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sldIdLst>
    <p:sldId id="298" r:id="rId2"/>
    <p:sldId id="275" r:id="rId3"/>
    <p:sldId id="274" r:id="rId4"/>
    <p:sldId id="257" r:id="rId5"/>
    <p:sldId id="300" r:id="rId6"/>
    <p:sldId id="276" r:id="rId7"/>
    <p:sldId id="277" r:id="rId8"/>
    <p:sldId id="278" r:id="rId9"/>
    <p:sldId id="279" r:id="rId10"/>
    <p:sldId id="280" r:id="rId11"/>
    <p:sldId id="291" r:id="rId12"/>
    <p:sldId id="260" r:id="rId13"/>
    <p:sldId id="303" r:id="rId14"/>
    <p:sldId id="281" r:id="rId15"/>
    <p:sldId id="282" r:id="rId16"/>
    <p:sldId id="283" r:id="rId17"/>
    <p:sldId id="306" r:id="rId18"/>
    <p:sldId id="285" r:id="rId19"/>
    <p:sldId id="262" r:id="rId20"/>
    <p:sldId id="286" r:id="rId21"/>
    <p:sldId id="301" r:id="rId22"/>
    <p:sldId id="261" r:id="rId23"/>
    <p:sldId id="288" r:id="rId24"/>
    <p:sldId id="287" r:id="rId25"/>
    <p:sldId id="263" r:id="rId26"/>
    <p:sldId id="302" r:id="rId27"/>
    <p:sldId id="264" r:id="rId28"/>
    <p:sldId id="265" r:id="rId29"/>
    <p:sldId id="266" r:id="rId30"/>
    <p:sldId id="267" r:id="rId31"/>
    <p:sldId id="268" r:id="rId32"/>
    <p:sldId id="269" r:id="rId33"/>
    <p:sldId id="289" r:id="rId34"/>
    <p:sldId id="292" r:id="rId35"/>
    <p:sldId id="305" r:id="rId36"/>
    <p:sldId id="299"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0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6B3ADE5-AFD5-4FF2-81BE-9C7A162E413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44002FD-2F71-4BF5-9853-106457162C68}" type="slidenum">
              <a:rPr lang="en-US" altLang="en-US" smtClean="0"/>
              <a:pPr/>
              <a:t>1</a:t>
            </a:fld>
            <a:endParaRPr lang="en-US" altLang="en-US" smtClean="0"/>
          </a:p>
        </p:txBody>
      </p:sp>
      <p:sp>
        <p:nvSpPr>
          <p:cNvPr id="40963" name="Rectangle 6"/>
          <p:cNvSpPr txBox="1">
            <a:spLocks noGrp="1" noChangeArrowheads="1"/>
          </p:cNvSpPr>
          <p:nvPr/>
        </p:nvSpPr>
        <p:spPr bwMode="auto">
          <a:xfrm>
            <a:off x="0" y="8685213"/>
            <a:ext cx="2971800" cy="457200"/>
          </a:xfrm>
          <a:prstGeom prst="rect">
            <a:avLst/>
          </a:prstGeom>
          <a:noFill/>
          <a:ln w="9525">
            <a:noFill/>
            <a:miter lim="800000"/>
            <a:headEnd/>
            <a:tailEnd/>
          </a:ln>
        </p:spPr>
        <p:txBody>
          <a:bodyPr lIns="91435" tIns="45718" rIns="91435" bIns="45718" anchor="b"/>
          <a:lstStyle/>
          <a:p>
            <a:r>
              <a:rPr lang="en-US" altLang="en-US" sz="1200"/>
              <a:t>S I Talukder</a:t>
            </a:r>
          </a:p>
        </p:txBody>
      </p:sp>
      <p:sp>
        <p:nvSpPr>
          <p:cNvPr id="4096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6F30E725-5889-4586-B108-B0A537C21CF6}" type="slidenum">
              <a:rPr lang="en-US" altLang="en-US" sz="1200"/>
              <a:pPr algn="r"/>
              <a:t>1</a:t>
            </a:fld>
            <a:endParaRPr lang="en-US" altLang="en-US" sz="1200"/>
          </a:p>
        </p:txBody>
      </p:sp>
      <p:sp>
        <p:nvSpPr>
          <p:cNvPr id="40965" name="Rectangle 2"/>
          <p:cNvSpPr>
            <a:spLocks noRot="1" noChangeArrowheads="1" noTextEdit="1"/>
          </p:cNvSpPr>
          <p:nvPr>
            <p:ph type="sldImg"/>
          </p:nvPr>
        </p:nvSpPr>
        <p:spPr>
          <a:ln/>
        </p:spPr>
      </p:sp>
      <p:sp>
        <p:nvSpPr>
          <p:cNvPr id="40966" name="Rectangle 3"/>
          <p:cNvSpPr>
            <a:spLocks noGrp="1" noChangeArrowheads="1"/>
          </p:cNvSpPr>
          <p:nvPr>
            <p:ph type="body" idx="1"/>
          </p:nvPr>
        </p:nvSpPr>
        <p:spPr>
          <a:noFill/>
          <a:ln/>
        </p:spPr>
        <p:txBody>
          <a:bodyPr lIns="91435" tIns="45718" rIns="91435" bIns="45718"/>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337CEF6-FBF7-4931-A19A-4917A70D68F4}" type="slidenum">
              <a:rPr lang="en-US" altLang="en-US" smtClean="0"/>
              <a:pPr/>
              <a:t>19</a:t>
            </a:fld>
            <a:endParaRPr lang="en-US" alt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A sample obtained by determining the sample interval, selecting a random starting point between 1 and k, and then selecting every kth element</a:t>
            </a:r>
          </a:p>
          <a:p>
            <a:pPr eaLnBrk="1" hangingPunct="1"/>
            <a:r>
              <a:rPr lang="en-US" altLang="en-US" smtClean="0"/>
              <a:t>Non-random</a:t>
            </a:r>
          </a:p>
          <a:p>
            <a:pPr eaLnBrk="1" hangingPunct="1"/>
            <a:r>
              <a:rPr lang="en-US" altLang="en-US" smtClean="0"/>
              <a:t>Shopping Mall example – location in mall may still bias sample</a:t>
            </a:r>
          </a:p>
          <a:p>
            <a:pPr eaLnBrk="1" hangingPunct="1"/>
            <a:r>
              <a:rPr lang="en-US" altLang="en-US" smtClean="0"/>
              <a:t>1936 election</a:t>
            </a:r>
          </a:p>
          <a:p>
            <a:pPr eaLnBrk="1" hangingPunct="1"/>
            <a:endParaRPr lang="en-US" altLang="en-US" smtClean="0"/>
          </a:p>
          <a:p>
            <a:pPr eaLnBrk="1" hangingPunct="1"/>
            <a:r>
              <a:rPr lang="en-US" altLang="en-US" smtClean="0"/>
              <a:t>EX of error:</a:t>
            </a:r>
          </a:p>
          <a:p>
            <a:pPr eaLnBrk="1" hangingPunct="1"/>
            <a:endParaRPr lang="en-US" altLang="en-US" smtClean="0"/>
          </a:p>
          <a:p>
            <a:pPr eaLnBrk="1" hangingPunct="1"/>
            <a:r>
              <a:rPr lang="en-US" altLang="en-US" smtClean="0"/>
              <a:t>Use of phone book – those who don’t have phones</a:t>
            </a:r>
          </a:p>
          <a:p>
            <a:pPr eaLnBrk="1" hangingPunct="1"/>
            <a:r>
              <a:rPr lang="en-US" altLang="en-US" smtClean="0"/>
              <a:t>Intramural basketball</a:t>
            </a:r>
          </a:p>
          <a:p>
            <a:pPr eaLnBrk="1" hangingPunct="1"/>
            <a:r>
              <a:rPr lang="en-US" altLang="en-US" smtClean="0"/>
              <a:t>Pass by store in mall – all stores in this area are stores for women’s clothing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DB92BD1-72B3-458C-80A9-B2FE6BD3AD54}" type="slidenum">
              <a:rPr lang="en-US" altLang="en-US" smtClean="0"/>
              <a:pPr/>
              <a:t>22</a:t>
            </a:fld>
            <a:endParaRPr lang="en-US" alt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Divide population into various strata (subgroups) based on some characteristic that is important to study</a:t>
            </a:r>
          </a:p>
          <a:p>
            <a:pPr eaLnBrk="1" hangingPunct="1"/>
            <a:r>
              <a:rPr lang="en-US" altLang="en-US" smtClean="0"/>
              <a:t>Select a set # from each strata</a:t>
            </a:r>
          </a:p>
          <a:p>
            <a:pPr eaLnBrk="1" hangingPunct="1"/>
            <a:r>
              <a:rPr lang="en-US" altLang="en-US" smtClean="0"/>
              <a:t>Number of subjects from each strata should represent the proportion of that subgroup in the total population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E47B72F-7BD0-4DD7-80A3-5317CB2BA459}" type="slidenum">
              <a:rPr lang="en-US" altLang="en-US" smtClean="0"/>
              <a:pPr/>
              <a:t>23</a:t>
            </a:fld>
            <a:endParaRPr lang="en-US" alt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110A816-0393-49A5-956F-A08A1402ED40}" type="slidenum">
              <a:rPr lang="en-US" altLang="en-US" smtClean="0"/>
              <a:pPr/>
              <a:t>24</a:t>
            </a:fld>
            <a:endParaRPr lang="en-US" alt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69FFE17-539B-4FBF-AE7F-7B36713B34D9}" type="slidenum">
              <a:rPr lang="en-US" altLang="en-US" smtClean="0"/>
              <a:pPr/>
              <a:t>25</a:t>
            </a:fld>
            <a:endParaRPr lang="en-US" alt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EXAMPLE</a:t>
            </a:r>
          </a:p>
          <a:p>
            <a:pPr eaLnBrk="1" hangingPunct="1"/>
            <a:endParaRPr lang="en-US" altLang="en-US" smtClean="0"/>
          </a:p>
          <a:p>
            <a:pPr eaLnBrk="1" hangingPunct="1"/>
            <a:r>
              <a:rPr lang="en-US" altLang="en-US" smtClean="0"/>
              <a:t>You want 1000 teachers out of population of 4600 teachers in 46 schools in a city (100 teachers per school). Problem is that a true random sample would have you all over the place. Randomly choose 12 schools (clusters) and sample all 100 teachers in each school selected.</a:t>
            </a:r>
          </a:p>
          <a:p>
            <a:pPr eaLnBrk="1" hangingPunct="1"/>
            <a:endParaRPr lang="en-US" altLang="en-US" smtClean="0"/>
          </a:p>
          <a:p>
            <a:pPr eaLnBrk="1" hangingPunct="1"/>
            <a:r>
              <a:rPr lang="en-US" altLang="en-US" smtClean="0"/>
              <a:t>Randomly select football teams from DII.</a:t>
            </a:r>
          </a:p>
          <a:p>
            <a:pPr eaLnBrk="1" hangingPunct="1"/>
            <a:endParaRPr lang="en-US" altLang="en-US" smtClean="0"/>
          </a:p>
          <a:p>
            <a:pPr eaLnBrk="1" hangingPunct="1"/>
            <a:r>
              <a:rPr lang="en-US" altLang="en-US" smtClean="0"/>
              <a:t>Bias in the selection of clusters will tend to be magnified in its effect on the outcome of the study.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02C8C23-7988-499B-A5DA-E7048A9A0D81}" type="slidenum">
              <a:rPr lang="ar-SA" altLang="en-US" smtClean="0"/>
              <a:pPr/>
              <a:t>26</a:t>
            </a:fld>
            <a:endParaRPr lang="ru-RU" alt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731E775-1CAC-415B-B40C-AF22A422376E}" type="slidenum">
              <a:rPr lang="en-US" altLang="en-US" smtClean="0"/>
              <a:pPr/>
              <a:t>27</a:t>
            </a:fld>
            <a:endParaRPr lang="en-US" alt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EXAMPLE</a:t>
            </a:r>
          </a:p>
          <a:p>
            <a:pPr eaLnBrk="1" hangingPunct="1"/>
            <a:endParaRPr lang="en-US" altLang="en-US" smtClean="0"/>
          </a:p>
          <a:p>
            <a:pPr eaLnBrk="1" hangingPunct="1"/>
            <a:r>
              <a:rPr lang="en-US" altLang="en-US" smtClean="0"/>
              <a:t>You want 1000 teachers out of population of 4600 teachers in 46 schools in a city (100 teachers per school). Problem is that a true random sample would have you all over the place. Randomly choose 12 schools (clusters) and sample all 100 teachers in each school selected.</a:t>
            </a:r>
          </a:p>
          <a:p>
            <a:pPr eaLnBrk="1" hangingPunct="1"/>
            <a:endParaRPr lang="en-US" altLang="en-US" smtClean="0"/>
          </a:p>
          <a:p>
            <a:pPr eaLnBrk="1" hangingPunct="1"/>
            <a:r>
              <a:rPr lang="en-US" altLang="en-US" smtClean="0"/>
              <a:t>Randomly select football teams from DII.</a:t>
            </a:r>
          </a:p>
          <a:p>
            <a:pPr eaLnBrk="1" hangingPunct="1"/>
            <a:endParaRPr lang="en-US" altLang="en-US" smtClean="0"/>
          </a:p>
          <a:p>
            <a:pPr eaLnBrk="1" hangingPunct="1"/>
            <a:r>
              <a:rPr lang="en-US" altLang="en-US" smtClean="0"/>
              <a:t>Bias in the selection of clusters will tend to be magnified in its effect on the outcome of the study.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262CA2-DFDF-453A-B471-4E37BAEC405A}" type="slidenum">
              <a:rPr lang="en-US" altLang="en-US" smtClean="0"/>
              <a:pPr/>
              <a:t>30</a:t>
            </a:fld>
            <a:endParaRPr lang="en-US" alt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Sample is biased; researcher is free to select subjects as he or she sees fit. </a:t>
            </a:r>
          </a:p>
          <a:p>
            <a:pPr eaLnBrk="1" hangingPunct="1"/>
            <a:r>
              <a:rPr lang="en-US" altLang="en-US" smtClean="0"/>
              <a:t>Difficult to set quotas for all of the demographic and other characteristics that may be relevant to the outcome of the study (views toward abortion may be affected by gender, parental status, religion, economic status, education, political affiliation, race, family history, and many other factors</a:t>
            </a:r>
          </a:p>
          <a:p>
            <a:pPr eaLnBrk="1" hangingPunct="1"/>
            <a:r>
              <a:rPr lang="en-US" altLang="en-US" smtClean="0"/>
              <a:t>only use when research advantages are superior to statistical and public relations aspects of bias-free selection</a:t>
            </a:r>
          </a:p>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1646BF0-F020-499D-A5AE-B217BF83462D}" type="slidenum">
              <a:rPr lang="en-US" altLang="en-US" smtClean="0"/>
              <a:pPr/>
              <a:t>31</a:t>
            </a:fld>
            <a:endParaRPr lang="en-US" alt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p:spPr>
        <p:txBody>
          <a:bodyPr/>
          <a:lstStyle/>
          <a:p>
            <a:pPr eaLnBrk="1" hangingPunct="1"/>
            <a:r>
              <a:rPr lang="en-US" altLang="en-US" sz="1300" smtClean="0"/>
              <a:t>Must describe in detail the characteristics of the people participating</a:t>
            </a:r>
          </a:p>
          <a:p>
            <a:pPr eaLnBrk="1" hangingPunct="1"/>
            <a:r>
              <a:rPr lang="en-US" altLang="en-US" sz="1300" smtClean="0"/>
              <a:t>Show groups were equal at the start (post hoc analysis) – better than nothing, but not as good as random sampling; still don’t know if groups differ on some unmeasured characteristic</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4A1C613-6B14-4BCA-9E6D-C68F84AB73AB}" type="slidenum">
              <a:rPr lang="en-US" altLang="en-US" smtClean="0"/>
              <a:pPr/>
              <a:t>34</a:t>
            </a:fld>
            <a:endParaRPr lang="en-US" alt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0A4926-6C53-4039-9D41-36EEF0E6EDBB}" type="slidenum">
              <a:rPr lang="en-US" altLang="en-US" smtClean="0"/>
              <a:pPr/>
              <a:t>2</a:t>
            </a:fld>
            <a:endParaRPr lang="en-US" alt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23B0AE9-BCC6-4806-82D5-73431CAFEA31}" type="slidenum">
              <a:rPr lang="en-US" altLang="en-US" smtClean="0"/>
              <a:pPr/>
              <a:t>3</a:t>
            </a:fld>
            <a:endParaRPr lang="en-US" alt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E66763E-D61B-4AEE-BE86-19FEA1BB6A9C}" type="slidenum">
              <a:rPr lang="en-US" altLang="en-US" smtClean="0"/>
              <a:pPr/>
              <a:t>4</a:t>
            </a:fld>
            <a:endParaRPr lang="en-US" alt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Sample should be </a:t>
            </a:r>
            <a:r>
              <a:rPr lang="en-US" altLang="en-US" u="sng" smtClean="0"/>
              <a:t>large</a:t>
            </a:r>
            <a:r>
              <a:rPr lang="en-US" altLang="en-US" smtClean="0"/>
              <a:t> &amp; </a:t>
            </a:r>
            <a:r>
              <a:rPr lang="en-US" altLang="en-US" u="sng" smtClean="0"/>
              <a:t>randomly drawn</a:t>
            </a:r>
            <a:r>
              <a:rPr lang="en-US" altLang="en-US" smtClean="0"/>
              <a:t> </a:t>
            </a:r>
          </a:p>
          <a:p>
            <a:pPr eaLnBrk="1" hangingPunct="1">
              <a:buFontTx/>
              <a:buChar char="•"/>
            </a:pPr>
            <a:r>
              <a:rPr lang="en-US" altLang="en-US" smtClean="0"/>
              <a:t>Random sampling</a:t>
            </a:r>
          </a:p>
          <a:p>
            <a:pPr lvl="1" eaLnBrk="1" hangingPunct="1">
              <a:buFontTx/>
              <a:buChar char="•"/>
            </a:pPr>
            <a:r>
              <a:rPr lang="en-US" altLang="en-US" smtClean="0"/>
              <a:t>ensures representativeness for generalizability</a:t>
            </a:r>
          </a:p>
          <a:p>
            <a:pPr lvl="1" eaLnBrk="1" hangingPunct="1">
              <a:buFontTx/>
              <a:buChar char="•"/>
            </a:pPr>
            <a:r>
              <a:rPr lang="en-US" altLang="en-US" smtClean="0"/>
              <a:t>shows researcher was unbiased  as to selection</a:t>
            </a:r>
          </a:p>
          <a:p>
            <a:pPr lvl="1" eaLnBrk="1" hangingPunct="1">
              <a:buFontTx/>
              <a:buChar char="•"/>
            </a:pPr>
            <a:r>
              <a:rPr lang="en-US" altLang="en-US" smtClean="0"/>
              <a:t>equalizes characteristics among groups at the beginning</a:t>
            </a:r>
          </a:p>
          <a:p>
            <a:pPr eaLnBrk="1" hangingPunct="1">
              <a:buFontTx/>
              <a:buChar char="•"/>
            </a:pPr>
            <a:endParaRPr lang="en-US" altLang="en-US" smtClean="0"/>
          </a:p>
          <a:p>
            <a:pPr eaLnBrk="1" hangingPunct="1">
              <a:buFontTx/>
              <a:buChar char="•"/>
            </a:pPr>
            <a:r>
              <a:rPr lang="en-US" altLang="en-US" smtClean="0"/>
              <a:t>Large sample</a:t>
            </a:r>
          </a:p>
          <a:p>
            <a:pPr lvl="1" eaLnBrk="1" hangingPunct="1">
              <a:buFontTx/>
              <a:buChar char="•"/>
            </a:pPr>
            <a:r>
              <a:rPr lang="en-US" altLang="en-US" smtClean="0"/>
              <a:t>ensures reliability</a:t>
            </a:r>
          </a:p>
          <a:p>
            <a:pPr lvl="1" eaLnBrk="1" hangingPunct="1">
              <a:buFontTx/>
              <a:buChar char="•"/>
            </a:pPr>
            <a:r>
              <a:rPr lang="en-US" altLang="en-US" smtClean="0"/>
              <a:t>allows attrition</a:t>
            </a:r>
          </a:p>
          <a:p>
            <a:pPr lvl="1" eaLnBrk="1" hangingPunct="1">
              <a:buFontTx/>
              <a:buChar char="•"/>
            </a:pPr>
            <a:r>
              <a:rPr lang="en-US" altLang="en-US" smtClean="0"/>
              <a:t>ensures representativeness for generalizability</a:t>
            </a:r>
          </a:p>
          <a:p>
            <a:pPr eaLnBrk="1" hangingPunct="1"/>
            <a:endParaRPr lang="en-US" altLang="en-US" smtClean="0"/>
          </a:p>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BDBF3EA-C053-44D9-94FA-1D8D955D1FC8}" type="slidenum">
              <a:rPr lang="en-US" altLang="en-US" smtClean="0"/>
              <a:pPr/>
              <a:t>8</a:t>
            </a:fld>
            <a:endParaRPr lang="en-US" alt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8D3AF07-7E98-46C4-9655-D0C929EEB1EE}" type="slidenum">
              <a:rPr lang="en-US" altLang="en-US" smtClean="0"/>
              <a:pPr/>
              <a:t>12</a:t>
            </a:fld>
            <a:endParaRPr lang="en-US" alt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r>
              <a:rPr lang="en-US" altLang="en-US" smtClean="0"/>
              <a:t>Sometimes difficult or impossible to identify every member of the population.</a:t>
            </a:r>
          </a:p>
          <a:p>
            <a:pPr eaLnBrk="1" hangingPunct="1"/>
            <a:r>
              <a:rPr lang="en-US" altLang="en-US" smtClean="0"/>
              <a:t>Inferences biased to some degree away from the characteristics of those missing portions of the sample.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0884319-3E68-4268-9D28-FF2A655FB5B8}" type="slidenum">
              <a:rPr lang="en-US" altLang="en-US" smtClean="0"/>
              <a:pPr/>
              <a:t>14</a:t>
            </a:fld>
            <a:endParaRPr lang="en-US" alt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8E6C8E3-7A34-4AB5-B557-CB269E85007D}" type="slidenum">
              <a:rPr lang="en-US" altLang="en-US" smtClean="0"/>
              <a:pPr/>
              <a:t>15</a:t>
            </a:fld>
            <a:endParaRPr lang="en-US" altLang="en-US" smtClean="0"/>
          </a:p>
        </p:txBody>
      </p:sp>
      <p:sp>
        <p:nvSpPr>
          <p:cNvPr id="48131" name="Rectangle 2"/>
          <p:cNvSpPr>
            <a:spLocks noRot="1" noChangeArrowheads="1" noTextEdit="1"/>
          </p:cNvSpPr>
          <p:nvPr>
            <p:ph type="sldImg"/>
          </p:nvPr>
        </p:nvSpPr>
        <p:spPr>
          <a:xfrm>
            <a:off x="1144588" y="684213"/>
            <a:ext cx="4572000" cy="3429000"/>
          </a:xfrm>
          <a:ln/>
        </p:spPr>
      </p:sp>
      <p:sp>
        <p:nvSpPr>
          <p:cNvPr id="48132" name="Rectangle 3"/>
          <p:cNvSpPr>
            <a:spLocks noGrp="1" noChangeArrowheads="1"/>
          </p:cNvSpPr>
          <p:nvPr>
            <p:ph type="body" idx="1"/>
          </p:nvPr>
        </p:nvSpPr>
        <p:spPr>
          <a:xfrm>
            <a:off x="685800" y="4343400"/>
            <a:ext cx="5486400" cy="4116388"/>
          </a:xfrm>
          <a:noFill/>
          <a:ln/>
        </p:spPr>
        <p:txBody>
          <a:bodyPr/>
          <a:lstStyle/>
          <a:p>
            <a:pPr eaLnBrk="1" hangingPunct="1"/>
            <a:r>
              <a:rPr lang="en-US" altLang="en-US" smtClean="0"/>
              <a:t>Population frame—could be Granite school district</a:t>
            </a:r>
          </a:p>
          <a:p>
            <a:pPr eaLnBrk="1" hangingPunct="1"/>
            <a:endParaRPr lang="en-US" altLang="en-US" smtClean="0"/>
          </a:p>
          <a:p>
            <a:pPr eaLnBrk="1" hangingPunct="1"/>
            <a:r>
              <a:rPr lang="en-US" altLang="en-US" smtClean="0"/>
              <a:t>Subject pool—maybe only have access to 4 elementary schools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0849CD9-0038-4F39-962E-354148DCD6A4}" type="slidenum">
              <a:rPr lang="en-US" altLang="en-US" smtClean="0"/>
              <a:pPr/>
              <a:t>18</a:t>
            </a:fld>
            <a:endParaRPr lang="en-US" alt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338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38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86BF7C70-DA35-4501-B9C6-E6475021CA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9D67DFF-7686-4615-8174-4F6C9CB6C6D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4AB3A1F-445E-4978-919B-4F2EC47320D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DDEDBCE-3B4E-4969-AD3A-B127BF0B91E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06EFB69-2966-4DBB-BB6A-7A586CE791F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198B8A4-518A-49C4-A898-CBE54819448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45FE43F-E2EC-4CCA-9159-8F73BB0F307E}"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D830CF5-60D7-42B7-9C82-840BDECBC0C8}"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289E7FEC-84B5-494D-AEC2-654E342C9A99}"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40FAAF0-37ED-4BC8-9A4D-68C01460F514}"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86986E8-7DCD-4EE6-B6B8-35603025533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327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8791DEE5-87E1-4773-9688-BED116EC6F53}"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7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381000"/>
            <a:ext cx="7772400" cy="1470025"/>
          </a:xfrm>
        </p:spPr>
        <p:txBody>
          <a:bodyPr lIns="90488" tIns="44450" rIns="90488" bIns="44450"/>
          <a:lstStyle/>
          <a:p>
            <a:pPr algn="ctr" eaLnBrk="1" hangingPunct="1"/>
            <a:r>
              <a:rPr lang="en-US" altLang="en-US" sz="5000" smtClean="0">
                <a:solidFill>
                  <a:srgbClr val="0000CC"/>
                </a:solidFill>
              </a:rPr>
              <a:t>Sampling Techniques</a:t>
            </a:r>
          </a:p>
        </p:txBody>
      </p:sp>
      <p:sp>
        <p:nvSpPr>
          <p:cNvPr id="3075" name="Rectangle 3"/>
          <p:cNvSpPr>
            <a:spLocks noGrp="1" noChangeArrowheads="1"/>
          </p:cNvSpPr>
          <p:nvPr>
            <p:ph type="subTitle" idx="4294967295"/>
          </p:nvPr>
        </p:nvSpPr>
        <p:spPr>
          <a:xfrm>
            <a:off x="685800" y="2413000"/>
            <a:ext cx="7772400" cy="3606800"/>
          </a:xfrm>
        </p:spPr>
        <p:txBody>
          <a:bodyPr lIns="90488" tIns="44450" rIns="90488" bIns="44450"/>
          <a:lstStyle/>
          <a:p>
            <a:pPr marL="0" indent="0" algn="ctr" eaLnBrk="1" hangingPunct="1">
              <a:buFont typeface="Wingdings" pitchFamily="2" charset="2"/>
              <a:buNone/>
            </a:pPr>
            <a:r>
              <a:rPr lang="en-US" altLang="en-US" sz="3400" smtClean="0"/>
              <a:t>Dr. Shaik Shaffi Ahamed  </a:t>
            </a:r>
            <a:r>
              <a:rPr lang="en-US" altLang="en-US" sz="3000" smtClean="0"/>
              <a:t>Ph.D</a:t>
            </a:r>
            <a:r>
              <a:rPr lang="en-US" altLang="en-US" sz="3400" smtClean="0"/>
              <a:t>.,</a:t>
            </a:r>
          </a:p>
          <a:p>
            <a:pPr marL="0" indent="0" algn="ctr" eaLnBrk="1" hangingPunct="1">
              <a:buFont typeface="Wingdings" pitchFamily="2" charset="2"/>
              <a:buNone/>
            </a:pPr>
            <a:r>
              <a:rPr lang="en-US" altLang="en-US" sz="2800" smtClean="0"/>
              <a:t>Associate Professor</a:t>
            </a:r>
          </a:p>
          <a:p>
            <a:pPr marL="0" indent="0" algn="ctr" eaLnBrk="1" hangingPunct="1">
              <a:buFont typeface="Wingdings" pitchFamily="2" charset="2"/>
              <a:buNone/>
            </a:pPr>
            <a:r>
              <a:rPr lang="en-US" altLang="en-US" sz="2800" smtClean="0"/>
              <a:t>Department of Family &amp; Community Medicine</a:t>
            </a:r>
          </a:p>
          <a:p>
            <a:pPr marL="0" indent="0" algn="ctr" eaLnBrk="1" hangingPunct="1">
              <a:buFont typeface="Wingdings" pitchFamily="2" charset="2"/>
              <a:buNone/>
            </a:pPr>
            <a:r>
              <a:rPr lang="en-US" altLang="en-US" sz="2800" smtClean="0"/>
              <a:t>College of Medicine</a:t>
            </a:r>
          </a:p>
          <a:p>
            <a:pPr marL="0" indent="0" algn="ctr" eaLnBrk="1" hangingPunct="1">
              <a:buFont typeface="Wingdings" pitchFamily="2" charset="2"/>
              <a:buNone/>
            </a:pPr>
            <a:r>
              <a:rPr lang="en-US" altLang="en-US" sz="2800" smtClean="0"/>
              <a:t>King Saud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solidFill>
                  <a:srgbClr val="0000CC"/>
                </a:solidFill>
              </a:rPr>
              <a:t>The Sampling Design Process</a:t>
            </a:r>
          </a:p>
        </p:txBody>
      </p:sp>
      <p:grpSp>
        <p:nvGrpSpPr>
          <p:cNvPr id="12291" name="Group 3"/>
          <p:cNvGrpSpPr>
            <a:grpSpLocks/>
          </p:cNvGrpSpPr>
          <p:nvPr/>
        </p:nvGrpSpPr>
        <p:grpSpPr bwMode="auto">
          <a:xfrm>
            <a:off x="2292350" y="2578100"/>
            <a:ext cx="5930900" cy="774700"/>
            <a:chOff x="1444" y="1624"/>
            <a:chExt cx="3736" cy="488"/>
          </a:xfrm>
        </p:grpSpPr>
        <p:sp>
          <p:nvSpPr>
            <p:cNvPr id="12308" name="Rectangle 4"/>
            <p:cNvSpPr>
              <a:spLocks noChangeArrowheads="1"/>
            </p:cNvSpPr>
            <p:nvPr/>
          </p:nvSpPr>
          <p:spPr bwMode="auto">
            <a:xfrm>
              <a:off x="1444" y="1624"/>
              <a:ext cx="3736" cy="280"/>
            </a:xfrm>
            <a:prstGeom prst="rect">
              <a:avLst/>
            </a:prstGeom>
            <a:solidFill>
              <a:srgbClr val="CCECFF"/>
            </a:solidFill>
            <a:ln w="12700">
              <a:solidFill>
                <a:schemeClr val="tx1"/>
              </a:solidFill>
              <a:miter lim="800000"/>
              <a:headEnd/>
              <a:tailEnd/>
            </a:ln>
          </p:spPr>
          <p:txBody>
            <a:bodyPr wrap="none" anchor="ctr"/>
            <a:lstStyle/>
            <a:p>
              <a:endParaRPr lang="en-US" altLang="en-US"/>
            </a:p>
          </p:txBody>
        </p:sp>
        <p:sp>
          <p:nvSpPr>
            <p:cNvPr id="12309" name="Rectangle 5"/>
            <p:cNvSpPr>
              <a:spLocks noChangeArrowheads="1"/>
            </p:cNvSpPr>
            <p:nvPr/>
          </p:nvSpPr>
          <p:spPr bwMode="auto">
            <a:xfrm>
              <a:off x="2449" y="1640"/>
              <a:ext cx="1726" cy="248"/>
            </a:xfrm>
            <a:prstGeom prst="rect">
              <a:avLst/>
            </a:prstGeom>
            <a:noFill/>
            <a:ln w="12700">
              <a:noFill/>
              <a:miter lim="800000"/>
              <a:headEnd/>
              <a:tailEnd/>
            </a:ln>
          </p:spPr>
          <p:txBody>
            <a:bodyPr lIns="90487" tIns="44450" rIns="90487" bIns="44450">
              <a:spAutoFit/>
            </a:bodyPr>
            <a:lstStyle/>
            <a:p>
              <a:pPr algn="ctr" eaLnBrk="0" hangingPunct="0"/>
              <a:r>
                <a:rPr lang="en-US" altLang="en-US" sz="2000">
                  <a:solidFill>
                    <a:srgbClr val="000000"/>
                  </a:solidFill>
                  <a:latin typeface="Tahoma" pitchFamily="34" charset="0"/>
                </a:rPr>
                <a:t>Define the Population</a:t>
              </a:r>
            </a:p>
          </p:txBody>
        </p:sp>
        <p:sp>
          <p:nvSpPr>
            <p:cNvPr id="12310" name="Line 6"/>
            <p:cNvSpPr>
              <a:spLocks noChangeShapeType="1"/>
            </p:cNvSpPr>
            <p:nvPr/>
          </p:nvSpPr>
          <p:spPr bwMode="auto">
            <a:xfrm>
              <a:off x="3312" y="192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12292" name="Group 7"/>
          <p:cNvGrpSpPr>
            <a:grpSpLocks/>
          </p:cNvGrpSpPr>
          <p:nvPr/>
        </p:nvGrpSpPr>
        <p:grpSpPr bwMode="auto">
          <a:xfrm>
            <a:off x="2292350" y="3340100"/>
            <a:ext cx="5930900" cy="774700"/>
            <a:chOff x="1444" y="2104"/>
            <a:chExt cx="3736" cy="488"/>
          </a:xfrm>
        </p:grpSpPr>
        <p:sp>
          <p:nvSpPr>
            <p:cNvPr id="12305" name="Rectangle 8"/>
            <p:cNvSpPr>
              <a:spLocks noChangeArrowheads="1"/>
            </p:cNvSpPr>
            <p:nvPr/>
          </p:nvSpPr>
          <p:spPr bwMode="auto">
            <a:xfrm>
              <a:off x="1444" y="2104"/>
              <a:ext cx="3736" cy="280"/>
            </a:xfrm>
            <a:prstGeom prst="rect">
              <a:avLst/>
            </a:prstGeom>
            <a:solidFill>
              <a:srgbClr val="CCECFF"/>
            </a:solidFill>
            <a:ln w="12700">
              <a:solidFill>
                <a:schemeClr val="tx1"/>
              </a:solidFill>
              <a:miter lim="800000"/>
              <a:headEnd/>
              <a:tailEnd/>
            </a:ln>
          </p:spPr>
          <p:txBody>
            <a:bodyPr wrap="none" anchor="ctr"/>
            <a:lstStyle/>
            <a:p>
              <a:endParaRPr lang="en-US" altLang="en-US"/>
            </a:p>
          </p:txBody>
        </p:sp>
        <p:sp>
          <p:nvSpPr>
            <p:cNvPr id="12306" name="Rectangle 9"/>
            <p:cNvSpPr>
              <a:spLocks noChangeArrowheads="1"/>
            </p:cNvSpPr>
            <p:nvPr/>
          </p:nvSpPr>
          <p:spPr bwMode="auto">
            <a:xfrm>
              <a:off x="2017" y="2120"/>
              <a:ext cx="2590" cy="248"/>
            </a:xfrm>
            <a:prstGeom prst="rect">
              <a:avLst/>
            </a:prstGeom>
            <a:noFill/>
            <a:ln w="12700">
              <a:noFill/>
              <a:miter lim="800000"/>
              <a:headEnd/>
              <a:tailEnd/>
            </a:ln>
          </p:spPr>
          <p:txBody>
            <a:bodyPr lIns="90487" tIns="44450" rIns="90487" bIns="44450">
              <a:spAutoFit/>
            </a:bodyPr>
            <a:lstStyle/>
            <a:p>
              <a:pPr algn="ctr" eaLnBrk="0" hangingPunct="0"/>
              <a:r>
                <a:rPr lang="en-US" altLang="en-US" sz="2000">
                  <a:solidFill>
                    <a:srgbClr val="000000"/>
                  </a:solidFill>
                  <a:latin typeface="Tahoma" pitchFamily="34" charset="0"/>
                </a:rPr>
                <a:t>Determine the Sampling Frame</a:t>
              </a:r>
            </a:p>
          </p:txBody>
        </p:sp>
        <p:sp>
          <p:nvSpPr>
            <p:cNvPr id="12307" name="Line 10"/>
            <p:cNvSpPr>
              <a:spLocks noChangeShapeType="1"/>
            </p:cNvSpPr>
            <p:nvPr/>
          </p:nvSpPr>
          <p:spPr bwMode="auto">
            <a:xfrm>
              <a:off x="3312" y="240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12293" name="Group 11"/>
          <p:cNvGrpSpPr>
            <a:grpSpLocks/>
          </p:cNvGrpSpPr>
          <p:nvPr/>
        </p:nvGrpSpPr>
        <p:grpSpPr bwMode="auto">
          <a:xfrm>
            <a:off x="2292350" y="4102100"/>
            <a:ext cx="5930900" cy="758825"/>
            <a:chOff x="1444" y="2584"/>
            <a:chExt cx="3736" cy="478"/>
          </a:xfrm>
        </p:grpSpPr>
        <p:sp>
          <p:nvSpPr>
            <p:cNvPr id="12302" name="Rectangle 12"/>
            <p:cNvSpPr>
              <a:spLocks noChangeArrowheads="1"/>
            </p:cNvSpPr>
            <p:nvPr/>
          </p:nvSpPr>
          <p:spPr bwMode="auto">
            <a:xfrm>
              <a:off x="1444" y="2584"/>
              <a:ext cx="3736" cy="280"/>
            </a:xfrm>
            <a:prstGeom prst="rect">
              <a:avLst/>
            </a:prstGeom>
            <a:solidFill>
              <a:srgbClr val="CCECFF"/>
            </a:solidFill>
            <a:ln w="12700">
              <a:solidFill>
                <a:schemeClr val="tx1"/>
              </a:solidFill>
              <a:miter lim="800000"/>
              <a:headEnd/>
              <a:tailEnd/>
            </a:ln>
          </p:spPr>
          <p:txBody>
            <a:bodyPr wrap="none" anchor="ctr"/>
            <a:lstStyle/>
            <a:p>
              <a:endParaRPr lang="en-US" altLang="en-US"/>
            </a:p>
          </p:txBody>
        </p:sp>
        <p:sp>
          <p:nvSpPr>
            <p:cNvPr id="12303" name="Rectangle 13"/>
            <p:cNvSpPr>
              <a:spLocks noChangeArrowheads="1"/>
            </p:cNvSpPr>
            <p:nvPr/>
          </p:nvSpPr>
          <p:spPr bwMode="auto">
            <a:xfrm>
              <a:off x="1585" y="2600"/>
              <a:ext cx="3454" cy="248"/>
            </a:xfrm>
            <a:prstGeom prst="rect">
              <a:avLst/>
            </a:prstGeom>
            <a:noFill/>
            <a:ln w="12700">
              <a:noFill/>
              <a:miter lim="800000"/>
              <a:headEnd/>
              <a:tailEnd/>
            </a:ln>
          </p:spPr>
          <p:txBody>
            <a:bodyPr lIns="90487" tIns="44450" rIns="90487" bIns="44450">
              <a:spAutoFit/>
            </a:bodyPr>
            <a:lstStyle/>
            <a:p>
              <a:pPr algn="ctr" eaLnBrk="0" hangingPunct="0"/>
              <a:r>
                <a:rPr lang="en-US" altLang="en-US" sz="2000">
                  <a:solidFill>
                    <a:srgbClr val="000000"/>
                  </a:solidFill>
                  <a:latin typeface="Tahoma" pitchFamily="34" charset="0"/>
                </a:rPr>
                <a:t>Select Sampling Technique(s)</a:t>
              </a:r>
            </a:p>
          </p:txBody>
        </p:sp>
        <p:sp>
          <p:nvSpPr>
            <p:cNvPr id="12304" name="Line 14"/>
            <p:cNvSpPr>
              <a:spLocks noChangeShapeType="1"/>
            </p:cNvSpPr>
            <p:nvPr/>
          </p:nvSpPr>
          <p:spPr bwMode="auto">
            <a:xfrm>
              <a:off x="3302" y="287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12294" name="Group 15"/>
          <p:cNvGrpSpPr>
            <a:grpSpLocks/>
          </p:cNvGrpSpPr>
          <p:nvPr/>
        </p:nvGrpSpPr>
        <p:grpSpPr bwMode="auto">
          <a:xfrm>
            <a:off x="2287588" y="4864100"/>
            <a:ext cx="5940425" cy="774700"/>
            <a:chOff x="1441" y="3064"/>
            <a:chExt cx="3742" cy="488"/>
          </a:xfrm>
        </p:grpSpPr>
        <p:sp>
          <p:nvSpPr>
            <p:cNvPr id="12299" name="Rectangle 16"/>
            <p:cNvSpPr>
              <a:spLocks noChangeArrowheads="1"/>
            </p:cNvSpPr>
            <p:nvPr/>
          </p:nvSpPr>
          <p:spPr bwMode="auto">
            <a:xfrm>
              <a:off x="1444" y="3064"/>
              <a:ext cx="3736" cy="280"/>
            </a:xfrm>
            <a:prstGeom prst="rect">
              <a:avLst/>
            </a:prstGeom>
            <a:solidFill>
              <a:srgbClr val="CCECFF"/>
            </a:solidFill>
            <a:ln w="12700">
              <a:solidFill>
                <a:schemeClr val="tx1"/>
              </a:solidFill>
              <a:miter lim="800000"/>
              <a:headEnd/>
              <a:tailEnd/>
            </a:ln>
          </p:spPr>
          <p:txBody>
            <a:bodyPr wrap="none" anchor="ctr"/>
            <a:lstStyle/>
            <a:p>
              <a:endParaRPr lang="en-US" altLang="en-US"/>
            </a:p>
          </p:txBody>
        </p:sp>
        <p:sp>
          <p:nvSpPr>
            <p:cNvPr id="12300" name="Rectangle 17"/>
            <p:cNvSpPr>
              <a:spLocks noChangeArrowheads="1"/>
            </p:cNvSpPr>
            <p:nvPr/>
          </p:nvSpPr>
          <p:spPr bwMode="auto">
            <a:xfrm>
              <a:off x="1441" y="3080"/>
              <a:ext cx="3742" cy="248"/>
            </a:xfrm>
            <a:prstGeom prst="rect">
              <a:avLst/>
            </a:prstGeom>
            <a:noFill/>
            <a:ln w="12700">
              <a:noFill/>
              <a:miter lim="800000"/>
              <a:headEnd/>
              <a:tailEnd/>
            </a:ln>
          </p:spPr>
          <p:txBody>
            <a:bodyPr lIns="90487" tIns="44450" rIns="90487" bIns="44450">
              <a:spAutoFit/>
            </a:bodyPr>
            <a:lstStyle/>
            <a:p>
              <a:pPr algn="ctr" eaLnBrk="0" hangingPunct="0"/>
              <a:r>
                <a:rPr lang="en-US" altLang="en-US" sz="2000">
                  <a:solidFill>
                    <a:srgbClr val="000000"/>
                  </a:solidFill>
                  <a:latin typeface="Tahoma" pitchFamily="34" charset="0"/>
                </a:rPr>
                <a:t>Determine the Sample Size</a:t>
              </a:r>
            </a:p>
          </p:txBody>
        </p:sp>
        <p:sp>
          <p:nvSpPr>
            <p:cNvPr id="12301" name="Line 18"/>
            <p:cNvSpPr>
              <a:spLocks noChangeShapeType="1"/>
            </p:cNvSpPr>
            <p:nvPr/>
          </p:nvSpPr>
          <p:spPr bwMode="auto">
            <a:xfrm>
              <a:off x="3312" y="336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12295" name="Group 19"/>
          <p:cNvGrpSpPr>
            <a:grpSpLocks/>
          </p:cNvGrpSpPr>
          <p:nvPr/>
        </p:nvGrpSpPr>
        <p:grpSpPr bwMode="auto">
          <a:xfrm>
            <a:off x="2287588" y="5626100"/>
            <a:ext cx="5940425" cy="444500"/>
            <a:chOff x="1441" y="3544"/>
            <a:chExt cx="3742" cy="280"/>
          </a:xfrm>
        </p:grpSpPr>
        <p:sp>
          <p:nvSpPr>
            <p:cNvPr id="12297" name="Rectangle 20"/>
            <p:cNvSpPr>
              <a:spLocks noChangeArrowheads="1"/>
            </p:cNvSpPr>
            <p:nvPr/>
          </p:nvSpPr>
          <p:spPr bwMode="auto">
            <a:xfrm>
              <a:off x="1444" y="3544"/>
              <a:ext cx="3736" cy="280"/>
            </a:xfrm>
            <a:prstGeom prst="rect">
              <a:avLst/>
            </a:prstGeom>
            <a:solidFill>
              <a:srgbClr val="CCECFF"/>
            </a:solidFill>
            <a:ln w="12700">
              <a:solidFill>
                <a:schemeClr val="tx1"/>
              </a:solidFill>
              <a:miter lim="800000"/>
              <a:headEnd/>
              <a:tailEnd/>
            </a:ln>
          </p:spPr>
          <p:txBody>
            <a:bodyPr wrap="none" anchor="ctr"/>
            <a:lstStyle/>
            <a:p>
              <a:endParaRPr lang="en-US" altLang="en-US"/>
            </a:p>
          </p:txBody>
        </p:sp>
        <p:sp>
          <p:nvSpPr>
            <p:cNvPr id="12298" name="Rectangle 21"/>
            <p:cNvSpPr>
              <a:spLocks noChangeArrowheads="1"/>
            </p:cNvSpPr>
            <p:nvPr/>
          </p:nvSpPr>
          <p:spPr bwMode="auto">
            <a:xfrm>
              <a:off x="1441" y="3560"/>
              <a:ext cx="3742" cy="248"/>
            </a:xfrm>
            <a:prstGeom prst="rect">
              <a:avLst/>
            </a:prstGeom>
            <a:noFill/>
            <a:ln w="12700">
              <a:noFill/>
              <a:miter lim="800000"/>
              <a:headEnd/>
              <a:tailEnd/>
            </a:ln>
          </p:spPr>
          <p:txBody>
            <a:bodyPr lIns="90487" tIns="44450" rIns="90487" bIns="44450">
              <a:spAutoFit/>
            </a:bodyPr>
            <a:lstStyle/>
            <a:p>
              <a:pPr algn="ctr" eaLnBrk="0" hangingPunct="0"/>
              <a:r>
                <a:rPr lang="en-US" altLang="en-US" sz="2000">
                  <a:solidFill>
                    <a:srgbClr val="000000"/>
                  </a:solidFill>
                  <a:latin typeface="Tahoma" pitchFamily="34" charset="0"/>
                </a:rPr>
                <a:t>Execute the Sampling Process</a:t>
              </a:r>
            </a:p>
          </p:txBody>
        </p:sp>
      </p:grpSp>
      <p:graphicFrame>
        <p:nvGraphicFramePr>
          <p:cNvPr id="12296" name="Object 22"/>
          <p:cNvGraphicFramePr>
            <a:graphicFrameLocks/>
          </p:cNvGraphicFramePr>
          <p:nvPr/>
        </p:nvGraphicFramePr>
        <p:xfrm>
          <a:off x="857250" y="1936750"/>
          <a:ext cx="2235200" cy="4533900"/>
        </p:xfrm>
        <a:graphic>
          <a:graphicData uri="http://schemas.openxmlformats.org/presentationml/2006/ole">
            <p:oleObj spid="_x0000_s12296" name="Microsoft ClipArt Gallery" r:id="rId3" imgW="2247900" imgH="4546600" progId="MS_ClipArt_Gallery">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solidFill>
                  <a:srgbClr val="0000CC"/>
                </a:solidFill>
              </a:rPr>
              <a:t>Sampling Methods</a:t>
            </a:r>
          </a:p>
        </p:txBody>
      </p:sp>
      <p:sp>
        <p:nvSpPr>
          <p:cNvPr id="90115" name="Rectangle 3"/>
          <p:cNvSpPr>
            <a:spLocks noGrp="1" noChangeArrowheads="1"/>
          </p:cNvSpPr>
          <p:nvPr>
            <p:ph type="body" sz="half" idx="1"/>
          </p:nvPr>
        </p:nvSpPr>
        <p:spPr>
          <a:xfrm>
            <a:off x="457200" y="1981200"/>
            <a:ext cx="4038600" cy="4267200"/>
          </a:xfrm>
        </p:spPr>
        <p:txBody>
          <a:bodyPr/>
          <a:lstStyle/>
          <a:p>
            <a:pPr algn="ctr" eaLnBrk="1" hangingPunct="1">
              <a:buFont typeface="Wingdings" pitchFamily="2" charset="2"/>
              <a:buNone/>
            </a:pPr>
            <a:r>
              <a:rPr lang="en-US" altLang="en-US" sz="2400" u="sng" smtClean="0">
                <a:solidFill>
                  <a:srgbClr val="0000CC"/>
                </a:solidFill>
              </a:rPr>
              <a:t>Probability Sampling</a:t>
            </a:r>
          </a:p>
          <a:p>
            <a:pPr eaLnBrk="1" hangingPunct="1"/>
            <a:r>
              <a:rPr lang="en-US" altLang="en-US" sz="2400" smtClean="0"/>
              <a:t>Simple random sampling</a:t>
            </a:r>
          </a:p>
          <a:p>
            <a:pPr eaLnBrk="1" hangingPunct="1"/>
            <a:r>
              <a:rPr lang="en-US" altLang="en-US" sz="2400" smtClean="0"/>
              <a:t>Stratified random sampling</a:t>
            </a:r>
          </a:p>
          <a:p>
            <a:pPr eaLnBrk="1" hangingPunct="1"/>
            <a:r>
              <a:rPr lang="en-US" altLang="en-US" sz="2400" smtClean="0"/>
              <a:t>Systematic random sampling</a:t>
            </a:r>
          </a:p>
          <a:p>
            <a:pPr eaLnBrk="1" hangingPunct="1"/>
            <a:r>
              <a:rPr lang="en-US" altLang="en-US" sz="2400" smtClean="0"/>
              <a:t>Cluster (area) random sampling</a:t>
            </a:r>
          </a:p>
          <a:p>
            <a:pPr eaLnBrk="1" hangingPunct="1"/>
            <a:r>
              <a:rPr lang="en-US" altLang="en-US" sz="2400" smtClean="0"/>
              <a:t>Multistage random sampling</a:t>
            </a:r>
          </a:p>
          <a:p>
            <a:pPr eaLnBrk="1" hangingPunct="1"/>
            <a:endParaRPr lang="en-US" altLang="en-US" sz="2400" smtClean="0"/>
          </a:p>
        </p:txBody>
      </p:sp>
      <p:sp>
        <p:nvSpPr>
          <p:cNvPr id="90116" name="Rectangle 4"/>
          <p:cNvSpPr>
            <a:spLocks noGrp="1" noChangeArrowheads="1"/>
          </p:cNvSpPr>
          <p:nvPr>
            <p:ph type="body" sz="half" idx="2"/>
          </p:nvPr>
        </p:nvSpPr>
        <p:spPr>
          <a:xfrm>
            <a:off x="4648200" y="1981200"/>
            <a:ext cx="4038600" cy="4267200"/>
          </a:xfrm>
        </p:spPr>
        <p:txBody>
          <a:bodyPr/>
          <a:lstStyle/>
          <a:p>
            <a:pPr algn="ctr" eaLnBrk="1" hangingPunct="1">
              <a:buFont typeface="Wingdings" pitchFamily="2" charset="2"/>
              <a:buNone/>
            </a:pPr>
            <a:r>
              <a:rPr lang="en-US" altLang="en-US" sz="2400" u="sng" smtClean="0">
                <a:solidFill>
                  <a:srgbClr val="0000CC"/>
                </a:solidFill>
              </a:rPr>
              <a:t>Non-Probability Sampling</a:t>
            </a:r>
          </a:p>
          <a:p>
            <a:pPr eaLnBrk="1" hangingPunct="1"/>
            <a:r>
              <a:rPr lang="en-US" altLang="en-US" sz="2400" smtClean="0"/>
              <a:t>Deliberate (quota) sampling</a:t>
            </a:r>
          </a:p>
          <a:p>
            <a:pPr eaLnBrk="1" hangingPunct="1"/>
            <a:r>
              <a:rPr lang="en-US" altLang="en-US" sz="2400" smtClean="0"/>
              <a:t>Convenience sampling</a:t>
            </a:r>
          </a:p>
          <a:p>
            <a:pPr eaLnBrk="1" hangingPunct="1"/>
            <a:r>
              <a:rPr lang="en-US" altLang="en-US" sz="2400" smtClean="0"/>
              <a:t>Purposive sampling</a:t>
            </a:r>
          </a:p>
          <a:p>
            <a:pPr eaLnBrk="1" hangingPunct="1"/>
            <a:r>
              <a:rPr lang="en-US" altLang="en-US" sz="2400" smtClean="0"/>
              <a:t>Snowball sampling</a:t>
            </a:r>
          </a:p>
          <a:p>
            <a:pPr eaLnBrk="1" hangingPunct="1"/>
            <a:r>
              <a:rPr lang="en-US" altLang="en-US" sz="2400" smtClean="0"/>
              <a:t>Consecutive sampling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dissolve">
                                      <p:cBhvr>
                                        <p:cTn id="7" dur="500"/>
                                        <p:tgtEl>
                                          <p:spTgt spid="901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dissolve">
                                      <p:cBhvr>
                                        <p:cTn id="12" dur="5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solidFill>
                  <a:srgbClr val="0000CC"/>
                </a:solidFill>
              </a:rPr>
              <a:t>Simple Random Sampling</a:t>
            </a:r>
          </a:p>
        </p:txBody>
      </p:sp>
      <p:sp>
        <p:nvSpPr>
          <p:cNvPr id="38915" name="Rectangle 3"/>
          <p:cNvSpPr>
            <a:spLocks noGrp="1" noChangeArrowheads="1"/>
          </p:cNvSpPr>
          <p:nvPr>
            <p:ph type="body" idx="1"/>
          </p:nvPr>
        </p:nvSpPr>
        <p:spPr/>
        <p:txBody>
          <a:bodyPr/>
          <a:lstStyle/>
          <a:p>
            <a:pPr eaLnBrk="1" hangingPunct="1"/>
            <a:r>
              <a:rPr lang="en-US" altLang="en-US" sz="2800" smtClean="0"/>
              <a:t>Equal probability</a:t>
            </a:r>
          </a:p>
          <a:p>
            <a:pPr eaLnBrk="1" hangingPunct="1"/>
            <a:r>
              <a:rPr lang="en-US" altLang="en-US" sz="2800" smtClean="0"/>
              <a:t>Techniques</a:t>
            </a:r>
          </a:p>
          <a:p>
            <a:pPr lvl="1" eaLnBrk="1" hangingPunct="1"/>
            <a:r>
              <a:rPr lang="en-US" altLang="en-US" sz="2400" smtClean="0"/>
              <a:t>Lottery method</a:t>
            </a:r>
          </a:p>
          <a:p>
            <a:pPr lvl="1" eaLnBrk="1" hangingPunct="1"/>
            <a:r>
              <a:rPr lang="en-US" altLang="en-US" sz="2400" smtClean="0"/>
              <a:t>Table of random numbers</a:t>
            </a:r>
          </a:p>
          <a:p>
            <a:pPr eaLnBrk="1" hangingPunct="1"/>
            <a:r>
              <a:rPr lang="en-US" altLang="en-US" sz="2800" smtClean="0"/>
              <a:t>Advantage </a:t>
            </a:r>
          </a:p>
          <a:p>
            <a:pPr lvl="1" eaLnBrk="1" hangingPunct="1"/>
            <a:r>
              <a:rPr lang="en-US" altLang="en-US" sz="2400" smtClean="0"/>
              <a:t>Most representative group</a:t>
            </a:r>
          </a:p>
          <a:p>
            <a:pPr eaLnBrk="1" hangingPunct="1"/>
            <a:r>
              <a:rPr lang="en-US" altLang="en-US" sz="2800" smtClean="0"/>
              <a:t>Disadvantage </a:t>
            </a:r>
          </a:p>
          <a:p>
            <a:pPr lvl="1" eaLnBrk="1" hangingPunct="1"/>
            <a:r>
              <a:rPr lang="en-US" altLang="en-US" sz="2400" smtClean="0"/>
              <a:t>Difficult to identify every member of a population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dissolve">
                                      <p:cBhvr>
                                        <p:cTn id="12" dur="500"/>
                                        <p:tgtEl>
                                          <p:spTgt spid="38915">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dissolve">
                                      <p:cBhvr>
                                        <p:cTn id="15" dur="500"/>
                                        <p:tgtEl>
                                          <p:spTgt spid="3891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8915">
                                            <p:txEl>
                                              <p:pRg st="3" end="3"/>
                                            </p:txEl>
                                          </p:spTgt>
                                        </p:tgtEl>
                                        <p:attrNameLst>
                                          <p:attrName>style.visibility</p:attrName>
                                        </p:attrNameLst>
                                      </p:cBhvr>
                                      <p:to>
                                        <p:strVal val="visible"/>
                                      </p:to>
                                    </p:set>
                                    <p:animEffect transition="in" filter="dissolve">
                                      <p:cBhvr>
                                        <p:cTn id="18" dur="500"/>
                                        <p:tgtEl>
                                          <p:spTgt spid="3891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dissolve">
                                      <p:cBhvr>
                                        <p:cTn id="23" dur="500"/>
                                        <p:tgtEl>
                                          <p:spTgt spid="38915">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8915">
                                            <p:txEl>
                                              <p:pRg st="5" end="5"/>
                                            </p:txEl>
                                          </p:spTgt>
                                        </p:tgtEl>
                                        <p:attrNameLst>
                                          <p:attrName>style.visibility</p:attrName>
                                        </p:attrNameLst>
                                      </p:cBhvr>
                                      <p:to>
                                        <p:strVal val="visible"/>
                                      </p:to>
                                    </p:set>
                                    <p:animEffect transition="in" filter="dissolve">
                                      <p:cBhvr>
                                        <p:cTn id="26" dur="500"/>
                                        <p:tgtEl>
                                          <p:spTgt spid="38915">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dissolve">
                                      <p:cBhvr>
                                        <p:cTn id="31" dur="500"/>
                                        <p:tgtEl>
                                          <p:spTgt spid="38915">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8915">
                                            <p:txEl>
                                              <p:pRg st="7" end="7"/>
                                            </p:txEl>
                                          </p:spTgt>
                                        </p:tgtEl>
                                        <p:attrNameLst>
                                          <p:attrName>style.visibility</p:attrName>
                                        </p:attrNameLst>
                                      </p:cBhvr>
                                      <p:to>
                                        <p:strVal val="visible"/>
                                      </p:to>
                                    </p:set>
                                    <p:animEffect transition="in" filter="dissolve">
                                      <p:cBhvr>
                                        <p:cTn id="34" dur="5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en-US" altLang="en-US" sz="3200" b="1" smtClean="0">
                <a:solidFill>
                  <a:srgbClr val="002060"/>
                </a:solidFill>
              </a:rPr>
              <a:t>Table of random numbers</a:t>
            </a:r>
          </a:p>
        </p:txBody>
      </p:sp>
      <p:sp>
        <p:nvSpPr>
          <p:cNvPr id="15363" name="Rectangle 3"/>
          <p:cNvSpPr>
            <a:spLocks noGrp="1" noChangeArrowheads="1"/>
          </p:cNvSpPr>
          <p:nvPr>
            <p:ph type="body" idx="1"/>
          </p:nvPr>
        </p:nvSpPr>
        <p:spPr/>
        <p:txBody>
          <a:bodyPr/>
          <a:lstStyle/>
          <a:p>
            <a:pPr algn="ctr" eaLnBrk="1" hangingPunct="1">
              <a:buFont typeface="Wingdings" pitchFamily="2" charset="2"/>
              <a:buNone/>
            </a:pPr>
            <a:r>
              <a:rPr lang="en-US" altLang="en-US" smtClean="0"/>
              <a:t>6 8 4 2 5 7 9 5 4 1 2 5 6 3 2 1 4 0</a:t>
            </a:r>
          </a:p>
          <a:p>
            <a:pPr algn="ctr" eaLnBrk="1" hangingPunct="1">
              <a:buFont typeface="Wingdings" pitchFamily="2" charset="2"/>
              <a:buNone/>
            </a:pPr>
            <a:r>
              <a:rPr lang="en-US" altLang="en-US" smtClean="0"/>
              <a:t>5 8 2 0 3 2 1 5 4 7 8 5 9 6 2 0 2 4 </a:t>
            </a:r>
          </a:p>
          <a:p>
            <a:pPr algn="ctr" eaLnBrk="1" hangingPunct="1">
              <a:buFont typeface="Wingdings" pitchFamily="2" charset="2"/>
              <a:buNone/>
            </a:pPr>
            <a:r>
              <a:rPr lang="en-US" altLang="en-US" smtClean="0"/>
              <a:t>3 6 2 3 3 3 2 5 4 7 8 9 1 2 0 3 2 5</a:t>
            </a:r>
          </a:p>
          <a:p>
            <a:pPr algn="ctr" eaLnBrk="1" hangingPunct="1">
              <a:buFont typeface="Wingdings" pitchFamily="2" charset="2"/>
              <a:buNone/>
            </a:pPr>
            <a:r>
              <a:rPr lang="en-US" altLang="en-US" smtClean="0"/>
              <a:t>9 8 5 2 6 3 0 1 7 4 2 4 5 0 3 6 8 6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2657475"/>
            <a:ext cx="9144000" cy="609600"/>
          </a:xfrm>
          <a:prstGeom prst="rect">
            <a:avLst/>
          </a:prstGeom>
          <a:noFill/>
          <a:ln w="9525">
            <a:noFill/>
            <a:miter lim="800000"/>
            <a:headEnd/>
            <a:tailEnd/>
          </a:ln>
        </p:spPr>
        <p:txBody>
          <a:bodyPr>
            <a:spAutoFit/>
          </a:bodyPr>
          <a:lstStyle/>
          <a:p>
            <a:r>
              <a:rPr lang="en-AU" altLang="en-US" sz="1000">
                <a:latin typeface="Times New Roman" pitchFamily="18" charset="0"/>
                <a:cs typeface="Times New Roman" pitchFamily="18" charset="0"/>
              </a:rPr>
              <a:t> </a:t>
            </a:r>
          </a:p>
          <a:p>
            <a:pPr eaLnBrk="0" hangingPunct="0"/>
            <a:endParaRPr lang="en-AU" altLang="en-US" sz="2400">
              <a:latin typeface="Times New Roman" pitchFamily="18" charset="0"/>
            </a:endParaRPr>
          </a:p>
        </p:txBody>
      </p:sp>
      <p:grpSp>
        <p:nvGrpSpPr>
          <p:cNvPr id="16387" name="Group 3"/>
          <p:cNvGrpSpPr>
            <a:grpSpLocks/>
          </p:cNvGrpSpPr>
          <p:nvPr/>
        </p:nvGrpSpPr>
        <p:grpSpPr bwMode="auto">
          <a:xfrm>
            <a:off x="838200" y="533400"/>
            <a:ext cx="7391400" cy="5791200"/>
            <a:chOff x="0" y="0"/>
            <a:chExt cx="1494" cy="4514"/>
          </a:xfrm>
        </p:grpSpPr>
        <p:sp>
          <p:nvSpPr>
            <p:cNvPr id="16389" name="Rectangle 4"/>
            <p:cNvSpPr>
              <a:spLocks noChangeArrowheads="1"/>
            </p:cNvSpPr>
            <p:nvPr/>
          </p:nvSpPr>
          <p:spPr bwMode="auto">
            <a:xfrm>
              <a:off x="12" y="374"/>
              <a:ext cx="239" cy="460"/>
            </a:xfrm>
            <a:prstGeom prst="rect">
              <a:avLst/>
            </a:prstGeom>
            <a:noFill/>
            <a:ln w="9525">
              <a:noFill/>
              <a:miter lim="800000"/>
              <a:headEnd/>
              <a:tailEnd/>
            </a:ln>
          </p:spPr>
          <p:txBody>
            <a:bodyPr/>
            <a:lstStyle/>
            <a:p>
              <a:pPr algn="r"/>
              <a:r>
                <a:rPr lang="en-AU" altLang="en-US" sz="2400">
                  <a:solidFill>
                    <a:srgbClr val="000000"/>
                  </a:solidFill>
                </a:rPr>
                <a:t>49486</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0" name="Rectangle 5"/>
            <p:cNvSpPr>
              <a:spLocks noChangeArrowheads="1"/>
            </p:cNvSpPr>
            <p:nvPr/>
          </p:nvSpPr>
          <p:spPr bwMode="auto">
            <a:xfrm>
              <a:off x="251" y="374"/>
              <a:ext cx="284" cy="460"/>
            </a:xfrm>
            <a:prstGeom prst="rect">
              <a:avLst/>
            </a:prstGeom>
            <a:noFill/>
            <a:ln w="9525">
              <a:noFill/>
              <a:miter lim="800000"/>
              <a:headEnd/>
              <a:tailEnd/>
            </a:ln>
          </p:spPr>
          <p:txBody>
            <a:bodyPr/>
            <a:lstStyle/>
            <a:p>
              <a:pPr algn="r"/>
              <a:r>
                <a:rPr lang="en-AU" altLang="en-US" sz="2400">
                  <a:solidFill>
                    <a:srgbClr val="000000"/>
                  </a:solidFill>
                </a:rPr>
                <a:t>93775</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1" name="Rectangle 6"/>
            <p:cNvSpPr>
              <a:spLocks noChangeArrowheads="1"/>
            </p:cNvSpPr>
            <p:nvPr/>
          </p:nvSpPr>
          <p:spPr bwMode="auto">
            <a:xfrm>
              <a:off x="535" y="374"/>
              <a:ext cx="284" cy="460"/>
            </a:xfrm>
            <a:prstGeom prst="rect">
              <a:avLst/>
            </a:prstGeom>
            <a:noFill/>
            <a:ln w="9525">
              <a:noFill/>
              <a:miter lim="800000"/>
              <a:headEnd/>
              <a:tailEnd/>
            </a:ln>
          </p:spPr>
          <p:txBody>
            <a:bodyPr/>
            <a:lstStyle/>
            <a:p>
              <a:pPr algn="r"/>
              <a:r>
                <a:rPr lang="en-AU" altLang="en-US" sz="2400">
                  <a:solidFill>
                    <a:srgbClr val="000000"/>
                  </a:solidFill>
                </a:rPr>
                <a:t>88744</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2" name="Rectangle 7"/>
            <p:cNvSpPr>
              <a:spLocks noChangeArrowheads="1"/>
            </p:cNvSpPr>
            <p:nvPr/>
          </p:nvSpPr>
          <p:spPr bwMode="auto">
            <a:xfrm>
              <a:off x="819" y="374"/>
              <a:ext cx="284" cy="460"/>
            </a:xfrm>
            <a:prstGeom prst="rect">
              <a:avLst/>
            </a:prstGeom>
            <a:noFill/>
            <a:ln w="9525">
              <a:noFill/>
              <a:miter lim="800000"/>
              <a:headEnd/>
              <a:tailEnd/>
            </a:ln>
          </p:spPr>
          <p:txBody>
            <a:bodyPr/>
            <a:lstStyle/>
            <a:p>
              <a:pPr algn="r"/>
              <a:r>
                <a:rPr lang="en-AU" altLang="en-US" sz="2400">
                  <a:solidFill>
                    <a:srgbClr val="000000"/>
                  </a:solidFill>
                </a:rPr>
                <a:t>80091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3" name="Rectangle 8"/>
            <p:cNvSpPr>
              <a:spLocks noChangeArrowheads="1"/>
            </p:cNvSpPr>
            <p:nvPr/>
          </p:nvSpPr>
          <p:spPr bwMode="auto">
            <a:xfrm>
              <a:off x="1103" y="374"/>
              <a:ext cx="283" cy="460"/>
            </a:xfrm>
            <a:prstGeom prst="rect">
              <a:avLst/>
            </a:prstGeom>
            <a:noFill/>
            <a:ln w="9525">
              <a:noFill/>
              <a:miter lim="800000"/>
              <a:headEnd/>
              <a:tailEnd/>
            </a:ln>
          </p:spPr>
          <p:txBody>
            <a:bodyPr/>
            <a:lstStyle/>
            <a:p>
              <a:pPr algn="r"/>
              <a:r>
                <a:rPr lang="en-AU" altLang="en-US" sz="2400">
                  <a:solidFill>
                    <a:srgbClr val="000000"/>
                  </a:solidFill>
                </a:rPr>
                <a:t>92732</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4" name="Rectangle 9"/>
            <p:cNvSpPr>
              <a:spLocks noChangeArrowheads="1"/>
            </p:cNvSpPr>
            <p:nvPr/>
          </p:nvSpPr>
          <p:spPr bwMode="auto">
            <a:xfrm>
              <a:off x="12" y="834"/>
              <a:ext cx="239" cy="460"/>
            </a:xfrm>
            <a:prstGeom prst="rect">
              <a:avLst/>
            </a:prstGeom>
            <a:noFill/>
            <a:ln w="9525">
              <a:noFill/>
              <a:miter lim="800000"/>
              <a:headEnd/>
              <a:tailEnd/>
            </a:ln>
          </p:spPr>
          <p:txBody>
            <a:bodyPr/>
            <a:lstStyle/>
            <a:p>
              <a:pPr algn="r"/>
              <a:r>
                <a:rPr lang="en-AU" altLang="en-US" sz="2400">
                  <a:solidFill>
                    <a:srgbClr val="000000"/>
                  </a:solidFill>
                </a:rPr>
                <a:t>94860</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5" name="Rectangle 10"/>
            <p:cNvSpPr>
              <a:spLocks noChangeArrowheads="1"/>
            </p:cNvSpPr>
            <p:nvPr/>
          </p:nvSpPr>
          <p:spPr bwMode="auto">
            <a:xfrm>
              <a:off x="251" y="834"/>
              <a:ext cx="284" cy="460"/>
            </a:xfrm>
            <a:prstGeom prst="rect">
              <a:avLst/>
            </a:prstGeom>
            <a:noFill/>
            <a:ln w="9525">
              <a:noFill/>
              <a:miter lim="800000"/>
              <a:headEnd/>
              <a:tailEnd/>
            </a:ln>
          </p:spPr>
          <p:txBody>
            <a:bodyPr/>
            <a:lstStyle/>
            <a:p>
              <a:pPr algn="r"/>
              <a:r>
                <a:rPr lang="en-AU" altLang="en-US" sz="2400">
                  <a:solidFill>
                    <a:srgbClr val="000000"/>
                  </a:solidFill>
                </a:rPr>
                <a:t>36746</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6" name="Rectangle 11"/>
            <p:cNvSpPr>
              <a:spLocks noChangeArrowheads="1"/>
            </p:cNvSpPr>
            <p:nvPr/>
          </p:nvSpPr>
          <p:spPr bwMode="auto">
            <a:xfrm>
              <a:off x="535" y="834"/>
              <a:ext cx="284" cy="460"/>
            </a:xfrm>
            <a:prstGeom prst="rect">
              <a:avLst/>
            </a:prstGeom>
            <a:noFill/>
            <a:ln w="9525">
              <a:noFill/>
              <a:miter lim="800000"/>
              <a:headEnd/>
              <a:tailEnd/>
            </a:ln>
          </p:spPr>
          <p:txBody>
            <a:bodyPr/>
            <a:lstStyle/>
            <a:p>
              <a:pPr algn="r"/>
              <a:r>
                <a:rPr lang="en-AU" altLang="en-US" sz="2400">
                  <a:solidFill>
                    <a:srgbClr val="000000"/>
                  </a:solidFill>
                </a:rPr>
                <a:t>04571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7" name="Rectangle 12"/>
            <p:cNvSpPr>
              <a:spLocks noChangeArrowheads="1"/>
            </p:cNvSpPr>
            <p:nvPr/>
          </p:nvSpPr>
          <p:spPr bwMode="auto">
            <a:xfrm>
              <a:off x="819" y="834"/>
              <a:ext cx="284" cy="460"/>
            </a:xfrm>
            <a:prstGeom prst="rect">
              <a:avLst/>
            </a:prstGeom>
            <a:noFill/>
            <a:ln w="9525">
              <a:noFill/>
              <a:miter lim="800000"/>
              <a:headEnd/>
              <a:tailEnd/>
            </a:ln>
          </p:spPr>
          <p:txBody>
            <a:bodyPr/>
            <a:lstStyle/>
            <a:p>
              <a:pPr algn="r"/>
              <a:r>
                <a:rPr lang="en-AU" altLang="en-US" sz="2400">
                  <a:solidFill>
                    <a:srgbClr val="000000"/>
                  </a:solidFill>
                </a:rPr>
                <a:t>13150</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8" name="Rectangle 13"/>
            <p:cNvSpPr>
              <a:spLocks noChangeArrowheads="1"/>
            </p:cNvSpPr>
            <p:nvPr/>
          </p:nvSpPr>
          <p:spPr bwMode="auto">
            <a:xfrm>
              <a:off x="1103" y="834"/>
              <a:ext cx="283" cy="460"/>
            </a:xfrm>
            <a:prstGeom prst="rect">
              <a:avLst/>
            </a:prstGeom>
            <a:noFill/>
            <a:ln w="9525">
              <a:noFill/>
              <a:miter lim="800000"/>
              <a:headEnd/>
              <a:tailEnd/>
            </a:ln>
          </p:spPr>
          <p:txBody>
            <a:bodyPr/>
            <a:lstStyle/>
            <a:p>
              <a:pPr algn="r"/>
              <a:r>
                <a:rPr lang="en-AU" altLang="en-US" sz="2400">
                  <a:solidFill>
                    <a:srgbClr val="000000"/>
                  </a:solidFill>
                </a:rPr>
                <a:t>65383</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399" name="Rectangle 14"/>
            <p:cNvSpPr>
              <a:spLocks noChangeArrowheads="1"/>
            </p:cNvSpPr>
            <p:nvPr/>
          </p:nvSpPr>
          <p:spPr bwMode="auto">
            <a:xfrm>
              <a:off x="12" y="1294"/>
              <a:ext cx="239" cy="460"/>
            </a:xfrm>
            <a:prstGeom prst="rect">
              <a:avLst/>
            </a:prstGeom>
            <a:noFill/>
            <a:ln w="9525">
              <a:noFill/>
              <a:miter lim="800000"/>
              <a:headEnd/>
              <a:tailEnd/>
            </a:ln>
          </p:spPr>
          <p:txBody>
            <a:bodyPr/>
            <a:lstStyle/>
            <a:p>
              <a:pPr algn="r"/>
              <a:r>
                <a:rPr lang="en-AU" altLang="en-US" sz="2400">
                  <a:solidFill>
                    <a:srgbClr val="000000"/>
                  </a:solidFill>
                </a:rPr>
                <a:t>10169</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0" name="Rectangle 15"/>
            <p:cNvSpPr>
              <a:spLocks noChangeArrowheads="1"/>
            </p:cNvSpPr>
            <p:nvPr/>
          </p:nvSpPr>
          <p:spPr bwMode="auto">
            <a:xfrm>
              <a:off x="251" y="1294"/>
              <a:ext cx="284" cy="460"/>
            </a:xfrm>
            <a:prstGeom prst="rect">
              <a:avLst/>
            </a:prstGeom>
            <a:noFill/>
            <a:ln w="9525">
              <a:noFill/>
              <a:miter lim="800000"/>
              <a:headEnd/>
              <a:tailEnd/>
            </a:ln>
          </p:spPr>
          <p:txBody>
            <a:bodyPr/>
            <a:lstStyle/>
            <a:p>
              <a:pPr algn="r"/>
              <a:r>
                <a:rPr lang="en-AU" altLang="en-US" sz="2400">
                  <a:solidFill>
                    <a:srgbClr val="000000"/>
                  </a:solidFill>
                </a:rPr>
                <a:t>95685</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1" name="Rectangle 16"/>
            <p:cNvSpPr>
              <a:spLocks noChangeArrowheads="1"/>
            </p:cNvSpPr>
            <p:nvPr/>
          </p:nvSpPr>
          <p:spPr bwMode="auto">
            <a:xfrm>
              <a:off x="535" y="1294"/>
              <a:ext cx="284" cy="460"/>
            </a:xfrm>
            <a:prstGeom prst="rect">
              <a:avLst/>
            </a:prstGeom>
            <a:noFill/>
            <a:ln w="9525">
              <a:noFill/>
              <a:miter lim="800000"/>
              <a:headEnd/>
              <a:tailEnd/>
            </a:ln>
          </p:spPr>
          <p:txBody>
            <a:bodyPr/>
            <a:lstStyle/>
            <a:p>
              <a:pPr algn="r"/>
              <a:r>
                <a:rPr lang="en-AU" altLang="en-US" sz="2400">
                  <a:solidFill>
                    <a:srgbClr val="000000"/>
                  </a:solidFill>
                </a:rPr>
                <a:t>47585</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2" name="Rectangle 17"/>
            <p:cNvSpPr>
              <a:spLocks noChangeArrowheads="1"/>
            </p:cNvSpPr>
            <p:nvPr/>
          </p:nvSpPr>
          <p:spPr bwMode="auto">
            <a:xfrm>
              <a:off x="819" y="1294"/>
              <a:ext cx="284" cy="460"/>
            </a:xfrm>
            <a:prstGeom prst="rect">
              <a:avLst/>
            </a:prstGeom>
            <a:noFill/>
            <a:ln w="9525">
              <a:noFill/>
              <a:miter lim="800000"/>
              <a:headEnd/>
              <a:tailEnd/>
            </a:ln>
          </p:spPr>
          <p:txBody>
            <a:bodyPr/>
            <a:lstStyle/>
            <a:p>
              <a:pPr algn="r"/>
              <a:r>
                <a:rPr lang="en-AU" altLang="en-US" sz="2400">
                  <a:solidFill>
                    <a:srgbClr val="000000"/>
                  </a:solidFill>
                </a:rPr>
                <a:t>53247</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3" name="Rectangle 18"/>
            <p:cNvSpPr>
              <a:spLocks noChangeArrowheads="1"/>
            </p:cNvSpPr>
            <p:nvPr/>
          </p:nvSpPr>
          <p:spPr bwMode="auto">
            <a:xfrm>
              <a:off x="1103" y="1294"/>
              <a:ext cx="283" cy="460"/>
            </a:xfrm>
            <a:prstGeom prst="rect">
              <a:avLst/>
            </a:prstGeom>
            <a:noFill/>
            <a:ln w="9525">
              <a:noFill/>
              <a:miter lim="800000"/>
              <a:headEnd/>
              <a:tailEnd/>
            </a:ln>
          </p:spPr>
          <p:txBody>
            <a:bodyPr/>
            <a:lstStyle/>
            <a:p>
              <a:pPr algn="r"/>
              <a:r>
                <a:rPr lang="en-AU" altLang="en-US" sz="2400">
                  <a:solidFill>
                    <a:srgbClr val="000000"/>
                  </a:solidFill>
                </a:rPr>
                <a:t>60900</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4" name="Rectangle 19"/>
            <p:cNvSpPr>
              <a:spLocks noChangeArrowheads="1"/>
            </p:cNvSpPr>
            <p:nvPr/>
          </p:nvSpPr>
          <p:spPr bwMode="auto">
            <a:xfrm>
              <a:off x="12" y="1754"/>
              <a:ext cx="239" cy="460"/>
            </a:xfrm>
            <a:prstGeom prst="rect">
              <a:avLst/>
            </a:prstGeom>
            <a:noFill/>
            <a:ln w="9525">
              <a:noFill/>
              <a:miter lim="800000"/>
              <a:headEnd/>
              <a:tailEnd/>
            </a:ln>
          </p:spPr>
          <p:txBody>
            <a:bodyPr/>
            <a:lstStyle/>
            <a:p>
              <a:pPr algn="r"/>
              <a:r>
                <a:rPr lang="en-AU" altLang="en-US" sz="2400">
                  <a:solidFill>
                    <a:srgbClr val="000000"/>
                  </a:solidFill>
                </a:rPr>
                <a:t>12018</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5" name="Rectangle 20"/>
            <p:cNvSpPr>
              <a:spLocks noChangeArrowheads="1"/>
            </p:cNvSpPr>
            <p:nvPr/>
          </p:nvSpPr>
          <p:spPr bwMode="auto">
            <a:xfrm>
              <a:off x="251" y="1754"/>
              <a:ext cx="284" cy="460"/>
            </a:xfrm>
            <a:prstGeom prst="rect">
              <a:avLst/>
            </a:prstGeom>
            <a:noFill/>
            <a:ln w="9525">
              <a:noFill/>
              <a:miter lim="800000"/>
              <a:headEnd/>
              <a:tailEnd/>
            </a:ln>
          </p:spPr>
          <p:txBody>
            <a:bodyPr/>
            <a:lstStyle/>
            <a:p>
              <a:pPr algn="r"/>
              <a:r>
                <a:rPr lang="en-AU" altLang="en-US" sz="2400">
                  <a:solidFill>
                    <a:srgbClr val="000000"/>
                  </a:solidFill>
                </a:rPr>
                <a:t>45351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6" name="Rectangle 21"/>
            <p:cNvSpPr>
              <a:spLocks noChangeArrowheads="1"/>
            </p:cNvSpPr>
            <p:nvPr/>
          </p:nvSpPr>
          <p:spPr bwMode="auto">
            <a:xfrm>
              <a:off x="535" y="1754"/>
              <a:ext cx="284" cy="460"/>
            </a:xfrm>
            <a:prstGeom prst="rect">
              <a:avLst/>
            </a:prstGeom>
            <a:noFill/>
            <a:ln w="9525">
              <a:noFill/>
              <a:miter lim="800000"/>
              <a:headEnd/>
              <a:tailEnd/>
            </a:ln>
          </p:spPr>
          <p:txBody>
            <a:bodyPr/>
            <a:lstStyle/>
            <a:p>
              <a:pPr algn="r"/>
              <a:r>
                <a:rPr lang="en-AU" altLang="en-US" sz="2400">
                  <a:solidFill>
                    <a:srgbClr val="000000"/>
                  </a:solidFill>
                </a:rPr>
                <a:t>15671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7" name="Rectangle 22"/>
            <p:cNvSpPr>
              <a:spLocks noChangeArrowheads="1"/>
            </p:cNvSpPr>
            <p:nvPr/>
          </p:nvSpPr>
          <p:spPr bwMode="auto">
            <a:xfrm>
              <a:off x="819" y="1754"/>
              <a:ext cx="284" cy="460"/>
            </a:xfrm>
            <a:prstGeom prst="rect">
              <a:avLst/>
            </a:prstGeom>
            <a:noFill/>
            <a:ln w="9525">
              <a:noFill/>
              <a:miter lim="800000"/>
              <a:headEnd/>
              <a:tailEnd/>
            </a:ln>
          </p:spPr>
          <p:txBody>
            <a:bodyPr/>
            <a:lstStyle/>
            <a:p>
              <a:pPr algn="r"/>
              <a:r>
                <a:rPr lang="en-AU" altLang="en-US" sz="2400">
                  <a:solidFill>
                    <a:srgbClr val="000000"/>
                  </a:solidFill>
                </a:rPr>
                <a:t>23026</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8" name="Rectangle 23"/>
            <p:cNvSpPr>
              <a:spLocks noChangeArrowheads="1"/>
            </p:cNvSpPr>
            <p:nvPr/>
          </p:nvSpPr>
          <p:spPr bwMode="auto">
            <a:xfrm>
              <a:off x="1103" y="1754"/>
              <a:ext cx="283" cy="460"/>
            </a:xfrm>
            <a:prstGeom prst="rect">
              <a:avLst/>
            </a:prstGeom>
            <a:noFill/>
            <a:ln w="9525">
              <a:noFill/>
              <a:miter lim="800000"/>
              <a:headEnd/>
              <a:tailEnd/>
            </a:ln>
          </p:spPr>
          <p:txBody>
            <a:bodyPr/>
            <a:lstStyle/>
            <a:p>
              <a:pPr algn="r"/>
              <a:r>
                <a:rPr lang="en-AU" altLang="en-US" sz="2400">
                  <a:solidFill>
                    <a:srgbClr val="000000"/>
                  </a:solidFill>
                </a:rPr>
                <a:t>55344</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09" name="Rectangle 24"/>
            <p:cNvSpPr>
              <a:spLocks noChangeArrowheads="1"/>
            </p:cNvSpPr>
            <p:nvPr/>
          </p:nvSpPr>
          <p:spPr bwMode="auto">
            <a:xfrm>
              <a:off x="12" y="2214"/>
              <a:ext cx="239" cy="460"/>
            </a:xfrm>
            <a:prstGeom prst="rect">
              <a:avLst/>
            </a:prstGeom>
            <a:noFill/>
            <a:ln w="9525">
              <a:noFill/>
              <a:miter lim="800000"/>
              <a:headEnd/>
              <a:tailEnd/>
            </a:ln>
          </p:spPr>
          <p:txBody>
            <a:bodyPr/>
            <a:lstStyle/>
            <a:p>
              <a:pPr algn="r"/>
              <a:r>
                <a:rPr lang="en-AU" altLang="en-US" sz="2400">
                  <a:solidFill>
                    <a:srgbClr val="000000"/>
                  </a:solidFill>
                </a:rPr>
                <a:t>45611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0" name="Rectangle 25"/>
            <p:cNvSpPr>
              <a:spLocks noChangeArrowheads="1"/>
            </p:cNvSpPr>
            <p:nvPr/>
          </p:nvSpPr>
          <p:spPr bwMode="auto">
            <a:xfrm>
              <a:off x="251" y="2214"/>
              <a:ext cx="284" cy="460"/>
            </a:xfrm>
            <a:prstGeom prst="rect">
              <a:avLst/>
            </a:prstGeom>
            <a:noFill/>
            <a:ln w="9525">
              <a:noFill/>
              <a:miter lim="800000"/>
              <a:headEnd/>
              <a:tailEnd/>
            </a:ln>
          </p:spPr>
          <p:txBody>
            <a:bodyPr/>
            <a:lstStyle/>
            <a:p>
              <a:pPr algn="r"/>
              <a:r>
                <a:rPr lang="en-AU" altLang="en-US" sz="2400">
                  <a:solidFill>
                    <a:srgbClr val="000000"/>
                  </a:solidFill>
                </a:rPr>
                <a:t>71585</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1" name="Rectangle 26"/>
            <p:cNvSpPr>
              <a:spLocks noChangeArrowheads="1"/>
            </p:cNvSpPr>
            <p:nvPr/>
          </p:nvSpPr>
          <p:spPr bwMode="auto">
            <a:xfrm>
              <a:off x="535" y="2214"/>
              <a:ext cx="284" cy="460"/>
            </a:xfrm>
            <a:prstGeom prst="rect">
              <a:avLst/>
            </a:prstGeom>
            <a:noFill/>
            <a:ln w="9525">
              <a:noFill/>
              <a:miter lim="800000"/>
              <a:headEnd/>
              <a:tailEnd/>
            </a:ln>
          </p:spPr>
          <p:txBody>
            <a:bodyPr/>
            <a:lstStyle/>
            <a:p>
              <a:pPr algn="r"/>
              <a:r>
                <a:rPr lang="en-AU" altLang="en-US" sz="2400">
                  <a:solidFill>
                    <a:srgbClr val="000000"/>
                  </a:solidFill>
                </a:rPr>
                <a:t>61487</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2" name="Rectangle 27"/>
            <p:cNvSpPr>
              <a:spLocks noChangeArrowheads="1"/>
            </p:cNvSpPr>
            <p:nvPr/>
          </p:nvSpPr>
          <p:spPr bwMode="auto">
            <a:xfrm>
              <a:off x="819" y="2214"/>
              <a:ext cx="284" cy="460"/>
            </a:xfrm>
            <a:prstGeom prst="rect">
              <a:avLst/>
            </a:prstGeom>
            <a:noFill/>
            <a:ln w="9525">
              <a:noFill/>
              <a:miter lim="800000"/>
              <a:headEnd/>
              <a:tailEnd/>
            </a:ln>
          </p:spPr>
          <p:txBody>
            <a:bodyPr/>
            <a:lstStyle/>
            <a:p>
              <a:pPr algn="r"/>
              <a:r>
                <a:rPr lang="en-AU" altLang="en-US" sz="2400">
                  <a:solidFill>
                    <a:srgbClr val="000000"/>
                  </a:solidFill>
                </a:rPr>
                <a:t>87434</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3" name="Rectangle 28"/>
            <p:cNvSpPr>
              <a:spLocks noChangeArrowheads="1"/>
            </p:cNvSpPr>
            <p:nvPr/>
          </p:nvSpPr>
          <p:spPr bwMode="auto">
            <a:xfrm>
              <a:off x="1103" y="2214"/>
              <a:ext cx="283" cy="460"/>
            </a:xfrm>
            <a:prstGeom prst="rect">
              <a:avLst/>
            </a:prstGeom>
            <a:noFill/>
            <a:ln w="9525">
              <a:noFill/>
              <a:miter lim="800000"/>
              <a:headEnd/>
              <a:tailEnd/>
            </a:ln>
          </p:spPr>
          <p:txBody>
            <a:bodyPr/>
            <a:lstStyle/>
            <a:p>
              <a:pPr algn="r"/>
              <a:r>
                <a:rPr lang="en-AU" altLang="en-US" sz="2400">
                  <a:solidFill>
                    <a:srgbClr val="000000"/>
                  </a:solidFill>
                </a:rPr>
                <a:t>07498</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4" name="Rectangle 29"/>
            <p:cNvSpPr>
              <a:spLocks noChangeArrowheads="1"/>
            </p:cNvSpPr>
            <p:nvPr/>
          </p:nvSpPr>
          <p:spPr bwMode="auto">
            <a:xfrm>
              <a:off x="12" y="2674"/>
              <a:ext cx="239" cy="460"/>
            </a:xfrm>
            <a:prstGeom prst="rect">
              <a:avLst/>
            </a:prstGeom>
            <a:noFill/>
            <a:ln w="9525">
              <a:noFill/>
              <a:miter lim="800000"/>
              <a:headEnd/>
              <a:tailEnd/>
            </a:ln>
          </p:spPr>
          <p:txBody>
            <a:bodyPr/>
            <a:lstStyle/>
            <a:p>
              <a:pPr algn="r"/>
              <a:r>
                <a:rPr lang="en-AU" altLang="en-US" sz="2400">
                  <a:solidFill>
                    <a:srgbClr val="000000"/>
                  </a:solidFill>
                </a:rPr>
                <a:t>89137</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5" name="Rectangle 30"/>
            <p:cNvSpPr>
              <a:spLocks noChangeArrowheads="1"/>
            </p:cNvSpPr>
            <p:nvPr/>
          </p:nvSpPr>
          <p:spPr bwMode="auto">
            <a:xfrm>
              <a:off x="251" y="2674"/>
              <a:ext cx="284" cy="460"/>
            </a:xfrm>
            <a:prstGeom prst="rect">
              <a:avLst/>
            </a:prstGeom>
            <a:noFill/>
            <a:ln w="9525">
              <a:noFill/>
              <a:miter lim="800000"/>
              <a:headEnd/>
              <a:tailEnd/>
            </a:ln>
          </p:spPr>
          <p:txBody>
            <a:bodyPr/>
            <a:lstStyle/>
            <a:p>
              <a:pPr algn="r"/>
              <a:r>
                <a:rPr lang="en-AU" altLang="en-US" sz="2400">
                  <a:solidFill>
                    <a:srgbClr val="000000"/>
                  </a:solidFill>
                </a:rPr>
                <a:t>30984</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6" name="Rectangle 31"/>
            <p:cNvSpPr>
              <a:spLocks noChangeArrowheads="1"/>
            </p:cNvSpPr>
            <p:nvPr/>
          </p:nvSpPr>
          <p:spPr bwMode="auto">
            <a:xfrm>
              <a:off x="535" y="2674"/>
              <a:ext cx="284" cy="460"/>
            </a:xfrm>
            <a:prstGeom prst="rect">
              <a:avLst/>
            </a:prstGeom>
            <a:noFill/>
            <a:ln w="9525">
              <a:noFill/>
              <a:miter lim="800000"/>
              <a:headEnd/>
              <a:tailEnd/>
            </a:ln>
          </p:spPr>
          <p:txBody>
            <a:bodyPr/>
            <a:lstStyle/>
            <a:p>
              <a:pPr algn="r"/>
              <a:r>
                <a:rPr lang="en-AU" altLang="en-US" sz="2400">
                  <a:solidFill>
                    <a:srgbClr val="000000"/>
                  </a:solidFill>
                </a:rPr>
                <a:t>18842</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7" name="Rectangle 32"/>
            <p:cNvSpPr>
              <a:spLocks noChangeArrowheads="1"/>
            </p:cNvSpPr>
            <p:nvPr/>
          </p:nvSpPr>
          <p:spPr bwMode="auto">
            <a:xfrm>
              <a:off x="819" y="2674"/>
              <a:ext cx="284" cy="460"/>
            </a:xfrm>
            <a:prstGeom prst="rect">
              <a:avLst/>
            </a:prstGeom>
            <a:noFill/>
            <a:ln w="9525">
              <a:noFill/>
              <a:miter lim="800000"/>
              <a:headEnd/>
              <a:tailEnd/>
            </a:ln>
          </p:spPr>
          <p:txBody>
            <a:bodyPr/>
            <a:lstStyle/>
            <a:p>
              <a:pPr algn="r"/>
              <a:r>
                <a:rPr lang="en-AU" altLang="en-US" sz="2400">
                  <a:solidFill>
                    <a:srgbClr val="000000"/>
                  </a:solidFill>
                </a:rPr>
                <a:t>69619</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8" name="Rectangle 33"/>
            <p:cNvSpPr>
              <a:spLocks noChangeArrowheads="1"/>
            </p:cNvSpPr>
            <p:nvPr/>
          </p:nvSpPr>
          <p:spPr bwMode="auto">
            <a:xfrm>
              <a:off x="1103" y="2674"/>
              <a:ext cx="283" cy="460"/>
            </a:xfrm>
            <a:prstGeom prst="rect">
              <a:avLst/>
            </a:prstGeom>
            <a:noFill/>
            <a:ln w="9525">
              <a:noFill/>
              <a:miter lim="800000"/>
              <a:headEnd/>
              <a:tailEnd/>
            </a:ln>
          </p:spPr>
          <p:txBody>
            <a:bodyPr/>
            <a:lstStyle/>
            <a:p>
              <a:pPr algn="r"/>
              <a:r>
                <a:rPr lang="en-AU" altLang="en-US" sz="2400">
                  <a:solidFill>
                    <a:srgbClr val="000000"/>
                  </a:solidFill>
                </a:rPr>
                <a:t>53872</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19" name="Rectangle 34"/>
            <p:cNvSpPr>
              <a:spLocks noChangeArrowheads="1"/>
            </p:cNvSpPr>
            <p:nvPr/>
          </p:nvSpPr>
          <p:spPr bwMode="auto">
            <a:xfrm>
              <a:off x="12" y="3134"/>
              <a:ext cx="239" cy="460"/>
            </a:xfrm>
            <a:prstGeom prst="rect">
              <a:avLst/>
            </a:prstGeom>
            <a:noFill/>
            <a:ln w="9525">
              <a:noFill/>
              <a:miter lim="800000"/>
              <a:headEnd/>
              <a:tailEnd/>
            </a:ln>
          </p:spPr>
          <p:txBody>
            <a:bodyPr/>
            <a:lstStyle/>
            <a:p>
              <a:pPr algn="r"/>
              <a:r>
                <a:rPr lang="en-AU" altLang="en-US" sz="2400">
                  <a:solidFill>
                    <a:srgbClr val="000000"/>
                  </a:solidFill>
                </a:rPr>
                <a:t>94541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0" name="Rectangle 35"/>
            <p:cNvSpPr>
              <a:spLocks noChangeArrowheads="1"/>
            </p:cNvSpPr>
            <p:nvPr/>
          </p:nvSpPr>
          <p:spPr bwMode="auto">
            <a:xfrm>
              <a:off x="251" y="3134"/>
              <a:ext cx="284" cy="460"/>
            </a:xfrm>
            <a:prstGeom prst="rect">
              <a:avLst/>
            </a:prstGeom>
            <a:noFill/>
            <a:ln w="9525">
              <a:noFill/>
              <a:miter lim="800000"/>
              <a:headEnd/>
              <a:tailEnd/>
            </a:ln>
          </p:spPr>
          <p:txBody>
            <a:bodyPr/>
            <a:lstStyle/>
            <a:p>
              <a:pPr algn="r"/>
              <a:r>
                <a:rPr lang="en-AU" altLang="en-US" sz="2400">
                  <a:solidFill>
                    <a:srgbClr val="000000"/>
                  </a:solidFill>
                </a:rPr>
                <a:t>12057</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1" name="Rectangle 36"/>
            <p:cNvSpPr>
              <a:spLocks noChangeArrowheads="1"/>
            </p:cNvSpPr>
            <p:nvPr/>
          </p:nvSpPr>
          <p:spPr bwMode="auto">
            <a:xfrm>
              <a:off x="535" y="3134"/>
              <a:ext cx="284" cy="460"/>
            </a:xfrm>
            <a:prstGeom prst="rect">
              <a:avLst/>
            </a:prstGeom>
            <a:noFill/>
            <a:ln w="9525">
              <a:noFill/>
              <a:miter lim="800000"/>
              <a:headEnd/>
              <a:tailEnd/>
            </a:ln>
          </p:spPr>
          <p:txBody>
            <a:bodyPr/>
            <a:lstStyle/>
            <a:p>
              <a:pPr algn="r"/>
              <a:r>
                <a:rPr lang="en-AU" altLang="en-US" sz="2400">
                  <a:solidFill>
                    <a:srgbClr val="000000"/>
                  </a:solidFill>
                </a:rPr>
                <a:t>30771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2" name="Rectangle 37"/>
            <p:cNvSpPr>
              <a:spLocks noChangeArrowheads="1"/>
            </p:cNvSpPr>
            <p:nvPr/>
          </p:nvSpPr>
          <p:spPr bwMode="auto">
            <a:xfrm>
              <a:off x="819" y="3134"/>
              <a:ext cx="284" cy="460"/>
            </a:xfrm>
            <a:prstGeom prst="rect">
              <a:avLst/>
            </a:prstGeom>
            <a:noFill/>
            <a:ln w="9525">
              <a:noFill/>
              <a:miter lim="800000"/>
              <a:headEnd/>
              <a:tailEnd/>
            </a:ln>
          </p:spPr>
          <p:txBody>
            <a:bodyPr/>
            <a:lstStyle/>
            <a:p>
              <a:pPr algn="r"/>
              <a:r>
                <a:rPr lang="en-AU" altLang="en-US" sz="2400">
                  <a:solidFill>
                    <a:srgbClr val="000000"/>
                  </a:solidFill>
                </a:rPr>
                <a:t>19598</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3" name="Rectangle 38"/>
            <p:cNvSpPr>
              <a:spLocks noChangeArrowheads="1"/>
            </p:cNvSpPr>
            <p:nvPr/>
          </p:nvSpPr>
          <p:spPr bwMode="auto">
            <a:xfrm>
              <a:off x="1103" y="3134"/>
              <a:ext cx="283" cy="460"/>
            </a:xfrm>
            <a:prstGeom prst="rect">
              <a:avLst/>
            </a:prstGeom>
            <a:noFill/>
            <a:ln w="9525">
              <a:noFill/>
              <a:miter lim="800000"/>
              <a:headEnd/>
              <a:tailEnd/>
            </a:ln>
          </p:spPr>
          <p:txBody>
            <a:bodyPr/>
            <a:lstStyle/>
            <a:p>
              <a:pPr algn="r"/>
              <a:r>
                <a:rPr lang="en-AU" altLang="en-US" sz="2400">
                  <a:solidFill>
                    <a:srgbClr val="000000"/>
                  </a:solidFill>
                </a:rPr>
                <a:t>96069</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4" name="Rectangle 39"/>
            <p:cNvSpPr>
              <a:spLocks noChangeArrowheads="1"/>
            </p:cNvSpPr>
            <p:nvPr/>
          </p:nvSpPr>
          <p:spPr bwMode="auto">
            <a:xfrm>
              <a:off x="12" y="3594"/>
              <a:ext cx="239" cy="460"/>
            </a:xfrm>
            <a:prstGeom prst="rect">
              <a:avLst/>
            </a:prstGeom>
            <a:noFill/>
            <a:ln w="9525">
              <a:noFill/>
              <a:miter lim="800000"/>
              <a:headEnd/>
              <a:tailEnd/>
            </a:ln>
          </p:spPr>
          <p:txBody>
            <a:bodyPr/>
            <a:lstStyle/>
            <a:p>
              <a:pPr algn="r"/>
              <a:r>
                <a:rPr lang="en-AU" altLang="en-US" sz="2400">
                  <a:solidFill>
                    <a:srgbClr val="000000"/>
                  </a:solidFill>
                </a:rPr>
                <a:t>89920</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5" name="Rectangle 40"/>
            <p:cNvSpPr>
              <a:spLocks noChangeArrowheads="1"/>
            </p:cNvSpPr>
            <p:nvPr/>
          </p:nvSpPr>
          <p:spPr bwMode="auto">
            <a:xfrm>
              <a:off x="251" y="3594"/>
              <a:ext cx="284" cy="460"/>
            </a:xfrm>
            <a:prstGeom prst="rect">
              <a:avLst/>
            </a:prstGeom>
            <a:noFill/>
            <a:ln w="9525">
              <a:noFill/>
              <a:miter lim="800000"/>
              <a:headEnd/>
              <a:tailEnd/>
            </a:ln>
          </p:spPr>
          <p:txBody>
            <a:bodyPr/>
            <a:lstStyle/>
            <a:p>
              <a:pPr algn="r"/>
              <a:r>
                <a:rPr lang="en-AU" altLang="en-US" sz="2400">
                  <a:solidFill>
                    <a:srgbClr val="000000"/>
                  </a:solidFill>
                </a:rPr>
                <a:t>28843</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6" name="Rectangle 41"/>
            <p:cNvSpPr>
              <a:spLocks noChangeArrowheads="1"/>
            </p:cNvSpPr>
            <p:nvPr/>
          </p:nvSpPr>
          <p:spPr bwMode="auto">
            <a:xfrm>
              <a:off x="535" y="3594"/>
              <a:ext cx="284" cy="460"/>
            </a:xfrm>
            <a:prstGeom prst="rect">
              <a:avLst/>
            </a:prstGeom>
            <a:noFill/>
            <a:ln w="9525">
              <a:noFill/>
              <a:miter lim="800000"/>
              <a:headEnd/>
              <a:tailEnd/>
            </a:ln>
          </p:spPr>
          <p:txBody>
            <a:bodyPr/>
            <a:lstStyle/>
            <a:p>
              <a:pPr algn="r"/>
              <a:r>
                <a:rPr lang="en-AU" altLang="en-US" sz="2400">
                  <a:solidFill>
                    <a:srgbClr val="000000"/>
                  </a:solidFill>
                </a:rPr>
                <a:t>87599</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7" name="Rectangle 42"/>
            <p:cNvSpPr>
              <a:spLocks noChangeArrowheads="1"/>
            </p:cNvSpPr>
            <p:nvPr/>
          </p:nvSpPr>
          <p:spPr bwMode="auto">
            <a:xfrm>
              <a:off x="819" y="3594"/>
              <a:ext cx="284" cy="460"/>
            </a:xfrm>
            <a:prstGeom prst="rect">
              <a:avLst/>
            </a:prstGeom>
            <a:noFill/>
            <a:ln w="9525">
              <a:noFill/>
              <a:miter lim="800000"/>
              <a:headEnd/>
              <a:tailEnd/>
            </a:ln>
          </p:spPr>
          <p:txBody>
            <a:bodyPr/>
            <a:lstStyle/>
            <a:p>
              <a:pPr algn="r"/>
              <a:r>
                <a:rPr lang="en-AU" altLang="en-US" sz="2400">
                  <a:solidFill>
                    <a:srgbClr val="000000"/>
                  </a:solidFill>
                </a:rPr>
                <a:t>30181</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8" name="Rectangle 43"/>
            <p:cNvSpPr>
              <a:spLocks noChangeArrowheads="1"/>
            </p:cNvSpPr>
            <p:nvPr/>
          </p:nvSpPr>
          <p:spPr bwMode="auto">
            <a:xfrm>
              <a:off x="1103" y="3594"/>
              <a:ext cx="283" cy="460"/>
            </a:xfrm>
            <a:prstGeom prst="rect">
              <a:avLst/>
            </a:prstGeom>
            <a:noFill/>
            <a:ln w="9525">
              <a:noFill/>
              <a:miter lim="800000"/>
              <a:headEnd/>
              <a:tailEnd/>
            </a:ln>
          </p:spPr>
          <p:txBody>
            <a:bodyPr/>
            <a:lstStyle/>
            <a:p>
              <a:pPr algn="r"/>
              <a:r>
                <a:rPr lang="en-AU" altLang="en-US" sz="2400">
                  <a:solidFill>
                    <a:srgbClr val="000000"/>
                  </a:solidFill>
                </a:rPr>
                <a:t>26839</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29" name="Rectangle 44"/>
            <p:cNvSpPr>
              <a:spLocks noChangeArrowheads="1"/>
            </p:cNvSpPr>
            <p:nvPr/>
          </p:nvSpPr>
          <p:spPr bwMode="auto">
            <a:xfrm>
              <a:off x="12" y="4054"/>
              <a:ext cx="239" cy="460"/>
            </a:xfrm>
            <a:prstGeom prst="rect">
              <a:avLst/>
            </a:prstGeom>
            <a:noFill/>
            <a:ln w="9525">
              <a:noFill/>
              <a:miter lim="800000"/>
              <a:headEnd/>
              <a:tailEnd/>
            </a:ln>
          </p:spPr>
          <p:txBody>
            <a:bodyPr/>
            <a:lstStyle/>
            <a:p>
              <a:pPr algn="r"/>
              <a:r>
                <a:rPr lang="en-AU" altLang="en-US" sz="2400">
                  <a:solidFill>
                    <a:srgbClr val="000000"/>
                  </a:solidFill>
                </a:rPr>
                <a:t>32472</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30" name="Rectangle 45"/>
            <p:cNvSpPr>
              <a:spLocks noChangeArrowheads="1"/>
            </p:cNvSpPr>
            <p:nvPr/>
          </p:nvSpPr>
          <p:spPr bwMode="auto">
            <a:xfrm>
              <a:off x="251" y="4054"/>
              <a:ext cx="284" cy="460"/>
            </a:xfrm>
            <a:prstGeom prst="rect">
              <a:avLst/>
            </a:prstGeom>
            <a:noFill/>
            <a:ln w="9525">
              <a:noFill/>
              <a:miter lim="800000"/>
              <a:headEnd/>
              <a:tailEnd/>
            </a:ln>
          </p:spPr>
          <p:txBody>
            <a:bodyPr/>
            <a:lstStyle/>
            <a:p>
              <a:pPr algn="r"/>
              <a:r>
                <a:rPr lang="en-AU" altLang="en-US" sz="2400">
                  <a:solidFill>
                    <a:srgbClr val="000000"/>
                  </a:solidFill>
                </a:rPr>
                <a:t>32796</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31" name="Rectangle 46"/>
            <p:cNvSpPr>
              <a:spLocks noChangeArrowheads="1"/>
            </p:cNvSpPr>
            <p:nvPr/>
          </p:nvSpPr>
          <p:spPr bwMode="auto">
            <a:xfrm>
              <a:off x="535" y="4054"/>
              <a:ext cx="284" cy="460"/>
            </a:xfrm>
            <a:prstGeom prst="rect">
              <a:avLst/>
            </a:prstGeom>
            <a:noFill/>
            <a:ln w="9525">
              <a:noFill/>
              <a:miter lim="800000"/>
              <a:headEnd/>
              <a:tailEnd/>
            </a:ln>
          </p:spPr>
          <p:txBody>
            <a:bodyPr/>
            <a:lstStyle/>
            <a:p>
              <a:pPr algn="r"/>
              <a:r>
                <a:rPr lang="en-AU" altLang="en-US" sz="2400">
                  <a:solidFill>
                    <a:srgbClr val="000000"/>
                  </a:solidFill>
                </a:rPr>
                <a:t>15255</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32" name="Rectangle 47"/>
            <p:cNvSpPr>
              <a:spLocks noChangeArrowheads="1"/>
            </p:cNvSpPr>
            <p:nvPr/>
          </p:nvSpPr>
          <p:spPr bwMode="auto">
            <a:xfrm>
              <a:off x="819" y="4054"/>
              <a:ext cx="284" cy="460"/>
            </a:xfrm>
            <a:prstGeom prst="rect">
              <a:avLst/>
            </a:prstGeom>
            <a:noFill/>
            <a:ln w="9525">
              <a:noFill/>
              <a:miter lim="800000"/>
              <a:headEnd/>
              <a:tailEnd/>
            </a:ln>
          </p:spPr>
          <p:txBody>
            <a:bodyPr/>
            <a:lstStyle/>
            <a:p>
              <a:pPr algn="r"/>
              <a:r>
                <a:rPr lang="en-AU" altLang="en-US" sz="2400">
                  <a:solidFill>
                    <a:srgbClr val="000000"/>
                  </a:solidFill>
                </a:rPr>
                <a:t>39636</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sp>
          <p:nvSpPr>
            <p:cNvPr id="16433" name="Rectangle 48"/>
            <p:cNvSpPr>
              <a:spLocks noChangeArrowheads="1"/>
            </p:cNvSpPr>
            <p:nvPr/>
          </p:nvSpPr>
          <p:spPr bwMode="auto">
            <a:xfrm>
              <a:off x="1103" y="4054"/>
              <a:ext cx="283" cy="460"/>
            </a:xfrm>
            <a:prstGeom prst="rect">
              <a:avLst/>
            </a:prstGeom>
            <a:noFill/>
            <a:ln w="9525">
              <a:noFill/>
              <a:miter lim="800000"/>
              <a:headEnd/>
              <a:tailEnd/>
            </a:ln>
          </p:spPr>
          <p:txBody>
            <a:bodyPr/>
            <a:lstStyle/>
            <a:p>
              <a:pPr algn="r"/>
              <a:r>
                <a:rPr lang="en-AU" altLang="en-US" sz="2400">
                  <a:solidFill>
                    <a:srgbClr val="000000"/>
                  </a:solidFill>
                </a:rPr>
                <a:t>90819</a:t>
              </a:r>
              <a:endParaRPr lang="en-AU" altLang="en-US" sz="2400">
                <a:latin typeface="Times New Roman" pitchFamily="18" charset="0"/>
                <a:cs typeface="Times New Roman" pitchFamily="18" charset="0"/>
              </a:endParaRPr>
            </a:p>
            <a:p>
              <a:pPr algn="r" eaLnBrk="0" hangingPunct="0"/>
              <a:endParaRPr lang="en-AU" altLang="en-US" sz="2400">
                <a:latin typeface="Times New Roman" pitchFamily="18" charset="0"/>
              </a:endParaRPr>
            </a:p>
          </p:txBody>
        </p:sp>
        <p:grpSp>
          <p:nvGrpSpPr>
            <p:cNvPr id="16434" name="Group 49"/>
            <p:cNvGrpSpPr>
              <a:grpSpLocks/>
            </p:cNvGrpSpPr>
            <p:nvPr/>
          </p:nvGrpSpPr>
          <p:grpSpPr bwMode="auto">
            <a:xfrm>
              <a:off x="0" y="0"/>
              <a:ext cx="263" cy="374"/>
              <a:chOff x="0" y="0"/>
              <a:chExt cx="263" cy="374"/>
            </a:xfrm>
          </p:grpSpPr>
          <p:sp>
            <p:nvSpPr>
              <p:cNvPr id="16455" name="Rectangle 50"/>
              <p:cNvSpPr>
                <a:spLocks noChangeArrowheads="1"/>
              </p:cNvSpPr>
              <p:nvPr/>
            </p:nvSpPr>
            <p:spPr bwMode="auto">
              <a:xfrm>
                <a:off x="0" y="0"/>
                <a:ext cx="263" cy="374"/>
              </a:xfrm>
              <a:prstGeom prst="rect">
                <a:avLst/>
              </a:prstGeom>
              <a:solidFill>
                <a:srgbClr val="CCCCCC"/>
              </a:solidFill>
              <a:ln w="9525">
                <a:noFill/>
                <a:miter lim="800000"/>
                <a:headEnd/>
                <a:tailEnd/>
              </a:ln>
            </p:spPr>
            <p:txBody>
              <a:bodyPr/>
              <a:lstStyle/>
              <a:p>
                <a:endParaRPr lang="en-US" altLang="en-US"/>
              </a:p>
            </p:txBody>
          </p:sp>
          <p:grpSp>
            <p:nvGrpSpPr>
              <p:cNvPr id="16456" name="Group 51"/>
              <p:cNvGrpSpPr>
                <a:grpSpLocks/>
              </p:cNvGrpSpPr>
              <p:nvPr/>
            </p:nvGrpSpPr>
            <p:grpSpPr bwMode="auto">
              <a:xfrm>
                <a:off x="0" y="0"/>
                <a:ext cx="263" cy="374"/>
                <a:chOff x="0" y="0"/>
                <a:chExt cx="263" cy="374"/>
              </a:xfrm>
            </p:grpSpPr>
            <p:sp>
              <p:nvSpPr>
                <p:cNvPr id="16457" name="Rectangle 52"/>
                <p:cNvSpPr>
                  <a:spLocks noChangeArrowheads="1"/>
                </p:cNvSpPr>
                <p:nvPr/>
              </p:nvSpPr>
              <p:spPr bwMode="auto">
                <a:xfrm>
                  <a:off x="12" y="0"/>
                  <a:ext cx="239" cy="374"/>
                </a:xfrm>
                <a:prstGeom prst="rect">
                  <a:avLst/>
                </a:prstGeom>
                <a:solidFill>
                  <a:srgbClr val="CCCCCC"/>
                </a:solidFill>
                <a:ln w="9525">
                  <a:noFill/>
                  <a:miter lim="800000"/>
                  <a:headEnd/>
                  <a:tailEnd/>
                </a:ln>
              </p:spPr>
              <p:txBody>
                <a:bodyPr/>
                <a:lstStyle/>
                <a:p>
                  <a:pPr algn="ctr"/>
                  <a:r>
                    <a:rPr lang="en-AU" altLang="en-US" sz="2400">
                      <a:solidFill>
                        <a:srgbClr val="000000"/>
                      </a:solidFill>
                    </a:rPr>
                    <a:t>1</a:t>
                  </a:r>
                  <a:endParaRPr lang="en-AU" altLang="en-US" sz="2400">
                    <a:latin typeface="Times New Roman" pitchFamily="18" charset="0"/>
                    <a:cs typeface="Times New Roman" pitchFamily="18" charset="0"/>
                  </a:endParaRPr>
                </a:p>
                <a:p>
                  <a:pPr algn="ctr" eaLnBrk="0" hangingPunct="0"/>
                  <a:endParaRPr lang="en-AU" altLang="en-US" sz="2400">
                    <a:latin typeface="Times New Roman" pitchFamily="18" charset="0"/>
                  </a:endParaRPr>
                </a:p>
              </p:txBody>
            </p:sp>
            <p:sp>
              <p:nvSpPr>
                <p:cNvPr id="16458" name="Rectangle 53"/>
                <p:cNvSpPr>
                  <a:spLocks noChangeArrowheads="1"/>
                </p:cNvSpPr>
                <p:nvPr/>
              </p:nvSpPr>
              <p:spPr bwMode="auto">
                <a:xfrm>
                  <a:off x="0" y="0"/>
                  <a:ext cx="263" cy="374"/>
                </a:xfrm>
                <a:prstGeom prst="rect">
                  <a:avLst/>
                </a:prstGeom>
                <a:noFill/>
                <a:ln w="7">
                  <a:solidFill>
                    <a:srgbClr val="A0A0A0"/>
                  </a:solidFill>
                  <a:miter lim="800000"/>
                  <a:headEnd/>
                  <a:tailEnd/>
                </a:ln>
              </p:spPr>
              <p:txBody>
                <a:bodyPr/>
                <a:lstStyle/>
                <a:p>
                  <a:endParaRPr lang="en-US" altLang="en-US"/>
                </a:p>
              </p:txBody>
            </p:sp>
          </p:grpSp>
        </p:grpSp>
        <p:grpSp>
          <p:nvGrpSpPr>
            <p:cNvPr id="16435" name="Group 54"/>
            <p:cNvGrpSpPr>
              <a:grpSpLocks/>
            </p:cNvGrpSpPr>
            <p:nvPr/>
          </p:nvGrpSpPr>
          <p:grpSpPr bwMode="auto">
            <a:xfrm>
              <a:off x="263" y="0"/>
              <a:ext cx="308" cy="374"/>
              <a:chOff x="263" y="0"/>
              <a:chExt cx="308" cy="374"/>
            </a:xfrm>
          </p:grpSpPr>
          <p:sp>
            <p:nvSpPr>
              <p:cNvPr id="16451" name="Rectangle 55"/>
              <p:cNvSpPr>
                <a:spLocks noChangeArrowheads="1"/>
              </p:cNvSpPr>
              <p:nvPr/>
            </p:nvSpPr>
            <p:spPr bwMode="auto">
              <a:xfrm>
                <a:off x="263" y="0"/>
                <a:ext cx="308" cy="374"/>
              </a:xfrm>
              <a:prstGeom prst="rect">
                <a:avLst/>
              </a:prstGeom>
              <a:solidFill>
                <a:srgbClr val="CCCCCC"/>
              </a:solidFill>
              <a:ln w="9525">
                <a:noFill/>
                <a:miter lim="800000"/>
                <a:headEnd/>
                <a:tailEnd/>
              </a:ln>
            </p:spPr>
            <p:txBody>
              <a:bodyPr/>
              <a:lstStyle/>
              <a:p>
                <a:endParaRPr lang="en-US" altLang="en-US"/>
              </a:p>
            </p:txBody>
          </p:sp>
          <p:grpSp>
            <p:nvGrpSpPr>
              <p:cNvPr id="16452" name="Group 56"/>
              <p:cNvGrpSpPr>
                <a:grpSpLocks/>
              </p:cNvGrpSpPr>
              <p:nvPr/>
            </p:nvGrpSpPr>
            <p:grpSpPr bwMode="auto">
              <a:xfrm>
                <a:off x="263" y="0"/>
                <a:ext cx="308" cy="374"/>
                <a:chOff x="263" y="0"/>
                <a:chExt cx="308" cy="374"/>
              </a:xfrm>
            </p:grpSpPr>
            <p:sp>
              <p:nvSpPr>
                <p:cNvPr id="16453" name="Rectangle 57"/>
                <p:cNvSpPr>
                  <a:spLocks noChangeArrowheads="1"/>
                </p:cNvSpPr>
                <p:nvPr/>
              </p:nvSpPr>
              <p:spPr bwMode="auto">
                <a:xfrm>
                  <a:off x="275" y="0"/>
                  <a:ext cx="284" cy="374"/>
                </a:xfrm>
                <a:prstGeom prst="rect">
                  <a:avLst/>
                </a:prstGeom>
                <a:solidFill>
                  <a:srgbClr val="CCCCCC"/>
                </a:solidFill>
                <a:ln w="9525">
                  <a:noFill/>
                  <a:miter lim="800000"/>
                  <a:headEnd/>
                  <a:tailEnd/>
                </a:ln>
              </p:spPr>
              <p:txBody>
                <a:bodyPr/>
                <a:lstStyle/>
                <a:p>
                  <a:pPr algn="ctr"/>
                  <a:r>
                    <a:rPr lang="en-AU" altLang="en-US" sz="2400">
                      <a:solidFill>
                        <a:srgbClr val="000000"/>
                      </a:solidFill>
                    </a:rPr>
                    <a:t>2</a:t>
                  </a:r>
                  <a:endParaRPr lang="en-AU" altLang="en-US" sz="2400">
                    <a:latin typeface="Times New Roman" pitchFamily="18" charset="0"/>
                    <a:cs typeface="Times New Roman" pitchFamily="18" charset="0"/>
                  </a:endParaRPr>
                </a:p>
                <a:p>
                  <a:pPr algn="ctr" eaLnBrk="0" hangingPunct="0"/>
                  <a:endParaRPr lang="en-AU" altLang="en-US" sz="2400">
                    <a:latin typeface="Times New Roman" pitchFamily="18" charset="0"/>
                  </a:endParaRPr>
                </a:p>
              </p:txBody>
            </p:sp>
            <p:sp>
              <p:nvSpPr>
                <p:cNvPr id="16454" name="Rectangle 58"/>
                <p:cNvSpPr>
                  <a:spLocks noChangeArrowheads="1"/>
                </p:cNvSpPr>
                <p:nvPr/>
              </p:nvSpPr>
              <p:spPr bwMode="auto">
                <a:xfrm>
                  <a:off x="263" y="0"/>
                  <a:ext cx="308" cy="374"/>
                </a:xfrm>
                <a:prstGeom prst="rect">
                  <a:avLst/>
                </a:prstGeom>
                <a:noFill/>
                <a:ln w="7">
                  <a:solidFill>
                    <a:srgbClr val="A0A0A0"/>
                  </a:solidFill>
                  <a:miter lim="800000"/>
                  <a:headEnd/>
                  <a:tailEnd/>
                </a:ln>
              </p:spPr>
              <p:txBody>
                <a:bodyPr/>
                <a:lstStyle/>
                <a:p>
                  <a:endParaRPr lang="en-US" altLang="en-US"/>
                </a:p>
              </p:txBody>
            </p:sp>
          </p:grpSp>
        </p:grpSp>
        <p:grpSp>
          <p:nvGrpSpPr>
            <p:cNvPr id="16436" name="Group 59"/>
            <p:cNvGrpSpPr>
              <a:grpSpLocks/>
            </p:cNvGrpSpPr>
            <p:nvPr/>
          </p:nvGrpSpPr>
          <p:grpSpPr bwMode="auto">
            <a:xfrm>
              <a:off x="571" y="0"/>
              <a:ext cx="308" cy="374"/>
              <a:chOff x="571" y="0"/>
              <a:chExt cx="308" cy="374"/>
            </a:xfrm>
          </p:grpSpPr>
          <p:sp>
            <p:nvSpPr>
              <p:cNvPr id="16447" name="Rectangle 60"/>
              <p:cNvSpPr>
                <a:spLocks noChangeArrowheads="1"/>
              </p:cNvSpPr>
              <p:nvPr/>
            </p:nvSpPr>
            <p:spPr bwMode="auto">
              <a:xfrm>
                <a:off x="571" y="0"/>
                <a:ext cx="308" cy="374"/>
              </a:xfrm>
              <a:prstGeom prst="rect">
                <a:avLst/>
              </a:prstGeom>
              <a:solidFill>
                <a:srgbClr val="CCCCCC"/>
              </a:solidFill>
              <a:ln w="9525">
                <a:noFill/>
                <a:miter lim="800000"/>
                <a:headEnd/>
                <a:tailEnd/>
              </a:ln>
            </p:spPr>
            <p:txBody>
              <a:bodyPr/>
              <a:lstStyle/>
              <a:p>
                <a:endParaRPr lang="en-US" altLang="en-US"/>
              </a:p>
            </p:txBody>
          </p:sp>
          <p:grpSp>
            <p:nvGrpSpPr>
              <p:cNvPr id="16448" name="Group 61"/>
              <p:cNvGrpSpPr>
                <a:grpSpLocks/>
              </p:cNvGrpSpPr>
              <p:nvPr/>
            </p:nvGrpSpPr>
            <p:grpSpPr bwMode="auto">
              <a:xfrm>
                <a:off x="571" y="0"/>
                <a:ext cx="308" cy="374"/>
                <a:chOff x="571" y="0"/>
                <a:chExt cx="308" cy="374"/>
              </a:xfrm>
            </p:grpSpPr>
            <p:sp>
              <p:nvSpPr>
                <p:cNvPr id="16449" name="Rectangle 62"/>
                <p:cNvSpPr>
                  <a:spLocks noChangeArrowheads="1"/>
                </p:cNvSpPr>
                <p:nvPr/>
              </p:nvSpPr>
              <p:spPr bwMode="auto">
                <a:xfrm>
                  <a:off x="583" y="0"/>
                  <a:ext cx="284" cy="374"/>
                </a:xfrm>
                <a:prstGeom prst="rect">
                  <a:avLst/>
                </a:prstGeom>
                <a:solidFill>
                  <a:srgbClr val="CCCCCC"/>
                </a:solidFill>
                <a:ln w="9525">
                  <a:noFill/>
                  <a:miter lim="800000"/>
                  <a:headEnd/>
                  <a:tailEnd/>
                </a:ln>
              </p:spPr>
              <p:txBody>
                <a:bodyPr/>
                <a:lstStyle/>
                <a:p>
                  <a:pPr algn="ctr"/>
                  <a:r>
                    <a:rPr lang="en-AU" altLang="en-US" sz="2400">
                      <a:solidFill>
                        <a:srgbClr val="000000"/>
                      </a:solidFill>
                    </a:rPr>
                    <a:t>3</a:t>
                  </a:r>
                  <a:endParaRPr lang="en-AU" altLang="en-US" sz="2400">
                    <a:latin typeface="Times New Roman" pitchFamily="18" charset="0"/>
                    <a:cs typeface="Times New Roman" pitchFamily="18" charset="0"/>
                  </a:endParaRPr>
                </a:p>
                <a:p>
                  <a:pPr algn="ctr" eaLnBrk="0" hangingPunct="0"/>
                  <a:endParaRPr lang="en-AU" altLang="en-US" sz="2400">
                    <a:latin typeface="Times New Roman" pitchFamily="18" charset="0"/>
                  </a:endParaRPr>
                </a:p>
              </p:txBody>
            </p:sp>
            <p:sp>
              <p:nvSpPr>
                <p:cNvPr id="16450" name="Rectangle 63"/>
                <p:cNvSpPr>
                  <a:spLocks noChangeArrowheads="1"/>
                </p:cNvSpPr>
                <p:nvPr/>
              </p:nvSpPr>
              <p:spPr bwMode="auto">
                <a:xfrm>
                  <a:off x="571" y="0"/>
                  <a:ext cx="308" cy="374"/>
                </a:xfrm>
                <a:prstGeom prst="rect">
                  <a:avLst/>
                </a:prstGeom>
                <a:noFill/>
                <a:ln w="7">
                  <a:solidFill>
                    <a:srgbClr val="A0A0A0"/>
                  </a:solidFill>
                  <a:miter lim="800000"/>
                  <a:headEnd/>
                  <a:tailEnd/>
                </a:ln>
              </p:spPr>
              <p:txBody>
                <a:bodyPr/>
                <a:lstStyle/>
                <a:p>
                  <a:endParaRPr lang="en-US" altLang="en-US"/>
                </a:p>
              </p:txBody>
            </p:sp>
          </p:grpSp>
        </p:grpSp>
        <p:grpSp>
          <p:nvGrpSpPr>
            <p:cNvPr id="16437" name="Group 64"/>
            <p:cNvGrpSpPr>
              <a:grpSpLocks/>
            </p:cNvGrpSpPr>
            <p:nvPr/>
          </p:nvGrpSpPr>
          <p:grpSpPr bwMode="auto">
            <a:xfrm>
              <a:off x="879" y="0"/>
              <a:ext cx="308" cy="374"/>
              <a:chOff x="879" y="0"/>
              <a:chExt cx="308" cy="374"/>
            </a:xfrm>
          </p:grpSpPr>
          <p:sp>
            <p:nvSpPr>
              <p:cNvPr id="16443" name="Rectangle 65"/>
              <p:cNvSpPr>
                <a:spLocks noChangeArrowheads="1"/>
              </p:cNvSpPr>
              <p:nvPr/>
            </p:nvSpPr>
            <p:spPr bwMode="auto">
              <a:xfrm>
                <a:off x="879" y="0"/>
                <a:ext cx="308" cy="374"/>
              </a:xfrm>
              <a:prstGeom prst="rect">
                <a:avLst/>
              </a:prstGeom>
              <a:solidFill>
                <a:srgbClr val="CCCCCC"/>
              </a:solidFill>
              <a:ln w="9525">
                <a:noFill/>
                <a:miter lim="800000"/>
                <a:headEnd/>
                <a:tailEnd/>
              </a:ln>
            </p:spPr>
            <p:txBody>
              <a:bodyPr/>
              <a:lstStyle/>
              <a:p>
                <a:endParaRPr lang="en-US" altLang="en-US"/>
              </a:p>
            </p:txBody>
          </p:sp>
          <p:grpSp>
            <p:nvGrpSpPr>
              <p:cNvPr id="16444" name="Group 66"/>
              <p:cNvGrpSpPr>
                <a:grpSpLocks/>
              </p:cNvGrpSpPr>
              <p:nvPr/>
            </p:nvGrpSpPr>
            <p:grpSpPr bwMode="auto">
              <a:xfrm>
                <a:off x="879" y="0"/>
                <a:ext cx="308" cy="374"/>
                <a:chOff x="879" y="0"/>
                <a:chExt cx="308" cy="374"/>
              </a:xfrm>
            </p:grpSpPr>
            <p:sp>
              <p:nvSpPr>
                <p:cNvPr id="16445" name="Rectangle 67"/>
                <p:cNvSpPr>
                  <a:spLocks noChangeArrowheads="1"/>
                </p:cNvSpPr>
                <p:nvPr/>
              </p:nvSpPr>
              <p:spPr bwMode="auto">
                <a:xfrm>
                  <a:off x="891" y="0"/>
                  <a:ext cx="284" cy="374"/>
                </a:xfrm>
                <a:prstGeom prst="rect">
                  <a:avLst/>
                </a:prstGeom>
                <a:solidFill>
                  <a:srgbClr val="CCCCCC"/>
                </a:solidFill>
                <a:ln w="9525">
                  <a:noFill/>
                  <a:miter lim="800000"/>
                  <a:headEnd/>
                  <a:tailEnd/>
                </a:ln>
              </p:spPr>
              <p:txBody>
                <a:bodyPr/>
                <a:lstStyle/>
                <a:p>
                  <a:pPr algn="ctr"/>
                  <a:r>
                    <a:rPr lang="en-AU" altLang="en-US" sz="2400">
                      <a:solidFill>
                        <a:srgbClr val="000000"/>
                      </a:solidFill>
                    </a:rPr>
                    <a:t>4</a:t>
                  </a:r>
                  <a:endParaRPr lang="en-AU" altLang="en-US" sz="2400">
                    <a:latin typeface="Times New Roman" pitchFamily="18" charset="0"/>
                    <a:cs typeface="Times New Roman" pitchFamily="18" charset="0"/>
                  </a:endParaRPr>
                </a:p>
                <a:p>
                  <a:pPr algn="ctr" eaLnBrk="0" hangingPunct="0"/>
                  <a:endParaRPr lang="en-AU" altLang="en-US" sz="2400">
                    <a:latin typeface="Times New Roman" pitchFamily="18" charset="0"/>
                  </a:endParaRPr>
                </a:p>
              </p:txBody>
            </p:sp>
            <p:sp>
              <p:nvSpPr>
                <p:cNvPr id="16446" name="Rectangle 68"/>
                <p:cNvSpPr>
                  <a:spLocks noChangeArrowheads="1"/>
                </p:cNvSpPr>
                <p:nvPr/>
              </p:nvSpPr>
              <p:spPr bwMode="auto">
                <a:xfrm>
                  <a:off x="879" y="0"/>
                  <a:ext cx="308" cy="374"/>
                </a:xfrm>
                <a:prstGeom prst="rect">
                  <a:avLst/>
                </a:prstGeom>
                <a:noFill/>
                <a:ln w="7">
                  <a:solidFill>
                    <a:srgbClr val="A0A0A0"/>
                  </a:solidFill>
                  <a:miter lim="800000"/>
                  <a:headEnd/>
                  <a:tailEnd/>
                </a:ln>
              </p:spPr>
              <p:txBody>
                <a:bodyPr/>
                <a:lstStyle/>
                <a:p>
                  <a:endParaRPr lang="en-US" altLang="en-US"/>
                </a:p>
              </p:txBody>
            </p:sp>
          </p:grpSp>
        </p:grpSp>
        <p:grpSp>
          <p:nvGrpSpPr>
            <p:cNvPr id="16438" name="Group 69"/>
            <p:cNvGrpSpPr>
              <a:grpSpLocks/>
            </p:cNvGrpSpPr>
            <p:nvPr/>
          </p:nvGrpSpPr>
          <p:grpSpPr bwMode="auto">
            <a:xfrm>
              <a:off x="1187" y="0"/>
              <a:ext cx="307" cy="374"/>
              <a:chOff x="1187" y="0"/>
              <a:chExt cx="307" cy="374"/>
            </a:xfrm>
          </p:grpSpPr>
          <p:sp>
            <p:nvSpPr>
              <p:cNvPr id="16439" name="Rectangle 70"/>
              <p:cNvSpPr>
                <a:spLocks noChangeArrowheads="1"/>
              </p:cNvSpPr>
              <p:nvPr/>
            </p:nvSpPr>
            <p:spPr bwMode="auto">
              <a:xfrm>
                <a:off x="1187" y="0"/>
                <a:ext cx="307" cy="374"/>
              </a:xfrm>
              <a:prstGeom prst="rect">
                <a:avLst/>
              </a:prstGeom>
              <a:solidFill>
                <a:srgbClr val="CCCCCC"/>
              </a:solidFill>
              <a:ln w="9525">
                <a:noFill/>
                <a:miter lim="800000"/>
                <a:headEnd/>
                <a:tailEnd/>
              </a:ln>
            </p:spPr>
            <p:txBody>
              <a:bodyPr/>
              <a:lstStyle/>
              <a:p>
                <a:endParaRPr lang="en-US" altLang="en-US"/>
              </a:p>
            </p:txBody>
          </p:sp>
          <p:grpSp>
            <p:nvGrpSpPr>
              <p:cNvPr id="16440" name="Group 71"/>
              <p:cNvGrpSpPr>
                <a:grpSpLocks/>
              </p:cNvGrpSpPr>
              <p:nvPr/>
            </p:nvGrpSpPr>
            <p:grpSpPr bwMode="auto">
              <a:xfrm>
                <a:off x="1187" y="0"/>
                <a:ext cx="307" cy="374"/>
                <a:chOff x="1187" y="0"/>
                <a:chExt cx="307" cy="374"/>
              </a:xfrm>
            </p:grpSpPr>
            <p:sp>
              <p:nvSpPr>
                <p:cNvPr id="16441" name="Rectangle 72"/>
                <p:cNvSpPr>
                  <a:spLocks noChangeArrowheads="1"/>
                </p:cNvSpPr>
                <p:nvPr/>
              </p:nvSpPr>
              <p:spPr bwMode="auto">
                <a:xfrm>
                  <a:off x="1199" y="0"/>
                  <a:ext cx="283" cy="374"/>
                </a:xfrm>
                <a:prstGeom prst="rect">
                  <a:avLst/>
                </a:prstGeom>
                <a:solidFill>
                  <a:srgbClr val="CCCCCC"/>
                </a:solidFill>
                <a:ln w="9525">
                  <a:noFill/>
                  <a:miter lim="800000"/>
                  <a:headEnd/>
                  <a:tailEnd/>
                </a:ln>
              </p:spPr>
              <p:txBody>
                <a:bodyPr/>
                <a:lstStyle/>
                <a:p>
                  <a:pPr algn="ctr"/>
                  <a:r>
                    <a:rPr lang="en-AU" altLang="en-US" sz="2400">
                      <a:solidFill>
                        <a:srgbClr val="000000"/>
                      </a:solidFill>
                    </a:rPr>
                    <a:t>5</a:t>
                  </a:r>
                  <a:endParaRPr lang="en-AU" altLang="en-US" sz="2400">
                    <a:latin typeface="Times New Roman" pitchFamily="18" charset="0"/>
                    <a:cs typeface="Times New Roman" pitchFamily="18" charset="0"/>
                  </a:endParaRPr>
                </a:p>
                <a:p>
                  <a:pPr algn="ctr" eaLnBrk="0" hangingPunct="0"/>
                  <a:endParaRPr lang="en-AU" altLang="en-US" sz="2400">
                    <a:latin typeface="Times New Roman" pitchFamily="18" charset="0"/>
                  </a:endParaRPr>
                </a:p>
              </p:txBody>
            </p:sp>
            <p:sp>
              <p:nvSpPr>
                <p:cNvPr id="16442" name="Rectangle 73"/>
                <p:cNvSpPr>
                  <a:spLocks noChangeArrowheads="1"/>
                </p:cNvSpPr>
                <p:nvPr/>
              </p:nvSpPr>
              <p:spPr bwMode="auto">
                <a:xfrm>
                  <a:off x="1187" y="0"/>
                  <a:ext cx="307" cy="374"/>
                </a:xfrm>
                <a:prstGeom prst="rect">
                  <a:avLst/>
                </a:prstGeom>
                <a:noFill/>
                <a:ln w="7">
                  <a:solidFill>
                    <a:srgbClr val="A0A0A0"/>
                  </a:solidFill>
                  <a:miter lim="800000"/>
                  <a:headEnd/>
                  <a:tailEnd/>
                </a:ln>
              </p:spPr>
              <p:txBody>
                <a:bodyPr/>
                <a:lstStyle/>
                <a:p>
                  <a:endParaRPr lang="en-US" altLang="en-US"/>
                </a:p>
              </p:txBody>
            </p:sp>
          </p:grpSp>
        </p:grpSp>
      </p:grpSp>
      <p:sp>
        <p:nvSpPr>
          <p:cNvPr id="73802" name="Text Box 74"/>
          <p:cNvSpPr txBox="1">
            <a:spLocks noChangeArrowheads="1"/>
          </p:cNvSpPr>
          <p:nvPr/>
        </p:nvSpPr>
        <p:spPr bwMode="auto">
          <a:xfrm>
            <a:off x="2286000" y="0"/>
            <a:ext cx="3962400" cy="519113"/>
          </a:xfrm>
          <a:prstGeom prst="rect">
            <a:avLst/>
          </a:prstGeom>
          <a:noFill/>
          <a:ln w="9525">
            <a:noFill/>
            <a:miter lim="800000"/>
            <a:headEnd/>
            <a:tailEnd/>
          </a:ln>
          <a:effectLst/>
        </p:spPr>
        <p:txBody>
          <a:bodyPr>
            <a:spAutoFit/>
          </a:bodyPr>
          <a:lstStyle/>
          <a:p>
            <a:pPr>
              <a:defRPr/>
            </a:pPr>
            <a:r>
              <a:rPr lang="en-US" sz="2800" b="1">
                <a:solidFill>
                  <a:schemeClr val="tx2"/>
                </a:solidFill>
                <a:effectLst>
                  <a:outerShdw blurRad="38100" dist="38100" dir="2700000" algn="tl">
                    <a:srgbClr val="C0C0C0"/>
                  </a:outerShdw>
                </a:effectLst>
                <a:latin typeface="Times New Roman" pitchFamily="18" charset="0"/>
              </a:rPr>
              <a:t>Random Number table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4000" smtClean="0">
                <a:solidFill>
                  <a:srgbClr val="0000CC"/>
                </a:solidFill>
              </a:rPr>
              <a:t>How to select a simple random sample</a:t>
            </a:r>
          </a:p>
        </p:txBody>
      </p:sp>
      <p:sp>
        <p:nvSpPr>
          <p:cNvPr id="75779" name="Rectangle 3"/>
          <p:cNvSpPr>
            <a:spLocks noGrp="1" noChangeArrowheads="1"/>
          </p:cNvSpPr>
          <p:nvPr>
            <p:ph type="body" idx="1"/>
          </p:nvPr>
        </p:nvSpPr>
        <p:spPr>
          <a:xfrm>
            <a:off x="457200" y="1981200"/>
            <a:ext cx="8229600" cy="4343400"/>
          </a:xfrm>
        </p:spPr>
        <p:txBody>
          <a:bodyPr/>
          <a:lstStyle/>
          <a:p>
            <a:pPr marL="609600" indent="-609600" eaLnBrk="1" hangingPunct="1">
              <a:buFont typeface="Wingdings" pitchFamily="2" charset="2"/>
              <a:buAutoNum type="arabicPeriod"/>
            </a:pPr>
            <a:r>
              <a:rPr lang="en-US" altLang="en-US" smtClean="0"/>
              <a:t>Define the population	</a:t>
            </a:r>
          </a:p>
          <a:p>
            <a:pPr marL="609600" indent="-609600" eaLnBrk="1" hangingPunct="1">
              <a:buFont typeface="Wingdings" pitchFamily="2" charset="2"/>
              <a:buAutoNum type="arabicPeriod"/>
            </a:pPr>
            <a:r>
              <a:rPr lang="en-US" altLang="en-US" smtClean="0"/>
              <a:t>Determine the desired sample size</a:t>
            </a:r>
          </a:p>
          <a:p>
            <a:pPr marL="609600" indent="-609600" eaLnBrk="1" hangingPunct="1">
              <a:buFont typeface="Wingdings" pitchFamily="2" charset="2"/>
              <a:buAutoNum type="arabicPeriod"/>
            </a:pPr>
            <a:r>
              <a:rPr lang="en-US" altLang="en-US" smtClean="0"/>
              <a:t>List all members of the population or the potential subjects</a:t>
            </a:r>
          </a:p>
          <a:p>
            <a:pPr marL="609600" indent="-609600" eaLnBrk="1" hangingPunct="1"/>
            <a:r>
              <a:rPr lang="en-US" altLang="en-US" smtClean="0"/>
              <a:t>For example:</a:t>
            </a:r>
          </a:p>
          <a:p>
            <a:pPr marL="990600" lvl="1" indent="-533400" eaLnBrk="1" hangingPunct="1"/>
            <a:r>
              <a:rPr lang="en-US" altLang="en-US" smtClean="0"/>
              <a:t>4</a:t>
            </a:r>
            <a:r>
              <a:rPr lang="en-US" altLang="en-US" baseline="30000" smtClean="0"/>
              <a:t>th</a:t>
            </a:r>
            <a:r>
              <a:rPr lang="en-US" altLang="en-US" smtClean="0"/>
              <a:t> grade boys who have demonstrated problem behaviors</a:t>
            </a:r>
          </a:p>
          <a:p>
            <a:pPr marL="990600" lvl="1" indent="-533400" eaLnBrk="1" hangingPunct="1"/>
            <a:r>
              <a:rPr lang="en-US" altLang="en-US" smtClean="0"/>
              <a:t>Lets select 10 boys from the list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836613"/>
          </a:xfrm>
        </p:spPr>
        <p:txBody>
          <a:bodyPr/>
          <a:lstStyle/>
          <a:p>
            <a:pPr eaLnBrk="1" hangingPunct="1"/>
            <a:r>
              <a:rPr lang="en-US" altLang="en-US" smtClean="0">
                <a:solidFill>
                  <a:srgbClr val="0000CC"/>
                </a:solidFill>
              </a:rPr>
              <a:t>Potential Subject Pool</a:t>
            </a:r>
          </a:p>
        </p:txBody>
      </p:sp>
      <p:grpSp>
        <p:nvGrpSpPr>
          <p:cNvPr id="18435" name="Group 3"/>
          <p:cNvGrpSpPr>
            <a:grpSpLocks/>
          </p:cNvGrpSpPr>
          <p:nvPr/>
        </p:nvGrpSpPr>
        <p:grpSpPr bwMode="auto">
          <a:xfrm>
            <a:off x="238125" y="1682750"/>
            <a:ext cx="8670925" cy="4992688"/>
            <a:chOff x="150" y="1060"/>
            <a:chExt cx="5462" cy="3145"/>
          </a:xfrm>
        </p:grpSpPr>
        <p:sp>
          <p:nvSpPr>
            <p:cNvPr id="18436" name="Rectangle 4"/>
            <p:cNvSpPr>
              <a:spLocks noChangeArrowheads="1"/>
            </p:cNvSpPr>
            <p:nvPr/>
          </p:nvSpPr>
          <p:spPr bwMode="auto">
            <a:xfrm>
              <a:off x="150" y="1071"/>
              <a:ext cx="1672" cy="2968"/>
            </a:xfrm>
            <a:prstGeom prst="rect">
              <a:avLst/>
            </a:prstGeom>
            <a:solidFill>
              <a:schemeClr val="bg1"/>
            </a:solidFill>
            <a:ln w="12700">
              <a:solidFill>
                <a:schemeClr val="tx1"/>
              </a:solidFill>
              <a:miter lim="800000"/>
              <a:headEnd/>
              <a:tailEnd/>
            </a:ln>
          </p:spPr>
          <p:txBody>
            <a:bodyPr wrap="none" anchor="ctr"/>
            <a:lstStyle/>
            <a:p>
              <a:endParaRPr lang="en-US" altLang="en-US"/>
            </a:p>
          </p:txBody>
        </p:sp>
        <p:sp>
          <p:nvSpPr>
            <p:cNvPr id="18437" name="Rectangle 5"/>
            <p:cNvSpPr>
              <a:spLocks noChangeArrowheads="1"/>
            </p:cNvSpPr>
            <p:nvPr/>
          </p:nvSpPr>
          <p:spPr bwMode="auto">
            <a:xfrm>
              <a:off x="2033" y="1060"/>
              <a:ext cx="1672" cy="2968"/>
            </a:xfrm>
            <a:prstGeom prst="rect">
              <a:avLst/>
            </a:prstGeom>
            <a:solidFill>
              <a:schemeClr val="bg1"/>
            </a:solidFill>
            <a:ln w="12700">
              <a:solidFill>
                <a:schemeClr val="tx1"/>
              </a:solidFill>
              <a:miter lim="800000"/>
              <a:headEnd/>
              <a:tailEnd/>
            </a:ln>
          </p:spPr>
          <p:txBody>
            <a:bodyPr wrap="none" anchor="ctr"/>
            <a:lstStyle/>
            <a:p>
              <a:endParaRPr lang="en-US" altLang="en-US"/>
            </a:p>
          </p:txBody>
        </p:sp>
        <p:sp>
          <p:nvSpPr>
            <p:cNvPr id="18438" name="Rectangle 6"/>
            <p:cNvSpPr>
              <a:spLocks noChangeArrowheads="1"/>
            </p:cNvSpPr>
            <p:nvPr/>
          </p:nvSpPr>
          <p:spPr bwMode="auto">
            <a:xfrm>
              <a:off x="3940" y="1060"/>
              <a:ext cx="1672" cy="2968"/>
            </a:xfrm>
            <a:prstGeom prst="rect">
              <a:avLst/>
            </a:prstGeom>
            <a:solidFill>
              <a:schemeClr val="bg1"/>
            </a:solidFill>
            <a:ln w="12700">
              <a:solidFill>
                <a:schemeClr val="tx1"/>
              </a:solidFill>
              <a:miter lim="800000"/>
              <a:headEnd/>
              <a:tailEnd/>
            </a:ln>
          </p:spPr>
          <p:txBody>
            <a:bodyPr wrap="none" anchor="ctr"/>
            <a:lstStyle/>
            <a:p>
              <a:endParaRPr lang="en-US" altLang="en-US"/>
            </a:p>
          </p:txBody>
        </p:sp>
        <p:sp>
          <p:nvSpPr>
            <p:cNvPr id="18439" name="Rectangle 7"/>
            <p:cNvSpPr>
              <a:spLocks noChangeArrowheads="1"/>
            </p:cNvSpPr>
            <p:nvPr/>
          </p:nvSpPr>
          <p:spPr bwMode="auto">
            <a:xfrm>
              <a:off x="182" y="1161"/>
              <a:ext cx="1336" cy="3044"/>
            </a:xfrm>
            <a:prstGeom prst="rect">
              <a:avLst/>
            </a:prstGeom>
            <a:noFill/>
            <a:ln w="9525">
              <a:noFill/>
              <a:miter lim="800000"/>
              <a:headEnd/>
              <a:tailEnd/>
            </a:ln>
          </p:spPr>
          <p:txBody>
            <a:bodyPr wrap="none" lIns="92075" tIns="46038" rIns="92075" bIns="46038">
              <a:spAutoFit/>
            </a:bodyPr>
            <a:lstStyle/>
            <a:p>
              <a:pPr eaLnBrk="0" hangingPunct="0"/>
              <a:r>
                <a:rPr lang="en-US" altLang="en-US" sz="2800" b="1">
                  <a:solidFill>
                    <a:schemeClr val="accent1"/>
                  </a:solidFill>
                  <a:latin typeface="Book Antiqua" pitchFamily="18" charset="0"/>
                </a:rPr>
                <a:t> </a:t>
              </a:r>
              <a:r>
                <a:rPr lang="en-US" altLang="en-US" sz="2800" b="1">
                  <a:latin typeface="Book Antiqua" pitchFamily="18" charset="0"/>
                </a:rPr>
                <a:t>1.  Ahamed</a:t>
              </a:r>
            </a:p>
            <a:p>
              <a:pPr eaLnBrk="0" hangingPunct="0"/>
              <a:r>
                <a:rPr lang="en-US" altLang="en-US" sz="2800" b="1">
                  <a:latin typeface="Book Antiqua" pitchFamily="18" charset="0"/>
                </a:rPr>
                <a:t> 2.  Munir</a:t>
              </a:r>
            </a:p>
            <a:p>
              <a:pPr eaLnBrk="0" hangingPunct="0"/>
              <a:r>
                <a:rPr lang="en-US" altLang="en-US" sz="2800" b="1">
                  <a:latin typeface="Book Antiqua" pitchFamily="18" charset="0"/>
                </a:rPr>
                <a:t> 3.  Khalid</a:t>
              </a:r>
            </a:p>
            <a:p>
              <a:pPr eaLnBrk="0" hangingPunct="0"/>
              <a:r>
                <a:rPr lang="en-US" altLang="en-US" sz="2800" b="1">
                  <a:latin typeface="Book Antiqua" pitchFamily="18" charset="0"/>
                </a:rPr>
                <a:t> 4.  Ameer</a:t>
              </a:r>
            </a:p>
            <a:p>
              <a:pPr eaLnBrk="0" hangingPunct="0"/>
              <a:r>
                <a:rPr lang="en-US" altLang="en-US" sz="2800" b="1">
                  <a:latin typeface="Book Antiqua" pitchFamily="18" charset="0"/>
                </a:rPr>
                <a:t> 5.  Junaid</a:t>
              </a:r>
            </a:p>
            <a:p>
              <a:pPr eaLnBrk="0" hangingPunct="0"/>
              <a:r>
                <a:rPr lang="en-US" altLang="en-US" sz="2800" b="1">
                  <a:latin typeface="Book Antiqua" pitchFamily="18" charset="0"/>
                </a:rPr>
                <a:t> 6.  Khadeer</a:t>
              </a:r>
            </a:p>
            <a:p>
              <a:pPr eaLnBrk="0" hangingPunct="0"/>
              <a:r>
                <a:rPr lang="en-US" altLang="en-US" sz="2800" b="1">
                  <a:latin typeface="Book Antiqua" pitchFamily="18" charset="0"/>
                </a:rPr>
                <a:t> 7.  Shaffi</a:t>
              </a:r>
            </a:p>
            <a:p>
              <a:pPr eaLnBrk="0" hangingPunct="0"/>
              <a:r>
                <a:rPr lang="en-US" altLang="en-US" sz="2800" b="1">
                  <a:latin typeface="Book Antiqua" pitchFamily="18" charset="0"/>
                </a:rPr>
                <a:t> 8.  Rafi</a:t>
              </a:r>
            </a:p>
            <a:p>
              <a:pPr eaLnBrk="0" hangingPunct="0"/>
              <a:r>
                <a:rPr lang="en-US" altLang="en-US" sz="2800" b="1">
                  <a:latin typeface="Book Antiqua" pitchFamily="18" charset="0"/>
                </a:rPr>
                <a:t> 9.  Ghayas</a:t>
              </a:r>
            </a:p>
            <a:p>
              <a:pPr eaLnBrk="0" hangingPunct="0"/>
              <a:r>
                <a:rPr lang="en-US" altLang="en-US" sz="2800" b="1">
                  <a:latin typeface="Book Antiqua" pitchFamily="18" charset="0"/>
                </a:rPr>
                <a:t>10. Fayaz</a:t>
              </a:r>
            </a:p>
            <a:p>
              <a:pPr eaLnBrk="0" hangingPunct="0"/>
              <a:endParaRPr lang="en-US" altLang="en-US" sz="2800" b="1">
                <a:latin typeface="Book Antiqua" pitchFamily="18" charset="0"/>
              </a:endParaRPr>
            </a:p>
          </p:txBody>
        </p:sp>
        <p:sp>
          <p:nvSpPr>
            <p:cNvPr id="18440" name="Rectangle 8"/>
            <p:cNvSpPr>
              <a:spLocks noChangeArrowheads="1"/>
            </p:cNvSpPr>
            <p:nvPr/>
          </p:nvSpPr>
          <p:spPr bwMode="auto">
            <a:xfrm>
              <a:off x="2150" y="1161"/>
              <a:ext cx="1318" cy="3044"/>
            </a:xfrm>
            <a:prstGeom prst="rect">
              <a:avLst/>
            </a:prstGeom>
            <a:noFill/>
            <a:ln w="9525">
              <a:noFill/>
              <a:miter lim="800000"/>
              <a:headEnd/>
              <a:tailEnd/>
            </a:ln>
          </p:spPr>
          <p:txBody>
            <a:bodyPr wrap="none" lIns="92075" tIns="46038" rIns="92075" bIns="46038">
              <a:spAutoFit/>
            </a:bodyPr>
            <a:lstStyle/>
            <a:p>
              <a:pPr eaLnBrk="0" hangingPunct="0"/>
              <a:r>
                <a:rPr lang="en-US" altLang="en-US" sz="2800" b="1">
                  <a:latin typeface="Book Antiqua" pitchFamily="18" charset="0"/>
                </a:rPr>
                <a:t>11.  Riyaz</a:t>
              </a:r>
            </a:p>
            <a:p>
              <a:pPr eaLnBrk="0" hangingPunct="0"/>
              <a:r>
                <a:rPr lang="en-US" altLang="en-US" sz="2800" b="1">
                  <a:latin typeface="Book Antiqua" pitchFamily="18" charset="0"/>
                </a:rPr>
                <a:t>12.  Yaseen</a:t>
              </a:r>
            </a:p>
            <a:p>
              <a:pPr eaLnBrk="0" hangingPunct="0"/>
              <a:r>
                <a:rPr lang="en-US" altLang="en-US" sz="2800" b="1">
                  <a:latin typeface="Book Antiqua" pitchFamily="18" charset="0"/>
                </a:rPr>
                <a:t>13.  Jaffar</a:t>
              </a:r>
            </a:p>
            <a:p>
              <a:pPr eaLnBrk="0" hangingPunct="0"/>
              <a:r>
                <a:rPr lang="en-US" altLang="en-US" sz="2800" b="1">
                  <a:latin typeface="Book Antiqua" pitchFamily="18" charset="0"/>
                </a:rPr>
                <a:t>14.  Sattar</a:t>
              </a:r>
            </a:p>
            <a:p>
              <a:pPr eaLnBrk="0" hangingPunct="0"/>
              <a:r>
                <a:rPr lang="en-US" altLang="en-US" sz="2800" b="1">
                  <a:latin typeface="Book Antiqua" pitchFamily="18" charset="0"/>
                </a:rPr>
                <a:t>15.  Ghouse</a:t>
              </a:r>
            </a:p>
            <a:p>
              <a:pPr eaLnBrk="0" hangingPunct="0"/>
              <a:r>
                <a:rPr lang="en-US" altLang="en-US" sz="2800" b="1">
                  <a:latin typeface="Book Antiqua" pitchFamily="18" charset="0"/>
                </a:rPr>
                <a:t>16.  Imran</a:t>
              </a:r>
            </a:p>
            <a:p>
              <a:pPr eaLnBrk="0" hangingPunct="0"/>
              <a:r>
                <a:rPr lang="en-US" altLang="en-US" sz="2800" b="1">
                  <a:latin typeface="Book Antiqua" pitchFamily="18" charset="0"/>
                </a:rPr>
                <a:t>17.  Khaleel</a:t>
              </a:r>
            </a:p>
            <a:p>
              <a:pPr eaLnBrk="0" hangingPunct="0"/>
              <a:r>
                <a:rPr lang="en-US" altLang="en-US" sz="2800" b="1">
                  <a:latin typeface="Book Antiqua" pitchFamily="18" charset="0"/>
                </a:rPr>
                <a:t>18.  Shabu</a:t>
              </a:r>
            </a:p>
            <a:p>
              <a:pPr eaLnBrk="0" hangingPunct="0"/>
              <a:r>
                <a:rPr lang="en-US" altLang="en-US" sz="2800" b="1">
                  <a:latin typeface="Book Antiqua" pitchFamily="18" charset="0"/>
                </a:rPr>
                <a:t>19.  Shanu</a:t>
              </a:r>
            </a:p>
            <a:p>
              <a:pPr eaLnBrk="0" hangingPunct="0"/>
              <a:r>
                <a:rPr lang="en-US" altLang="en-US" sz="2800" b="1">
                  <a:latin typeface="Book Antiqua" pitchFamily="18" charset="0"/>
                </a:rPr>
                <a:t>20.  Javid</a:t>
              </a:r>
            </a:p>
            <a:p>
              <a:pPr eaLnBrk="0" hangingPunct="0"/>
              <a:endParaRPr lang="en-US" altLang="en-US" sz="2800" b="1">
                <a:latin typeface="Book Antiqua" pitchFamily="18" charset="0"/>
              </a:endParaRPr>
            </a:p>
          </p:txBody>
        </p:sp>
        <p:sp>
          <p:nvSpPr>
            <p:cNvPr id="18441" name="Rectangle 9"/>
            <p:cNvSpPr>
              <a:spLocks noChangeArrowheads="1"/>
            </p:cNvSpPr>
            <p:nvPr/>
          </p:nvSpPr>
          <p:spPr bwMode="auto">
            <a:xfrm>
              <a:off x="4070" y="1161"/>
              <a:ext cx="1493" cy="2773"/>
            </a:xfrm>
            <a:prstGeom prst="rect">
              <a:avLst/>
            </a:prstGeom>
            <a:noFill/>
            <a:ln w="9525">
              <a:noFill/>
              <a:miter lim="800000"/>
              <a:headEnd/>
              <a:tailEnd/>
            </a:ln>
          </p:spPr>
          <p:txBody>
            <a:bodyPr wrap="none" lIns="92075" tIns="46038" rIns="92075" bIns="46038">
              <a:spAutoFit/>
            </a:bodyPr>
            <a:lstStyle/>
            <a:p>
              <a:pPr eaLnBrk="0" hangingPunct="0"/>
              <a:r>
                <a:rPr lang="en-US" altLang="en-US" sz="2800" b="1">
                  <a:latin typeface="Book Antiqua" pitchFamily="18" charset="0"/>
                </a:rPr>
                <a:t>21.  Fahad</a:t>
              </a:r>
            </a:p>
            <a:p>
              <a:pPr eaLnBrk="0" hangingPunct="0"/>
              <a:r>
                <a:rPr lang="en-US" altLang="en-US" sz="2800" b="1">
                  <a:latin typeface="Book Antiqua" pitchFamily="18" charset="0"/>
                </a:rPr>
                <a:t>22.  Iqbal</a:t>
              </a:r>
            </a:p>
            <a:p>
              <a:pPr eaLnBrk="0" hangingPunct="0"/>
              <a:r>
                <a:rPr lang="en-US" altLang="en-US" sz="2800" b="1">
                  <a:latin typeface="Book Antiqua" pitchFamily="18" charset="0"/>
                </a:rPr>
                <a:t>23.  Jabbar</a:t>
              </a:r>
            </a:p>
            <a:p>
              <a:pPr eaLnBrk="0" hangingPunct="0"/>
              <a:r>
                <a:rPr lang="en-US" altLang="en-US" sz="2800" b="1">
                  <a:latin typeface="Book Antiqua" pitchFamily="18" charset="0"/>
                </a:rPr>
                <a:t>24.  Aziz</a:t>
              </a:r>
            </a:p>
            <a:p>
              <a:pPr eaLnBrk="0" hangingPunct="0"/>
              <a:r>
                <a:rPr lang="en-US" altLang="en-US" sz="2800" b="1">
                  <a:latin typeface="Book Antiqua" pitchFamily="18" charset="0"/>
                </a:rPr>
                <a:t>25.  Anwar</a:t>
              </a:r>
            </a:p>
            <a:p>
              <a:pPr eaLnBrk="0" hangingPunct="0"/>
              <a:r>
                <a:rPr lang="en-US" altLang="en-US" sz="2800" b="1">
                  <a:latin typeface="Book Antiqua" pitchFamily="18" charset="0"/>
                </a:rPr>
                <a:t>26.  Shohail</a:t>
              </a:r>
            </a:p>
            <a:p>
              <a:pPr eaLnBrk="0" hangingPunct="0"/>
              <a:r>
                <a:rPr lang="en-US" altLang="en-US" sz="2800" b="1">
                  <a:latin typeface="Book Antiqua" pitchFamily="18" charset="0"/>
                </a:rPr>
                <a:t>27.  Shohaib</a:t>
              </a:r>
            </a:p>
            <a:p>
              <a:pPr eaLnBrk="0" hangingPunct="0"/>
              <a:r>
                <a:rPr lang="en-US" altLang="en-US" sz="2800" b="1">
                  <a:latin typeface="Book Antiqua" pitchFamily="18" charset="0"/>
                </a:rPr>
                <a:t>28.  Rehaman</a:t>
              </a:r>
            </a:p>
            <a:p>
              <a:pPr eaLnBrk="0" hangingPunct="0"/>
              <a:r>
                <a:rPr lang="en-US" altLang="en-US" sz="2800" b="1">
                  <a:latin typeface="Book Antiqua" pitchFamily="18" charset="0"/>
                </a:rPr>
                <a:t>29.  Naeem</a:t>
              </a:r>
            </a:p>
            <a:p>
              <a:pPr eaLnBrk="0" hangingPunct="0"/>
              <a:r>
                <a:rPr lang="en-US" altLang="en-US" sz="2800" b="1">
                  <a:latin typeface="Book Antiqua" pitchFamily="18" charset="0"/>
                </a:rPr>
                <a:t>30.  Rahim</a:t>
              </a:r>
              <a:endParaRPr lang="en-US" altLang="en-US" sz="2800" b="1">
                <a:solidFill>
                  <a:schemeClr val="accent1"/>
                </a:solidFill>
                <a:latin typeface="Book Antiqua" pitchFamily="18" charset="0"/>
              </a:endParaRP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8229600" cy="836613"/>
          </a:xfrm>
        </p:spPr>
        <p:txBody>
          <a:bodyPr/>
          <a:lstStyle/>
          <a:p>
            <a:pPr eaLnBrk="1" hangingPunct="1"/>
            <a:r>
              <a:rPr lang="en-US" altLang="en-US" sz="2800" smtClean="0">
                <a:solidFill>
                  <a:srgbClr val="000000"/>
                </a:solidFill>
              </a:rPr>
              <a:t>So our selected subjects are with numbers 10, 22, 24, 15, 6, 1, 25, 11, 13, &amp; 16.</a:t>
            </a:r>
            <a:endParaRPr lang="en-US" altLang="en-US" smtClean="0">
              <a:solidFill>
                <a:srgbClr val="0000CC"/>
              </a:solidFill>
            </a:endParaRPr>
          </a:p>
        </p:txBody>
      </p:sp>
      <p:grpSp>
        <p:nvGrpSpPr>
          <p:cNvPr id="19459" name="Group 3"/>
          <p:cNvGrpSpPr>
            <a:grpSpLocks/>
          </p:cNvGrpSpPr>
          <p:nvPr/>
        </p:nvGrpSpPr>
        <p:grpSpPr bwMode="auto">
          <a:xfrm>
            <a:off x="238125" y="1682750"/>
            <a:ext cx="8670925" cy="4992688"/>
            <a:chOff x="150" y="1060"/>
            <a:chExt cx="5462" cy="3145"/>
          </a:xfrm>
        </p:grpSpPr>
        <p:sp>
          <p:nvSpPr>
            <p:cNvPr id="19460" name="Rectangle 4"/>
            <p:cNvSpPr>
              <a:spLocks noChangeArrowheads="1"/>
            </p:cNvSpPr>
            <p:nvPr/>
          </p:nvSpPr>
          <p:spPr bwMode="auto">
            <a:xfrm>
              <a:off x="150" y="1071"/>
              <a:ext cx="1672" cy="2968"/>
            </a:xfrm>
            <a:prstGeom prst="rect">
              <a:avLst/>
            </a:prstGeom>
            <a:solidFill>
              <a:schemeClr val="bg1"/>
            </a:solidFill>
            <a:ln w="12700">
              <a:solidFill>
                <a:schemeClr val="tx1"/>
              </a:solidFill>
              <a:miter lim="800000"/>
              <a:headEnd/>
              <a:tailEnd/>
            </a:ln>
          </p:spPr>
          <p:txBody>
            <a:bodyPr wrap="none" anchor="ctr"/>
            <a:lstStyle/>
            <a:p>
              <a:endParaRPr lang="en-US" altLang="en-US"/>
            </a:p>
          </p:txBody>
        </p:sp>
        <p:sp>
          <p:nvSpPr>
            <p:cNvPr id="19461" name="Rectangle 5"/>
            <p:cNvSpPr>
              <a:spLocks noChangeArrowheads="1"/>
            </p:cNvSpPr>
            <p:nvPr/>
          </p:nvSpPr>
          <p:spPr bwMode="auto">
            <a:xfrm>
              <a:off x="2033" y="1060"/>
              <a:ext cx="1672" cy="2968"/>
            </a:xfrm>
            <a:prstGeom prst="rect">
              <a:avLst/>
            </a:prstGeom>
            <a:solidFill>
              <a:schemeClr val="bg1"/>
            </a:solidFill>
            <a:ln w="12700">
              <a:solidFill>
                <a:schemeClr val="tx1"/>
              </a:solidFill>
              <a:miter lim="800000"/>
              <a:headEnd/>
              <a:tailEnd/>
            </a:ln>
          </p:spPr>
          <p:txBody>
            <a:bodyPr wrap="none" anchor="ctr"/>
            <a:lstStyle/>
            <a:p>
              <a:endParaRPr lang="en-US" altLang="en-US"/>
            </a:p>
          </p:txBody>
        </p:sp>
        <p:sp>
          <p:nvSpPr>
            <p:cNvPr id="19462" name="Rectangle 6"/>
            <p:cNvSpPr>
              <a:spLocks noChangeArrowheads="1"/>
            </p:cNvSpPr>
            <p:nvPr/>
          </p:nvSpPr>
          <p:spPr bwMode="auto">
            <a:xfrm>
              <a:off x="3940" y="1060"/>
              <a:ext cx="1672" cy="2968"/>
            </a:xfrm>
            <a:prstGeom prst="rect">
              <a:avLst/>
            </a:prstGeom>
            <a:solidFill>
              <a:schemeClr val="bg1"/>
            </a:solidFill>
            <a:ln w="12700">
              <a:solidFill>
                <a:schemeClr val="tx1"/>
              </a:solidFill>
              <a:miter lim="800000"/>
              <a:headEnd/>
              <a:tailEnd/>
            </a:ln>
          </p:spPr>
          <p:txBody>
            <a:bodyPr wrap="none" anchor="ctr"/>
            <a:lstStyle/>
            <a:p>
              <a:endParaRPr lang="en-US" altLang="en-US"/>
            </a:p>
          </p:txBody>
        </p:sp>
        <p:sp>
          <p:nvSpPr>
            <p:cNvPr id="19463" name="Rectangle 7"/>
            <p:cNvSpPr>
              <a:spLocks noChangeArrowheads="1"/>
            </p:cNvSpPr>
            <p:nvPr/>
          </p:nvSpPr>
          <p:spPr bwMode="auto">
            <a:xfrm>
              <a:off x="182" y="1161"/>
              <a:ext cx="1336" cy="3044"/>
            </a:xfrm>
            <a:prstGeom prst="rect">
              <a:avLst/>
            </a:prstGeom>
            <a:noFill/>
            <a:ln w="9525">
              <a:noFill/>
              <a:miter lim="800000"/>
              <a:headEnd/>
              <a:tailEnd/>
            </a:ln>
          </p:spPr>
          <p:txBody>
            <a:bodyPr wrap="none" lIns="92075" tIns="46038" rIns="92075" bIns="46038">
              <a:spAutoFit/>
            </a:bodyPr>
            <a:lstStyle/>
            <a:p>
              <a:pPr eaLnBrk="0" hangingPunct="0"/>
              <a:r>
                <a:rPr lang="en-US" altLang="en-US" sz="2800" b="1">
                  <a:solidFill>
                    <a:schemeClr val="accent1"/>
                  </a:solidFill>
                  <a:latin typeface="Book Antiqua" pitchFamily="18" charset="0"/>
                </a:rPr>
                <a:t> </a:t>
              </a:r>
              <a:r>
                <a:rPr lang="en-US" altLang="en-US" sz="2800" b="1">
                  <a:solidFill>
                    <a:srgbClr val="FF0000"/>
                  </a:solidFill>
                  <a:latin typeface="Book Antiqua" pitchFamily="18" charset="0"/>
                </a:rPr>
                <a:t>1.  Ahamed</a:t>
              </a:r>
            </a:p>
            <a:p>
              <a:pPr eaLnBrk="0" hangingPunct="0"/>
              <a:r>
                <a:rPr lang="en-US" altLang="en-US" sz="2800" b="1">
                  <a:latin typeface="Book Antiqua" pitchFamily="18" charset="0"/>
                </a:rPr>
                <a:t> 2.  Munir</a:t>
              </a:r>
            </a:p>
            <a:p>
              <a:pPr eaLnBrk="0" hangingPunct="0"/>
              <a:r>
                <a:rPr lang="en-US" altLang="en-US" sz="2800" b="1">
                  <a:latin typeface="Book Antiqua" pitchFamily="18" charset="0"/>
                </a:rPr>
                <a:t> 3.  Khalid</a:t>
              </a:r>
            </a:p>
            <a:p>
              <a:pPr eaLnBrk="0" hangingPunct="0"/>
              <a:r>
                <a:rPr lang="en-US" altLang="en-US" sz="2800" b="1">
                  <a:latin typeface="Book Antiqua" pitchFamily="18" charset="0"/>
                </a:rPr>
                <a:t> 4.  Ameer</a:t>
              </a:r>
            </a:p>
            <a:p>
              <a:pPr eaLnBrk="0" hangingPunct="0"/>
              <a:r>
                <a:rPr lang="en-US" altLang="en-US" sz="2800" b="1">
                  <a:latin typeface="Book Antiqua" pitchFamily="18" charset="0"/>
                </a:rPr>
                <a:t> 5.  Junaid</a:t>
              </a:r>
            </a:p>
            <a:p>
              <a:pPr eaLnBrk="0" hangingPunct="0"/>
              <a:r>
                <a:rPr lang="en-US" altLang="en-US" sz="2800" b="1">
                  <a:latin typeface="Book Antiqua" pitchFamily="18" charset="0"/>
                </a:rPr>
                <a:t> </a:t>
              </a:r>
              <a:r>
                <a:rPr lang="en-US" altLang="en-US" sz="2800" b="1">
                  <a:solidFill>
                    <a:srgbClr val="FF0000"/>
                  </a:solidFill>
                  <a:latin typeface="Book Antiqua" pitchFamily="18" charset="0"/>
                </a:rPr>
                <a:t>6.  Khadeer</a:t>
              </a:r>
            </a:p>
            <a:p>
              <a:pPr eaLnBrk="0" hangingPunct="0"/>
              <a:r>
                <a:rPr lang="en-US" altLang="en-US" sz="2800" b="1">
                  <a:latin typeface="Book Antiqua" pitchFamily="18" charset="0"/>
                </a:rPr>
                <a:t> 7.  Shaffi</a:t>
              </a:r>
            </a:p>
            <a:p>
              <a:pPr eaLnBrk="0" hangingPunct="0"/>
              <a:r>
                <a:rPr lang="en-US" altLang="en-US" sz="2800" b="1">
                  <a:latin typeface="Book Antiqua" pitchFamily="18" charset="0"/>
                </a:rPr>
                <a:t> 8.  Rafi</a:t>
              </a:r>
            </a:p>
            <a:p>
              <a:pPr eaLnBrk="0" hangingPunct="0"/>
              <a:r>
                <a:rPr lang="en-US" altLang="en-US" sz="2800" b="1">
                  <a:latin typeface="Book Antiqua" pitchFamily="18" charset="0"/>
                </a:rPr>
                <a:t> 9.  Ghayas</a:t>
              </a:r>
            </a:p>
            <a:p>
              <a:pPr eaLnBrk="0" hangingPunct="0"/>
              <a:r>
                <a:rPr lang="en-US" altLang="en-US" sz="2800" b="1">
                  <a:solidFill>
                    <a:srgbClr val="FF0000"/>
                  </a:solidFill>
                  <a:latin typeface="Book Antiqua" pitchFamily="18" charset="0"/>
                </a:rPr>
                <a:t>10. Fayaz</a:t>
              </a:r>
            </a:p>
            <a:p>
              <a:pPr eaLnBrk="0" hangingPunct="0"/>
              <a:endParaRPr lang="en-US" altLang="en-US" sz="2800" b="1">
                <a:latin typeface="Book Antiqua" pitchFamily="18" charset="0"/>
              </a:endParaRPr>
            </a:p>
          </p:txBody>
        </p:sp>
        <p:sp>
          <p:nvSpPr>
            <p:cNvPr id="19464" name="Rectangle 8"/>
            <p:cNvSpPr>
              <a:spLocks noChangeArrowheads="1"/>
            </p:cNvSpPr>
            <p:nvPr/>
          </p:nvSpPr>
          <p:spPr bwMode="auto">
            <a:xfrm>
              <a:off x="2150" y="1161"/>
              <a:ext cx="1318" cy="3044"/>
            </a:xfrm>
            <a:prstGeom prst="rect">
              <a:avLst/>
            </a:prstGeom>
            <a:noFill/>
            <a:ln w="9525">
              <a:noFill/>
              <a:miter lim="800000"/>
              <a:headEnd/>
              <a:tailEnd/>
            </a:ln>
          </p:spPr>
          <p:txBody>
            <a:bodyPr wrap="none" lIns="92075" tIns="46038" rIns="92075" bIns="46038">
              <a:spAutoFit/>
            </a:bodyPr>
            <a:lstStyle/>
            <a:p>
              <a:pPr eaLnBrk="0" hangingPunct="0"/>
              <a:r>
                <a:rPr lang="en-US" altLang="en-US" sz="2800" b="1">
                  <a:solidFill>
                    <a:srgbClr val="FF0000"/>
                  </a:solidFill>
                  <a:latin typeface="Book Antiqua" pitchFamily="18" charset="0"/>
                </a:rPr>
                <a:t>11.  Riyaz</a:t>
              </a:r>
            </a:p>
            <a:p>
              <a:pPr eaLnBrk="0" hangingPunct="0"/>
              <a:r>
                <a:rPr lang="en-US" altLang="en-US" sz="2800" b="1">
                  <a:latin typeface="Book Antiqua" pitchFamily="18" charset="0"/>
                </a:rPr>
                <a:t>12.  Yaseen</a:t>
              </a:r>
            </a:p>
            <a:p>
              <a:pPr eaLnBrk="0" hangingPunct="0"/>
              <a:r>
                <a:rPr lang="en-US" altLang="en-US" sz="2800" b="1">
                  <a:solidFill>
                    <a:srgbClr val="FF0000"/>
                  </a:solidFill>
                  <a:latin typeface="Book Antiqua" pitchFamily="18" charset="0"/>
                </a:rPr>
                <a:t>13.  Jaffar</a:t>
              </a:r>
            </a:p>
            <a:p>
              <a:pPr eaLnBrk="0" hangingPunct="0"/>
              <a:r>
                <a:rPr lang="en-US" altLang="en-US" sz="2800" b="1">
                  <a:latin typeface="Book Antiqua" pitchFamily="18" charset="0"/>
                </a:rPr>
                <a:t>14.  Sattar</a:t>
              </a:r>
            </a:p>
            <a:p>
              <a:pPr eaLnBrk="0" hangingPunct="0"/>
              <a:r>
                <a:rPr lang="en-US" altLang="en-US" sz="2800" b="1">
                  <a:solidFill>
                    <a:srgbClr val="FF0000"/>
                  </a:solidFill>
                  <a:latin typeface="Book Antiqua" pitchFamily="18" charset="0"/>
                </a:rPr>
                <a:t>15.  Ghouse</a:t>
              </a:r>
            </a:p>
            <a:p>
              <a:pPr eaLnBrk="0" hangingPunct="0"/>
              <a:r>
                <a:rPr lang="en-US" altLang="en-US" sz="2800" b="1">
                  <a:solidFill>
                    <a:srgbClr val="FF0000"/>
                  </a:solidFill>
                  <a:latin typeface="Book Antiqua" pitchFamily="18" charset="0"/>
                </a:rPr>
                <a:t>16.  Imran</a:t>
              </a:r>
            </a:p>
            <a:p>
              <a:pPr eaLnBrk="0" hangingPunct="0"/>
              <a:r>
                <a:rPr lang="en-US" altLang="en-US" sz="2800" b="1">
                  <a:latin typeface="Book Antiqua" pitchFamily="18" charset="0"/>
                </a:rPr>
                <a:t>17.  Khaleel</a:t>
              </a:r>
            </a:p>
            <a:p>
              <a:pPr eaLnBrk="0" hangingPunct="0"/>
              <a:r>
                <a:rPr lang="en-US" altLang="en-US" sz="2800" b="1">
                  <a:latin typeface="Book Antiqua" pitchFamily="18" charset="0"/>
                </a:rPr>
                <a:t>18.  Shabu</a:t>
              </a:r>
            </a:p>
            <a:p>
              <a:pPr eaLnBrk="0" hangingPunct="0"/>
              <a:r>
                <a:rPr lang="en-US" altLang="en-US" sz="2800" b="1">
                  <a:latin typeface="Book Antiqua" pitchFamily="18" charset="0"/>
                </a:rPr>
                <a:t>19.  Shanu</a:t>
              </a:r>
            </a:p>
            <a:p>
              <a:pPr eaLnBrk="0" hangingPunct="0"/>
              <a:r>
                <a:rPr lang="en-US" altLang="en-US" sz="2800" b="1">
                  <a:latin typeface="Book Antiqua" pitchFamily="18" charset="0"/>
                </a:rPr>
                <a:t>20.  Javid</a:t>
              </a:r>
            </a:p>
            <a:p>
              <a:pPr eaLnBrk="0" hangingPunct="0"/>
              <a:endParaRPr lang="en-US" altLang="en-US" sz="2800" b="1">
                <a:latin typeface="Book Antiqua" pitchFamily="18" charset="0"/>
              </a:endParaRPr>
            </a:p>
          </p:txBody>
        </p:sp>
        <p:sp>
          <p:nvSpPr>
            <p:cNvPr id="19465" name="Rectangle 9"/>
            <p:cNvSpPr>
              <a:spLocks noChangeArrowheads="1"/>
            </p:cNvSpPr>
            <p:nvPr/>
          </p:nvSpPr>
          <p:spPr bwMode="auto">
            <a:xfrm>
              <a:off x="4070" y="1161"/>
              <a:ext cx="1493" cy="2773"/>
            </a:xfrm>
            <a:prstGeom prst="rect">
              <a:avLst/>
            </a:prstGeom>
            <a:noFill/>
            <a:ln w="9525">
              <a:noFill/>
              <a:miter lim="800000"/>
              <a:headEnd/>
              <a:tailEnd/>
            </a:ln>
          </p:spPr>
          <p:txBody>
            <a:bodyPr wrap="none" lIns="92075" tIns="46038" rIns="92075" bIns="46038">
              <a:spAutoFit/>
            </a:bodyPr>
            <a:lstStyle/>
            <a:p>
              <a:pPr eaLnBrk="0" hangingPunct="0"/>
              <a:r>
                <a:rPr lang="en-US" altLang="en-US" sz="2800" b="1">
                  <a:latin typeface="Book Antiqua" pitchFamily="18" charset="0"/>
                </a:rPr>
                <a:t>21.  Fahad</a:t>
              </a:r>
            </a:p>
            <a:p>
              <a:pPr eaLnBrk="0" hangingPunct="0"/>
              <a:r>
                <a:rPr lang="en-US" altLang="en-US" sz="2800" b="1">
                  <a:solidFill>
                    <a:srgbClr val="FF0000"/>
                  </a:solidFill>
                  <a:latin typeface="Book Antiqua" pitchFamily="18" charset="0"/>
                </a:rPr>
                <a:t>22.  Iqbal</a:t>
              </a:r>
            </a:p>
            <a:p>
              <a:pPr eaLnBrk="0" hangingPunct="0"/>
              <a:r>
                <a:rPr lang="en-US" altLang="en-US" sz="2800" b="1">
                  <a:latin typeface="Book Antiqua" pitchFamily="18" charset="0"/>
                </a:rPr>
                <a:t>23.  Jabbar</a:t>
              </a:r>
            </a:p>
            <a:p>
              <a:pPr eaLnBrk="0" hangingPunct="0"/>
              <a:r>
                <a:rPr lang="en-US" altLang="en-US" sz="2800" b="1">
                  <a:solidFill>
                    <a:srgbClr val="FF0000"/>
                  </a:solidFill>
                  <a:latin typeface="Book Antiqua" pitchFamily="18" charset="0"/>
                </a:rPr>
                <a:t>24.  Aziz</a:t>
              </a:r>
            </a:p>
            <a:p>
              <a:pPr eaLnBrk="0" hangingPunct="0"/>
              <a:r>
                <a:rPr lang="en-US" altLang="en-US" sz="2800" b="1">
                  <a:solidFill>
                    <a:srgbClr val="FF0000"/>
                  </a:solidFill>
                  <a:latin typeface="Book Antiqua" pitchFamily="18" charset="0"/>
                </a:rPr>
                <a:t>25.  Anwar</a:t>
              </a:r>
            </a:p>
            <a:p>
              <a:pPr eaLnBrk="0" hangingPunct="0"/>
              <a:r>
                <a:rPr lang="en-US" altLang="en-US" sz="2800" b="1">
                  <a:latin typeface="Book Antiqua" pitchFamily="18" charset="0"/>
                </a:rPr>
                <a:t>26.  Shohail</a:t>
              </a:r>
            </a:p>
            <a:p>
              <a:pPr eaLnBrk="0" hangingPunct="0"/>
              <a:r>
                <a:rPr lang="en-US" altLang="en-US" sz="2800" b="1">
                  <a:latin typeface="Book Antiqua" pitchFamily="18" charset="0"/>
                </a:rPr>
                <a:t>27.  Shohaib</a:t>
              </a:r>
            </a:p>
            <a:p>
              <a:pPr eaLnBrk="0" hangingPunct="0"/>
              <a:r>
                <a:rPr lang="en-US" altLang="en-US" sz="2800" b="1">
                  <a:latin typeface="Book Antiqua" pitchFamily="18" charset="0"/>
                </a:rPr>
                <a:t>28.  Rehaman</a:t>
              </a:r>
            </a:p>
            <a:p>
              <a:pPr eaLnBrk="0" hangingPunct="0"/>
              <a:r>
                <a:rPr lang="en-US" altLang="en-US" sz="2800" b="1">
                  <a:latin typeface="Book Antiqua" pitchFamily="18" charset="0"/>
                </a:rPr>
                <a:t>29.  Naeem</a:t>
              </a:r>
            </a:p>
            <a:p>
              <a:pPr eaLnBrk="0" hangingPunct="0"/>
              <a:r>
                <a:rPr lang="en-US" altLang="en-US" sz="2800" b="1">
                  <a:latin typeface="Book Antiqua" pitchFamily="18" charset="0"/>
                </a:rPr>
                <a:t>30.  Rahim</a:t>
              </a:r>
              <a:endParaRPr lang="en-US" altLang="en-US" sz="2800" b="1">
                <a:solidFill>
                  <a:schemeClr val="accent1"/>
                </a:solidFill>
                <a:latin typeface="Book Antiqua" pitchFamily="18" charset="0"/>
              </a:endParaRP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0" y="381000"/>
            <a:ext cx="8915400" cy="6477000"/>
          </a:xfrm>
        </p:spPr>
        <p:txBody>
          <a:bodyPr/>
          <a:lstStyle/>
          <a:p>
            <a:pPr marL="609600" indent="-609600" eaLnBrk="1" hangingPunct="1"/>
            <a:r>
              <a:rPr lang="en-US" altLang="en-US" smtClean="0">
                <a:solidFill>
                  <a:srgbClr val="0000CC"/>
                </a:solidFill>
              </a:rPr>
              <a:t>Simple random sampling</a:t>
            </a:r>
          </a:p>
          <a:p>
            <a:pPr marL="990600" lvl="1" indent="-533400" eaLnBrk="1" hangingPunct="1"/>
            <a:r>
              <a:rPr lang="en-US" altLang="en-US" smtClean="0"/>
              <a:t>Estimate hemoglobin levels in patients with sickle cell anemia</a:t>
            </a:r>
          </a:p>
          <a:p>
            <a:pPr marL="609600" indent="-609600" eaLnBrk="1" hangingPunct="1">
              <a:buFontTx/>
              <a:buAutoNum type="arabicPeriod"/>
            </a:pPr>
            <a:r>
              <a:rPr lang="en-US" altLang="en-US" sz="2800" smtClean="0"/>
              <a:t>Determine sample size </a:t>
            </a:r>
          </a:p>
          <a:p>
            <a:pPr marL="609600" indent="-609600" eaLnBrk="1" hangingPunct="1">
              <a:buFontTx/>
              <a:buAutoNum type="arabicPeriod"/>
            </a:pPr>
            <a:r>
              <a:rPr lang="en-US" altLang="en-US" sz="2800" smtClean="0"/>
              <a:t>Obtain a list of all patients with sickle cell anemia in a hospital or clinic</a:t>
            </a:r>
          </a:p>
          <a:p>
            <a:pPr marL="609600" indent="-609600" eaLnBrk="1" hangingPunct="1">
              <a:buFontTx/>
              <a:buAutoNum type="arabicPeriod"/>
            </a:pPr>
            <a:r>
              <a:rPr lang="en-US" altLang="en-US" sz="2800" smtClean="0"/>
              <a:t>Patient is the sampling unit</a:t>
            </a:r>
          </a:p>
          <a:p>
            <a:pPr marL="609600" indent="-609600" eaLnBrk="1" hangingPunct="1">
              <a:buFontTx/>
              <a:buAutoNum type="arabicPeriod"/>
            </a:pPr>
            <a:r>
              <a:rPr lang="en-US" altLang="en-US" sz="2800" smtClean="0"/>
              <a:t>Use a table of random numbers to select units from the sampling frame</a:t>
            </a:r>
          </a:p>
          <a:p>
            <a:pPr marL="609600" indent="-609600" eaLnBrk="1" hangingPunct="1">
              <a:buFontTx/>
              <a:buAutoNum type="arabicPeriod"/>
            </a:pPr>
            <a:r>
              <a:rPr lang="en-US" altLang="en-US" sz="2800" smtClean="0"/>
              <a:t>Measure hemoglobin in all patients</a:t>
            </a:r>
          </a:p>
          <a:p>
            <a:pPr marL="609600" indent="-609600" eaLnBrk="1" hangingPunct="1">
              <a:buFontTx/>
              <a:buAutoNum type="arabicPeriod"/>
            </a:pPr>
            <a:r>
              <a:rPr lang="en-US" altLang="en-US" sz="2800" smtClean="0"/>
              <a:t>Estimate the levels (normal &amp; abnormal) of hemoglobin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solidFill>
                  <a:srgbClr val="0000CC"/>
                </a:solidFill>
              </a:rPr>
              <a:t>Systematic random Sampling</a:t>
            </a:r>
          </a:p>
        </p:txBody>
      </p:sp>
      <p:sp>
        <p:nvSpPr>
          <p:cNvPr id="43011" name="Rectangle 3"/>
          <p:cNvSpPr>
            <a:spLocks noGrp="1" noChangeArrowheads="1"/>
          </p:cNvSpPr>
          <p:nvPr>
            <p:ph type="body" idx="1"/>
          </p:nvPr>
        </p:nvSpPr>
        <p:spPr/>
        <p:txBody>
          <a:bodyPr/>
          <a:lstStyle/>
          <a:p>
            <a:pPr eaLnBrk="1" hangingPunct="1">
              <a:lnSpc>
                <a:spcPct val="90000"/>
              </a:lnSpc>
            </a:pPr>
            <a:r>
              <a:rPr lang="en-US" altLang="en-US" sz="2400" smtClean="0"/>
              <a:t>Technique </a:t>
            </a:r>
          </a:p>
          <a:p>
            <a:pPr lvl="1" eaLnBrk="1" hangingPunct="1">
              <a:lnSpc>
                <a:spcPct val="90000"/>
              </a:lnSpc>
            </a:pPr>
            <a:r>
              <a:rPr lang="en-US" altLang="en-US" sz="2000" smtClean="0"/>
              <a:t>Use “system” to select sample (e.g., every 5th item in alphabetized list, every 10th name in phone book)</a:t>
            </a:r>
          </a:p>
          <a:p>
            <a:pPr eaLnBrk="1" hangingPunct="1">
              <a:lnSpc>
                <a:spcPct val="90000"/>
              </a:lnSpc>
            </a:pPr>
            <a:r>
              <a:rPr lang="en-US" altLang="en-US" sz="2400" smtClean="0"/>
              <a:t>Advantage </a:t>
            </a:r>
          </a:p>
          <a:p>
            <a:pPr lvl="1" eaLnBrk="1" hangingPunct="1">
              <a:lnSpc>
                <a:spcPct val="90000"/>
              </a:lnSpc>
            </a:pPr>
            <a:r>
              <a:rPr lang="en-US" altLang="en-US" sz="2000" smtClean="0"/>
              <a:t>Quick, efficient, saves time and energy</a:t>
            </a:r>
          </a:p>
          <a:p>
            <a:pPr eaLnBrk="1" hangingPunct="1">
              <a:lnSpc>
                <a:spcPct val="90000"/>
              </a:lnSpc>
            </a:pPr>
            <a:r>
              <a:rPr lang="en-US" altLang="en-US" sz="2400" smtClean="0"/>
              <a:t>Disadvantage </a:t>
            </a:r>
          </a:p>
          <a:p>
            <a:pPr lvl="1" eaLnBrk="1" hangingPunct="1">
              <a:lnSpc>
                <a:spcPct val="90000"/>
              </a:lnSpc>
            </a:pPr>
            <a:r>
              <a:rPr lang="en-US" altLang="en-US" sz="2000" smtClean="0"/>
              <a:t>Not entirely bias free; each item does not have equal chance to be selected</a:t>
            </a:r>
          </a:p>
          <a:p>
            <a:pPr lvl="1" eaLnBrk="1" hangingPunct="1">
              <a:lnSpc>
                <a:spcPct val="90000"/>
              </a:lnSpc>
            </a:pPr>
            <a:r>
              <a:rPr lang="en-US" altLang="en-US" sz="2000" smtClean="0"/>
              <a:t>System for selecting subjects may introduce systematic error</a:t>
            </a:r>
          </a:p>
          <a:p>
            <a:pPr lvl="1" eaLnBrk="1" hangingPunct="1">
              <a:lnSpc>
                <a:spcPct val="90000"/>
              </a:lnSpc>
            </a:pPr>
            <a:r>
              <a:rPr lang="en-US" altLang="en-US" sz="2000" smtClean="0"/>
              <a:t>Cannot generalize beyond population actually sampled</a:t>
            </a:r>
          </a:p>
        </p:txBody>
      </p:sp>
      <p:sp>
        <p:nvSpPr>
          <p:cNvPr id="21508" name="Rectangle 4"/>
          <p:cNvSpPr>
            <a:spLocks noGrp="1" noChangeArrowheads="1"/>
          </p:cNvSpPr>
          <p:nvPr>
            <p:ph type="body" sz="half" idx="4294967295"/>
          </p:nvPr>
        </p:nvSpPr>
        <p:spPr>
          <a:xfrm>
            <a:off x="5110163" y="1981200"/>
            <a:ext cx="4033837" cy="3886200"/>
          </a:xfrm>
        </p:spPr>
        <p:txBody>
          <a:bodyPr/>
          <a:lstStyle/>
          <a:p>
            <a:pPr eaLnBrk="1" hangingPunct="1">
              <a:lnSpc>
                <a:spcPct val="80000"/>
              </a:lnSpc>
            </a:pPr>
            <a:endParaRPr lang="en-US" altLang="en-US" sz="1800" smtClean="0"/>
          </a:p>
          <a:p>
            <a:pPr eaLnBrk="1" hangingPunct="1">
              <a:lnSpc>
                <a:spcPct val="80000"/>
              </a:lnSpc>
            </a:pPr>
            <a:endParaRPr lang="en-US" altLang="en-US" sz="1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dissolve">
                                      <p:cBhvr>
                                        <p:cTn id="7" dur="500"/>
                                        <p:tgtEl>
                                          <p:spTgt spid="4301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3011">
                                            <p:txEl>
                                              <p:pRg st="1" end="1"/>
                                            </p:txEl>
                                          </p:spTgt>
                                        </p:tgtEl>
                                        <p:attrNameLst>
                                          <p:attrName>style.visibility</p:attrName>
                                        </p:attrNameLst>
                                      </p:cBhvr>
                                      <p:to>
                                        <p:strVal val="visible"/>
                                      </p:to>
                                    </p:set>
                                    <p:animEffect transition="in" filter="dissolve">
                                      <p:cBhvr>
                                        <p:cTn id="10" dur="500"/>
                                        <p:tgtEl>
                                          <p:spTgt spid="4301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animEffect transition="in" filter="dissolve">
                                      <p:cBhvr>
                                        <p:cTn id="15" dur="500"/>
                                        <p:tgtEl>
                                          <p:spTgt spid="43011">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3011">
                                            <p:txEl>
                                              <p:pRg st="3" end="3"/>
                                            </p:txEl>
                                          </p:spTgt>
                                        </p:tgtEl>
                                        <p:attrNameLst>
                                          <p:attrName>style.visibility</p:attrName>
                                        </p:attrNameLst>
                                      </p:cBhvr>
                                      <p:to>
                                        <p:strVal val="visible"/>
                                      </p:to>
                                    </p:set>
                                    <p:animEffect transition="in" filter="dissolve">
                                      <p:cBhvr>
                                        <p:cTn id="18" dur="500"/>
                                        <p:tgtEl>
                                          <p:spTgt spid="43011">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animEffect transition="in" filter="dissolve">
                                      <p:cBhvr>
                                        <p:cTn id="23" dur="500"/>
                                        <p:tgtEl>
                                          <p:spTgt spid="43011">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3011">
                                            <p:txEl>
                                              <p:pRg st="5" end="5"/>
                                            </p:txEl>
                                          </p:spTgt>
                                        </p:tgtEl>
                                        <p:attrNameLst>
                                          <p:attrName>style.visibility</p:attrName>
                                        </p:attrNameLst>
                                      </p:cBhvr>
                                      <p:to>
                                        <p:strVal val="visible"/>
                                      </p:to>
                                    </p:set>
                                    <p:animEffect transition="in" filter="dissolve">
                                      <p:cBhvr>
                                        <p:cTn id="26" dur="500"/>
                                        <p:tgtEl>
                                          <p:spTgt spid="43011">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3011">
                                            <p:txEl>
                                              <p:pRg st="6" end="6"/>
                                            </p:txEl>
                                          </p:spTgt>
                                        </p:tgtEl>
                                        <p:attrNameLst>
                                          <p:attrName>style.visibility</p:attrName>
                                        </p:attrNameLst>
                                      </p:cBhvr>
                                      <p:to>
                                        <p:strVal val="visible"/>
                                      </p:to>
                                    </p:set>
                                    <p:animEffect transition="in" filter="dissolve">
                                      <p:cBhvr>
                                        <p:cTn id="29" dur="500"/>
                                        <p:tgtEl>
                                          <p:spTgt spid="43011">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43011">
                                            <p:txEl>
                                              <p:pRg st="7" end="7"/>
                                            </p:txEl>
                                          </p:spTgt>
                                        </p:tgtEl>
                                        <p:attrNameLst>
                                          <p:attrName>style.visibility</p:attrName>
                                        </p:attrNameLst>
                                      </p:cBhvr>
                                      <p:to>
                                        <p:strVal val="visible"/>
                                      </p:to>
                                    </p:set>
                                    <p:animEffect transition="in" filter="dissolve">
                                      <p:cBhvr>
                                        <p:cTn id="32" dur="5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7538" y="460375"/>
            <a:ext cx="7826375" cy="1069975"/>
          </a:xfrm>
        </p:spPr>
        <p:txBody>
          <a:bodyPr/>
          <a:lstStyle/>
          <a:p>
            <a:pPr eaLnBrk="1" hangingPunct="1"/>
            <a:r>
              <a:rPr lang="en-US" altLang="en-US" sz="5400" b="1" smtClean="0">
                <a:solidFill>
                  <a:srgbClr val="0000CC"/>
                </a:solidFill>
              </a:rPr>
              <a:t>Sampling</a:t>
            </a:r>
          </a:p>
        </p:txBody>
      </p:sp>
      <p:sp>
        <p:nvSpPr>
          <p:cNvPr id="4099" name="Rectangle 3"/>
          <p:cNvSpPr>
            <a:spLocks noGrp="1" noChangeArrowheads="1"/>
          </p:cNvSpPr>
          <p:nvPr>
            <p:ph type="body" idx="1"/>
          </p:nvPr>
        </p:nvSpPr>
        <p:spPr>
          <a:xfrm>
            <a:off x="228600" y="1600200"/>
            <a:ext cx="8686800" cy="3352800"/>
          </a:xfrm>
        </p:spPr>
        <p:txBody>
          <a:bodyPr/>
          <a:lstStyle/>
          <a:p>
            <a:pPr eaLnBrk="1" hangingPunct="1">
              <a:buFont typeface="Wingdings" pitchFamily="2" charset="2"/>
              <a:buNone/>
            </a:pPr>
            <a:r>
              <a:rPr lang="en-US" altLang="en-US" sz="4400" b="1" smtClean="0"/>
              <a:t>Sampling is the process or technique of selecting a sample of appropriate characteristics and adequate size.</a:t>
            </a:r>
          </a:p>
          <a:p>
            <a:pPr eaLnBrk="1" hangingPunct="1">
              <a:buFont typeface="Wingdings" pitchFamily="2" charset="2"/>
              <a:buNone/>
            </a:pPr>
            <a:endParaRPr lang="en-US" altLang="en-US" sz="4400" b="1"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u="sng" smtClean="0">
                <a:solidFill>
                  <a:srgbClr val="0000CC"/>
                </a:solidFill>
              </a:rPr>
              <a:t>Example</a:t>
            </a:r>
          </a:p>
        </p:txBody>
      </p:sp>
      <p:sp>
        <p:nvSpPr>
          <p:cNvPr id="22531" name="Rectangle 3"/>
          <p:cNvSpPr>
            <a:spLocks noGrp="1" noChangeArrowheads="1"/>
          </p:cNvSpPr>
          <p:nvPr>
            <p:ph type="body" idx="1"/>
          </p:nvPr>
        </p:nvSpPr>
        <p:spPr/>
        <p:txBody>
          <a:bodyPr/>
          <a:lstStyle/>
          <a:p>
            <a:pPr eaLnBrk="1" fontAlgn="ctr" hangingPunct="1"/>
            <a:r>
              <a:rPr lang="en-US" altLang="en-US" sz="2400" smtClean="0"/>
              <a:t>If a systematic sample of 500 students were to be carried out in a university with an enrolled population of 10,000, the sampling interval would be:</a:t>
            </a:r>
          </a:p>
          <a:p>
            <a:pPr eaLnBrk="1" fontAlgn="ctr" hangingPunct="1"/>
            <a:r>
              <a:rPr lang="en-US" altLang="en-US" sz="2400" smtClean="0"/>
              <a:t>I = N/n = 10,000/500 =20</a:t>
            </a:r>
          </a:p>
          <a:p>
            <a:pPr eaLnBrk="1" fontAlgn="ctr" hangingPunct="1"/>
            <a:r>
              <a:rPr lang="en-US" altLang="en-US" sz="2400" smtClean="0"/>
              <a:t>All students would be assigned sequential numbers. The starting point would be chosen by selecting a random number between 1 and 20. If this number was 9, then the 9th student on the list of students would be selected along with every following 20th student. The sample of students would be those corresponding to student numbers 9, 29, 49, 69, ........ 9929, 9949, 9969 and 9989.</a:t>
            </a:r>
            <a:br>
              <a:rPr lang="en-US" altLang="en-US" sz="2400" smtClean="0"/>
            </a:br>
            <a:endParaRPr lang="en-US" altLang="en-US" sz="2400" smtClean="0"/>
          </a:p>
          <a:p>
            <a:pPr eaLnBrk="1" hangingPunct="1"/>
            <a:endParaRPr lang="en-US" altLang="en-US" sz="28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670300" y="1617663"/>
            <a:ext cx="3079750" cy="4826000"/>
          </a:xfrm>
          <a:prstGeom prst="rect">
            <a:avLst/>
          </a:prstGeom>
          <a:solidFill>
            <a:srgbClr val="808080"/>
          </a:solidFill>
          <a:ln w="0">
            <a:solidFill>
              <a:srgbClr val="808080"/>
            </a:solidFill>
            <a:miter lim="800000"/>
            <a:headEnd/>
            <a:tailEnd/>
          </a:ln>
        </p:spPr>
        <p:txBody>
          <a:bodyPr/>
          <a:lstStyle/>
          <a:p>
            <a:endParaRPr lang="ru-RU" altLang="en-US"/>
          </a:p>
        </p:txBody>
      </p:sp>
      <p:sp>
        <p:nvSpPr>
          <p:cNvPr id="23555" name="Rectangle 3"/>
          <p:cNvSpPr>
            <a:spLocks noChangeArrowheads="1"/>
          </p:cNvSpPr>
          <p:nvPr/>
        </p:nvSpPr>
        <p:spPr bwMode="auto">
          <a:xfrm>
            <a:off x="3754438" y="1557338"/>
            <a:ext cx="3081337" cy="4826000"/>
          </a:xfrm>
          <a:prstGeom prst="rect">
            <a:avLst/>
          </a:prstGeom>
          <a:solidFill>
            <a:srgbClr val="888888"/>
          </a:solidFill>
          <a:ln w="0">
            <a:solidFill>
              <a:srgbClr val="888888"/>
            </a:solidFill>
            <a:miter lim="800000"/>
            <a:headEnd/>
            <a:tailEnd/>
          </a:ln>
        </p:spPr>
        <p:txBody>
          <a:bodyPr/>
          <a:lstStyle/>
          <a:p>
            <a:endParaRPr lang="ru-RU" altLang="en-US"/>
          </a:p>
        </p:txBody>
      </p:sp>
      <p:sp>
        <p:nvSpPr>
          <p:cNvPr id="23556" name="Rectangle 4"/>
          <p:cNvSpPr>
            <a:spLocks noChangeArrowheads="1"/>
          </p:cNvSpPr>
          <p:nvPr/>
        </p:nvSpPr>
        <p:spPr bwMode="auto">
          <a:xfrm>
            <a:off x="3840163" y="1497013"/>
            <a:ext cx="3078162" cy="4826000"/>
          </a:xfrm>
          <a:prstGeom prst="rect">
            <a:avLst/>
          </a:prstGeom>
          <a:solidFill>
            <a:srgbClr val="909090"/>
          </a:solidFill>
          <a:ln w="0">
            <a:solidFill>
              <a:srgbClr val="909090"/>
            </a:solidFill>
            <a:miter lim="800000"/>
            <a:headEnd/>
            <a:tailEnd/>
          </a:ln>
        </p:spPr>
        <p:txBody>
          <a:bodyPr/>
          <a:lstStyle/>
          <a:p>
            <a:endParaRPr lang="ru-RU" altLang="en-US"/>
          </a:p>
        </p:txBody>
      </p:sp>
      <p:sp>
        <p:nvSpPr>
          <p:cNvPr id="23557" name="Rectangle 5"/>
          <p:cNvSpPr>
            <a:spLocks noChangeArrowheads="1"/>
          </p:cNvSpPr>
          <p:nvPr/>
        </p:nvSpPr>
        <p:spPr bwMode="auto">
          <a:xfrm>
            <a:off x="3924300" y="1438275"/>
            <a:ext cx="3079750" cy="4826000"/>
          </a:xfrm>
          <a:prstGeom prst="rect">
            <a:avLst/>
          </a:prstGeom>
          <a:solidFill>
            <a:srgbClr val="989898"/>
          </a:solidFill>
          <a:ln w="0">
            <a:solidFill>
              <a:srgbClr val="989898"/>
            </a:solidFill>
            <a:miter lim="800000"/>
            <a:headEnd/>
            <a:tailEnd/>
          </a:ln>
        </p:spPr>
        <p:txBody>
          <a:bodyPr/>
          <a:lstStyle/>
          <a:p>
            <a:endParaRPr lang="ru-RU" altLang="en-US"/>
          </a:p>
        </p:txBody>
      </p:sp>
      <p:sp>
        <p:nvSpPr>
          <p:cNvPr id="23558" name="Rectangle 6"/>
          <p:cNvSpPr>
            <a:spLocks noChangeArrowheads="1"/>
          </p:cNvSpPr>
          <p:nvPr/>
        </p:nvSpPr>
        <p:spPr bwMode="auto">
          <a:xfrm>
            <a:off x="4006850" y="1377950"/>
            <a:ext cx="3081338" cy="4826000"/>
          </a:xfrm>
          <a:prstGeom prst="rect">
            <a:avLst/>
          </a:prstGeom>
          <a:solidFill>
            <a:srgbClr val="9F9F9F"/>
          </a:solidFill>
          <a:ln w="0">
            <a:solidFill>
              <a:srgbClr val="9F9F9F"/>
            </a:solidFill>
            <a:miter lim="800000"/>
            <a:headEnd/>
            <a:tailEnd/>
          </a:ln>
        </p:spPr>
        <p:txBody>
          <a:bodyPr/>
          <a:lstStyle/>
          <a:p>
            <a:endParaRPr lang="ru-RU" altLang="en-US"/>
          </a:p>
        </p:txBody>
      </p:sp>
      <p:sp>
        <p:nvSpPr>
          <p:cNvPr id="23559" name="Rectangle 7"/>
          <p:cNvSpPr>
            <a:spLocks noChangeArrowheads="1"/>
          </p:cNvSpPr>
          <p:nvPr/>
        </p:nvSpPr>
        <p:spPr bwMode="auto">
          <a:xfrm>
            <a:off x="4092575" y="1317625"/>
            <a:ext cx="3079750" cy="4826000"/>
          </a:xfrm>
          <a:prstGeom prst="rect">
            <a:avLst/>
          </a:prstGeom>
          <a:solidFill>
            <a:srgbClr val="A7A7A7"/>
          </a:solidFill>
          <a:ln w="0">
            <a:solidFill>
              <a:srgbClr val="A7A7A7"/>
            </a:solidFill>
            <a:miter lim="800000"/>
            <a:headEnd/>
            <a:tailEnd/>
          </a:ln>
        </p:spPr>
        <p:txBody>
          <a:bodyPr/>
          <a:lstStyle/>
          <a:p>
            <a:endParaRPr lang="ru-RU" altLang="en-US"/>
          </a:p>
        </p:txBody>
      </p:sp>
      <p:sp>
        <p:nvSpPr>
          <p:cNvPr id="23560" name="Rectangle 8"/>
          <p:cNvSpPr>
            <a:spLocks noChangeArrowheads="1"/>
          </p:cNvSpPr>
          <p:nvPr/>
        </p:nvSpPr>
        <p:spPr bwMode="auto">
          <a:xfrm>
            <a:off x="4176713" y="1258888"/>
            <a:ext cx="3079750" cy="4826000"/>
          </a:xfrm>
          <a:prstGeom prst="rect">
            <a:avLst/>
          </a:prstGeom>
          <a:solidFill>
            <a:srgbClr val="AFAFAF"/>
          </a:solidFill>
          <a:ln w="0">
            <a:solidFill>
              <a:srgbClr val="AFAFAF"/>
            </a:solidFill>
            <a:miter lim="800000"/>
            <a:headEnd/>
            <a:tailEnd/>
          </a:ln>
        </p:spPr>
        <p:txBody>
          <a:bodyPr/>
          <a:lstStyle/>
          <a:p>
            <a:endParaRPr lang="ru-RU" altLang="en-US"/>
          </a:p>
        </p:txBody>
      </p:sp>
      <p:sp>
        <p:nvSpPr>
          <p:cNvPr id="23561" name="Rectangle 9"/>
          <p:cNvSpPr>
            <a:spLocks noChangeArrowheads="1"/>
          </p:cNvSpPr>
          <p:nvPr/>
        </p:nvSpPr>
        <p:spPr bwMode="auto">
          <a:xfrm>
            <a:off x="4260850" y="1198563"/>
            <a:ext cx="3079750" cy="4826000"/>
          </a:xfrm>
          <a:prstGeom prst="rect">
            <a:avLst/>
          </a:prstGeom>
          <a:solidFill>
            <a:srgbClr val="B7B7B7"/>
          </a:solidFill>
          <a:ln w="0">
            <a:solidFill>
              <a:srgbClr val="B7B7B7"/>
            </a:solidFill>
            <a:miter lim="800000"/>
            <a:headEnd/>
            <a:tailEnd/>
          </a:ln>
        </p:spPr>
        <p:txBody>
          <a:bodyPr/>
          <a:lstStyle/>
          <a:p>
            <a:endParaRPr lang="ru-RU" altLang="en-US"/>
          </a:p>
        </p:txBody>
      </p:sp>
      <p:sp>
        <p:nvSpPr>
          <p:cNvPr id="23562" name="Rectangle 10"/>
          <p:cNvSpPr>
            <a:spLocks noChangeArrowheads="1"/>
          </p:cNvSpPr>
          <p:nvPr/>
        </p:nvSpPr>
        <p:spPr bwMode="auto">
          <a:xfrm>
            <a:off x="4344988" y="1138238"/>
            <a:ext cx="3079750" cy="4826000"/>
          </a:xfrm>
          <a:prstGeom prst="rect">
            <a:avLst/>
          </a:prstGeom>
          <a:solidFill>
            <a:srgbClr val="BFBFBF"/>
          </a:solidFill>
          <a:ln w="0">
            <a:solidFill>
              <a:srgbClr val="BFBFBF"/>
            </a:solidFill>
            <a:miter lim="800000"/>
            <a:headEnd/>
            <a:tailEnd/>
          </a:ln>
        </p:spPr>
        <p:txBody>
          <a:bodyPr/>
          <a:lstStyle/>
          <a:p>
            <a:endParaRPr lang="ru-RU" altLang="en-US"/>
          </a:p>
        </p:txBody>
      </p:sp>
      <p:sp>
        <p:nvSpPr>
          <p:cNvPr id="23563" name="Rectangle 11"/>
          <p:cNvSpPr>
            <a:spLocks noChangeArrowheads="1"/>
          </p:cNvSpPr>
          <p:nvPr/>
        </p:nvSpPr>
        <p:spPr bwMode="auto">
          <a:xfrm>
            <a:off x="4429125" y="1079500"/>
            <a:ext cx="3081338" cy="4826000"/>
          </a:xfrm>
          <a:prstGeom prst="rect">
            <a:avLst/>
          </a:prstGeom>
          <a:solidFill>
            <a:srgbClr val="FFFFFF"/>
          </a:solidFill>
          <a:ln w="0">
            <a:solidFill>
              <a:srgbClr val="000000"/>
            </a:solidFill>
            <a:miter lim="800000"/>
            <a:headEnd/>
            <a:tailEnd/>
          </a:ln>
        </p:spPr>
        <p:txBody>
          <a:bodyPr/>
          <a:lstStyle/>
          <a:p>
            <a:endParaRPr lang="ru-RU" altLang="en-US"/>
          </a:p>
        </p:txBody>
      </p:sp>
      <p:sp>
        <p:nvSpPr>
          <p:cNvPr id="23564" name="Rectangle 12"/>
          <p:cNvSpPr>
            <a:spLocks noChangeArrowheads="1"/>
          </p:cNvSpPr>
          <p:nvPr/>
        </p:nvSpPr>
        <p:spPr bwMode="auto">
          <a:xfrm>
            <a:off x="482600" y="1617663"/>
            <a:ext cx="3079750" cy="4826000"/>
          </a:xfrm>
          <a:prstGeom prst="rect">
            <a:avLst/>
          </a:prstGeom>
          <a:solidFill>
            <a:srgbClr val="808080"/>
          </a:solidFill>
          <a:ln w="0">
            <a:solidFill>
              <a:srgbClr val="808080"/>
            </a:solidFill>
            <a:miter lim="800000"/>
            <a:headEnd/>
            <a:tailEnd/>
          </a:ln>
        </p:spPr>
        <p:txBody>
          <a:bodyPr/>
          <a:lstStyle/>
          <a:p>
            <a:endParaRPr lang="ru-RU" altLang="en-US"/>
          </a:p>
        </p:txBody>
      </p:sp>
      <p:sp>
        <p:nvSpPr>
          <p:cNvPr id="23565" name="Rectangle 13"/>
          <p:cNvSpPr>
            <a:spLocks noChangeArrowheads="1"/>
          </p:cNvSpPr>
          <p:nvPr/>
        </p:nvSpPr>
        <p:spPr bwMode="auto">
          <a:xfrm>
            <a:off x="566738" y="1557338"/>
            <a:ext cx="3082925" cy="4826000"/>
          </a:xfrm>
          <a:prstGeom prst="rect">
            <a:avLst/>
          </a:prstGeom>
          <a:solidFill>
            <a:srgbClr val="888888"/>
          </a:solidFill>
          <a:ln w="0">
            <a:solidFill>
              <a:srgbClr val="888888"/>
            </a:solidFill>
            <a:miter lim="800000"/>
            <a:headEnd/>
            <a:tailEnd/>
          </a:ln>
        </p:spPr>
        <p:txBody>
          <a:bodyPr/>
          <a:lstStyle/>
          <a:p>
            <a:endParaRPr lang="ru-RU" altLang="en-US"/>
          </a:p>
        </p:txBody>
      </p:sp>
      <p:sp>
        <p:nvSpPr>
          <p:cNvPr id="23566" name="Rectangle 14"/>
          <p:cNvSpPr>
            <a:spLocks noChangeArrowheads="1"/>
          </p:cNvSpPr>
          <p:nvPr/>
        </p:nvSpPr>
        <p:spPr bwMode="auto">
          <a:xfrm>
            <a:off x="654050" y="1497013"/>
            <a:ext cx="3079750" cy="4826000"/>
          </a:xfrm>
          <a:prstGeom prst="rect">
            <a:avLst/>
          </a:prstGeom>
          <a:solidFill>
            <a:srgbClr val="909090"/>
          </a:solidFill>
          <a:ln w="0">
            <a:solidFill>
              <a:srgbClr val="909090"/>
            </a:solidFill>
            <a:miter lim="800000"/>
            <a:headEnd/>
            <a:tailEnd/>
          </a:ln>
        </p:spPr>
        <p:txBody>
          <a:bodyPr/>
          <a:lstStyle/>
          <a:p>
            <a:endParaRPr lang="ru-RU" altLang="en-US"/>
          </a:p>
        </p:txBody>
      </p:sp>
      <p:sp>
        <p:nvSpPr>
          <p:cNvPr id="23567" name="Rectangle 15"/>
          <p:cNvSpPr>
            <a:spLocks noChangeArrowheads="1"/>
          </p:cNvSpPr>
          <p:nvPr/>
        </p:nvSpPr>
        <p:spPr bwMode="auto">
          <a:xfrm>
            <a:off x="738188" y="1438275"/>
            <a:ext cx="3079750" cy="4826000"/>
          </a:xfrm>
          <a:prstGeom prst="rect">
            <a:avLst/>
          </a:prstGeom>
          <a:solidFill>
            <a:srgbClr val="989898"/>
          </a:solidFill>
          <a:ln w="0">
            <a:solidFill>
              <a:srgbClr val="989898"/>
            </a:solidFill>
            <a:miter lim="800000"/>
            <a:headEnd/>
            <a:tailEnd/>
          </a:ln>
        </p:spPr>
        <p:txBody>
          <a:bodyPr/>
          <a:lstStyle/>
          <a:p>
            <a:endParaRPr lang="ru-RU" altLang="en-US"/>
          </a:p>
        </p:txBody>
      </p:sp>
      <p:sp>
        <p:nvSpPr>
          <p:cNvPr id="23568" name="Rectangle 16"/>
          <p:cNvSpPr>
            <a:spLocks noChangeArrowheads="1"/>
          </p:cNvSpPr>
          <p:nvPr/>
        </p:nvSpPr>
        <p:spPr bwMode="auto">
          <a:xfrm>
            <a:off x="822325" y="1377950"/>
            <a:ext cx="3081338" cy="4826000"/>
          </a:xfrm>
          <a:prstGeom prst="rect">
            <a:avLst/>
          </a:prstGeom>
          <a:solidFill>
            <a:srgbClr val="9F9F9F"/>
          </a:solidFill>
          <a:ln w="0">
            <a:solidFill>
              <a:srgbClr val="9F9F9F"/>
            </a:solidFill>
            <a:miter lim="800000"/>
            <a:headEnd/>
            <a:tailEnd/>
          </a:ln>
        </p:spPr>
        <p:txBody>
          <a:bodyPr/>
          <a:lstStyle/>
          <a:p>
            <a:endParaRPr lang="ru-RU" altLang="en-US"/>
          </a:p>
        </p:txBody>
      </p:sp>
      <p:sp>
        <p:nvSpPr>
          <p:cNvPr id="23569" name="Rectangle 17"/>
          <p:cNvSpPr>
            <a:spLocks noChangeArrowheads="1"/>
          </p:cNvSpPr>
          <p:nvPr/>
        </p:nvSpPr>
        <p:spPr bwMode="auto">
          <a:xfrm>
            <a:off x="908050" y="1317625"/>
            <a:ext cx="3079750" cy="4826000"/>
          </a:xfrm>
          <a:prstGeom prst="rect">
            <a:avLst/>
          </a:prstGeom>
          <a:solidFill>
            <a:srgbClr val="A7A7A7"/>
          </a:solidFill>
          <a:ln w="0">
            <a:solidFill>
              <a:srgbClr val="A7A7A7"/>
            </a:solidFill>
            <a:miter lim="800000"/>
            <a:headEnd/>
            <a:tailEnd/>
          </a:ln>
        </p:spPr>
        <p:txBody>
          <a:bodyPr/>
          <a:lstStyle/>
          <a:p>
            <a:endParaRPr lang="ru-RU" altLang="en-US"/>
          </a:p>
        </p:txBody>
      </p:sp>
      <p:sp>
        <p:nvSpPr>
          <p:cNvPr id="23570" name="Rectangle 18"/>
          <p:cNvSpPr>
            <a:spLocks noChangeArrowheads="1"/>
          </p:cNvSpPr>
          <p:nvPr/>
        </p:nvSpPr>
        <p:spPr bwMode="auto">
          <a:xfrm>
            <a:off x="992188" y="1258888"/>
            <a:ext cx="3079750" cy="4826000"/>
          </a:xfrm>
          <a:prstGeom prst="rect">
            <a:avLst/>
          </a:prstGeom>
          <a:solidFill>
            <a:srgbClr val="AFAFAF"/>
          </a:solidFill>
          <a:ln w="0">
            <a:solidFill>
              <a:srgbClr val="AFAFAF"/>
            </a:solidFill>
            <a:miter lim="800000"/>
            <a:headEnd/>
            <a:tailEnd/>
          </a:ln>
        </p:spPr>
        <p:txBody>
          <a:bodyPr/>
          <a:lstStyle/>
          <a:p>
            <a:endParaRPr lang="ru-RU" altLang="en-US"/>
          </a:p>
        </p:txBody>
      </p:sp>
      <p:sp>
        <p:nvSpPr>
          <p:cNvPr id="23571" name="Rectangle 19"/>
          <p:cNvSpPr>
            <a:spLocks noChangeArrowheads="1"/>
          </p:cNvSpPr>
          <p:nvPr/>
        </p:nvSpPr>
        <p:spPr bwMode="auto">
          <a:xfrm>
            <a:off x="1076325" y="1198563"/>
            <a:ext cx="3081338" cy="4826000"/>
          </a:xfrm>
          <a:prstGeom prst="rect">
            <a:avLst/>
          </a:prstGeom>
          <a:solidFill>
            <a:srgbClr val="B7B7B7"/>
          </a:solidFill>
          <a:ln w="0">
            <a:solidFill>
              <a:srgbClr val="B7B7B7"/>
            </a:solidFill>
            <a:miter lim="800000"/>
            <a:headEnd/>
            <a:tailEnd/>
          </a:ln>
        </p:spPr>
        <p:txBody>
          <a:bodyPr/>
          <a:lstStyle/>
          <a:p>
            <a:endParaRPr lang="ru-RU" altLang="en-US"/>
          </a:p>
        </p:txBody>
      </p:sp>
      <p:sp>
        <p:nvSpPr>
          <p:cNvPr id="23572" name="Rectangle 20"/>
          <p:cNvSpPr>
            <a:spLocks noChangeArrowheads="1"/>
          </p:cNvSpPr>
          <p:nvPr/>
        </p:nvSpPr>
        <p:spPr bwMode="auto">
          <a:xfrm>
            <a:off x="1162050" y="1138238"/>
            <a:ext cx="3079750" cy="4826000"/>
          </a:xfrm>
          <a:prstGeom prst="rect">
            <a:avLst/>
          </a:prstGeom>
          <a:solidFill>
            <a:srgbClr val="BFBFBF"/>
          </a:solidFill>
          <a:ln w="0">
            <a:solidFill>
              <a:srgbClr val="BFBFBF"/>
            </a:solidFill>
            <a:miter lim="800000"/>
            <a:headEnd/>
            <a:tailEnd/>
          </a:ln>
        </p:spPr>
        <p:txBody>
          <a:bodyPr/>
          <a:lstStyle/>
          <a:p>
            <a:endParaRPr lang="ru-RU" altLang="en-US"/>
          </a:p>
        </p:txBody>
      </p:sp>
      <p:sp>
        <p:nvSpPr>
          <p:cNvPr id="23573" name="Rectangle 21"/>
          <p:cNvSpPr>
            <a:spLocks noChangeArrowheads="1"/>
          </p:cNvSpPr>
          <p:nvPr/>
        </p:nvSpPr>
        <p:spPr bwMode="auto">
          <a:xfrm>
            <a:off x="1246188" y="1079500"/>
            <a:ext cx="3079750" cy="4826000"/>
          </a:xfrm>
          <a:prstGeom prst="rect">
            <a:avLst/>
          </a:prstGeom>
          <a:solidFill>
            <a:srgbClr val="FFFFFF"/>
          </a:solidFill>
          <a:ln w="0">
            <a:solidFill>
              <a:srgbClr val="000000"/>
            </a:solidFill>
            <a:miter lim="800000"/>
            <a:headEnd/>
            <a:tailEnd/>
          </a:ln>
        </p:spPr>
        <p:txBody>
          <a:bodyPr/>
          <a:lstStyle/>
          <a:p>
            <a:endParaRPr lang="ru-RU" altLang="en-US"/>
          </a:p>
        </p:txBody>
      </p:sp>
      <p:sp>
        <p:nvSpPr>
          <p:cNvPr id="23574" name="Freeform 22"/>
          <p:cNvSpPr>
            <a:spLocks/>
          </p:cNvSpPr>
          <p:nvPr/>
        </p:nvSpPr>
        <p:spPr bwMode="auto">
          <a:xfrm>
            <a:off x="4564063" y="1743075"/>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7" y="11"/>
                </a:lnTo>
                <a:lnTo>
                  <a:pt x="143" y="0"/>
                </a:lnTo>
                <a:lnTo>
                  <a:pt x="87" y="11"/>
                </a:lnTo>
                <a:lnTo>
                  <a:pt x="41" y="45"/>
                </a:lnTo>
                <a:lnTo>
                  <a:pt x="11" y="95"/>
                </a:lnTo>
                <a:lnTo>
                  <a:pt x="0" y="157"/>
                </a:lnTo>
                <a:lnTo>
                  <a:pt x="11" y="217"/>
                </a:lnTo>
                <a:lnTo>
                  <a:pt x="41" y="267"/>
                </a:lnTo>
                <a:lnTo>
                  <a:pt x="87" y="301"/>
                </a:lnTo>
                <a:lnTo>
                  <a:pt x="143" y="314"/>
                </a:lnTo>
                <a:lnTo>
                  <a:pt x="197"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n-US"/>
          </a:p>
        </p:txBody>
      </p:sp>
      <p:sp>
        <p:nvSpPr>
          <p:cNvPr id="23575" name="Freeform 23"/>
          <p:cNvSpPr>
            <a:spLocks/>
          </p:cNvSpPr>
          <p:nvPr/>
        </p:nvSpPr>
        <p:spPr bwMode="auto">
          <a:xfrm>
            <a:off x="4564063" y="2076450"/>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8" y="11"/>
                </a:lnTo>
                <a:lnTo>
                  <a:pt x="143" y="0"/>
                </a:lnTo>
                <a:lnTo>
                  <a:pt x="87" y="11"/>
                </a:lnTo>
                <a:lnTo>
                  <a:pt x="41" y="45"/>
                </a:lnTo>
                <a:lnTo>
                  <a:pt x="11" y="95"/>
                </a:lnTo>
                <a:lnTo>
                  <a:pt x="0" y="157"/>
                </a:lnTo>
                <a:lnTo>
                  <a:pt x="11" y="217"/>
                </a:lnTo>
                <a:lnTo>
                  <a:pt x="41" y="267"/>
                </a:lnTo>
                <a:lnTo>
                  <a:pt x="87" y="301"/>
                </a:lnTo>
                <a:lnTo>
                  <a:pt x="143" y="314"/>
                </a:lnTo>
                <a:lnTo>
                  <a:pt x="198"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n-US"/>
          </a:p>
        </p:txBody>
      </p:sp>
      <p:sp>
        <p:nvSpPr>
          <p:cNvPr id="23576" name="Freeform 24"/>
          <p:cNvSpPr>
            <a:spLocks/>
          </p:cNvSpPr>
          <p:nvPr/>
        </p:nvSpPr>
        <p:spPr bwMode="auto">
          <a:xfrm>
            <a:off x="4564063" y="2408238"/>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3" y="46"/>
                </a:lnTo>
                <a:lnTo>
                  <a:pt x="198" y="12"/>
                </a:lnTo>
                <a:lnTo>
                  <a:pt x="143" y="0"/>
                </a:lnTo>
                <a:lnTo>
                  <a:pt x="87" y="12"/>
                </a:lnTo>
                <a:lnTo>
                  <a:pt x="41" y="46"/>
                </a:lnTo>
                <a:lnTo>
                  <a:pt x="11" y="96"/>
                </a:lnTo>
                <a:lnTo>
                  <a:pt x="0" y="158"/>
                </a:lnTo>
                <a:lnTo>
                  <a:pt x="11" y="218"/>
                </a:lnTo>
                <a:lnTo>
                  <a:pt x="41" y="268"/>
                </a:lnTo>
                <a:lnTo>
                  <a:pt x="87" y="302"/>
                </a:lnTo>
                <a:lnTo>
                  <a:pt x="143" y="315"/>
                </a:lnTo>
                <a:lnTo>
                  <a:pt x="198" y="302"/>
                </a:lnTo>
                <a:lnTo>
                  <a:pt x="243" y="268"/>
                </a:lnTo>
                <a:lnTo>
                  <a:pt x="273" y="218"/>
                </a:lnTo>
                <a:lnTo>
                  <a:pt x="285" y="158"/>
                </a:lnTo>
                <a:close/>
              </a:path>
            </a:pathLst>
          </a:custGeom>
          <a:solidFill>
            <a:srgbClr val="FFFFFF"/>
          </a:solidFill>
          <a:ln w="0">
            <a:solidFill>
              <a:srgbClr val="000000"/>
            </a:solidFill>
            <a:round/>
            <a:headEnd/>
            <a:tailEnd/>
          </a:ln>
        </p:spPr>
        <p:txBody>
          <a:bodyPr/>
          <a:lstStyle/>
          <a:p>
            <a:endParaRPr lang="en-US"/>
          </a:p>
        </p:txBody>
      </p:sp>
      <p:sp>
        <p:nvSpPr>
          <p:cNvPr id="23577" name="Freeform 25"/>
          <p:cNvSpPr>
            <a:spLocks/>
          </p:cNvSpPr>
          <p:nvPr/>
        </p:nvSpPr>
        <p:spPr bwMode="auto">
          <a:xfrm>
            <a:off x="4564063" y="2741613"/>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4" y="96"/>
                </a:lnTo>
                <a:lnTo>
                  <a:pt x="243" y="46"/>
                </a:lnTo>
                <a:lnTo>
                  <a:pt x="198" y="12"/>
                </a:lnTo>
                <a:lnTo>
                  <a:pt x="143" y="0"/>
                </a:lnTo>
                <a:lnTo>
                  <a:pt x="87" y="12"/>
                </a:lnTo>
                <a:lnTo>
                  <a:pt x="42" y="46"/>
                </a:lnTo>
                <a:lnTo>
                  <a:pt x="11" y="96"/>
                </a:lnTo>
                <a:lnTo>
                  <a:pt x="0" y="158"/>
                </a:lnTo>
                <a:lnTo>
                  <a:pt x="11" y="218"/>
                </a:lnTo>
                <a:lnTo>
                  <a:pt x="42" y="268"/>
                </a:lnTo>
                <a:lnTo>
                  <a:pt x="87" y="302"/>
                </a:lnTo>
                <a:lnTo>
                  <a:pt x="143" y="315"/>
                </a:lnTo>
                <a:lnTo>
                  <a:pt x="198" y="302"/>
                </a:lnTo>
                <a:lnTo>
                  <a:pt x="243" y="268"/>
                </a:lnTo>
                <a:lnTo>
                  <a:pt x="274" y="218"/>
                </a:lnTo>
                <a:lnTo>
                  <a:pt x="285" y="158"/>
                </a:lnTo>
                <a:close/>
              </a:path>
            </a:pathLst>
          </a:custGeom>
          <a:solidFill>
            <a:srgbClr val="FFFFFF"/>
          </a:solidFill>
          <a:ln w="0">
            <a:solidFill>
              <a:srgbClr val="000000"/>
            </a:solidFill>
            <a:round/>
            <a:headEnd/>
            <a:tailEnd/>
          </a:ln>
        </p:spPr>
        <p:txBody>
          <a:bodyPr/>
          <a:lstStyle/>
          <a:p>
            <a:endParaRPr lang="en-US"/>
          </a:p>
        </p:txBody>
      </p:sp>
      <p:sp>
        <p:nvSpPr>
          <p:cNvPr id="23578" name="Freeform 26"/>
          <p:cNvSpPr>
            <a:spLocks/>
          </p:cNvSpPr>
          <p:nvPr/>
        </p:nvSpPr>
        <p:spPr bwMode="auto">
          <a:xfrm>
            <a:off x="4564063" y="3074988"/>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3" y="46"/>
                </a:lnTo>
                <a:lnTo>
                  <a:pt x="198" y="12"/>
                </a:lnTo>
                <a:lnTo>
                  <a:pt x="143" y="0"/>
                </a:lnTo>
                <a:lnTo>
                  <a:pt x="87" y="12"/>
                </a:lnTo>
                <a:lnTo>
                  <a:pt x="41" y="46"/>
                </a:lnTo>
                <a:lnTo>
                  <a:pt x="11" y="96"/>
                </a:lnTo>
                <a:lnTo>
                  <a:pt x="0" y="157"/>
                </a:lnTo>
                <a:lnTo>
                  <a:pt x="11" y="218"/>
                </a:lnTo>
                <a:lnTo>
                  <a:pt x="41" y="268"/>
                </a:lnTo>
                <a:lnTo>
                  <a:pt x="87" y="302"/>
                </a:lnTo>
                <a:lnTo>
                  <a:pt x="143" y="315"/>
                </a:lnTo>
                <a:lnTo>
                  <a:pt x="198" y="302"/>
                </a:lnTo>
                <a:lnTo>
                  <a:pt x="243" y="268"/>
                </a:lnTo>
                <a:lnTo>
                  <a:pt x="273"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79" name="Freeform 27"/>
          <p:cNvSpPr>
            <a:spLocks/>
          </p:cNvSpPr>
          <p:nvPr/>
        </p:nvSpPr>
        <p:spPr bwMode="auto">
          <a:xfrm>
            <a:off x="4564063" y="3408363"/>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4" y="96"/>
                </a:lnTo>
                <a:lnTo>
                  <a:pt x="243" y="46"/>
                </a:lnTo>
                <a:lnTo>
                  <a:pt x="198" y="12"/>
                </a:lnTo>
                <a:lnTo>
                  <a:pt x="143" y="0"/>
                </a:lnTo>
                <a:lnTo>
                  <a:pt x="87" y="12"/>
                </a:lnTo>
                <a:lnTo>
                  <a:pt x="42" y="46"/>
                </a:lnTo>
                <a:lnTo>
                  <a:pt x="11" y="96"/>
                </a:lnTo>
                <a:lnTo>
                  <a:pt x="0" y="157"/>
                </a:lnTo>
                <a:lnTo>
                  <a:pt x="11" y="218"/>
                </a:lnTo>
                <a:lnTo>
                  <a:pt x="42" y="268"/>
                </a:lnTo>
                <a:lnTo>
                  <a:pt x="87" y="302"/>
                </a:lnTo>
                <a:lnTo>
                  <a:pt x="143" y="315"/>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80" name="Freeform 28"/>
          <p:cNvSpPr>
            <a:spLocks/>
          </p:cNvSpPr>
          <p:nvPr/>
        </p:nvSpPr>
        <p:spPr bwMode="auto">
          <a:xfrm>
            <a:off x="4564063" y="3740150"/>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6"/>
                </a:lnTo>
                <a:lnTo>
                  <a:pt x="243" y="45"/>
                </a:lnTo>
                <a:lnTo>
                  <a:pt x="198" y="12"/>
                </a:lnTo>
                <a:lnTo>
                  <a:pt x="143" y="0"/>
                </a:lnTo>
                <a:lnTo>
                  <a:pt x="87" y="12"/>
                </a:lnTo>
                <a:lnTo>
                  <a:pt x="42" y="45"/>
                </a:lnTo>
                <a:lnTo>
                  <a:pt x="11" y="96"/>
                </a:lnTo>
                <a:lnTo>
                  <a:pt x="0" y="157"/>
                </a:lnTo>
                <a:lnTo>
                  <a:pt x="11" y="218"/>
                </a:lnTo>
                <a:lnTo>
                  <a:pt x="42" y="268"/>
                </a:lnTo>
                <a:lnTo>
                  <a:pt x="87" y="302"/>
                </a:lnTo>
                <a:lnTo>
                  <a:pt x="143" y="314"/>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81" name="Freeform 29"/>
          <p:cNvSpPr>
            <a:spLocks/>
          </p:cNvSpPr>
          <p:nvPr/>
        </p:nvSpPr>
        <p:spPr bwMode="auto">
          <a:xfrm>
            <a:off x="4565650" y="4073525"/>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4" y="96"/>
                </a:lnTo>
                <a:lnTo>
                  <a:pt x="243" y="46"/>
                </a:lnTo>
                <a:lnTo>
                  <a:pt x="198" y="12"/>
                </a:lnTo>
                <a:lnTo>
                  <a:pt x="143" y="0"/>
                </a:lnTo>
                <a:lnTo>
                  <a:pt x="87" y="12"/>
                </a:lnTo>
                <a:lnTo>
                  <a:pt x="42" y="46"/>
                </a:lnTo>
                <a:lnTo>
                  <a:pt x="11" y="96"/>
                </a:lnTo>
                <a:lnTo>
                  <a:pt x="0" y="157"/>
                </a:lnTo>
                <a:lnTo>
                  <a:pt x="11" y="218"/>
                </a:lnTo>
                <a:lnTo>
                  <a:pt x="42" y="268"/>
                </a:lnTo>
                <a:lnTo>
                  <a:pt x="87" y="302"/>
                </a:lnTo>
                <a:lnTo>
                  <a:pt x="143" y="315"/>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82" name="Freeform 30"/>
          <p:cNvSpPr>
            <a:spLocks/>
          </p:cNvSpPr>
          <p:nvPr/>
        </p:nvSpPr>
        <p:spPr bwMode="auto">
          <a:xfrm>
            <a:off x="4564063" y="4405313"/>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8" y="11"/>
                </a:lnTo>
                <a:lnTo>
                  <a:pt x="143" y="0"/>
                </a:lnTo>
                <a:lnTo>
                  <a:pt x="87" y="11"/>
                </a:lnTo>
                <a:lnTo>
                  <a:pt x="41" y="45"/>
                </a:lnTo>
                <a:lnTo>
                  <a:pt x="11" y="95"/>
                </a:lnTo>
                <a:lnTo>
                  <a:pt x="0" y="157"/>
                </a:lnTo>
                <a:lnTo>
                  <a:pt x="11" y="217"/>
                </a:lnTo>
                <a:lnTo>
                  <a:pt x="41" y="267"/>
                </a:lnTo>
                <a:lnTo>
                  <a:pt x="87" y="301"/>
                </a:lnTo>
                <a:lnTo>
                  <a:pt x="143" y="314"/>
                </a:lnTo>
                <a:lnTo>
                  <a:pt x="198"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n-US"/>
          </a:p>
        </p:txBody>
      </p:sp>
      <p:sp>
        <p:nvSpPr>
          <p:cNvPr id="23583" name="Freeform 31"/>
          <p:cNvSpPr>
            <a:spLocks/>
          </p:cNvSpPr>
          <p:nvPr/>
        </p:nvSpPr>
        <p:spPr bwMode="auto">
          <a:xfrm>
            <a:off x="4564063" y="4738688"/>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5"/>
                </a:lnTo>
                <a:lnTo>
                  <a:pt x="243" y="45"/>
                </a:lnTo>
                <a:lnTo>
                  <a:pt x="198" y="11"/>
                </a:lnTo>
                <a:lnTo>
                  <a:pt x="143" y="0"/>
                </a:lnTo>
                <a:lnTo>
                  <a:pt x="87" y="11"/>
                </a:lnTo>
                <a:lnTo>
                  <a:pt x="42" y="45"/>
                </a:lnTo>
                <a:lnTo>
                  <a:pt x="11" y="95"/>
                </a:lnTo>
                <a:lnTo>
                  <a:pt x="0" y="157"/>
                </a:lnTo>
                <a:lnTo>
                  <a:pt x="11" y="217"/>
                </a:lnTo>
                <a:lnTo>
                  <a:pt x="42" y="268"/>
                </a:lnTo>
                <a:lnTo>
                  <a:pt x="87" y="301"/>
                </a:lnTo>
                <a:lnTo>
                  <a:pt x="143" y="314"/>
                </a:lnTo>
                <a:lnTo>
                  <a:pt x="198" y="301"/>
                </a:lnTo>
                <a:lnTo>
                  <a:pt x="243" y="268"/>
                </a:lnTo>
                <a:lnTo>
                  <a:pt x="274" y="217"/>
                </a:lnTo>
                <a:lnTo>
                  <a:pt x="285" y="157"/>
                </a:lnTo>
                <a:close/>
              </a:path>
            </a:pathLst>
          </a:custGeom>
          <a:solidFill>
            <a:srgbClr val="FFFFFF"/>
          </a:solidFill>
          <a:ln w="0">
            <a:solidFill>
              <a:srgbClr val="000000"/>
            </a:solidFill>
            <a:round/>
            <a:headEnd/>
            <a:tailEnd/>
          </a:ln>
        </p:spPr>
        <p:txBody>
          <a:bodyPr/>
          <a:lstStyle/>
          <a:p>
            <a:endParaRPr lang="en-US"/>
          </a:p>
        </p:txBody>
      </p:sp>
      <p:sp>
        <p:nvSpPr>
          <p:cNvPr id="23584" name="Freeform 32"/>
          <p:cNvSpPr>
            <a:spLocks/>
          </p:cNvSpPr>
          <p:nvPr/>
        </p:nvSpPr>
        <p:spPr bwMode="auto">
          <a:xfrm>
            <a:off x="4564063" y="5070475"/>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3" y="46"/>
                </a:lnTo>
                <a:lnTo>
                  <a:pt x="198" y="12"/>
                </a:lnTo>
                <a:lnTo>
                  <a:pt x="143" y="0"/>
                </a:lnTo>
                <a:lnTo>
                  <a:pt x="87" y="12"/>
                </a:lnTo>
                <a:lnTo>
                  <a:pt x="41" y="46"/>
                </a:lnTo>
                <a:lnTo>
                  <a:pt x="11" y="96"/>
                </a:lnTo>
                <a:lnTo>
                  <a:pt x="0" y="158"/>
                </a:lnTo>
                <a:lnTo>
                  <a:pt x="11" y="218"/>
                </a:lnTo>
                <a:lnTo>
                  <a:pt x="41" y="268"/>
                </a:lnTo>
                <a:lnTo>
                  <a:pt x="87" y="302"/>
                </a:lnTo>
                <a:lnTo>
                  <a:pt x="143" y="315"/>
                </a:lnTo>
                <a:lnTo>
                  <a:pt x="198" y="302"/>
                </a:lnTo>
                <a:lnTo>
                  <a:pt x="243" y="268"/>
                </a:lnTo>
                <a:lnTo>
                  <a:pt x="273" y="218"/>
                </a:lnTo>
                <a:lnTo>
                  <a:pt x="285" y="158"/>
                </a:lnTo>
                <a:close/>
              </a:path>
            </a:pathLst>
          </a:custGeom>
          <a:solidFill>
            <a:srgbClr val="FFFFFF"/>
          </a:solidFill>
          <a:ln w="0">
            <a:solidFill>
              <a:srgbClr val="000000"/>
            </a:solidFill>
            <a:round/>
            <a:headEnd/>
            <a:tailEnd/>
          </a:ln>
        </p:spPr>
        <p:txBody>
          <a:bodyPr/>
          <a:lstStyle/>
          <a:p>
            <a:endParaRPr lang="en-US"/>
          </a:p>
        </p:txBody>
      </p:sp>
      <p:sp>
        <p:nvSpPr>
          <p:cNvPr id="23585" name="Freeform 33"/>
          <p:cNvSpPr>
            <a:spLocks/>
          </p:cNvSpPr>
          <p:nvPr/>
        </p:nvSpPr>
        <p:spPr bwMode="auto">
          <a:xfrm>
            <a:off x="4564063" y="5403850"/>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4" y="96"/>
                </a:lnTo>
                <a:lnTo>
                  <a:pt x="243" y="46"/>
                </a:lnTo>
                <a:lnTo>
                  <a:pt x="198" y="12"/>
                </a:lnTo>
                <a:lnTo>
                  <a:pt x="143" y="0"/>
                </a:lnTo>
                <a:lnTo>
                  <a:pt x="87" y="12"/>
                </a:lnTo>
                <a:lnTo>
                  <a:pt x="42" y="46"/>
                </a:lnTo>
                <a:lnTo>
                  <a:pt x="11" y="96"/>
                </a:lnTo>
                <a:lnTo>
                  <a:pt x="0" y="158"/>
                </a:lnTo>
                <a:lnTo>
                  <a:pt x="11" y="218"/>
                </a:lnTo>
                <a:lnTo>
                  <a:pt x="42" y="268"/>
                </a:lnTo>
                <a:lnTo>
                  <a:pt x="87" y="302"/>
                </a:lnTo>
                <a:lnTo>
                  <a:pt x="143" y="315"/>
                </a:lnTo>
                <a:lnTo>
                  <a:pt x="198" y="302"/>
                </a:lnTo>
                <a:lnTo>
                  <a:pt x="243" y="268"/>
                </a:lnTo>
                <a:lnTo>
                  <a:pt x="274" y="218"/>
                </a:lnTo>
                <a:lnTo>
                  <a:pt x="285" y="158"/>
                </a:lnTo>
                <a:close/>
              </a:path>
            </a:pathLst>
          </a:custGeom>
          <a:solidFill>
            <a:srgbClr val="FFFFFF"/>
          </a:solidFill>
          <a:ln w="0">
            <a:solidFill>
              <a:srgbClr val="000000"/>
            </a:solidFill>
            <a:round/>
            <a:headEnd/>
            <a:tailEnd/>
          </a:ln>
        </p:spPr>
        <p:txBody>
          <a:bodyPr/>
          <a:lstStyle/>
          <a:p>
            <a:endParaRPr lang="en-US"/>
          </a:p>
        </p:txBody>
      </p:sp>
      <p:sp>
        <p:nvSpPr>
          <p:cNvPr id="23586" name="Freeform 34"/>
          <p:cNvSpPr>
            <a:spLocks/>
          </p:cNvSpPr>
          <p:nvPr/>
        </p:nvSpPr>
        <p:spPr bwMode="auto">
          <a:xfrm>
            <a:off x="4564063" y="1411288"/>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5"/>
                </a:lnTo>
                <a:lnTo>
                  <a:pt x="243" y="45"/>
                </a:lnTo>
                <a:lnTo>
                  <a:pt x="198" y="12"/>
                </a:lnTo>
                <a:lnTo>
                  <a:pt x="143" y="0"/>
                </a:lnTo>
                <a:lnTo>
                  <a:pt x="87" y="12"/>
                </a:lnTo>
                <a:lnTo>
                  <a:pt x="42" y="45"/>
                </a:lnTo>
                <a:lnTo>
                  <a:pt x="11" y="95"/>
                </a:lnTo>
                <a:lnTo>
                  <a:pt x="0" y="157"/>
                </a:lnTo>
                <a:lnTo>
                  <a:pt x="11" y="218"/>
                </a:lnTo>
                <a:lnTo>
                  <a:pt x="42" y="268"/>
                </a:lnTo>
                <a:lnTo>
                  <a:pt x="87" y="302"/>
                </a:lnTo>
                <a:lnTo>
                  <a:pt x="143" y="314"/>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87" name="Freeform 35"/>
          <p:cNvSpPr>
            <a:spLocks/>
          </p:cNvSpPr>
          <p:nvPr/>
        </p:nvSpPr>
        <p:spPr bwMode="auto">
          <a:xfrm>
            <a:off x="3892550" y="1743075"/>
            <a:ext cx="134938" cy="166688"/>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n-US"/>
          </a:p>
        </p:txBody>
      </p:sp>
      <p:sp>
        <p:nvSpPr>
          <p:cNvPr id="23588" name="Freeform 36"/>
          <p:cNvSpPr>
            <a:spLocks/>
          </p:cNvSpPr>
          <p:nvPr/>
        </p:nvSpPr>
        <p:spPr bwMode="auto">
          <a:xfrm>
            <a:off x="3894138" y="2076450"/>
            <a:ext cx="133350" cy="166688"/>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n-US"/>
          </a:p>
        </p:txBody>
      </p:sp>
      <p:sp>
        <p:nvSpPr>
          <p:cNvPr id="23589" name="Freeform 37"/>
          <p:cNvSpPr>
            <a:spLocks/>
          </p:cNvSpPr>
          <p:nvPr/>
        </p:nvSpPr>
        <p:spPr bwMode="auto">
          <a:xfrm>
            <a:off x="3894138" y="2408238"/>
            <a:ext cx="133350" cy="166687"/>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4" y="158"/>
                </a:lnTo>
                <a:close/>
              </a:path>
            </a:pathLst>
          </a:custGeom>
          <a:solidFill>
            <a:srgbClr val="FFFFFF"/>
          </a:solidFill>
          <a:ln w="0">
            <a:solidFill>
              <a:srgbClr val="000000"/>
            </a:solidFill>
            <a:round/>
            <a:headEnd/>
            <a:tailEnd/>
          </a:ln>
        </p:spPr>
        <p:txBody>
          <a:bodyPr/>
          <a:lstStyle/>
          <a:p>
            <a:endParaRPr lang="en-US"/>
          </a:p>
        </p:txBody>
      </p:sp>
      <p:sp>
        <p:nvSpPr>
          <p:cNvPr id="23590" name="Freeform 38"/>
          <p:cNvSpPr>
            <a:spLocks/>
          </p:cNvSpPr>
          <p:nvPr/>
        </p:nvSpPr>
        <p:spPr bwMode="auto">
          <a:xfrm>
            <a:off x="3894138" y="2741613"/>
            <a:ext cx="134937"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5" y="158"/>
                </a:lnTo>
                <a:close/>
              </a:path>
            </a:pathLst>
          </a:custGeom>
          <a:solidFill>
            <a:srgbClr val="FFFFFF"/>
          </a:solidFill>
          <a:ln w="0">
            <a:solidFill>
              <a:srgbClr val="000000"/>
            </a:solidFill>
            <a:round/>
            <a:headEnd/>
            <a:tailEnd/>
          </a:ln>
        </p:spPr>
        <p:txBody>
          <a:bodyPr/>
          <a:lstStyle/>
          <a:p>
            <a:endParaRPr lang="en-US"/>
          </a:p>
        </p:txBody>
      </p:sp>
      <p:sp>
        <p:nvSpPr>
          <p:cNvPr id="23591" name="Freeform 39"/>
          <p:cNvSpPr>
            <a:spLocks/>
          </p:cNvSpPr>
          <p:nvPr/>
        </p:nvSpPr>
        <p:spPr bwMode="auto">
          <a:xfrm>
            <a:off x="3894138" y="3074988"/>
            <a:ext cx="133350" cy="166687"/>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4" y="157"/>
                </a:lnTo>
                <a:close/>
              </a:path>
            </a:pathLst>
          </a:custGeom>
          <a:solidFill>
            <a:srgbClr val="FFFFFF"/>
          </a:solidFill>
          <a:ln w="0">
            <a:solidFill>
              <a:srgbClr val="000000"/>
            </a:solidFill>
            <a:round/>
            <a:headEnd/>
            <a:tailEnd/>
          </a:ln>
        </p:spPr>
        <p:txBody>
          <a:bodyPr/>
          <a:lstStyle/>
          <a:p>
            <a:endParaRPr lang="en-US"/>
          </a:p>
        </p:txBody>
      </p:sp>
      <p:sp>
        <p:nvSpPr>
          <p:cNvPr id="23592" name="Freeform 40"/>
          <p:cNvSpPr>
            <a:spLocks/>
          </p:cNvSpPr>
          <p:nvPr/>
        </p:nvSpPr>
        <p:spPr bwMode="auto">
          <a:xfrm>
            <a:off x="3894138" y="3408363"/>
            <a:ext cx="134937"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93" name="Freeform 41"/>
          <p:cNvSpPr>
            <a:spLocks/>
          </p:cNvSpPr>
          <p:nvPr/>
        </p:nvSpPr>
        <p:spPr bwMode="auto">
          <a:xfrm>
            <a:off x="3894138" y="3740150"/>
            <a:ext cx="134937"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6"/>
                </a:lnTo>
                <a:lnTo>
                  <a:pt x="242" y="45"/>
                </a:lnTo>
                <a:lnTo>
                  <a:pt x="197" y="12"/>
                </a:lnTo>
                <a:lnTo>
                  <a:pt x="142" y="0"/>
                </a:lnTo>
                <a:lnTo>
                  <a:pt x="86" y="12"/>
                </a:lnTo>
                <a:lnTo>
                  <a:pt x="41" y="45"/>
                </a:lnTo>
                <a:lnTo>
                  <a:pt x="10" y="96"/>
                </a:lnTo>
                <a:lnTo>
                  <a:pt x="0" y="157"/>
                </a:lnTo>
                <a:lnTo>
                  <a:pt x="10" y="218"/>
                </a:lnTo>
                <a:lnTo>
                  <a:pt x="41" y="268"/>
                </a:lnTo>
                <a:lnTo>
                  <a:pt x="86" y="302"/>
                </a:lnTo>
                <a:lnTo>
                  <a:pt x="142" y="314"/>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94" name="Freeform 42"/>
          <p:cNvSpPr>
            <a:spLocks/>
          </p:cNvSpPr>
          <p:nvPr/>
        </p:nvSpPr>
        <p:spPr bwMode="auto">
          <a:xfrm>
            <a:off x="3894138" y="4073525"/>
            <a:ext cx="134937"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595" name="Freeform 43"/>
          <p:cNvSpPr>
            <a:spLocks/>
          </p:cNvSpPr>
          <p:nvPr/>
        </p:nvSpPr>
        <p:spPr bwMode="auto">
          <a:xfrm>
            <a:off x="3894138" y="4405313"/>
            <a:ext cx="133350" cy="166687"/>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n-US"/>
          </a:p>
        </p:txBody>
      </p:sp>
      <p:sp>
        <p:nvSpPr>
          <p:cNvPr id="23596" name="Freeform 44"/>
          <p:cNvSpPr>
            <a:spLocks/>
          </p:cNvSpPr>
          <p:nvPr/>
        </p:nvSpPr>
        <p:spPr bwMode="auto">
          <a:xfrm>
            <a:off x="3894138" y="4738688"/>
            <a:ext cx="134937"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2" y="45"/>
                </a:lnTo>
                <a:lnTo>
                  <a:pt x="197" y="11"/>
                </a:lnTo>
                <a:lnTo>
                  <a:pt x="142" y="0"/>
                </a:lnTo>
                <a:lnTo>
                  <a:pt x="86" y="11"/>
                </a:lnTo>
                <a:lnTo>
                  <a:pt x="41" y="45"/>
                </a:lnTo>
                <a:lnTo>
                  <a:pt x="10" y="95"/>
                </a:lnTo>
                <a:lnTo>
                  <a:pt x="0" y="157"/>
                </a:lnTo>
                <a:lnTo>
                  <a:pt x="10" y="217"/>
                </a:lnTo>
                <a:lnTo>
                  <a:pt x="41" y="268"/>
                </a:lnTo>
                <a:lnTo>
                  <a:pt x="86" y="301"/>
                </a:lnTo>
                <a:lnTo>
                  <a:pt x="142" y="314"/>
                </a:lnTo>
                <a:lnTo>
                  <a:pt x="197" y="301"/>
                </a:lnTo>
                <a:lnTo>
                  <a:pt x="242" y="268"/>
                </a:lnTo>
                <a:lnTo>
                  <a:pt x="273" y="217"/>
                </a:lnTo>
                <a:lnTo>
                  <a:pt x="285" y="157"/>
                </a:lnTo>
                <a:close/>
              </a:path>
            </a:pathLst>
          </a:custGeom>
          <a:solidFill>
            <a:srgbClr val="FFFFFF"/>
          </a:solidFill>
          <a:ln w="0">
            <a:solidFill>
              <a:srgbClr val="000000"/>
            </a:solidFill>
            <a:round/>
            <a:headEnd/>
            <a:tailEnd/>
          </a:ln>
        </p:spPr>
        <p:txBody>
          <a:bodyPr/>
          <a:lstStyle/>
          <a:p>
            <a:endParaRPr lang="en-US"/>
          </a:p>
        </p:txBody>
      </p:sp>
      <p:sp>
        <p:nvSpPr>
          <p:cNvPr id="23597" name="Freeform 45"/>
          <p:cNvSpPr>
            <a:spLocks/>
          </p:cNvSpPr>
          <p:nvPr/>
        </p:nvSpPr>
        <p:spPr bwMode="auto">
          <a:xfrm>
            <a:off x="3894138" y="5070475"/>
            <a:ext cx="133350" cy="166688"/>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4" y="158"/>
                </a:lnTo>
                <a:close/>
              </a:path>
            </a:pathLst>
          </a:custGeom>
          <a:solidFill>
            <a:srgbClr val="FFFFFF"/>
          </a:solidFill>
          <a:ln w="0">
            <a:solidFill>
              <a:srgbClr val="000000"/>
            </a:solidFill>
            <a:round/>
            <a:headEnd/>
            <a:tailEnd/>
          </a:ln>
        </p:spPr>
        <p:txBody>
          <a:bodyPr/>
          <a:lstStyle/>
          <a:p>
            <a:endParaRPr lang="en-US"/>
          </a:p>
        </p:txBody>
      </p:sp>
      <p:sp>
        <p:nvSpPr>
          <p:cNvPr id="23598" name="Freeform 46"/>
          <p:cNvSpPr>
            <a:spLocks/>
          </p:cNvSpPr>
          <p:nvPr/>
        </p:nvSpPr>
        <p:spPr bwMode="auto">
          <a:xfrm>
            <a:off x="3894138" y="5403850"/>
            <a:ext cx="134937"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5" y="158"/>
                </a:lnTo>
                <a:close/>
              </a:path>
            </a:pathLst>
          </a:custGeom>
          <a:solidFill>
            <a:srgbClr val="FFFFFF"/>
          </a:solidFill>
          <a:ln w="0">
            <a:solidFill>
              <a:srgbClr val="000000"/>
            </a:solidFill>
            <a:round/>
            <a:headEnd/>
            <a:tailEnd/>
          </a:ln>
        </p:spPr>
        <p:txBody>
          <a:bodyPr/>
          <a:lstStyle/>
          <a:p>
            <a:endParaRPr lang="en-US"/>
          </a:p>
        </p:txBody>
      </p:sp>
      <p:sp>
        <p:nvSpPr>
          <p:cNvPr id="23599" name="Freeform 47"/>
          <p:cNvSpPr>
            <a:spLocks/>
          </p:cNvSpPr>
          <p:nvPr/>
        </p:nvSpPr>
        <p:spPr bwMode="auto">
          <a:xfrm>
            <a:off x="3894138" y="1411288"/>
            <a:ext cx="134937"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2" y="45"/>
                </a:lnTo>
                <a:lnTo>
                  <a:pt x="197" y="12"/>
                </a:lnTo>
                <a:lnTo>
                  <a:pt x="142" y="0"/>
                </a:lnTo>
                <a:lnTo>
                  <a:pt x="86" y="12"/>
                </a:lnTo>
                <a:lnTo>
                  <a:pt x="41" y="45"/>
                </a:lnTo>
                <a:lnTo>
                  <a:pt x="10" y="95"/>
                </a:lnTo>
                <a:lnTo>
                  <a:pt x="0" y="157"/>
                </a:lnTo>
                <a:lnTo>
                  <a:pt x="10" y="218"/>
                </a:lnTo>
                <a:lnTo>
                  <a:pt x="41" y="268"/>
                </a:lnTo>
                <a:lnTo>
                  <a:pt x="86" y="302"/>
                </a:lnTo>
                <a:lnTo>
                  <a:pt x="142" y="314"/>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n-US"/>
          </a:p>
        </p:txBody>
      </p:sp>
      <p:sp>
        <p:nvSpPr>
          <p:cNvPr id="23600" name="Freeform 48"/>
          <p:cNvSpPr>
            <a:spLocks/>
          </p:cNvSpPr>
          <p:nvPr/>
        </p:nvSpPr>
        <p:spPr bwMode="auto">
          <a:xfrm>
            <a:off x="3970338" y="1168400"/>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p:spPr>
        <p:txBody>
          <a:bodyPr/>
          <a:lstStyle/>
          <a:p>
            <a:endParaRPr lang="en-US"/>
          </a:p>
        </p:txBody>
      </p:sp>
      <p:sp>
        <p:nvSpPr>
          <p:cNvPr id="23601" name="Freeform 49"/>
          <p:cNvSpPr>
            <a:spLocks/>
          </p:cNvSpPr>
          <p:nvPr/>
        </p:nvSpPr>
        <p:spPr bwMode="auto">
          <a:xfrm>
            <a:off x="3970338" y="1501775"/>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p:spPr>
        <p:txBody>
          <a:bodyPr/>
          <a:lstStyle/>
          <a:p>
            <a:endParaRPr lang="en-US"/>
          </a:p>
        </p:txBody>
      </p:sp>
      <p:sp>
        <p:nvSpPr>
          <p:cNvPr id="23602" name="Freeform 50"/>
          <p:cNvSpPr>
            <a:spLocks/>
          </p:cNvSpPr>
          <p:nvPr/>
        </p:nvSpPr>
        <p:spPr bwMode="auto">
          <a:xfrm>
            <a:off x="3970338" y="1835150"/>
            <a:ext cx="671512" cy="331788"/>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03" name="Freeform 51"/>
          <p:cNvSpPr>
            <a:spLocks/>
          </p:cNvSpPr>
          <p:nvPr/>
        </p:nvSpPr>
        <p:spPr bwMode="auto">
          <a:xfrm>
            <a:off x="3970338" y="2166938"/>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04" name="Freeform 52"/>
          <p:cNvSpPr>
            <a:spLocks/>
          </p:cNvSpPr>
          <p:nvPr/>
        </p:nvSpPr>
        <p:spPr bwMode="auto">
          <a:xfrm>
            <a:off x="3970338" y="2500313"/>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05" name="Freeform 53"/>
          <p:cNvSpPr>
            <a:spLocks/>
          </p:cNvSpPr>
          <p:nvPr/>
        </p:nvSpPr>
        <p:spPr bwMode="auto">
          <a:xfrm>
            <a:off x="3970338" y="2833688"/>
            <a:ext cx="671512" cy="331787"/>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06" name="Freeform 54"/>
          <p:cNvSpPr>
            <a:spLocks/>
          </p:cNvSpPr>
          <p:nvPr/>
        </p:nvSpPr>
        <p:spPr bwMode="auto">
          <a:xfrm>
            <a:off x="3970338" y="3165475"/>
            <a:ext cx="671512" cy="333375"/>
          </a:xfrm>
          <a:custGeom>
            <a:avLst/>
            <a:gdLst>
              <a:gd name="T0" fmla="*/ 0 w 1424"/>
              <a:gd name="T1" fmla="*/ 2147483647 h 628"/>
              <a:gd name="T2" fmla="*/ 0 w 1424"/>
              <a:gd name="T3" fmla="*/ 2147483647 h 628"/>
              <a:gd name="T4" fmla="*/ 2147483647 w 1424"/>
              <a:gd name="T5" fmla="*/ 0 h 628"/>
              <a:gd name="T6" fmla="*/ 2147483647 w 1424"/>
              <a:gd name="T7" fmla="*/ 0 h 628"/>
              <a:gd name="T8" fmla="*/ 2147483647 w 1424"/>
              <a:gd name="T9" fmla="*/ 2147483647 h 628"/>
              <a:gd name="T10" fmla="*/ 2147483647 w 1424"/>
              <a:gd name="T11" fmla="*/ 2147483647 h 628"/>
              <a:gd name="T12" fmla="*/ 2147483647 w 1424"/>
              <a:gd name="T13" fmla="*/ 2147483647 h 628"/>
              <a:gd name="T14" fmla="*/ 0 60000 65536"/>
              <a:gd name="T15" fmla="*/ 0 60000 65536"/>
              <a:gd name="T16" fmla="*/ 0 60000 65536"/>
              <a:gd name="T17" fmla="*/ 0 60000 65536"/>
              <a:gd name="T18" fmla="*/ 0 60000 65536"/>
              <a:gd name="T19" fmla="*/ 0 60000 65536"/>
              <a:gd name="T20" fmla="*/ 0 60000 65536"/>
              <a:gd name="T21" fmla="*/ 0 w 1424"/>
              <a:gd name="T22" fmla="*/ 0 h 628"/>
              <a:gd name="T23" fmla="*/ 1424 w 1424"/>
              <a:gd name="T24" fmla="*/ 628 h 6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8">
                <a:moveTo>
                  <a:pt x="0" y="628"/>
                </a:moveTo>
                <a:lnTo>
                  <a:pt x="0" y="314"/>
                </a:lnTo>
                <a:lnTo>
                  <a:pt x="285" y="0"/>
                </a:lnTo>
                <a:lnTo>
                  <a:pt x="1139" y="0"/>
                </a:lnTo>
                <a:lnTo>
                  <a:pt x="1424" y="314"/>
                </a:lnTo>
                <a:lnTo>
                  <a:pt x="1424" y="628"/>
                </a:lnTo>
              </a:path>
            </a:pathLst>
          </a:custGeom>
          <a:noFill/>
          <a:ln w="63500">
            <a:solidFill>
              <a:srgbClr val="000000"/>
            </a:solidFill>
            <a:round/>
            <a:headEnd/>
            <a:tailEnd/>
          </a:ln>
        </p:spPr>
        <p:txBody>
          <a:bodyPr/>
          <a:lstStyle/>
          <a:p>
            <a:endParaRPr lang="en-US"/>
          </a:p>
        </p:txBody>
      </p:sp>
      <p:sp>
        <p:nvSpPr>
          <p:cNvPr id="23607" name="Freeform 55"/>
          <p:cNvSpPr>
            <a:spLocks/>
          </p:cNvSpPr>
          <p:nvPr/>
        </p:nvSpPr>
        <p:spPr bwMode="auto">
          <a:xfrm>
            <a:off x="3970338" y="3498850"/>
            <a:ext cx="671512" cy="331788"/>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p:spPr>
        <p:txBody>
          <a:bodyPr/>
          <a:lstStyle/>
          <a:p>
            <a:endParaRPr lang="en-US"/>
          </a:p>
        </p:txBody>
      </p:sp>
      <p:sp>
        <p:nvSpPr>
          <p:cNvPr id="23608" name="Freeform 56"/>
          <p:cNvSpPr>
            <a:spLocks/>
          </p:cNvSpPr>
          <p:nvPr/>
        </p:nvSpPr>
        <p:spPr bwMode="auto">
          <a:xfrm>
            <a:off x="3970338" y="3830638"/>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p:spPr>
        <p:txBody>
          <a:bodyPr/>
          <a:lstStyle/>
          <a:p>
            <a:endParaRPr lang="en-US"/>
          </a:p>
        </p:txBody>
      </p:sp>
      <p:sp>
        <p:nvSpPr>
          <p:cNvPr id="23609" name="Freeform 57"/>
          <p:cNvSpPr>
            <a:spLocks/>
          </p:cNvSpPr>
          <p:nvPr/>
        </p:nvSpPr>
        <p:spPr bwMode="auto">
          <a:xfrm>
            <a:off x="3970338" y="4164013"/>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p:spPr>
        <p:txBody>
          <a:bodyPr/>
          <a:lstStyle/>
          <a:p>
            <a:endParaRPr lang="en-US"/>
          </a:p>
        </p:txBody>
      </p:sp>
      <p:sp>
        <p:nvSpPr>
          <p:cNvPr id="23610" name="Freeform 58"/>
          <p:cNvSpPr>
            <a:spLocks/>
          </p:cNvSpPr>
          <p:nvPr/>
        </p:nvSpPr>
        <p:spPr bwMode="auto">
          <a:xfrm>
            <a:off x="3970338" y="4497388"/>
            <a:ext cx="671512" cy="331787"/>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11" name="Freeform 59"/>
          <p:cNvSpPr>
            <a:spLocks/>
          </p:cNvSpPr>
          <p:nvPr/>
        </p:nvSpPr>
        <p:spPr bwMode="auto">
          <a:xfrm>
            <a:off x="3970338" y="4829175"/>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12" name="Freeform 60"/>
          <p:cNvSpPr>
            <a:spLocks/>
          </p:cNvSpPr>
          <p:nvPr/>
        </p:nvSpPr>
        <p:spPr bwMode="auto">
          <a:xfrm>
            <a:off x="3970338" y="5162550"/>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p:spPr>
        <p:txBody>
          <a:bodyPr/>
          <a:lstStyle/>
          <a:p>
            <a:endParaRPr lang="en-US"/>
          </a:p>
        </p:txBody>
      </p:sp>
      <p:sp>
        <p:nvSpPr>
          <p:cNvPr id="23613" name="Freeform 61"/>
          <p:cNvSpPr>
            <a:spLocks/>
          </p:cNvSpPr>
          <p:nvPr/>
        </p:nvSpPr>
        <p:spPr bwMode="auto">
          <a:xfrm>
            <a:off x="1357313" y="1187450"/>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8"/>
                </a:lnTo>
                <a:lnTo>
                  <a:pt x="40" y="23"/>
                </a:lnTo>
                <a:lnTo>
                  <a:pt x="35" y="29"/>
                </a:lnTo>
                <a:lnTo>
                  <a:pt x="28" y="34"/>
                </a:lnTo>
                <a:lnTo>
                  <a:pt x="20" y="36"/>
                </a:lnTo>
                <a:lnTo>
                  <a:pt x="11" y="37"/>
                </a:lnTo>
                <a:lnTo>
                  <a:pt x="0" y="39"/>
                </a:lnTo>
                <a:lnTo>
                  <a:pt x="0" y="59"/>
                </a:lnTo>
                <a:lnTo>
                  <a:pt x="42" y="59"/>
                </a:lnTo>
                <a:lnTo>
                  <a:pt x="42" y="199"/>
                </a:lnTo>
                <a:close/>
              </a:path>
            </a:pathLst>
          </a:custGeom>
          <a:solidFill>
            <a:srgbClr val="000080"/>
          </a:solidFill>
          <a:ln w="9525">
            <a:noFill/>
            <a:round/>
            <a:headEnd/>
            <a:tailEnd/>
          </a:ln>
        </p:spPr>
        <p:txBody>
          <a:bodyPr/>
          <a:lstStyle/>
          <a:p>
            <a:endParaRPr lang="en-US"/>
          </a:p>
        </p:txBody>
      </p:sp>
      <p:sp>
        <p:nvSpPr>
          <p:cNvPr id="23614" name="Freeform 62"/>
          <p:cNvSpPr>
            <a:spLocks noEditPoints="1"/>
          </p:cNvSpPr>
          <p:nvPr/>
        </p:nvSpPr>
        <p:spPr bwMode="auto">
          <a:xfrm>
            <a:off x="2025650" y="1182688"/>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6"/>
                </a:lnTo>
                <a:lnTo>
                  <a:pt x="120" y="146"/>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w="9525">
            <a:noFill/>
            <a:round/>
            <a:headEnd/>
            <a:tailEnd/>
          </a:ln>
        </p:spPr>
        <p:txBody>
          <a:bodyPr/>
          <a:lstStyle/>
          <a:p>
            <a:endParaRPr lang="en-US"/>
          </a:p>
        </p:txBody>
      </p:sp>
      <p:sp>
        <p:nvSpPr>
          <p:cNvPr id="23615" name="Rectangle 63"/>
          <p:cNvSpPr>
            <a:spLocks noChangeArrowheads="1"/>
          </p:cNvSpPr>
          <p:nvPr/>
        </p:nvSpPr>
        <p:spPr bwMode="auto">
          <a:xfrm>
            <a:off x="2112963" y="1182688"/>
            <a:ext cx="11112" cy="109537"/>
          </a:xfrm>
          <a:prstGeom prst="rect">
            <a:avLst/>
          </a:prstGeom>
          <a:solidFill>
            <a:srgbClr val="000080"/>
          </a:solidFill>
          <a:ln w="9525">
            <a:noFill/>
            <a:miter lim="800000"/>
            <a:headEnd/>
            <a:tailEnd/>
          </a:ln>
        </p:spPr>
        <p:txBody>
          <a:bodyPr/>
          <a:lstStyle/>
          <a:p>
            <a:endParaRPr lang="ru-RU" altLang="en-US"/>
          </a:p>
        </p:txBody>
      </p:sp>
      <p:sp>
        <p:nvSpPr>
          <p:cNvPr id="23616" name="Freeform 64"/>
          <p:cNvSpPr>
            <a:spLocks noEditPoints="1"/>
          </p:cNvSpPr>
          <p:nvPr/>
        </p:nvSpPr>
        <p:spPr bwMode="auto">
          <a:xfrm>
            <a:off x="2139950" y="1182688"/>
            <a:ext cx="60325" cy="111125"/>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7"/>
                </a:moveTo>
                <a:lnTo>
                  <a:pt x="23" y="207"/>
                </a:lnTo>
                <a:lnTo>
                  <a:pt x="23" y="187"/>
                </a:lnTo>
                <a:lnTo>
                  <a:pt x="32" y="198"/>
                </a:lnTo>
                <a:lnTo>
                  <a:pt x="42" y="205"/>
                </a:lnTo>
                <a:lnTo>
                  <a:pt x="54" y="210"/>
                </a:lnTo>
                <a:lnTo>
                  <a:pt x="68" y="211"/>
                </a:lnTo>
                <a:lnTo>
                  <a:pt x="80" y="210"/>
                </a:lnTo>
                <a:lnTo>
                  <a:pt x="92" y="205"/>
                </a:lnTo>
                <a:lnTo>
                  <a:pt x="101" y="199"/>
                </a:lnTo>
                <a:lnTo>
                  <a:pt x="110" y="190"/>
                </a:lnTo>
                <a:lnTo>
                  <a:pt x="117" y="178"/>
                </a:lnTo>
                <a:lnTo>
                  <a:pt x="122" y="165"/>
                </a:lnTo>
                <a:lnTo>
                  <a:pt x="126" y="149"/>
                </a:lnTo>
                <a:lnTo>
                  <a:pt x="127" y="132"/>
                </a:lnTo>
                <a:lnTo>
                  <a:pt x="126" y="114"/>
                </a:lnTo>
                <a:lnTo>
                  <a:pt x="122" y="99"/>
                </a:lnTo>
                <a:lnTo>
                  <a:pt x="117" y="85"/>
                </a:lnTo>
                <a:lnTo>
                  <a:pt x="110" y="73"/>
                </a:lnTo>
                <a:lnTo>
                  <a:pt x="101" y="64"/>
                </a:lnTo>
                <a:lnTo>
                  <a:pt x="91" y="58"/>
                </a:lnTo>
                <a:lnTo>
                  <a:pt x="79" y="54"/>
                </a:lnTo>
                <a:lnTo>
                  <a:pt x="66" y="52"/>
                </a:lnTo>
                <a:lnTo>
                  <a:pt x="60" y="52"/>
                </a:lnTo>
                <a:lnTo>
                  <a:pt x="54" y="54"/>
                </a:lnTo>
                <a:lnTo>
                  <a:pt x="48" y="56"/>
                </a:lnTo>
                <a:lnTo>
                  <a:pt x="42" y="59"/>
                </a:lnTo>
                <a:lnTo>
                  <a:pt x="37" y="63"/>
                </a:lnTo>
                <a:lnTo>
                  <a:pt x="32" y="67"/>
                </a:lnTo>
                <a:lnTo>
                  <a:pt x="27" y="72"/>
                </a:lnTo>
                <a:lnTo>
                  <a:pt x="23" y="79"/>
                </a:lnTo>
                <a:lnTo>
                  <a:pt x="23" y="0"/>
                </a:lnTo>
                <a:lnTo>
                  <a:pt x="0" y="0"/>
                </a:lnTo>
                <a:lnTo>
                  <a:pt x="0" y="207"/>
                </a:lnTo>
                <a:close/>
                <a:moveTo>
                  <a:pt x="22" y="132"/>
                </a:moveTo>
                <a:lnTo>
                  <a:pt x="23" y="118"/>
                </a:lnTo>
                <a:lnTo>
                  <a:pt x="24" y="107"/>
                </a:lnTo>
                <a:lnTo>
                  <a:pt x="27" y="98"/>
                </a:lnTo>
                <a:lnTo>
                  <a:pt x="33" y="90"/>
                </a:lnTo>
                <a:lnTo>
                  <a:pt x="38" y="84"/>
                </a:lnTo>
                <a:lnTo>
                  <a:pt x="44" y="79"/>
                </a:lnTo>
                <a:lnTo>
                  <a:pt x="53" y="77"/>
                </a:lnTo>
                <a:lnTo>
                  <a:pt x="62" y="76"/>
                </a:lnTo>
                <a:lnTo>
                  <a:pt x="71" y="77"/>
                </a:lnTo>
                <a:lnTo>
                  <a:pt x="79" y="79"/>
                </a:lnTo>
                <a:lnTo>
                  <a:pt x="85" y="84"/>
                </a:lnTo>
                <a:lnTo>
                  <a:pt x="92" y="91"/>
                </a:lnTo>
                <a:lnTo>
                  <a:pt x="96" y="99"/>
                </a:lnTo>
                <a:lnTo>
                  <a:pt x="99" y="109"/>
                </a:lnTo>
                <a:lnTo>
                  <a:pt x="101" y="121"/>
                </a:lnTo>
                <a:lnTo>
                  <a:pt x="102" y="134"/>
                </a:lnTo>
                <a:lnTo>
                  <a:pt x="101" y="147"/>
                </a:lnTo>
                <a:lnTo>
                  <a:pt x="99" y="157"/>
                </a:lnTo>
                <a:lnTo>
                  <a:pt x="96" y="166"/>
                </a:lnTo>
                <a:lnTo>
                  <a:pt x="92" y="175"/>
                </a:lnTo>
                <a:lnTo>
                  <a:pt x="85" y="180"/>
                </a:lnTo>
                <a:lnTo>
                  <a:pt x="79" y="185"/>
                </a:lnTo>
                <a:lnTo>
                  <a:pt x="71" y="187"/>
                </a:lnTo>
                <a:lnTo>
                  <a:pt x="62" y="189"/>
                </a:lnTo>
                <a:lnTo>
                  <a:pt x="53" y="187"/>
                </a:lnTo>
                <a:lnTo>
                  <a:pt x="45" y="185"/>
                </a:lnTo>
                <a:lnTo>
                  <a:pt x="38" y="180"/>
                </a:lnTo>
                <a:lnTo>
                  <a:pt x="33" y="173"/>
                </a:lnTo>
                <a:lnTo>
                  <a:pt x="29" y="165"/>
                </a:lnTo>
                <a:lnTo>
                  <a:pt x="25" y="156"/>
                </a:lnTo>
                <a:lnTo>
                  <a:pt x="23" y="144"/>
                </a:lnTo>
                <a:lnTo>
                  <a:pt x="22" y="132"/>
                </a:lnTo>
                <a:close/>
              </a:path>
            </a:pathLst>
          </a:custGeom>
          <a:solidFill>
            <a:srgbClr val="000080"/>
          </a:solidFill>
          <a:ln w="9525">
            <a:noFill/>
            <a:round/>
            <a:headEnd/>
            <a:tailEnd/>
          </a:ln>
        </p:spPr>
        <p:txBody>
          <a:bodyPr/>
          <a:lstStyle/>
          <a:p>
            <a:endParaRPr lang="en-US"/>
          </a:p>
        </p:txBody>
      </p:sp>
      <p:sp>
        <p:nvSpPr>
          <p:cNvPr id="23617" name="Freeform 65"/>
          <p:cNvSpPr>
            <a:spLocks noEditPoints="1"/>
          </p:cNvSpPr>
          <p:nvPr/>
        </p:nvSpPr>
        <p:spPr bwMode="auto">
          <a:xfrm>
            <a:off x="2209800" y="1209675"/>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3" y="119"/>
                </a:lnTo>
                <a:lnTo>
                  <a:pt x="90" y="124"/>
                </a:lnTo>
                <a:lnTo>
                  <a:pt x="86" y="128"/>
                </a:lnTo>
                <a:lnTo>
                  <a:pt x="82" y="131"/>
                </a:lnTo>
                <a:lnTo>
                  <a:pt x="77" y="133"/>
                </a:lnTo>
                <a:lnTo>
                  <a:pt x="70" y="135"/>
                </a:lnTo>
                <a:lnTo>
                  <a:pt x="63" y="135"/>
                </a:lnTo>
                <a:lnTo>
                  <a:pt x="54" y="134"/>
                </a:lnTo>
                <a:lnTo>
                  <a:pt x="47" y="132"/>
                </a:lnTo>
                <a:lnTo>
                  <a:pt x="41" y="128"/>
                </a:lnTo>
                <a:lnTo>
                  <a:pt x="34"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2"/>
                </a:lnTo>
                <a:lnTo>
                  <a:pt x="61" y="0"/>
                </a:lnTo>
                <a:lnTo>
                  <a:pt x="48" y="2"/>
                </a:lnTo>
                <a:lnTo>
                  <a:pt x="35"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5" y="153"/>
                </a:lnTo>
                <a:lnTo>
                  <a:pt x="48" y="158"/>
                </a:lnTo>
                <a:lnTo>
                  <a:pt x="61" y="159"/>
                </a:lnTo>
                <a:lnTo>
                  <a:pt x="72" y="158"/>
                </a:lnTo>
                <a:lnTo>
                  <a:pt x="84" y="155"/>
                </a:lnTo>
                <a:lnTo>
                  <a:pt x="93" y="151"/>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5" y="34"/>
                </a:lnTo>
                <a:lnTo>
                  <a:pt x="41" y="28"/>
                </a:lnTo>
                <a:lnTo>
                  <a:pt x="47" y="25"/>
                </a:lnTo>
                <a:lnTo>
                  <a:pt x="53" y="24"/>
                </a:lnTo>
                <a:lnTo>
                  <a:pt x="62" y="22"/>
                </a:lnTo>
                <a:lnTo>
                  <a:pt x="70" y="24"/>
                </a:lnTo>
                <a:lnTo>
                  <a:pt x="78" y="25"/>
                </a:lnTo>
                <a:lnTo>
                  <a:pt x="84" y="29"/>
                </a:lnTo>
                <a:lnTo>
                  <a:pt x="89" y="34"/>
                </a:lnTo>
                <a:lnTo>
                  <a:pt x="93"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618" name="Freeform 66"/>
          <p:cNvSpPr>
            <a:spLocks/>
          </p:cNvSpPr>
          <p:nvPr/>
        </p:nvSpPr>
        <p:spPr bwMode="auto">
          <a:xfrm>
            <a:off x="2279650" y="120967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2"/>
                </a:lnTo>
                <a:lnTo>
                  <a:pt x="29" y="45"/>
                </a:lnTo>
                <a:lnTo>
                  <a:pt x="33" y="39"/>
                </a:lnTo>
                <a:lnTo>
                  <a:pt x="38" y="33"/>
                </a:lnTo>
                <a:lnTo>
                  <a:pt x="45" y="29"/>
                </a:lnTo>
                <a:lnTo>
                  <a:pt x="53" y="28"/>
                </a:lnTo>
                <a:lnTo>
                  <a:pt x="62" y="27"/>
                </a:lnTo>
                <a:lnTo>
                  <a:pt x="67" y="27"/>
                </a:lnTo>
                <a:lnTo>
                  <a:pt x="67" y="0"/>
                </a:lnTo>
                <a:lnTo>
                  <a:pt x="60" y="0"/>
                </a:lnTo>
                <a:lnTo>
                  <a:pt x="54" y="0"/>
                </a:lnTo>
                <a:lnTo>
                  <a:pt x="48" y="3"/>
                </a:lnTo>
                <a:lnTo>
                  <a:pt x="43" y="5"/>
                </a:lnTo>
                <a:lnTo>
                  <a:pt x="37" y="7"/>
                </a:lnTo>
                <a:lnTo>
                  <a:pt x="33" y="12"/>
                </a:lnTo>
                <a:lnTo>
                  <a:pt x="29" y="18"/>
                </a:lnTo>
                <a:lnTo>
                  <a:pt x="26" y="24"/>
                </a:lnTo>
                <a:lnTo>
                  <a:pt x="23" y="31"/>
                </a:lnTo>
                <a:lnTo>
                  <a:pt x="23" y="4"/>
                </a:lnTo>
                <a:lnTo>
                  <a:pt x="0" y="4"/>
                </a:lnTo>
                <a:lnTo>
                  <a:pt x="0" y="155"/>
                </a:lnTo>
                <a:close/>
              </a:path>
            </a:pathLst>
          </a:custGeom>
          <a:solidFill>
            <a:srgbClr val="000080"/>
          </a:solidFill>
          <a:ln w="9525">
            <a:noFill/>
            <a:round/>
            <a:headEnd/>
            <a:tailEnd/>
          </a:ln>
        </p:spPr>
        <p:txBody>
          <a:bodyPr/>
          <a:lstStyle/>
          <a:p>
            <a:endParaRPr lang="en-US"/>
          </a:p>
        </p:txBody>
      </p:sp>
      <p:sp>
        <p:nvSpPr>
          <p:cNvPr id="23619" name="Freeform 67"/>
          <p:cNvSpPr>
            <a:spLocks/>
          </p:cNvSpPr>
          <p:nvPr/>
        </p:nvSpPr>
        <p:spPr bwMode="auto">
          <a:xfrm>
            <a:off x="2312988" y="1190625"/>
            <a:ext cx="30162" cy="103188"/>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2"/>
                </a:lnTo>
                <a:lnTo>
                  <a:pt x="21" y="178"/>
                </a:lnTo>
                <a:lnTo>
                  <a:pt x="23" y="184"/>
                </a:lnTo>
                <a:lnTo>
                  <a:pt x="26" y="189"/>
                </a:lnTo>
                <a:lnTo>
                  <a:pt x="31" y="192"/>
                </a:lnTo>
                <a:lnTo>
                  <a:pt x="36" y="194"/>
                </a:lnTo>
                <a:lnTo>
                  <a:pt x="42" y="196"/>
                </a:lnTo>
                <a:lnTo>
                  <a:pt x="50" y="196"/>
                </a:lnTo>
                <a:lnTo>
                  <a:pt x="58" y="194"/>
                </a:lnTo>
                <a:lnTo>
                  <a:pt x="67" y="193"/>
                </a:lnTo>
                <a:lnTo>
                  <a:pt x="67" y="171"/>
                </a:lnTo>
                <a:lnTo>
                  <a:pt x="56" y="172"/>
                </a:lnTo>
                <a:lnTo>
                  <a:pt x="50" y="171"/>
                </a:lnTo>
                <a:lnTo>
                  <a:pt x="45" y="169"/>
                </a:lnTo>
                <a:lnTo>
                  <a:pt x="43" y="163"/>
                </a:lnTo>
                <a:lnTo>
                  <a:pt x="43" y="155"/>
                </a:lnTo>
                <a:close/>
              </a:path>
            </a:pathLst>
          </a:custGeom>
          <a:solidFill>
            <a:srgbClr val="000080"/>
          </a:solidFill>
          <a:ln w="9525">
            <a:noFill/>
            <a:round/>
            <a:headEnd/>
            <a:tailEnd/>
          </a:ln>
        </p:spPr>
        <p:txBody>
          <a:bodyPr/>
          <a:lstStyle/>
          <a:p>
            <a:endParaRPr lang="en-US"/>
          </a:p>
        </p:txBody>
      </p:sp>
      <p:sp>
        <p:nvSpPr>
          <p:cNvPr id="23620" name="Freeform 68"/>
          <p:cNvSpPr>
            <a:spLocks noEditPoints="1"/>
          </p:cNvSpPr>
          <p:nvPr/>
        </p:nvSpPr>
        <p:spPr bwMode="auto">
          <a:xfrm>
            <a:off x="2387600" y="1182688"/>
            <a:ext cx="71438" cy="109537"/>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6" y="200"/>
                </a:lnTo>
                <a:lnTo>
                  <a:pt x="113" y="197"/>
                </a:lnTo>
                <a:lnTo>
                  <a:pt x="119" y="191"/>
                </a:lnTo>
                <a:lnTo>
                  <a:pt x="126" y="186"/>
                </a:lnTo>
                <a:lnTo>
                  <a:pt x="131" y="179"/>
                </a:lnTo>
                <a:lnTo>
                  <a:pt x="136" y="172"/>
                </a:lnTo>
                <a:lnTo>
                  <a:pt x="141" y="164"/>
                </a:lnTo>
                <a:lnTo>
                  <a:pt x="145" y="156"/>
                </a:lnTo>
                <a:lnTo>
                  <a:pt x="148" y="146"/>
                </a:lnTo>
                <a:lnTo>
                  <a:pt x="150" y="136"/>
                </a:lnTo>
                <a:lnTo>
                  <a:pt x="152" y="125"/>
                </a:lnTo>
                <a:lnTo>
                  <a:pt x="153" y="113"/>
                </a:lnTo>
                <a:lnTo>
                  <a:pt x="153" y="100"/>
                </a:lnTo>
                <a:lnTo>
                  <a:pt x="153" y="88"/>
                </a:lnTo>
                <a:lnTo>
                  <a:pt x="152" y="78"/>
                </a:lnTo>
                <a:lnTo>
                  <a:pt x="150" y="67"/>
                </a:lnTo>
                <a:lnTo>
                  <a:pt x="148" y="57"/>
                </a:lnTo>
                <a:lnTo>
                  <a:pt x="145" y="49"/>
                </a:lnTo>
                <a:lnTo>
                  <a:pt x="142" y="40"/>
                </a:lnTo>
                <a:lnTo>
                  <a:pt x="137" y="33"/>
                </a:lnTo>
                <a:lnTo>
                  <a:pt x="132" y="26"/>
                </a:lnTo>
                <a:lnTo>
                  <a:pt x="127" y="20"/>
                </a:lnTo>
                <a:lnTo>
                  <a:pt x="120" y="15"/>
                </a:lnTo>
                <a:lnTo>
                  <a:pt x="114" y="10"/>
                </a:lnTo>
                <a:lnTo>
                  <a:pt x="107" y="7"/>
                </a:lnTo>
                <a:lnTo>
                  <a:pt x="99" y="3"/>
                </a:lnTo>
                <a:lnTo>
                  <a:pt x="91" y="1"/>
                </a:lnTo>
                <a:lnTo>
                  <a:pt x="81" y="0"/>
                </a:lnTo>
                <a:lnTo>
                  <a:pt x="72" y="0"/>
                </a:lnTo>
                <a:lnTo>
                  <a:pt x="0" y="0"/>
                </a:lnTo>
                <a:lnTo>
                  <a:pt x="0" y="207"/>
                </a:lnTo>
                <a:close/>
                <a:moveTo>
                  <a:pt x="70" y="24"/>
                </a:moveTo>
                <a:lnTo>
                  <a:pt x="83" y="26"/>
                </a:lnTo>
                <a:lnTo>
                  <a:pt x="94" y="29"/>
                </a:lnTo>
                <a:lnTo>
                  <a:pt x="104" y="36"/>
                </a:lnTo>
                <a:lnTo>
                  <a:pt x="112" y="44"/>
                </a:lnTo>
                <a:lnTo>
                  <a:pt x="118" y="56"/>
                </a:lnTo>
                <a:lnTo>
                  <a:pt x="123" y="69"/>
                </a:lnTo>
                <a:lnTo>
                  <a:pt x="126" y="84"/>
                </a:lnTo>
                <a:lnTo>
                  <a:pt x="127" y="102"/>
                </a:lnTo>
                <a:lnTo>
                  <a:pt x="126" y="121"/>
                </a:lnTo>
                <a:lnTo>
                  <a:pt x="124" y="136"/>
                </a:lnTo>
                <a:lnTo>
                  <a:pt x="118" y="150"/>
                </a:lnTo>
                <a:lnTo>
                  <a:pt x="112" y="162"/>
                </a:lnTo>
                <a:lnTo>
                  <a:pt x="105" y="170"/>
                </a:lnTo>
                <a:lnTo>
                  <a:pt x="94" y="177"/>
                </a:lnTo>
                <a:lnTo>
                  <a:pt x="83" y="180"/>
                </a:lnTo>
                <a:lnTo>
                  <a:pt x="70" y="182"/>
                </a:lnTo>
                <a:lnTo>
                  <a:pt x="26" y="182"/>
                </a:lnTo>
                <a:lnTo>
                  <a:pt x="26" y="24"/>
                </a:lnTo>
                <a:lnTo>
                  <a:pt x="70" y="24"/>
                </a:lnTo>
                <a:close/>
              </a:path>
            </a:pathLst>
          </a:custGeom>
          <a:solidFill>
            <a:srgbClr val="000080"/>
          </a:solidFill>
          <a:ln w="9525">
            <a:noFill/>
            <a:round/>
            <a:headEnd/>
            <a:tailEnd/>
          </a:ln>
        </p:spPr>
        <p:txBody>
          <a:bodyPr/>
          <a:lstStyle/>
          <a:p>
            <a:endParaRPr lang="en-US"/>
          </a:p>
        </p:txBody>
      </p:sp>
      <p:sp>
        <p:nvSpPr>
          <p:cNvPr id="23621" name="Rectangle 69"/>
          <p:cNvSpPr>
            <a:spLocks noChangeArrowheads="1"/>
          </p:cNvSpPr>
          <p:nvPr/>
        </p:nvSpPr>
        <p:spPr bwMode="auto">
          <a:xfrm>
            <a:off x="2473325" y="1276350"/>
            <a:ext cx="12700" cy="15875"/>
          </a:xfrm>
          <a:prstGeom prst="rect">
            <a:avLst/>
          </a:prstGeom>
          <a:solidFill>
            <a:srgbClr val="000080"/>
          </a:solidFill>
          <a:ln w="9525">
            <a:noFill/>
            <a:miter lim="800000"/>
            <a:headEnd/>
            <a:tailEnd/>
          </a:ln>
        </p:spPr>
        <p:txBody>
          <a:bodyPr/>
          <a:lstStyle/>
          <a:p>
            <a:endParaRPr lang="ru-RU" altLang="en-US"/>
          </a:p>
        </p:txBody>
      </p:sp>
      <p:sp>
        <p:nvSpPr>
          <p:cNvPr id="23622" name="Freeform 70"/>
          <p:cNvSpPr>
            <a:spLocks/>
          </p:cNvSpPr>
          <p:nvPr/>
        </p:nvSpPr>
        <p:spPr bwMode="auto">
          <a:xfrm>
            <a:off x="1350963" y="1379538"/>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1"/>
                </a:lnTo>
                <a:lnTo>
                  <a:pt x="36" y="156"/>
                </a:lnTo>
                <a:lnTo>
                  <a:pt x="41" y="150"/>
                </a:lnTo>
                <a:lnTo>
                  <a:pt x="48" y="145"/>
                </a:lnTo>
                <a:lnTo>
                  <a:pt x="54" y="139"/>
                </a:lnTo>
                <a:lnTo>
                  <a:pt x="61" y="135"/>
                </a:lnTo>
                <a:lnTo>
                  <a:pt x="70" y="130"/>
                </a:lnTo>
                <a:lnTo>
                  <a:pt x="86" y="122"/>
                </a:lnTo>
                <a:lnTo>
                  <a:pt x="95" y="115"/>
                </a:lnTo>
                <a:lnTo>
                  <a:pt x="103" y="109"/>
                </a:lnTo>
                <a:lnTo>
                  <a:pt x="110" y="102"/>
                </a:lnTo>
                <a:lnTo>
                  <a:pt x="115" y="95"/>
                </a:lnTo>
                <a:lnTo>
                  <a:pt x="119" y="87"/>
                </a:lnTo>
                <a:lnTo>
                  <a:pt x="123" y="78"/>
                </a:lnTo>
                <a:lnTo>
                  <a:pt x="124" y="68"/>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8"/>
                </a:lnTo>
                <a:lnTo>
                  <a:pt x="4" y="72"/>
                </a:lnTo>
                <a:lnTo>
                  <a:pt x="29" y="72"/>
                </a:lnTo>
                <a:lnTo>
                  <a:pt x="29" y="69"/>
                </a:lnTo>
                <a:lnTo>
                  <a:pt x="30" y="59"/>
                </a:lnTo>
                <a:lnTo>
                  <a:pt x="31" y="51"/>
                </a:lnTo>
                <a:lnTo>
                  <a:pt x="34" y="43"/>
                </a:lnTo>
                <a:lnTo>
                  <a:pt x="38" y="36"/>
                </a:lnTo>
                <a:lnTo>
                  <a:pt x="43" y="31"/>
                </a:lnTo>
                <a:lnTo>
                  <a:pt x="50" y="28"/>
                </a:lnTo>
                <a:lnTo>
                  <a:pt x="56" y="25"/>
                </a:lnTo>
                <a:lnTo>
                  <a:pt x="64" y="24"/>
                </a:lnTo>
                <a:lnTo>
                  <a:pt x="72" y="25"/>
                </a:lnTo>
                <a:lnTo>
                  <a:pt x="78" y="26"/>
                </a:lnTo>
                <a:lnTo>
                  <a:pt x="85" y="30"/>
                </a:lnTo>
                <a:lnTo>
                  <a:pt x="90" y="33"/>
                </a:lnTo>
                <a:lnTo>
                  <a:pt x="94" y="39"/>
                </a:lnTo>
                <a:lnTo>
                  <a:pt x="97" y="45"/>
                </a:lnTo>
                <a:lnTo>
                  <a:pt x="98" y="52"/>
                </a:lnTo>
                <a:lnTo>
                  <a:pt x="99" y="59"/>
                </a:lnTo>
                <a:lnTo>
                  <a:pt x="99" y="66"/>
                </a:lnTo>
                <a:lnTo>
                  <a:pt x="97" y="72"/>
                </a:lnTo>
                <a:lnTo>
                  <a:pt x="96" y="78"/>
                </a:lnTo>
                <a:lnTo>
                  <a:pt x="93" y="82"/>
                </a:lnTo>
                <a:lnTo>
                  <a:pt x="89" y="88"/>
                </a:lnTo>
                <a:lnTo>
                  <a:pt x="85" y="93"/>
                </a:lnTo>
                <a:lnTo>
                  <a:pt x="79" y="97"/>
                </a:lnTo>
                <a:lnTo>
                  <a:pt x="73" y="101"/>
                </a:lnTo>
                <a:lnTo>
                  <a:pt x="58" y="110"/>
                </a:lnTo>
                <a:lnTo>
                  <a:pt x="45" y="118"/>
                </a:lnTo>
                <a:lnTo>
                  <a:pt x="33" y="128"/>
                </a:lnTo>
                <a:lnTo>
                  <a:pt x="22" y="137"/>
                </a:lnTo>
                <a:lnTo>
                  <a:pt x="15" y="148"/>
                </a:lnTo>
                <a:lnTo>
                  <a:pt x="9" y="158"/>
                </a:lnTo>
                <a:lnTo>
                  <a:pt x="4" y="170"/>
                </a:lnTo>
                <a:lnTo>
                  <a:pt x="1" y="182"/>
                </a:lnTo>
                <a:lnTo>
                  <a:pt x="0" y="198"/>
                </a:lnTo>
                <a:lnTo>
                  <a:pt x="0" y="199"/>
                </a:lnTo>
                <a:close/>
              </a:path>
            </a:pathLst>
          </a:custGeom>
          <a:solidFill>
            <a:srgbClr val="000080"/>
          </a:solidFill>
          <a:ln w="9525">
            <a:noFill/>
            <a:round/>
            <a:headEnd/>
            <a:tailEnd/>
          </a:ln>
        </p:spPr>
        <p:txBody>
          <a:bodyPr/>
          <a:lstStyle/>
          <a:p>
            <a:endParaRPr lang="en-US"/>
          </a:p>
        </p:txBody>
      </p:sp>
      <p:sp>
        <p:nvSpPr>
          <p:cNvPr id="23623" name="Freeform 71"/>
          <p:cNvSpPr>
            <a:spLocks noEditPoints="1"/>
          </p:cNvSpPr>
          <p:nvPr/>
        </p:nvSpPr>
        <p:spPr bwMode="auto">
          <a:xfrm>
            <a:off x="2036763" y="1374775"/>
            <a:ext cx="66675" cy="111125"/>
          </a:xfrm>
          <a:custGeom>
            <a:avLst/>
            <a:gdLst>
              <a:gd name="T0" fmla="*/ 0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0 h 208"/>
              <a:gd name="T52" fmla="*/ 0 w 144"/>
              <a:gd name="T53" fmla="*/ 0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2147483647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8"/>
              <a:gd name="T113" fmla="*/ 144 w 144"/>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8">
                <a:moveTo>
                  <a:pt x="0" y="0"/>
                </a:moveTo>
                <a:lnTo>
                  <a:pt x="0" y="208"/>
                </a:lnTo>
                <a:lnTo>
                  <a:pt x="25" y="208"/>
                </a:lnTo>
                <a:lnTo>
                  <a:pt x="25" y="119"/>
                </a:lnTo>
                <a:lnTo>
                  <a:pt x="66" y="119"/>
                </a:lnTo>
                <a:lnTo>
                  <a:pt x="78" y="119"/>
                </a:lnTo>
                <a:lnTo>
                  <a:pt x="86" y="120"/>
                </a:lnTo>
                <a:lnTo>
                  <a:pt x="93" y="122"/>
                </a:lnTo>
                <a:lnTo>
                  <a:pt x="99" y="124"/>
                </a:lnTo>
                <a:lnTo>
                  <a:pt x="103" y="129"/>
                </a:lnTo>
                <a:lnTo>
                  <a:pt x="105" y="134"/>
                </a:lnTo>
                <a:lnTo>
                  <a:pt x="107" y="143"/>
                </a:lnTo>
                <a:lnTo>
                  <a:pt x="108" y="152"/>
                </a:lnTo>
                <a:lnTo>
                  <a:pt x="109" y="180"/>
                </a:lnTo>
                <a:lnTo>
                  <a:pt x="110" y="188"/>
                </a:lnTo>
                <a:lnTo>
                  <a:pt x="111" y="196"/>
                </a:lnTo>
                <a:lnTo>
                  <a:pt x="112" y="202"/>
                </a:lnTo>
                <a:lnTo>
                  <a:pt x="115" y="208"/>
                </a:lnTo>
                <a:lnTo>
                  <a:pt x="144" y="208"/>
                </a:lnTo>
                <a:lnTo>
                  <a:pt x="144" y="202"/>
                </a:lnTo>
                <a:lnTo>
                  <a:pt x="140" y="198"/>
                </a:lnTo>
                <a:lnTo>
                  <a:pt x="138" y="194"/>
                </a:lnTo>
                <a:lnTo>
                  <a:pt x="137" y="187"/>
                </a:lnTo>
                <a:lnTo>
                  <a:pt x="136" y="177"/>
                </a:lnTo>
                <a:lnTo>
                  <a:pt x="134" y="144"/>
                </a:lnTo>
                <a:lnTo>
                  <a:pt x="132" y="137"/>
                </a:lnTo>
                <a:lnTo>
                  <a:pt x="131" y="130"/>
                </a:lnTo>
                <a:lnTo>
                  <a:pt x="130" y="123"/>
                </a:lnTo>
                <a:lnTo>
                  <a:pt x="128" y="118"/>
                </a:lnTo>
                <a:lnTo>
                  <a:pt x="125" y="113"/>
                </a:lnTo>
                <a:lnTo>
                  <a:pt x="122" y="110"/>
                </a:lnTo>
                <a:lnTo>
                  <a:pt x="118" y="108"/>
                </a:lnTo>
                <a:lnTo>
                  <a:pt x="112" y="105"/>
                </a:lnTo>
                <a:lnTo>
                  <a:pt x="118" y="102"/>
                </a:lnTo>
                <a:lnTo>
                  <a:pt x="123" y="97"/>
                </a:lnTo>
                <a:lnTo>
                  <a:pt x="127" y="92"/>
                </a:lnTo>
                <a:lnTo>
                  <a:pt x="131" y="87"/>
                </a:lnTo>
                <a:lnTo>
                  <a:pt x="134" y="81"/>
                </a:lnTo>
                <a:lnTo>
                  <a:pt x="136" y="74"/>
                </a:lnTo>
                <a:lnTo>
                  <a:pt x="138" y="66"/>
                </a:lnTo>
                <a:lnTo>
                  <a:pt x="138" y="58"/>
                </a:lnTo>
                <a:lnTo>
                  <a:pt x="138" y="49"/>
                </a:lnTo>
                <a:lnTo>
                  <a:pt x="137" y="41"/>
                </a:lnTo>
                <a:lnTo>
                  <a:pt x="135" y="34"/>
                </a:lnTo>
                <a:lnTo>
                  <a:pt x="131" y="27"/>
                </a:lnTo>
                <a:lnTo>
                  <a:pt x="128" y="21"/>
                </a:lnTo>
                <a:lnTo>
                  <a:pt x="124" y="17"/>
                </a:lnTo>
                <a:lnTo>
                  <a:pt x="119" y="12"/>
                </a:lnTo>
                <a:lnTo>
                  <a:pt x="114" y="7"/>
                </a:lnTo>
                <a:lnTo>
                  <a:pt x="104" y="4"/>
                </a:lnTo>
                <a:lnTo>
                  <a:pt x="95" y="2"/>
                </a:lnTo>
                <a:lnTo>
                  <a:pt x="84" y="0"/>
                </a:lnTo>
                <a:lnTo>
                  <a:pt x="72" y="0"/>
                </a:lnTo>
                <a:lnTo>
                  <a:pt x="0" y="0"/>
                </a:lnTo>
                <a:close/>
                <a:moveTo>
                  <a:pt x="25" y="25"/>
                </a:moveTo>
                <a:lnTo>
                  <a:pt x="68" y="25"/>
                </a:lnTo>
                <a:lnTo>
                  <a:pt x="79" y="25"/>
                </a:lnTo>
                <a:lnTo>
                  <a:pt x="87" y="26"/>
                </a:lnTo>
                <a:lnTo>
                  <a:pt x="95" y="28"/>
                </a:lnTo>
                <a:lnTo>
                  <a:pt x="101" y="31"/>
                </a:lnTo>
                <a:lnTo>
                  <a:pt x="105" y="35"/>
                </a:lnTo>
                <a:lnTo>
                  <a:pt x="108" y="41"/>
                </a:lnTo>
                <a:lnTo>
                  <a:pt x="110" y="49"/>
                </a:lnTo>
                <a:lnTo>
                  <a:pt x="111" y="59"/>
                </a:lnTo>
                <a:lnTo>
                  <a:pt x="110" y="68"/>
                </a:lnTo>
                <a:lnTo>
                  <a:pt x="109" y="76"/>
                </a:lnTo>
                <a:lnTo>
                  <a:pt x="105" y="82"/>
                </a:lnTo>
                <a:lnTo>
                  <a:pt x="101" y="87"/>
                </a:lnTo>
                <a:lnTo>
                  <a:pt x="95" y="90"/>
                </a:lnTo>
                <a:lnTo>
                  <a:pt x="87" y="92"/>
                </a:lnTo>
                <a:lnTo>
                  <a:pt x="79" y="95"/>
                </a:lnTo>
                <a:lnTo>
                  <a:pt x="68" y="95"/>
                </a:lnTo>
                <a:lnTo>
                  <a:pt x="25" y="95"/>
                </a:lnTo>
                <a:lnTo>
                  <a:pt x="25" y="25"/>
                </a:lnTo>
                <a:close/>
              </a:path>
            </a:pathLst>
          </a:custGeom>
          <a:solidFill>
            <a:srgbClr val="000080"/>
          </a:solidFill>
          <a:ln w="9525">
            <a:noFill/>
            <a:round/>
            <a:headEnd/>
            <a:tailEnd/>
          </a:ln>
        </p:spPr>
        <p:txBody>
          <a:bodyPr/>
          <a:lstStyle/>
          <a:p>
            <a:endParaRPr lang="en-US"/>
          </a:p>
        </p:txBody>
      </p:sp>
      <p:sp>
        <p:nvSpPr>
          <p:cNvPr id="23624" name="Freeform 72"/>
          <p:cNvSpPr>
            <a:spLocks noEditPoints="1"/>
          </p:cNvSpPr>
          <p:nvPr/>
        </p:nvSpPr>
        <p:spPr bwMode="auto">
          <a:xfrm>
            <a:off x="2116138" y="1374775"/>
            <a:ext cx="11112" cy="111125"/>
          </a:xfrm>
          <a:custGeom>
            <a:avLst/>
            <a:gdLst>
              <a:gd name="T0" fmla="*/ 0 w 24"/>
              <a:gd name="T1" fmla="*/ 2147483647 h 208"/>
              <a:gd name="T2" fmla="*/ 2147483647 w 24"/>
              <a:gd name="T3" fmla="*/ 2147483647 h 208"/>
              <a:gd name="T4" fmla="*/ 2147483647 w 24"/>
              <a:gd name="T5" fmla="*/ 2147483647 h 208"/>
              <a:gd name="T6" fmla="*/ 0 w 24"/>
              <a:gd name="T7" fmla="*/ 2147483647 h 208"/>
              <a:gd name="T8" fmla="*/ 0 w 24"/>
              <a:gd name="T9" fmla="*/ 2147483647 h 208"/>
              <a:gd name="T10" fmla="*/ 0 w 24"/>
              <a:gd name="T11" fmla="*/ 2147483647 h 208"/>
              <a:gd name="T12" fmla="*/ 2147483647 w 24"/>
              <a:gd name="T13" fmla="*/ 2147483647 h 208"/>
              <a:gd name="T14" fmla="*/ 2147483647 w 24"/>
              <a:gd name="T15" fmla="*/ 0 h 208"/>
              <a:gd name="T16" fmla="*/ 0 w 24"/>
              <a:gd name="T17" fmla="*/ 0 h 208"/>
              <a:gd name="T18" fmla="*/ 0 w 24"/>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8"/>
              <a:gd name="T32" fmla="*/ 24 w 24"/>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8">
                <a:moveTo>
                  <a:pt x="0" y="208"/>
                </a:moveTo>
                <a:lnTo>
                  <a:pt x="24" y="208"/>
                </a:lnTo>
                <a:lnTo>
                  <a:pt x="24" y="56"/>
                </a:lnTo>
                <a:lnTo>
                  <a:pt x="0" y="56"/>
                </a:lnTo>
                <a:lnTo>
                  <a:pt x="0" y="208"/>
                </a:lnTo>
                <a:close/>
                <a:moveTo>
                  <a:pt x="0" y="28"/>
                </a:moveTo>
                <a:lnTo>
                  <a:pt x="24" y="28"/>
                </a:lnTo>
                <a:lnTo>
                  <a:pt x="24" y="0"/>
                </a:lnTo>
                <a:lnTo>
                  <a:pt x="0" y="0"/>
                </a:lnTo>
                <a:lnTo>
                  <a:pt x="0" y="28"/>
                </a:lnTo>
                <a:close/>
              </a:path>
            </a:pathLst>
          </a:custGeom>
          <a:solidFill>
            <a:srgbClr val="000080"/>
          </a:solidFill>
          <a:ln w="9525">
            <a:noFill/>
            <a:round/>
            <a:headEnd/>
            <a:tailEnd/>
          </a:ln>
        </p:spPr>
        <p:txBody>
          <a:bodyPr/>
          <a:lstStyle/>
          <a:p>
            <a:endParaRPr lang="en-US"/>
          </a:p>
        </p:txBody>
      </p:sp>
      <p:sp>
        <p:nvSpPr>
          <p:cNvPr id="23625" name="Freeform 73"/>
          <p:cNvSpPr>
            <a:spLocks/>
          </p:cNvSpPr>
          <p:nvPr/>
        </p:nvSpPr>
        <p:spPr bwMode="auto">
          <a:xfrm>
            <a:off x="2139950" y="1403350"/>
            <a:ext cx="57150" cy="84138"/>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5"/>
                </a:moveTo>
                <a:lnTo>
                  <a:pt x="121" y="55"/>
                </a:lnTo>
                <a:lnTo>
                  <a:pt x="119" y="43"/>
                </a:lnTo>
                <a:lnTo>
                  <a:pt x="116" y="32"/>
                </a:lnTo>
                <a:lnTo>
                  <a:pt x="112" y="23"/>
                </a:lnTo>
                <a:lnTo>
                  <a:pt x="104" y="15"/>
                </a:lnTo>
                <a:lnTo>
                  <a:pt x="96" y="8"/>
                </a:lnTo>
                <a:lnTo>
                  <a:pt x="87" y="3"/>
                </a:lnTo>
                <a:lnTo>
                  <a:pt x="76" y="1"/>
                </a:lnTo>
                <a:lnTo>
                  <a:pt x="63" y="0"/>
                </a:lnTo>
                <a:lnTo>
                  <a:pt x="50" y="1"/>
                </a:lnTo>
                <a:lnTo>
                  <a:pt x="37" y="6"/>
                </a:lnTo>
                <a:lnTo>
                  <a:pt x="26" y="12"/>
                </a:lnTo>
                <a:lnTo>
                  <a:pt x="17" y="21"/>
                </a:lnTo>
                <a:lnTo>
                  <a:pt x="10" y="32"/>
                </a:lnTo>
                <a:lnTo>
                  <a:pt x="4" y="46"/>
                </a:lnTo>
                <a:lnTo>
                  <a:pt x="1" y="62"/>
                </a:lnTo>
                <a:lnTo>
                  <a:pt x="0" y="79"/>
                </a:lnTo>
                <a:lnTo>
                  <a:pt x="1" y="98"/>
                </a:lnTo>
                <a:lnTo>
                  <a:pt x="4" y="113"/>
                </a:lnTo>
                <a:lnTo>
                  <a:pt x="10" y="126"/>
                </a:lnTo>
                <a:lnTo>
                  <a:pt x="16" y="137"/>
                </a:lnTo>
                <a:lnTo>
                  <a:pt x="25" y="147"/>
                </a:lnTo>
                <a:lnTo>
                  <a:pt x="35" y="152"/>
                </a:lnTo>
                <a:lnTo>
                  <a:pt x="48" y="157"/>
                </a:lnTo>
                <a:lnTo>
                  <a:pt x="60" y="158"/>
                </a:lnTo>
                <a:lnTo>
                  <a:pt x="74" y="157"/>
                </a:lnTo>
                <a:lnTo>
                  <a:pt x="84" y="155"/>
                </a:lnTo>
                <a:lnTo>
                  <a:pt x="95" y="149"/>
                </a:lnTo>
                <a:lnTo>
                  <a:pt x="103" y="143"/>
                </a:lnTo>
                <a:lnTo>
                  <a:pt x="111" y="135"/>
                </a:lnTo>
                <a:lnTo>
                  <a:pt x="116" y="124"/>
                </a:lnTo>
                <a:lnTo>
                  <a:pt x="119" y="113"/>
                </a:lnTo>
                <a:lnTo>
                  <a:pt x="121" y="100"/>
                </a:lnTo>
                <a:lnTo>
                  <a:pt x="99" y="100"/>
                </a:lnTo>
                <a:lnTo>
                  <a:pt x="97" y="108"/>
                </a:lnTo>
                <a:lnTo>
                  <a:pt x="95" y="115"/>
                </a:lnTo>
                <a:lnTo>
                  <a:pt x="92" y="121"/>
                </a:lnTo>
                <a:lnTo>
                  <a:pt x="88" y="126"/>
                </a:lnTo>
                <a:lnTo>
                  <a:pt x="82" y="130"/>
                </a:lnTo>
                <a:lnTo>
                  <a:pt x="76" y="133"/>
                </a:lnTo>
                <a:lnTo>
                  <a:pt x="70" y="135"/>
                </a:lnTo>
                <a:lnTo>
                  <a:pt x="61" y="135"/>
                </a:lnTo>
                <a:lnTo>
                  <a:pt x="53" y="134"/>
                </a:lnTo>
                <a:lnTo>
                  <a:pt x="45" y="131"/>
                </a:lnTo>
                <a:lnTo>
                  <a:pt x="39" y="127"/>
                </a:lnTo>
                <a:lnTo>
                  <a:pt x="34" y="121"/>
                </a:lnTo>
                <a:lnTo>
                  <a:pt x="30" y="113"/>
                </a:lnTo>
                <a:lnTo>
                  <a:pt x="26" y="104"/>
                </a:lnTo>
                <a:lnTo>
                  <a:pt x="25" y="92"/>
                </a:lnTo>
                <a:lnTo>
                  <a:pt x="24" y="79"/>
                </a:lnTo>
                <a:lnTo>
                  <a:pt x="25" y="66"/>
                </a:lnTo>
                <a:lnTo>
                  <a:pt x="27" y="55"/>
                </a:lnTo>
                <a:lnTo>
                  <a:pt x="31" y="45"/>
                </a:lnTo>
                <a:lnTo>
                  <a:pt x="35" y="37"/>
                </a:lnTo>
                <a:lnTo>
                  <a:pt x="40" y="31"/>
                </a:lnTo>
                <a:lnTo>
                  <a:pt x="46" y="27"/>
                </a:lnTo>
                <a:lnTo>
                  <a:pt x="55" y="24"/>
                </a:lnTo>
                <a:lnTo>
                  <a:pt x="63" y="23"/>
                </a:lnTo>
                <a:lnTo>
                  <a:pt x="71" y="23"/>
                </a:lnTo>
                <a:lnTo>
                  <a:pt x="77" y="25"/>
                </a:lnTo>
                <a:lnTo>
                  <a:pt x="83" y="28"/>
                </a:lnTo>
                <a:lnTo>
                  <a:pt x="88" y="31"/>
                </a:lnTo>
                <a:lnTo>
                  <a:pt x="92" y="36"/>
                </a:lnTo>
                <a:lnTo>
                  <a:pt x="95" y="42"/>
                </a:lnTo>
                <a:lnTo>
                  <a:pt x="97" y="48"/>
                </a:lnTo>
                <a:lnTo>
                  <a:pt x="98" y="55"/>
                </a:lnTo>
                <a:close/>
              </a:path>
            </a:pathLst>
          </a:custGeom>
          <a:solidFill>
            <a:srgbClr val="000080"/>
          </a:solidFill>
          <a:ln w="9525">
            <a:noFill/>
            <a:round/>
            <a:headEnd/>
            <a:tailEnd/>
          </a:ln>
        </p:spPr>
        <p:txBody>
          <a:bodyPr/>
          <a:lstStyle/>
          <a:p>
            <a:endParaRPr lang="en-US"/>
          </a:p>
        </p:txBody>
      </p:sp>
      <p:sp>
        <p:nvSpPr>
          <p:cNvPr id="23626" name="Freeform 74"/>
          <p:cNvSpPr>
            <a:spLocks/>
          </p:cNvSpPr>
          <p:nvPr/>
        </p:nvSpPr>
        <p:spPr bwMode="auto">
          <a:xfrm>
            <a:off x="2208213" y="1374775"/>
            <a:ext cx="53975" cy="111125"/>
          </a:xfrm>
          <a:custGeom>
            <a:avLst/>
            <a:gdLst>
              <a:gd name="T0" fmla="*/ 2147483647 w 113"/>
              <a:gd name="T1" fmla="*/ 2147483647 h 208"/>
              <a:gd name="T2" fmla="*/ 2147483647 w 113"/>
              <a:gd name="T3" fmla="*/ 2147483647 h 208"/>
              <a:gd name="T4" fmla="*/ 2147483647 w 113"/>
              <a:gd name="T5" fmla="*/ 2147483647 h 208"/>
              <a:gd name="T6" fmla="*/ 2147483647 w 113"/>
              <a:gd name="T7" fmla="*/ 2147483647 h 208"/>
              <a:gd name="T8" fmla="*/ 2147483647 w 113"/>
              <a:gd name="T9" fmla="*/ 2147483647 h 208"/>
              <a:gd name="T10" fmla="*/ 2147483647 w 113"/>
              <a:gd name="T11" fmla="*/ 2147483647 h 208"/>
              <a:gd name="T12" fmla="*/ 2147483647 w 113"/>
              <a:gd name="T13" fmla="*/ 2147483647 h 208"/>
              <a:gd name="T14" fmla="*/ 2147483647 w 113"/>
              <a:gd name="T15" fmla="*/ 2147483647 h 208"/>
              <a:gd name="T16" fmla="*/ 2147483647 w 113"/>
              <a:gd name="T17" fmla="*/ 2147483647 h 208"/>
              <a:gd name="T18" fmla="*/ 2147483647 w 113"/>
              <a:gd name="T19" fmla="*/ 2147483647 h 208"/>
              <a:gd name="T20" fmla="*/ 2147483647 w 113"/>
              <a:gd name="T21" fmla="*/ 2147483647 h 208"/>
              <a:gd name="T22" fmla="*/ 2147483647 w 113"/>
              <a:gd name="T23" fmla="*/ 2147483647 h 208"/>
              <a:gd name="T24" fmla="*/ 2147483647 w 113"/>
              <a:gd name="T25" fmla="*/ 2147483647 h 208"/>
              <a:gd name="T26" fmla="*/ 2147483647 w 113"/>
              <a:gd name="T27" fmla="*/ 2147483647 h 208"/>
              <a:gd name="T28" fmla="*/ 2147483647 w 113"/>
              <a:gd name="T29" fmla="*/ 2147483647 h 208"/>
              <a:gd name="T30" fmla="*/ 2147483647 w 113"/>
              <a:gd name="T31" fmla="*/ 2147483647 h 208"/>
              <a:gd name="T32" fmla="*/ 2147483647 w 113"/>
              <a:gd name="T33" fmla="*/ 2147483647 h 208"/>
              <a:gd name="T34" fmla="*/ 2147483647 w 113"/>
              <a:gd name="T35" fmla="*/ 2147483647 h 208"/>
              <a:gd name="T36" fmla="*/ 2147483647 w 113"/>
              <a:gd name="T37" fmla="*/ 2147483647 h 208"/>
              <a:gd name="T38" fmla="*/ 2147483647 w 113"/>
              <a:gd name="T39" fmla="*/ 2147483647 h 208"/>
              <a:gd name="T40" fmla="*/ 2147483647 w 113"/>
              <a:gd name="T41" fmla="*/ 2147483647 h 208"/>
              <a:gd name="T42" fmla="*/ 2147483647 w 113"/>
              <a:gd name="T43" fmla="*/ 2147483647 h 208"/>
              <a:gd name="T44" fmla="*/ 2147483647 w 113"/>
              <a:gd name="T45" fmla="*/ 2147483647 h 208"/>
              <a:gd name="T46" fmla="*/ 2147483647 w 113"/>
              <a:gd name="T47" fmla="*/ 2147483647 h 208"/>
              <a:gd name="T48" fmla="*/ 2147483647 w 113"/>
              <a:gd name="T49" fmla="*/ 0 h 208"/>
              <a:gd name="T50" fmla="*/ 0 w 113"/>
              <a:gd name="T51" fmla="*/ 0 h 208"/>
              <a:gd name="T52" fmla="*/ 0 w 113"/>
              <a:gd name="T53" fmla="*/ 2147483647 h 208"/>
              <a:gd name="T54" fmla="*/ 2147483647 w 113"/>
              <a:gd name="T55" fmla="*/ 2147483647 h 208"/>
              <a:gd name="T56" fmla="*/ 2147483647 w 113"/>
              <a:gd name="T57" fmla="*/ 2147483647 h 208"/>
              <a:gd name="T58" fmla="*/ 2147483647 w 113"/>
              <a:gd name="T59" fmla="*/ 2147483647 h 208"/>
              <a:gd name="T60" fmla="*/ 2147483647 w 113"/>
              <a:gd name="T61" fmla="*/ 2147483647 h 208"/>
              <a:gd name="T62" fmla="*/ 2147483647 w 113"/>
              <a:gd name="T63" fmla="*/ 2147483647 h 208"/>
              <a:gd name="T64" fmla="*/ 2147483647 w 113"/>
              <a:gd name="T65" fmla="*/ 2147483647 h 208"/>
              <a:gd name="T66" fmla="*/ 2147483647 w 113"/>
              <a:gd name="T67" fmla="*/ 2147483647 h 208"/>
              <a:gd name="T68" fmla="*/ 2147483647 w 113"/>
              <a:gd name="T69" fmla="*/ 2147483647 h 208"/>
              <a:gd name="T70" fmla="*/ 2147483647 w 113"/>
              <a:gd name="T71" fmla="*/ 2147483647 h 208"/>
              <a:gd name="T72" fmla="*/ 2147483647 w 113"/>
              <a:gd name="T73" fmla="*/ 2147483647 h 208"/>
              <a:gd name="T74" fmla="*/ 2147483647 w 113"/>
              <a:gd name="T75" fmla="*/ 2147483647 h 208"/>
              <a:gd name="T76" fmla="*/ 2147483647 w 113"/>
              <a:gd name="T77" fmla="*/ 2147483647 h 208"/>
              <a:gd name="T78" fmla="*/ 2147483647 w 113"/>
              <a:gd name="T79" fmla="*/ 2147483647 h 208"/>
              <a:gd name="T80" fmla="*/ 2147483647 w 113"/>
              <a:gd name="T81" fmla="*/ 2147483647 h 208"/>
              <a:gd name="T82" fmla="*/ 2147483647 w 113"/>
              <a:gd name="T83" fmla="*/ 2147483647 h 208"/>
              <a:gd name="T84" fmla="*/ 2147483647 w 113"/>
              <a:gd name="T85" fmla="*/ 2147483647 h 208"/>
              <a:gd name="T86" fmla="*/ 2147483647 w 113"/>
              <a:gd name="T87" fmla="*/ 2147483647 h 208"/>
              <a:gd name="T88" fmla="*/ 2147483647 w 113"/>
              <a:gd name="T89" fmla="*/ 2147483647 h 208"/>
              <a:gd name="T90" fmla="*/ 2147483647 w 113"/>
              <a:gd name="T91" fmla="*/ 2147483647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208"/>
              <a:gd name="T140" fmla="*/ 113 w 113"/>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208">
                <a:moveTo>
                  <a:pt x="90" y="208"/>
                </a:moveTo>
                <a:lnTo>
                  <a:pt x="113" y="208"/>
                </a:lnTo>
                <a:lnTo>
                  <a:pt x="113" y="117"/>
                </a:lnTo>
                <a:lnTo>
                  <a:pt x="113" y="110"/>
                </a:lnTo>
                <a:lnTo>
                  <a:pt x="113" y="99"/>
                </a:lnTo>
                <a:lnTo>
                  <a:pt x="112" y="90"/>
                </a:lnTo>
                <a:lnTo>
                  <a:pt x="111" y="81"/>
                </a:lnTo>
                <a:lnTo>
                  <a:pt x="107" y="74"/>
                </a:lnTo>
                <a:lnTo>
                  <a:pt x="104" y="68"/>
                </a:lnTo>
                <a:lnTo>
                  <a:pt x="101" y="65"/>
                </a:lnTo>
                <a:lnTo>
                  <a:pt x="97" y="61"/>
                </a:lnTo>
                <a:lnTo>
                  <a:pt x="91" y="58"/>
                </a:lnTo>
                <a:lnTo>
                  <a:pt x="86" y="55"/>
                </a:lnTo>
                <a:lnTo>
                  <a:pt x="80" y="54"/>
                </a:lnTo>
                <a:lnTo>
                  <a:pt x="72" y="53"/>
                </a:lnTo>
                <a:lnTo>
                  <a:pt x="65" y="53"/>
                </a:lnTo>
                <a:lnTo>
                  <a:pt x="59" y="53"/>
                </a:lnTo>
                <a:lnTo>
                  <a:pt x="51" y="54"/>
                </a:lnTo>
                <a:lnTo>
                  <a:pt x="46" y="56"/>
                </a:lnTo>
                <a:lnTo>
                  <a:pt x="40" y="59"/>
                </a:lnTo>
                <a:lnTo>
                  <a:pt x="34" y="62"/>
                </a:lnTo>
                <a:lnTo>
                  <a:pt x="30" y="67"/>
                </a:lnTo>
                <a:lnTo>
                  <a:pt x="26" y="71"/>
                </a:lnTo>
                <a:lnTo>
                  <a:pt x="23" y="77"/>
                </a:lnTo>
                <a:lnTo>
                  <a:pt x="23" y="0"/>
                </a:lnTo>
                <a:lnTo>
                  <a:pt x="0" y="0"/>
                </a:lnTo>
                <a:lnTo>
                  <a:pt x="0" y="208"/>
                </a:lnTo>
                <a:lnTo>
                  <a:pt x="23" y="208"/>
                </a:lnTo>
                <a:lnTo>
                  <a:pt x="23" y="118"/>
                </a:lnTo>
                <a:lnTo>
                  <a:pt x="24" y="109"/>
                </a:lnTo>
                <a:lnTo>
                  <a:pt x="26" y="101"/>
                </a:lnTo>
                <a:lnTo>
                  <a:pt x="29" y="92"/>
                </a:lnTo>
                <a:lnTo>
                  <a:pt x="33" y="87"/>
                </a:lnTo>
                <a:lnTo>
                  <a:pt x="40" y="82"/>
                </a:lnTo>
                <a:lnTo>
                  <a:pt x="46" y="78"/>
                </a:lnTo>
                <a:lnTo>
                  <a:pt x="54" y="76"/>
                </a:lnTo>
                <a:lnTo>
                  <a:pt x="63" y="75"/>
                </a:lnTo>
                <a:lnTo>
                  <a:pt x="70" y="76"/>
                </a:lnTo>
                <a:lnTo>
                  <a:pt x="77" y="77"/>
                </a:lnTo>
                <a:lnTo>
                  <a:pt x="82" y="81"/>
                </a:lnTo>
                <a:lnTo>
                  <a:pt x="85" y="84"/>
                </a:lnTo>
                <a:lnTo>
                  <a:pt x="87" y="90"/>
                </a:lnTo>
                <a:lnTo>
                  <a:pt x="89" y="97"/>
                </a:lnTo>
                <a:lnTo>
                  <a:pt x="90" y="105"/>
                </a:lnTo>
                <a:lnTo>
                  <a:pt x="90" y="115"/>
                </a:lnTo>
                <a:lnTo>
                  <a:pt x="90" y="208"/>
                </a:lnTo>
                <a:close/>
              </a:path>
            </a:pathLst>
          </a:custGeom>
          <a:solidFill>
            <a:srgbClr val="000080"/>
          </a:solidFill>
          <a:ln w="9525">
            <a:noFill/>
            <a:round/>
            <a:headEnd/>
            <a:tailEnd/>
          </a:ln>
        </p:spPr>
        <p:txBody>
          <a:bodyPr/>
          <a:lstStyle/>
          <a:p>
            <a:endParaRPr lang="en-US"/>
          </a:p>
        </p:txBody>
      </p:sp>
      <p:sp>
        <p:nvSpPr>
          <p:cNvPr id="23627" name="Freeform 75"/>
          <p:cNvSpPr>
            <a:spLocks noEditPoints="1"/>
          </p:cNvSpPr>
          <p:nvPr/>
        </p:nvSpPr>
        <p:spPr bwMode="auto">
          <a:xfrm>
            <a:off x="2274888" y="1403350"/>
            <a:ext cx="58737" cy="84138"/>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6"/>
                </a:lnTo>
                <a:lnTo>
                  <a:pt x="73" y="130"/>
                </a:lnTo>
                <a:lnTo>
                  <a:pt x="65" y="134"/>
                </a:lnTo>
                <a:lnTo>
                  <a:pt x="58" y="135"/>
                </a:lnTo>
                <a:lnTo>
                  <a:pt x="48" y="136"/>
                </a:lnTo>
                <a:lnTo>
                  <a:pt x="43" y="136"/>
                </a:lnTo>
                <a:lnTo>
                  <a:pt x="38" y="135"/>
                </a:lnTo>
                <a:lnTo>
                  <a:pt x="34" y="133"/>
                </a:lnTo>
                <a:lnTo>
                  <a:pt x="30" y="130"/>
                </a:lnTo>
                <a:lnTo>
                  <a:pt x="27" y="127"/>
                </a:lnTo>
                <a:lnTo>
                  <a:pt x="26" y="122"/>
                </a:lnTo>
                <a:lnTo>
                  <a:pt x="24" y="117"/>
                </a:lnTo>
                <a:lnTo>
                  <a:pt x="24" y="113"/>
                </a:lnTo>
                <a:lnTo>
                  <a:pt x="24" y="107"/>
                </a:lnTo>
                <a:lnTo>
                  <a:pt x="25" y="102"/>
                </a:lnTo>
                <a:lnTo>
                  <a:pt x="27" y="99"/>
                </a:lnTo>
                <a:lnTo>
                  <a:pt x="29" y="95"/>
                </a:lnTo>
                <a:lnTo>
                  <a:pt x="32" y="92"/>
                </a:lnTo>
                <a:lnTo>
                  <a:pt x="37" y="90"/>
                </a:lnTo>
                <a:lnTo>
                  <a:pt x="42" y="88"/>
                </a:lnTo>
                <a:lnTo>
                  <a:pt x="47" y="87"/>
                </a:lnTo>
                <a:lnTo>
                  <a:pt x="59" y="85"/>
                </a:lnTo>
                <a:lnTo>
                  <a:pt x="70" y="84"/>
                </a:lnTo>
                <a:lnTo>
                  <a:pt x="81" y="81"/>
                </a:lnTo>
                <a:lnTo>
                  <a:pt x="90" y="77"/>
                </a:lnTo>
                <a:close/>
                <a:moveTo>
                  <a:pt x="93" y="134"/>
                </a:moveTo>
                <a:lnTo>
                  <a:pt x="93" y="140"/>
                </a:lnTo>
                <a:lnTo>
                  <a:pt x="94" y="144"/>
                </a:lnTo>
                <a:lnTo>
                  <a:pt x="96" y="148"/>
                </a:lnTo>
                <a:lnTo>
                  <a:pt x="98" y="151"/>
                </a:lnTo>
                <a:lnTo>
                  <a:pt x="101" y="154"/>
                </a:lnTo>
                <a:lnTo>
                  <a:pt x="105" y="156"/>
                </a:lnTo>
                <a:lnTo>
                  <a:pt x="109" y="157"/>
                </a:lnTo>
                <a:lnTo>
                  <a:pt x="116" y="157"/>
                </a:lnTo>
                <a:lnTo>
                  <a:pt x="121" y="156"/>
                </a:lnTo>
                <a:lnTo>
                  <a:pt x="128" y="155"/>
                </a:lnTo>
                <a:lnTo>
                  <a:pt x="128" y="135"/>
                </a:lnTo>
                <a:lnTo>
                  <a:pt x="122" y="136"/>
                </a:lnTo>
                <a:lnTo>
                  <a:pt x="118" y="135"/>
                </a:lnTo>
                <a:lnTo>
                  <a:pt x="115" y="131"/>
                </a:lnTo>
                <a:lnTo>
                  <a:pt x="114" y="127"/>
                </a:lnTo>
                <a:lnTo>
                  <a:pt x="114" y="120"/>
                </a:lnTo>
                <a:lnTo>
                  <a:pt x="114" y="45"/>
                </a:lnTo>
                <a:lnTo>
                  <a:pt x="113" y="35"/>
                </a:lnTo>
                <a:lnTo>
                  <a:pt x="111" y="25"/>
                </a:lnTo>
                <a:lnTo>
                  <a:pt x="106" y="17"/>
                </a:lnTo>
                <a:lnTo>
                  <a:pt x="101" y="10"/>
                </a:lnTo>
                <a:lnTo>
                  <a:pt x="94" y="6"/>
                </a:lnTo>
                <a:lnTo>
                  <a:pt x="84" y="2"/>
                </a:lnTo>
                <a:lnTo>
                  <a:pt x="74" y="1"/>
                </a:lnTo>
                <a:lnTo>
                  <a:pt x="61" y="0"/>
                </a:lnTo>
                <a:lnTo>
                  <a:pt x="48" y="1"/>
                </a:lnTo>
                <a:lnTo>
                  <a:pt x="38" y="3"/>
                </a:lnTo>
                <a:lnTo>
                  <a:pt x="28" y="7"/>
                </a:lnTo>
                <a:lnTo>
                  <a:pt x="21" y="13"/>
                </a:lnTo>
                <a:lnTo>
                  <a:pt x="15" y="20"/>
                </a:lnTo>
                <a:lnTo>
                  <a:pt x="10" y="28"/>
                </a:lnTo>
                <a:lnTo>
                  <a:pt x="7" y="37"/>
                </a:lnTo>
                <a:lnTo>
                  <a:pt x="6" y="48"/>
                </a:lnTo>
                <a:lnTo>
                  <a:pt x="6" y="49"/>
                </a:lnTo>
                <a:lnTo>
                  <a:pt x="28" y="49"/>
                </a:lnTo>
                <a:lnTo>
                  <a:pt x="28" y="43"/>
                </a:lnTo>
                <a:lnTo>
                  <a:pt x="30" y="37"/>
                </a:lnTo>
                <a:lnTo>
                  <a:pt x="32" y="32"/>
                </a:lnTo>
                <a:lnTo>
                  <a:pt x="37" y="29"/>
                </a:lnTo>
                <a:lnTo>
                  <a:pt x="41" y="25"/>
                </a:lnTo>
                <a:lnTo>
                  <a:pt x="46" y="23"/>
                </a:lnTo>
                <a:lnTo>
                  <a:pt x="53" y="22"/>
                </a:lnTo>
                <a:lnTo>
                  <a:pt x="60" y="22"/>
                </a:lnTo>
                <a:lnTo>
                  <a:pt x="67" y="22"/>
                </a:lnTo>
                <a:lnTo>
                  <a:pt x="74" y="23"/>
                </a:lnTo>
                <a:lnTo>
                  <a:pt x="79" y="25"/>
                </a:lnTo>
                <a:lnTo>
                  <a:pt x="83" y="28"/>
                </a:lnTo>
                <a:lnTo>
                  <a:pt x="86" y="30"/>
                </a:lnTo>
                <a:lnTo>
                  <a:pt x="88" y="35"/>
                </a:lnTo>
                <a:lnTo>
                  <a:pt x="90" y="38"/>
                </a:lnTo>
                <a:lnTo>
                  <a:pt x="90" y="44"/>
                </a:lnTo>
                <a:lnTo>
                  <a:pt x="90" y="50"/>
                </a:lnTo>
                <a:lnTo>
                  <a:pt x="89" y="55"/>
                </a:lnTo>
                <a:lnTo>
                  <a:pt x="88" y="57"/>
                </a:lnTo>
                <a:lnTo>
                  <a:pt x="84" y="59"/>
                </a:lnTo>
                <a:lnTo>
                  <a:pt x="79" y="62"/>
                </a:lnTo>
                <a:lnTo>
                  <a:pt x="70" y="63"/>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40"/>
                </a:lnTo>
                <a:lnTo>
                  <a:pt x="11" y="147"/>
                </a:lnTo>
                <a:lnTo>
                  <a:pt x="18" y="151"/>
                </a:lnTo>
                <a:lnTo>
                  <a:pt x="25" y="155"/>
                </a:lnTo>
                <a:lnTo>
                  <a:pt x="35" y="157"/>
                </a:lnTo>
                <a:lnTo>
                  <a:pt x="44" y="158"/>
                </a:lnTo>
                <a:lnTo>
                  <a:pt x="58" y="157"/>
                </a:lnTo>
                <a:lnTo>
                  <a:pt x="70" y="152"/>
                </a:lnTo>
                <a:lnTo>
                  <a:pt x="82" y="144"/>
                </a:lnTo>
                <a:lnTo>
                  <a:pt x="93" y="134"/>
                </a:lnTo>
                <a:close/>
              </a:path>
            </a:pathLst>
          </a:custGeom>
          <a:solidFill>
            <a:srgbClr val="000080"/>
          </a:solidFill>
          <a:ln w="9525">
            <a:noFill/>
            <a:round/>
            <a:headEnd/>
            <a:tailEnd/>
          </a:ln>
        </p:spPr>
        <p:txBody>
          <a:bodyPr/>
          <a:lstStyle/>
          <a:p>
            <a:endParaRPr lang="en-US"/>
          </a:p>
        </p:txBody>
      </p:sp>
      <p:sp>
        <p:nvSpPr>
          <p:cNvPr id="23628" name="Freeform 76"/>
          <p:cNvSpPr>
            <a:spLocks/>
          </p:cNvSpPr>
          <p:nvPr/>
        </p:nvSpPr>
        <p:spPr bwMode="auto">
          <a:xfrm>
            <a:off x="2344738" y="1403350"/>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5"/>
                </a:lnTo>
                <a:lnTo>
                  <a:pt x="36" y="7"/>
                </a:lnTo>
                <a:lnTo>
                  <a:pt x="32" y="12"/>
                </a:lnTo>
                <a:lnTo>
                  <a:pt x="28"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3629" name="Freeform 77"/>
          <p:cNvSpPr>
            <a:spLocks noEditPoints="1"/>
          </p:cNvSpPr>
          <p:nvPr/>
        </p:nvSpPr>
        <p:spPr bwMode="auto">
          <a:xfrm>
            <a:off x="2381250" y="1374775"/>
            <a:ext cx="60325" cy="112713"/>
          </a:xfrm>
          <a:custGeom>
            <a:avLst/>
            <a:gdLst>
              <a:gd name="T0" fmla="*/ 2147483647 w 126"/>
              <a:gd name="T1" fmla="*/ 0 h 211"/>
              <a:gd name="T2" fmla="*/ 2147483647 w 126"/>
              <a:gd name="T3" fmla="*/ 0 h 211"/>
              <a:gd name="T4" fmla="*/ 2147483647 w 126"/>
              <a:gd name="T5" fmla="*/ 2147483647 h 211"/>
              <a:gd name="T6" fmla="*/ 2147483647 w 126"/>
              <a:gd name="T7" fmla="*/ 2147483647 h 211"/>
              <a:gd name="T8" fmla="*/ 2147483647 w 126"/>
              <a:gd name="T9" fmla="*/ 2147483647 h 211"/>
              <a:gd name="T10" fmla="*/ 2147483647 w 126"/>
              <a:gd name="T11" fmla="*/ 2147483647 h 211"/>
              <a:gd name="T12" fmla="*/ 2147483647 w 126"/>
              <a:gd name="T13" fmla="*/ 2147483647 h 211"/>
              <a:gd name="T14" fmla="*/ 2147483647 w 126"/>
              <a:gd name="T15" fmla="*/ 2147483647 h 211"/>
              <a:gd name="T16" fmla="*/ 2147483647 w 126"/>
              <a:gd name="T17" fmla="*/ 2147483647 h 211"/>
              <a:gd name="T18" fmla="*/ 2147483647 w 126"/>
              <a:gd name="T19" fmla="*/ 2147483647 h 211"/>
              <a:gd name="T20" fmla="*/ 2147483647 w 126"/>
              <a:gd name="T21" fmla="*/ 2147483647 h 211"/>
              <a:gd name="T22" fmla="*/ 2147483647 w 126"/>
              <a:gd name="T23" fmla="*/ 2147483647 h 211"/>
              <a:gd name="T24" fmla="*/ 2147483647 w 126"/>
              <a:gd name="T25" fmla="*/ 2147483647 h 211"/>
              <a:gd name="T26" fmla="*/ 2147483647 w 126"/>
              <a:gd name="T27" fmla="*/ 2147483647 h 211"/>
              <a:gd name="T28" fmla="*/ 0 w 126"/>
              <a:gd name="T29" fmla="*/ 2147483647 h 211"/>
              <a:gd name="T30" fmla="*/ 2147483647 w 126"/>
              <a:gd name="T31" fmla="*/ 2147483647 h 211"/>
              <a:gd name="T32" fmla="*/ 2147483647 w 126"/>
              <a:gd name="T33" fmla="*/ 2147483647 h 211"/>
              <a:gd name="T34" fmla="*/ 2147483647 w 126"/>
              <a:gd name="T35" fmla="*/ 2147483647 h 211"/>
              <a:gd name="T36" fmla="*/ 2147483647 w 126"/>
              <a:gd name="T37" fmla="*/ 2147483647 h 211"/>
              <a:gd name="T38" fmla="*/ 2147483647 w 126"/>
              <a:gd name="T39" fmla="*/ 2147483647 h 211"/>
              <a:gd name="T40" fmla="*/ 2147483647 w 126"/>
              <a:gd name="T41" fmla="*/ 2147483647 h 211"/>
              <a:gd name="T42" fmla="*/ 2147483647 w 126"/>
              <a:gd name="T43" fmla="*/ 2147483647 h 211"/>
              <a:gd name="T44" fmla="*/ 2147483647 w 126"/>
              <a:gd name="T45" fmla="*/ 2147483647 h 211"/>
              <a:gd name="T46" fmla="*/ 2147483647 w 126"/>
              <a:gd name="T47" fmla="*/ 2147483647 h 211"/>
              <a:gd name="T48" fmla="*/ 2147483647 w 126"/>
              <a:gd name="T49" fmla="*/ 2147483647 h 211"/>
              <a:gd name="T50" fmla="*/ 2147483647 w 126"/>
              <a:gd name="T51" fmla="*/ 2147483647 h 211"/>
              <a:gd name="T52" fmla="*/ 2147483647 w 126"/>
              <a:gd name="T53" fmla="*/ 2147483647 h 211"/>
              <a:gd name="T54" fmla="*/ 2147483647 w 126"/>
              <a:gd name="T55" fmla="*/ 2147483647 h 211"/>
              <a:gd name="T56" fmla="*/ 2147483647 w 126"/>
              <a:gd name="T57" fmla="*/ 2147483647 h 211"/>
              <a:gd name="T58" fmla="*/ 2147483647 w 126"/>
              <a:gd name="T59" fmla="*/ 0 h 211"/>
              <a:gd name="T60" fmla="*/ 2147483647 w 126"/>
              <a:gd name="T61" fmla="*/ 2147483647 h 211"/>
              <a:gd name="T62" fmla="*/ 2147483647 w 126"/>
              <a:gd name="T63" fmla="*/ 2147483647 h 211"/>
              <a:gd name="T64" fmla="*/ 2147483647 w 126"/>
              <a:gd name="T65" fmla="*/ 2147483647 h 211"/>
              <a:gd name="T66" fmla="*/ 2147483647 w 126"/>
              <a:gd name="T67" fmla="*/ 2147483647 h 211"/>
              <a:gd name="T68" fmla="*/ 2147483647 w 126"/>
              <a:gd name="T69" fmla="*/ 2147483647 h 211"/>
              <a:gd name="T70" fmla="*/ 2147483647 w 126"/>
              <a:gd name="T71" fmla="*/ 2147483647 h 211"/>
              <a:gd name="T72" fmla="*/ 2147483647 w 126"/>
              <a:gd name="T73" fmla="*/ 2147483647 h 211"/>
              <a:gd name="T74" fmla="*/ 2147483647 w 126"/>
              <a:gd name="T75" fmla="*/ 2147483647 h 211"/>
              <a:gd name="T76" fmla="*/ 2147483647 w 126"/>
              <a:gd name="T77" fmla="*/ 2147483647 h 211"/>
              <a:gd name="T78" fmla="*/ 2147483647 w 126"/>
              <a:gd name="T79" fmla="*/ 2147483647 h 211"/>
              <a:gd name="T80" fmla="*/ 2147483647 w 126"/>
              <a:gd name="T81" fmla="*/ 2147483647 h 211"/>
              <a:gd name="T82" fmla="*/ 2147483647 w 126"/>
              <a:gd name="T83" fmla="*/ 2147483647 h 211"/>
              <a:gd name="T84" fmla="*/ 2147483647 w 126"/>
              <a:gd name="T85" fmla="*/ 2147483647 h 211"/>
              <a:gd name="T86" fmla="*/ 2147483647 w 126"/>
              <a:gd name="T87" fmla="*/ 2147483647 h 211"/>
              <a:gd name="T88" fmla="*/ 2147483647 w 126"/>
              <a:gd name="T89" fmla="*/ 2147483647 h 211"/>
              <a:gd name="T90" fmla="*/ 2147483647 w 126"/>
              <a:gd name="T91" fmla="*/ 2147483647 h 211"/>
              <a:gd name="T92" fmla="*/ 2147483647 w 126"/>
              <a:gd name="T93" fmla="*/ 2147483647 h 211"/>
              <a:gd name="T94" fmla="*/ 2147483647 w 126"/>
              <a:gd name="T95" fmla="*/ 2147483647 h 211"/>
              <a:gd name="T96" fmla="*/ 2147483647 w 126"/>
              <a:gd name="T97" fmla="*/ 2147483647 h 211"/>
              <a:gd name="T98" fmla="*/ 2147483647 w 126"/>
              <a:gd name="T99" fmla="*/ 2147483647 h 211"/>
              <a:gd name="T100" fmla="*/ 2147483647 w 126"/>
              <a:gd name="T101" fmla="*/ 2147483647 h 211"/>
              <a:gd name="T102" fmla="*/ 2147483647 w 126"/>
              <a:gd name="T103" fmla="*/ 2147483647 h 211"/>
              <a:gd name="T104" fmla="*/ 2147483647 w 126"/>
              <a:gd name="T105" fmla="*/ 2147483647 h 211"/>
              <a:gd name="T106" fmla="*/ 2147483647 w 126"/>
              <a:gd name="T107" fmla="*/ 2147483647 h 211"/>
              <a:gd name="T108" fmla="*/ 2147483647 w 126"/>
              <a:gd name="T109" fmla="*/ 2147483647 h 211"/>
              <a:gd name="T110" fmla="*/ 2147483647 w 126"/>
              <a:gd name="T111" fmla="*/ 2147483647 h 211"/>
              <a:gd name="T112" fmla="*/ 2147483647 w 126"/>
              <a:gd name="T113" fmla="*/ 2147483647 h 211"/>
              <a:gd name="T114" fmla="*/ 2147483647 w 126"/>
              <a:gd name="T115" fmla="*/ 2147483647 h 211"/>
              <a:gd name="T116" fmla="*/ 2147483647 w 126"/>
              <a:gd name="T117" fmla="*/ 2147483647 h 211"/>
              <a:gd name="T118" fmla="*/ 2147483647 w 126"/>
              <a:gd name="T119" fmla="*/ 2147483647 h 211"/>
              <a:gd name="T120" fmla="*/ 2147483647 w 126"/>
              <a:gd name="T121" fmla="*/ 2147483647 h 211"/>
              <a:gd name="T122" fmla="*/ 2147483647 w 126"/>
              <a:gd name="T123" fmla="*/ 2147483647 h 211"/>
              <a:gd name="T124" fmla="*/ 2147483647 w 126"/>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1"/>
              <a:gd name="T191" fmla="*/ 126 w 126"/>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1">
                <a:moveTo>
                  <a:pt x="126" y="0"/>
                </a:moveTo>
                <a:lnTo>
                  <a:pt x="104" y="0"/>
                </a:lnTo>
                <a:lnTo>
                  <a:pt x="104" y="76"/>
                </a:lnTo>
                <a:lnTo>
                  <a:pt x="96" y="66"/>
                </a:lnTo>
                <a:lnTo>
                  <a:pt x="85" y="59"/>
                </a:lnTo>
                <a:lnTo>
                  <a:pt x="73" y="54"/>
                </a:lnTo>
                <a:lnTo>
                  <a:pt x="60" y="53"/>
                </a:lnTo>
                <a:lnTo>
                  <a:pt x="47" y="54"/>
                </a:lnTo>
                <a:lnTo>
                  <a:pt x="36" y="59"/>
                </a:lnTo>
                <a:lnTo>
                  <a:pt x="25" y="65"/>
                </a:lnTo>
                <a:lnTo>
                  <a:pt x="17" y="74"/>
                </a:lnTo>
                <a:lnTo>
                  <a:pt x="9" y="85"/>
                </a:lnTo>
                <a:lnTo>
                  <a:pt x="4" y="99"/>
                </a:lnTo>
                <a:lnTo>
                  <a:pt x="1" y="115"/>
                </a:lnTo>
                <a:lnTo>
                  <a:pt x="0" y="132"/>
                </a:lnTo>
                <a:lnTo>
                  <a:pt x="1" y="150"/>
                </a:lnTo>
                <a:lnTo>
                  <a:pt x="4" y="166"/>
                </a:lnTo>
                <a:lnTo>
                  <a:pt x="9" y="179"/>
                </a:lnTo>
                <a:lnTo>
                  <a:pt x="17" y="190"/>
                </a:lnTo>
                <a:lnTo>
                  <a:pt x="25" y="200"/>
                </a:lnTo>
                <a:lnTo>
                  <a:pt x="36" y="205"/>
                </a:lnTo>
                <a:lnTo>
                  <a:pt x="47" y="210"/>
                </a:lnTo>
                <a:lnTo>
                  <a:pt x="60" y="211"/>
                </a:lnTo>
                <a:lnTo>
                  <a:pt x="72" y="210"/>
                </a:lnTo>
                <a:lnTo>
                  <a:pt x="84" y="205"/>
                </a:lnTo>
                <a:lnTo>
                  <a:pt x="95" y="198"/>
                </a:lnTo>
                <a:lnTo>
                  <a:pt x="104" y="188"/>
                </a:lnTo>
                <a:lnTo>
                  <a:pt x="104" y="208"/>
                </a:lnTo>
                <a:lnTo>
                  <a:pt x="126" y="208"/>
                </a:lnTo>
                <a:lnTo>
                  <a:pt x="126" y="0"/>
                </a:lnTo>
                <a:close/>
                <a:moveTo>
                  <a:pt x="105" y="132"/>
                </a:moveTo>
                <a:lnTo>
                  <a:pt x="104" y="145"/>
                </a:lnTo>
                <a:lnTo>
                  <a:pt x="102" y="157"/>
                </a:lnTo>
                <a:lnTo>
                  <a:pt x="99" y="166"/>
                </a:lnTo>
                <a:lnTo>
                  <a:pt x="95" y="174"/>
                </a:lnTo>
                <a:lnTo>
                  <a:pt x="88" y="181"/>
                </a:lnTo>
                <a:lnTo>
                  <a:pt x="82" y="186"/>
                </a:lnTo>
                <a:lnTo>
                  <a:pt x="73" y="188"/>
                </a:lnTo>
                <a:lnTo>
                  <a:pt x="65" y="189"/>
                </a:lnTo>
                <a:lnTo>
                  <a:pt x="56" y="188"/>
                </a:lnTo>
                <a:lnTo>
                  <a:pt x="48" y="186"/>
                </a:lnTo>
                <a:lnTo>
                  <a:pt x="41" y="181"/>
                </a:lnTo>
                <a:lnTo>
                  <a:pt x="34" y="175"/>
                </a:lnTo>
                <a:lnTo>
                  <a:pt x="30" y="167"/>
                </a:lnTo>
                <a:lnTo>
                  <a:pt x="27" y="158"/>
                </a:lnTo>
                <a:lnTo>
                  <a:pt x="25" y="147"/>
                </a:lnTo>
                <a:lnTo>
                  <a:pt x="24" y="134"/>
                </a:lnTo>
                <a:lnTo>
                  <a:pt x="25" y="122"/>
                </a:lnTo>
                <a:lnTo>
                  <a:pt x="27" y="110"/>
                </a:lnTo>
                <a:lnTo>
                  <a:pt x="30" y="99"/>
                </a:lnTo>
                <a:lnTo>
                  <a:pt x="34" y="91"/>
                </a:lnTo>
                <a:lnTo>
                  <a:pt x="41" y="84"/>
                </a:lnTo>
                <a:lnTo>
                  <a:pt x="47" y="80"/>
                </a:lnTo>
                <a:lnTo>
                  <a:pt x="56" y="77"/>
                </a:lnTo>
                <a:lnTo>
                  <a:pt x="64" y="76"/>
                </a:lnTo>
                <a:lnTo>
                  <a:pt x="73" y="77"/>
                </a:lnTo>
                <a:lnTo>
                  <a:pt x="82" y="80"/>
                </a:lnTo>
                <a:lnTo>
                  <a:pt x="89" y="84"/>
                </a:lnTo>
                <a:lnTo>
                  <a:pt x="95" y="90"/>
                </a:lnTo>
                <a:lnTo>
                  <a:pt x="100" y="98"/>
                </a:lnTo>
                <a:lnTo>
                  <a:pt x="103" y="108"/>
                </a:lnTo>
                <a:lnTo>
                  <a:pt x="104" y="119"/>
                </a:lnTo>
                <a:lnTo>
                  <a:pt x="105" y="132"/>
                </a:lnTo>
                <a:close/>
              </a:path>
            </a:pathLst>
          </a:custGeom>
          <a:solidFill>
            <a:srgbClr val="000080"/>
          </a:solidFill>
          <a:ln w="9525">
            <a:noFill/>
            <a:round/>
            <a:headEnd/>
            <a:tailEnd/>
          </a:ln>
        </p:spPr>
        <p:txBody>
          <a:bodyPr/>
          <a:lstStyle/>
          <a:p>
            <a:endParaRPr lang="en-US"/>
          </a:p>
        </p:txBody>
      </p:sp>
      <p:sp>
        <p:nvSpPr>
          <p:cNvPr id="23630" name="Freeform 78"/>
          <p:cNvSpPr>
            <a:spLocks noEditPoints="1"/>
          </p:cNvSpPr>
          <p:nvPr/>
        </p:nvSpPr>
        <p:spPr bwMode="auto">
          <a:xfrm>
            <a:off x="2492375" y="1374775"/>
            <a:ext cx="71438" cy="111125"/>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0" y="208"/>
                </a:lnTo>
                <a:lnTo>
                  <a:pt x="80" y="208"/>
                </a:lnTo>
                <a:lnTo>
                  <a:pt x="88" y="205"/>
                </a:lnTo>
                <a:lnTo>
                  <a:pt x="97" y="204"/>
                </a:lnTo>
                <a:lnTo>
                  <a:pt x="105" y="201"/>
                </a:lnTo>
                <a:lnTo>
                  <a:pt x="113" y="197"/>
                </a:lnTo>
                <a:lnTo>
                  <a:pt x="119" y="191"/>
                </a:lnTo>
                <a:lnTo>
                  <a:pt x="125" y="187"/>
                </a:lnTo>
                <a:lnTo>
                  <a:pt x="130" y="180"/>
                </a:lnTo>
                <a:lnTo>
                  <a:pt x="136" y="173"/>
                </a:lnTo>
                <a:lnTo>
                  <a:pt x="140" y="165"/>
                </a:lnTo>
                <a:lnTo>
                  <a:pt x="144" y="157"/>
                </a:lnTo>
                <a:lnTo>
                  <a:pt x="147" y="146"/>
                </a:lnTo>
                <a:lnTo>
                  <a:pt x="149" y="137"/>
                </a:lnTo>
                <a:lnTo>
                  <a:pt x="152" y="125"/>
                </a:lnTo>
                <a:lnTo>
                  <a:pt x="153" y="113"/>
                </a:lnTo>
                <a:lnTo>
                  <a:pt x="153" y="101"/>
                </a:lnTo>
                <a:lnTo>
                  <a:pt x="153" y="89"/>
                </a:lnTo>
                <a:lnTo>
                  <a:pt x="152" y="78"/>
                </a:lnTo>
                <a:lnTo>
                  <a:pt x="149" y="68"/>
                </a:lnTo>
                <a:lnTo>
                  <a:pt x="147" y="58"/>
                </a:lnTo>
                <a:lnTo>
                  <a:pt x="144" y="49"/>
                </a:lnTo>
                <a:lnTo>
                  <a:pt x="141" y="40"/>
                </a:lnTo>
                <a:lnTo>
                  <a:pt x="137" y="33"/>
                </a:lnTo>
                <a:lnTo>
                  <a:pt x="132" y="26"/>
                </a:lnTo>
                <a:lnTo>
                  <a:pt x="126" y="20"/>
                </a:lnTo>
                <a:lnTo>
                  <a:pt x="120" y="16"/>
                </a:lnTo>
                <a:lnTo>
                  <a:pt x="114" y="11"/>
                </a:lnTo>
                <a:lnTo>
                  <a:pt x="106" y="7"/>
                </a:lnTo>
                <a:lnTo>
                  <a:pt x="99" y="4"/>
                </a:lnTo>
                <a:lnTo>
                  <a:pt x="90" y="2"/>
                </a:lnTo>
                <a:lnTo>
                  <a:pt x="81" y="0"/>
                </a:lnTo>
                <a:lnTo>
                  <a:pt x="71" y="0"/>
                </a:lnTo>
                <a:lnTo>
                  <a:pt x="0" y="0"/>
                </a:lnTo>
                <a:lnTo>
                  <a:pt x="0" y="208"/>
                </a:lnTo>
                <a:close/>
                <a:moveTo>
                  <a:pt x="69" y="25"/>
                </a:moveTo>
                <a:lnTo>
                  <a:pt x="82" y="26"/>
                </a:lnTo>
                <a:lnTo>
                  <a:pt x="94" y="30"/>
                </a:lnTo>
                <a:lnTo>
                  <a:pt x="103" y="37"/>
                </a:lnTo>
                <a:lnTo>
                  <a:pt x="111" y="45"/>
                </a:lnTo>
                <a:lnTo>
                  <a:pt x="118" y="56"/>
                </a:lnTo>
                <a:lnTo>
                  <a:pt x="122" y="69"/>
                </a:lnTo>
                <a:lnTo>
                  <a:pt x="125" y="84"/>
                </a:lnTo>
                <a:lnTo>
                  <a:pt x="126" y="103"/>
                </a:lnTo>
                <a:lnTo>
                  <a:pt x="125" y="122"/>
                </a:lnTo>
                <a:lnTo>
                  <a:pt x="123" y="137"/>
                </a:lnTo>
                <a:lnTo>
                  <a:pt x="118" y="151"/>
                </a:lnTo>
                <a:lnTo>
                  <a:pt x="111" y="162"/>
                </a:lnTo>
                <a:lnTo>
                  <a:pt x="104" y="170"/>
                </a:lnTo>
                <a:lnTo>
                  <a:pt x="94" y="177"/>
                </a:lnTo>
                <a:lnTo>
                  <a:pt x="82" y="181"/>
                </a:lnTo>
                <a:lnTo>
                  <a:pt x="69" y="182"/>
                </a:lnTo>
                <a:lnTo>
                  <a:pt x="25" y="182"/>
                </a:lnTo>
                <a:lnTo>
                  <a:pt x="25" y="25"/>
                </a:lnTo>
                <a:lnTo>
                  <a:pt x="69" y="25"/>
                </a:lnTo>
                <a:close/>
              </a:path>
            </a:pathLst>
          </a:custGeom>
          <a:solidFill>
            <a:srgbClr val="000080"/>
          </a:solidFill>
          <a:ln w="9525">
            <a:noFill/>
            <a:round/>
            <a:headEnd/>
            <a:tailEnd/>
          </a:ln>
        </p:spPr>
        <p:txBody>
          <a:bodyPr/>
          <a:lstStyle/>
          <a:p>
            <a:endParaRPr lang="en-US"/>
          </a:p>
        </p:txBody>
      </p:sp>
      <p:sp>
        <p:nvSpPr>
          <p:cNvPr id="23631" name="Rectangle 79"/>
          <p:cNvSpPr>
            <a:spLocks noChangeArrowheads="1"/>
          </p:cNvSpPr>
          <p:nvPr/>
        </p:nvSpPr>
        <p:spPr bwMode="auto">
          <a:xfrm>
            <a:off x="2578100" y="1468438"/>
            <a:ext cx="11113" cy="17462"/>
          </a:xfrm>
          <a:prstGeom prst="rect">
            <a:avLst/>
          </a:prstGeom>
          <a:solidFill>
            <a:srgbClr val="000080"/>
          </a:solidFill>
          <a:ln w="9525">
            <a:noFill/>
            <a:miter lim="800000"/>
            <a:headEnd/>
            <a:tailEnd/>
          </a:ln>
        </p:spPr>
        <p:txBody>
          <a:bodyPr/>
          <a:lstStyle/>
          <a:p>
            <a:endParaRPr lang="ru-RU" altLang="en-US"/>
          </a:p>
        </p:txBody>
      </p:sp>
      <p:sp>
        <p:nvSpPr>
          <p:cNvPr id="23632" name="Freeform 80"/>
          <p:cNvSpPr>
            <a:spLocks/>
          </p:cNvSpPr>
          <p:nvPr/>
        </p:nvSpPr>
        <p:spPr bwMode="auto">
          <a:xfrm>
            <a:off x="1349375" y="1573213"/>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5"/>
                </a:moveTo>
                <a:lnTo>
                  <a:pt x="0" y="136"/>
                </a:lnTo>
                <a:lnTo>
                  <a:pt x="1" y="152"/>
                </a:lnTo>
                <a:lnTo>
                  <a:pt x="4" y="164"/>
                </a:lnTo>
                <a:lnTo>
                  <a:pt x="10" y="176"/>
                </a:lnTo>
                <a:lnTo>
                  <a:pt x="17" y="185"/>
                </a:lnTo>
                <a:lnTo>
                  <a:pt x="25" y="193"/>
                </a:lnTo>
                <a:lnTo>
                  <a:pt x="36" y="199"/>
                </a:lnTo>
                <a:lnTo>
                  <a:pt x="48" y="203"/>
                </a:lnTo>
                <a:lnTo>
                  <a:pt x="61" y="204"/>
                </a:lnTo>
                <a:lnTo>
                  <a:pt x="76" y="203"/>
                </a:lnTo>
                <a:lnTo>
                  <a:pt x="89" y="199"/>
                </a:lnTo>
                <a:lnTo>
                  <a:pt x="99" y="193"/>
                </a:lnTo>
                <a:lnTo>
                  <a:pt x="109" y="186"/>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2" y="89"/>
                </a:lnTo>
                <a:lnTo>
                  <a:pt x="108" y="85"/>
                </a:lnTo>
                <a:lnTo>
                  <a:pt x="111" y="82"/>
                </a:lnTo>
                <a:lnTo>
                  <a:pt x="115" y="77"/>
                </a:lnTo>
                <a:lnTo>
                  <a:pt x="117" y="71"/>
                </a:lnTo>
                <a:lnTo>
                  <a:pt x="119" y="65"/>
                </a:lnTo>
                <a:lnTo>
                  <a:pt x="120" y="60"/>
                </a:lnTo>
                <a:lnTo>
                  <a:pt x="120" y="53"/>
                </a:lnTo>
                <a:lnTo>
                  <a:pt x="119" y="41"/>
                </a:lnTo>
                <a:lnTo>
                  <a:pt x="116" y="30"/>
                </a:lnTo>
                <a:lnTo>
                  <a:pt x="112" y="22"/>
                </a:lnTo>
                <a:lnTo>
                  <a:pt x="106" y="14"/>
                </a:lnTo>
                <a:lnTo>
                  <a:pt x="97" y="8"/>
                </a:lnTo>
                <a:lnTo>
                  <a:pt x="87" y="4"/>
                </a:lnTo>
                <a:lnTo>
                  <a:pt x="75" y="1"/>
                </a:lnTo>
                <a:lnTo>
                  <a:pt x="61" y="0"/>
                </a:lnTo>
                <a:lnTo>
                  <a:pt x="50" y="1"/>
                </a:lnTo>
                <a:lnTo>
                  <a:pt x="38" y="5"/>
                </a:lnTo>
                <a:lnTo>
                  <a:pt x="29" y="11"/>
                </a:lnTo>
                <a:lnTo>
                  <a:pt x="20" y="18"/>
                </a:lnTo>
                <a:lnTo>
                  <a:pt x="14" y="27"/>
                </a:lnTo>
                <a:lnTo>
                  <a:pt x="9" y="39"/>
                </a:lnTo>
                <a:lnTo>
                  <a:pt x="5" y="50"/>
                </a:lnTo>
                <a:lnTo>
                  <a:pt x="4" y="65"/>
                </a:lnTo>
                <a:lnTo>
                  <a:pt x="4" y="66"/>
                </a:lnTo>
                <a:lnTo>
                  <a:pt x="28" y="66"/>
                </a:lnTo>
                <a:lnTo>
                  <a:pt x="29" y="56"/>
                </a:lnTo>
                <a:lnTo>
                  <a:pt x="31" y="48"/>
                </a:lnTo>
                <a:lnTo>
                  <a:pt x="33" y="41"/>
                </a:lnTo>
                <a:lnTo>
                  <a:pt x="37" y="34"/>
                </a:lnTo>
                <a:lnTo>
                  <a:pt x="41" y="29"/>
                </a:lnTo>
                <a:lnTo>
                  <a:pt x="48" y="26"/>
                </a:lnTo>
                <a:lnTo>
                  <a:pt x="55" y="25"/>
                </a:lnTo>
                <a:lnTo>
                  <a:pt x="63" y="23"/>
                </a:lnTo>
                <a:lnTo>
                  <a:pt x="71" y="23"/>
                </a:lnTo>
                <a:lnTo>
                  <a:pt x="77" y="26"/>
                </a:lnTo>
                <a:lnTo>
                  <a:pt x="82" y="28"/>
                </a:lnTo>
                <a:lnTo>
                  <a:pt x="87" y="32"/>
                </a:lnTo>
                <a:lnTo>
                  <a:pt x="91" y="35"/>
                </a:lnTo>
                <a:lnTo>
                  <a:pt x="93" y="41"/>
                </a:lnTo>
                <a:lnTo>
                  <a:pt x="95" y="47"/>
                </a:lnTo>
                <a:lnTo>
                  <a:pt x="95" y="54"/>
                </a:lnTo>
                <a:lnTo>
                  <a:pt x="94" y="62"/>
                </a:lnTo>
                <a:lnTo>
                  <a:pt x="93" y="68"/>
                </a:lnTo>
                <a:lnTo>
                  <a:pt x="90" y="73"/>
                </a:lnTo>
                <a:lnTo>
                  <a:pt x="86" y="77"/>
                </a:lnTo>
                <a:lnTo>
                  <a:pt x="80" y="80"/>
                </a:lnTo>
                <a:lnTo>
                  <a:pt x="74" y="83"/>
                </a:lnTo>
                <a:lnTo>
                  <a:pt x="67" y="84"/>
                </a:lnTo>
                <a:lnTo>
                  <a:pt x="58" y="84"/>
                </a:lnTo>
                <a:lnTo>
                  <a:pt x="50" y="84"/>
                </a:lnTo>
                <a:lnTo>
                  <a:pt x="50" y="106"/>
                </a:lnTo>
                <a:lnTo>
                  <a:pt x="63" y="106"/>
                </a:lnTo>
                <a:lnTo>
                  <a:pt x="72" y="107"/>
                </a:lnTo>
                <a:lnTo>
                  <a:pt x="79" y="108"/>
                </a:lnTo>
                <a:lnTo>
                  <a:pt x="87" y="112"/>
                </a:lnTo>
                <a:lnTo>
                  <a:pt x="92" y="115"/>
                </a:lnTo>
                <a:lnTo>
                  <a:pt x="96" y="120"/>
                </a:lnTo>
                <a:lnTo>
                  <a:pt x="99" y="126"/>
                </a:lnTo>
                <a:lnTo>
                  <a:pt x="100" y="133"/>
                </a:lnTo>
                <a:lnTo>
                  <a:pt x="101" y="141"/>
                </a:lnTo>
                <a:lnTo>
                  <a:pt x="100" y="149"/>
                </a:lnTo>
                <a:lnTo>
                  <a:pt x="99" y="157"/>
                </a:lnTo>
                <a:lnTo>
                  <a:pt x="96" y="163"/>
                </a:lnTo>
                <a:lnTo>
                  <a:pt x="91" y="169"/>
                </a:lnTo>
                <a:lnTo>
                  <a:pt x="86" y="174"/>
                </a:lnTo>
                <a:lnTo>
                  <a:pt x="79" y="177"/>
                </a:lnTo>
                <a:lnTo>
                  <a:pt x="72" y="178"/>
                </a:lnTo>
                <a:lnTo>
                  <a:pt x="63" y="179"/>
                </a:lnTo>
                <a:lnTo>
                  <a:pt x="55" y="178"/>
                </a:lnTo>
                <a:lnTo>
                  <a:pt x="47" y="177"/>
                </a:lnTo>
                <a:lnTo>
                  <a:pt x="40" y="172"/>
                </a:lnTo>
                <a:lnTo>
                  <a:pt x="35" y="168"/>
                </a:lnTo>
                <a:lnTo>
                  <a:pt x="31" y="162"/>
                </a:lnTo>
                <a:lnTo>
                  <a:pt x="28" y="154"/>
                </a:lnTo>
                <a:lnTo>
                  <a:pt x="25" y="146"/>
                </a:lnTo>
                <a:lnTo>
                  <a:pt x="24" y="135"/>
                </a:lnTo>
                <a:lnTo>
                  <a:pt x="0" y="135"/>
                </a:lnTo>
                <a:close/>
              </a:path>
            </a:pathLst>
          </a:custGeom>
          <a:solidFill>
            <a:srgbClr val="000080"/>
          </a:solidFill>
          <a:ln w="9525">
            <a:noFill/>
            <a:round/>
            <a:headEnd/>
            <a:tailEnd/>
          </a:ln>
        </p:spPr>
        <p:txBody>
          <a:bodyPr/>
          <a:lstStyle/>
          <a:p>
            <a:endParaRPr lang="en-US"/>
          </a:p>
        </p:txBody>
      </p:sp>
      <p:sp>
        <p:nvSpPr>
          <p:cNvPr id="23633" name="Freeform 81"/>
          <p:cNvSpPr>
            <a:spLocks noEditPoints="1"/>
          </p:cNvSpPr>
          <p:nvPr/>
        </p:nvSpPr>
        <p:spPr bwMode="auto">
          <a:xfrm>
            <a:off x="2036763" y="15684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4" y="111"/>
                </a:lnTo>
                <a:lnTo>
                  <a:pt x="84" y="111"/>
                </a:lnTo>
                <a:lnTo>
                  <a:pt x="93" y="113"/>
                </a:lnTo>
                <a:lnTo>
                  <a:pt x="101" y="115"/>
                </a:lnTo>
                <a:lnTo>
                  <a:pt x="106" y="119"/>
                </a:lnTo>
                <a:lnTo>
                  <a:pt x="110" y="123"/>
                </a:lnTo>
                <a:lnTo>
                  <a:pt x="115" y="129"/>
                </a:lnTo>
                <a:lnTo>
                  <a:pt x="116" y="136"/>
                </a:lnTo>
                <a:lnTo>
                  <a:pt x="117" y="146"/>
                </a:lnTo>
                <a:lnTo>
                  <a:pt x="116" y="154"/>
                </a:lnTo>
                <a:lnTo>
                  <a:pt x="115" y="161"/>
                </a:lnTo>
                <a:lnTo>
                  <a:pt x="111" y="168"/>
                </a:lnTo>
                <a:lnTo>
                  <a:pt x="107" y="172"/>
                </a:lnTo>
                <a:lnTo>
                  <a:pt x="101" y="176"/>
                </a:lnTo>
                <a:lnTo>
                  <a:pt x="95" y="179"/>
                </a:lnTo>
                <a:lnTo>
                  <a:pt x="86" y="180"/>
                </a:lnTo>
                <a:lnTo>
                  <a:pt x="78" y="182"/>
                </a:lnTo>
                <a:lnTo>
                  <a:pt x="25" y="182"/>
                </a:lnTo>
                <a:close/>
                <a:moveTo>
                  <a:pt x="25" y="87"/>
                </a:moveTo>
                <a:lnTo>
                  <a:pt x="25" y="23"/>
                </a:lnTo>
                <a:lnTo>
                  <a:pt x="72" y="23"/>
                </a:lnTo>
                <a:lnTo>
                  <a:pt x="81" y="23"/>
                </a:lnTo>
                <a:lnTo>
                  <a:pt x="88" y="26"/>
                </a:lnTo>
                <a:lnTo>
                  <a:pt x="96" y="28"/>
                </a:lnTo>
                <a:lnTo>
                  <a:pt x="100" y="31"/>
                </a:lnTo>
                <a:lnTo>
                  <a:pt x="104" y="35"/>
                </a:lnTo>
                <a:lnTo>
                  <a:pt x="107" y="41"/>
                </a:lnTo>
                <a:lnTo>
                  <a:pt x="108" y="47"/>
                </a:lnTo>
                <a:lnTo>
                  <a:pt x="109" y="55"/>
                </a:lnTo>
                <a:lnTo>
                  <a:pt x="108" y="63"/>
                </a:lnTo>
                <a:lnTo>
                  <a:pt x="107" y="70"/>
                </a:lnTo>
                <a:lnTo>
                  <a:pt x="104" y="74"/>
                </a:lnTo>
                <a:lnTo>
                  <a:pt x="100" y="79"/>
                </a:lnTo>
                <a:lnTo>
                  <a:pt x="95" y="83"/>
                </a:lnTo>
                <a:lnTo>
                  <a:pt x="87" y="85"/>
                </a:lnTo>
                <a:lnTo>
                  <a:pt x="80" y="87"/>
                </a:lnTo>
                <a:lnTo>
                  <a:pt x="70" y="87"/>
                </a:lnTo>
                <a:lnTo>
                  <a:pt x="25" y="87"/>
                </a:lnTo>
                <a:close/>
                <a:moveTo>
                  <a:pt x="0" y="207"/>
                </a:moveTo>
                <a:lnTo>
                  <a:pt x="80" y="207"/>
                </a:lnTo>
                <a:lnTo>
                  <a:pt x="95" y="206"/>
                </a:lnTo>
                <a:lnTo>
                  <a:pt x="106" y="203"/>
                </a:lnTo>
                <a:lnTo>
                  <a:pt x="118" y="198"/>
                </a:lnTo>
                <a:lnTo>
                  <a:pt x="126" y="190"/>
                </a:lnTo>
                <a:lnTo>
                  <a:pt x="134" y="182"/>
                </a:lnTo>
                <a:lnTo>
                  <a:pt x="139" y="171"/>
                </a:lnTo>
                <a:lnTo>
                  <a:pt x="142" y="158"/>
                </a:lnTo>
                <a:lnTo>
                  <a:pt x="143" y="146"/>
                </a:lnTo>
                <a:lnTo>
                  <a:pt x="142" y="136"/>
                </a:lnTo>
                <a:lnTo>
                  <a:pt x="141" y="127"/>
                </a:lnTo>
                <a:lnTo>
                  <a:pt x="138" y="119"/>
                </a:lnTo>
                <a:lnTo>
                  <a:pt x="134" y="112"/>
                </a:lnTo>
                <a:lnTo>
                  <a:pt x="128" y="106"/>
                </a:lnTo>
                <a:lnTo>
                  <a:pt x="123" y="101"/>
                </a:lnTo>
                <a:lnTo>
                  <a:pt x="116" y="98"/>
                </a:lnTo>
                <a:lnTo>
                  <a:pt x="108" y="95"/>
                </a:lnTo>
                <a:lnTo>
                  <a:pt x="115" y="92"/>
                </a:lnTo>
                <a:lnTo>
                  <a:pt x="120" y="88"/>
                </a:lnTo>
                <a:lnTo>
                  <a:pt x="124" y="84"/>
                </a:lnTo>
                <a:lnTo>
                  <a:pt x="128" y="78"/>
                </a:lnTo>
                <a:lnTo>
                  <a:pt x="130" y="72"/>
                </a:lnTo>
                <a:lnTo>
                  <a:pt x="132" y="65"/>
                </a:lnTo>
                <a:lnTo>
                  <a:pt x="135" y="58"/>
                </a:lnTo>
                <a:lnTo>
                  <a:pt x="135" y="51"/>
                </a:lnTo>
                <a:lnTo>
                  <a:pt x="134" y="38"/>
                </a:lnTo>
                <a:lnTo>
                  <a:pt x="131" y="28"/>
                </a:lnTo>
                <a:lnTo>
                  <a:pt x="126" y="20"/>
                </a:lnTo>
                <a:lnTo>
                  <a:pt x="120" y="13"/>
                </a:lnTo>
                <a:lnTo>
                  <a:pt x="111" y="7"/>
                </a:lnTo>
                <a:lnTo>
                  <a:pt x="102" y="3"/>
                </a:lnTo>
                <a:lnTo>
                  <a:pt x="89" y="1"/>
                </a:lnTo>
                <a:lnTo>
                  <a:pt x="76" y="0"/>
                </a:lnTo>
                <a:lnTo>
                  <a:pt x="0" y="0"/>
                </a:lnTo>
                <a:lnTo>
                  <a:pt x="0" y="207"/>
                </a:lnTo>
                <a:close/>
              </a:path>
            </a:pathLst>
          </a:custGeom>
          <a:solidFill>
            <a:srgbClr val="000080"/>
          </a:solidFill>
          <a:ln w="9525">
            <a:noFill/>
            <a:round/>
            <a:headEnd/>
            <a:tailEnd/>
          </a:ln>
        </p:spPr>
        <p:txBody>
          <a:bodyPr/>
          <a:lstStyle/>
          <a:p>
            <a:endParaRPr lang="en-US"/>
          </a:p>
        </p:txBody>
      </p:sp>
      <p:sp>
        <p:nvSpPr>
          <p:cNvPr id="23634" name="Freeform 82"/>
          <p:cNvSpPr>
            <a:spLocks noEditPoints="1"/>
          </p:cNvSpPr>
          <p:nvPr/>
        </p:nvSpPr>
        <p:spPr bwMode="auto">
          <a:xfrm>
            <a:off x="2112963" y="159543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7" y="109"/>
                </a:lnTo>
                <a:lnTo>
                  <a:pt x="25" y="98"/>
                </a:lnTo>
                <a:lnTo>
                  <a:pt x="24" y="88"/>
                </a:lnTo>
                <a:lnTo>
                  <a:pt x="123" y="88"/>
                </a:lnTo>
                <a:lnTo>
                  <a:pt x="123" y="76"/>
                </a:lnTo>
                <a:lnTo>
                  <a:pt x="122" y="60"/>
                </a:lnTo>
                <a:lnTo>
                  <a:pt x="119" y="43"/>
                </a:lnTo>
                <a:lnTo>
                  <a:pt x="114" y="31"/>
                </a:lnTo>
                <a:lnTo>
                  <a:pt x="108" y="20"/>
                </a:lnTo>
                <a:lnTo>
                  <a:pt x="98" y="12"/>
                </a:lnTo>
                <a:lnTo>
                  <a:pt x="88" y="5"/>
                </a:lnTo>
                <a:lnTo>
                  <a:pt x="76" y="2"/>
                </a:lnTo>
                <a:lnTo>
                  <a:pt x="61" y="0"/>
                </a:lnTo>
                <a:lnTo>
                  <a:pt x="49" y="2"/>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8"/>
                </a:lnTo>
                <a:lnTo>
                  <a:pt x="61" y="159"/>
                </a:lnTo>
                <a:lnTo>
                  <a:pt x="73" y="158"/>
                </a:lnTo>
                <a:lnTo>
                  <a:pt x="84" y="155"/>
                </a:lnTo>
                <a:lnTo>
                  <a:pt x="94" y="151"/>
                </a:lnTo>
                <a:lnTo>
                  <a:pt x="102" y="145"/>
                </a:lnTo>
                <a:lnTo>
                  <a:pt x="109" y="138"/>
                </a:lnTo>
                <a:lnTo>
                  <a:pt x="115" y="128"/>
                </a:lnTo>
                <a:lnTo>
                  <a:pt x="119" y="119"/>
                </a:lnTo>
                <a:lnTo>
                  <a:pt x="121" y="108"/>
                </a:lnTo>
                <a:lnTo>
                  <a:pt x="99" y="108"/>
                </a:lnTo>
                <a:close/>
                <a:moveTo>
                  <a:pt x="24" y="67"/>
                </a:moveTo>
                <a:lnTo>
                  <a:pt x="25" y="56"/>
                </a:lnTo>
                <a:lnTo>
                  <a:pt x="27" y="48"/>
                </a:lnTo>
                <a:lnTo>
                  <a:pt x="32" y="40"/>
                </a:lnTo>
                <a:lnTo>
                  <a:pt x="36" y="34"/>
                </a:lnTo>
                <a:lnTo>
                  <a:pt x="41" y="28"/>
                </a:lnTo>
                <a:lnTo>
                  <a:pt x="48" y="25"/>
                </a:lnTo>
                <a:lnTo>
                  <a:pt x="54" y="24"/>
                </a:lnTo>
                <a:lnTo>
                  <a:pt x="62" y="22"/>
                </a:lnTo>
                <a:lnTo>
                  <a:pt x="71" y="24"/>
                </a:lnTo>
                <a:lnTo>
                  <a:pt x="78" y="25"/>
                </a:lnTo>
                <a:lnTo>
                  <a:pt x="84"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635" name="Rectangle 83"/>
          <p:cNvSpPr>
            <a:spLocks noChangeArrowheads="1"/>
          </p:cNvSpPr>
          <p:nvPr/>
        </p:nvSpPr>
        <p:spPr bwMode="auto">
          <a:xfrm>
            <a:off x="2182813" y="1568450"/>
            <a:ext cx="11112" cy="109538"/>
          </a:xfrm>
          <a:prstGeom prst="rect">
            <a:avLst/>
          </a:prstGeom>
          <a:solidFill>
            <a:srgbClr val="000080"/>
          </a:solidFill>
          <a:ln w="9525">
            <a:noFill/>
            <a:miter lim="800000"/>
            <a:headEnd/>
            <a:tailEnd/>
          </a:ln>
        </p:spPr>
        <p:txBody>
          <a:bodyPr/>
          <a:lstStyle/>
          <a:p>
            <a:endParaRPr lang="ru-RU" altLang="en-US"/>
          </a:p>
        </p:txBody>
      </p:sp>
      <p:sp>
        <p:nvSpPr>
          <p:cNvPr id="23636" name="Rectangle 84"/>
          <p:cNvSpPr>
            <a:spLocks noChangeArrowheads="1"/>
          </p:cNvSpPr>
          <p:nvPr/>
        </p:nvSpPr>
        <p:spPr bwMode="auto">
          <a:xfrm>
            <a:off x="2211388" y="1568450"/>
            <a:ext cx="9525" cy="109538"/>
          </a:xfrm>
          <a:prstGeom prst="rect">
            <a:avLst/>
          </a:prstGeom>
          <a:solidFill>
            <a:srgbClr val="000080"/>
          </a:solidFill>
          <a:ln w="9525">
            <a:noFill/>
            <a:miter lim="800000"/>
            <a:headEnd/>
            <a:tailEnd/>
          </a:ln>
        </p:spPr>
        <p:txBody>
          <a:bodyPr/>
          <a:lstStyle/>
          <a:p>
            <a:endParaRPr lang="ru-RU" altLang="en-US"/>
          </a:p>
        </p:txBody>
      </p:sp>
      <p:sp>
        <p:nvSpPr>
          <p:cNvPr id="23637" name="Freeform 85"/>
          <p:cNvSpPr>
            <a:spLocks noEditPoints="1"/>
          </p:cNvSpPr>
          <p:nvPr/>
        </p:nvSpPr>
        <p:spPr bwMode="auto">
          <a:xfrm>
            <a:off x="2233613" y="1595438"/>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100" y="108"/>
                </a:moveTo>
                <a:lnTo>
                  <a:pt x="97" y="113"/>
                </a:lnTo>
                <a:lnTo>
                  <a:pt x="94" y="119"/>
                </a:lnTo>
                <a:lnTo>
                  <a:pt x="91" y="124"/>
                </a:lnTo>
                <a:lnTo>
                  <a:pt x="87" y="128"/>
                </a:lnTo>
                <a:lnTo>
                  <a:pt x="83" y="131"/>
                </a:lnTo>
                <a:lnTo>
                  <a:pt x="77" y="133"/>
                </a:lnTo>
                <a:lnTo>
                  <a:pt x="71" y="135"/>
                </a:lnTo>
                <a:lnTo>
                  <a:pt x="64" y="135"/>
                </a:lnTo>
                <a:lnTo>
                  <a:pt x="55" y="134"/>
                </a:lnTo>
                <a:lnTo>
                  <a:pt x="48" y="132"/>
                </a:lnTo>
                <a:lnTo>
                  <a:pt x="42"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8" y="12"/>
                </a:lnTo>
                <a:lnTo>
                  <a:pt x="88" y="5"/>
                </a:lnTo>
                <a:lnTo>
                  <a:pt x="76" y="2"/>
                </a:lnTo>
                <a:lnTo>
                  <a:pt x="62" y="0"/>
                </a:lnTo>
                <a:lnTo>
                  <a:pt x="49" y="2"/>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8"/>
                </a:lnTo>
                <a:lnTo>
                  <a:pt x="62" y="159"/>
                </a:lnTo>
                <a:lnTo>
                  <a:pt x="73" y="158"/>
                </a:lnTo>
                <a:lnTo>
                  <a:pt x="85" y="155"/>
                </a:lnTo>
                <a:lnTo>
                  <a:pt x="94" y="151"/>
                </a:lnTo>
                <a:lnTo>
                  <a:pt x="103" y="145"/>
                </a:lnTo>
                <a:lnTo>
                  <a:pt x="109" y="138"/>
                </a:lnTo>
                <a:lnTo>
                  <a:pt x="115" y="128"/>
                </a:lnTo>
                <a:lnTo>
                  <a:pt x="120" y="119"/>
                </a:lnTo>
                <a:lnTo>
                  <a:pt x="122" y="108"/>
                </a:lnTo>
                <a:lnTo>
                  <a:pt x="100" y="108"/>
                </a:lnTo>
                <a:close/>
                <a:moveTo>
                  <a:pt x="25" y="67"/>
                </a:moveTo>
                <a:lnTo>
                  <a:pt x="26" y="56"/>
                </a:lnTo>
                <a:lnTo>
                  <a:pt x="28" y="48"/>
                </a:lnTo>
                <a:lnTo>
                  <a:pt x="32" y="40"/>
                </a:lnTo>
                <a:lnTo>
                  <a:pt x="36" y="34"/>
                </a:lnTo>
                <a:lnTo>
                  <a:pt x="42" y="28"/>
                </a:lnTo>
                <a:lnTo>
                  <a:pt x="48" y="25"/>
                </a:lnTo>
                <a:lnTo>
                  <a:pt x="54" y="24"/>
                </a:lnTo>
                <a:lnTo>
                  <a:pt x="63" y="22"/>
                </a:lnTo>
                <a:lnTo>
                  <a:pt x="71" y="24"/>
                </a:lnTo>
                <a:lnTo>
                  <a:pt x="78" y="25"/>
                </a:lnTo>
                <a:lnTo>
                  <a:pt x="85" y="29"/>
                </a:lnTo>
                <a:lnTo>
                  <a:pt x="90" y="34"/>
                </a:lnTo>
                <a:lnTo>
                  <a:pt x="94" y="40"/>
                </a:lnTo>
                <a:lnTo>
                  <a:pt x="97" y="48"/>
                </a:lnTo>
                <a:lnTo>
                  <a:pt x="98" y="56"/>
                </a:lnTo>
                <a:lnTo>
                  <a:pt x="100" y="67"/>
                </a:lnTo>
                <a:lnTo>
                  <a:pt x="25" y="67"/>
                </a:lnTo>
                <a:close/>
              </a:path>
            </a:pathLst>
          </a:custGeom>
          <a:solidFill>
            <a:srgbClr val="000080"/>
          </a:solidFill>
          <a:ln w="9525">
            <a:noFill/>
            <a:round/>
            <a:headEnd/>
            <a:tailEnd/>
          </a:ln>
        </p:spPr>
        <p:txBody>
          <a:bodyPr/>
          <a:lstStyle/>
          <a:p>
            <a:endParaRPr lang="en-US"/>
          </a:p>
        </p:txBody>
      </p:sp>
      <p:sp>
        <p:nvSpPr>
          <p:cNvPr id="23638" name="Freeform 86"/>
          <p:cNvSpPr>
            <a:spLocks/>
          </p:cNvSpPr>
          <p:nvPr/>
        </p:nvSpPr>
        <p:spPr bwMode="auto">
          <a:xfrm>
            <a:off x="2338388" y="1568450"/>
            <a:ext cx="69850" cy="109538"/>
          </a:xfrm>
          <a:custGeom>
            <a:avLst/>
            <a:gdLst>
              <a:gd name="T0" fmla="*/ 0 w 149"/>
              <a:gd name="T1" fmla="*/ 2147483647 h 207"/>
              <a:gd name="T2" fmla="*/ 2147483647 w 149"/>
              <a:gd name="T3" fmla="*/ 2147483647 h 207"/>
              <a:gd name="T4" fmla="*/ 2147483647 w 149"/>
              <a:gd name="T5" fmla="*/ 2147483647 h 207"/>
              <a:gd name="T6" fmla="*/ 2147483647 w 149"/>
              <a:gd name="T7" fmla="*/ 2147483647 h 207"/>
              <a:gd name="T8" fmla="*/ 2147483647 w 149"/>
              <a:gd name="T9" fmla="*/ 2147483647 h 207"/>
              <a:gd name="T10" fmla="*/ 2147483647 w 149"/>
              <a:gd name="T11" fmla="*/ 2147483647 h 207"/>
              <a:gd name="T12" fmla="*/ 2147483647 w 149"/>
              <a:gd name="T13" fmla="*/ 0 h 207"/>
              <a:gd name="T14" fmla="*/ 2147483647 w 149"/>
              <a:gd name="T15" fmla="*/ 0 h 207"/>
              <a:gd name="T16" fmla="*/ 2147483647 w 149"/>
              <a:gd name="T17" fmla="*/ 2147483647 h 207"/>
              <a:gd name="T18" fmla="*/ 2147483647 w 149"/>
              <a:gd name="T19" fmla="*/ 2147483647 h 207"/>
              <a:gd name="T20" fmla="*/ 2147483647 w 149"/>
              <a:gd name="T21" fmla="*/ 0 h 207"/>
              <a:gd name="T22" fmla="*/ 0 w 149"/>
              <a:gd name="T23" fmla="*/ 0 h 207"/>
              <a:gd name="T24" fmla="*/ 0 w 149"/>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207"/>
              <a:gd name="T41" fmla="*/ 149 w 149"/>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207">
                <a:moveTo>
                  <a:pt x="0" y="207"/>
                </a:moveTo>
                <a:lnTo>
                  <a:pt x="25" y="207"/>
                </a:lnTo>
                <a:lnTo>
                  <a:pt x="25" y="111"/>
                </a:lnTo>
                <a:lnTo>
                  <a:pt x="123" y="111"/>
                </a:lnTo>
                <a:lnTo>
                  <a:pt x="123" y="207"/>
                </a:lnTo>
                <a:lnTo>
                  <a:pt x="149" y="207"/>
                </a:lnTo>
                <a:lnTo>
                  <a:pt x="149" y="0"/>
                </a:lnTo>
                <a:lnTo>
                  <a:pt x="123" y="0"/>
                </a:lnTo>
                <a:lnTo>
                  <a:pt x="123" y="85"/>
                </a:lnTo>
                <a:lnTo>
                  <a:pt x="25" y="85"/>
                </a:lnTo>
                <a:lnTo>
                  <a:pt x="25" y="0"/>
                </a:lnTo>
                <a:lnTo>
                  <a:pt x="0" y="0"/>
                </a:lnTo>
                <a:lnTo>
                  <a:pt x="0" y="207"/>
                </a:lnTo>
                <a:close/>
              </a:path>
            </a:pathLst>
          </a:custGeom>
          <a:solidFill>
            <a:srgbClr val="000080"/>
          </a:solidFill>
          <a:ln w="9525">
            <a:noFill/>
            <a:round/>
            <a:headEnd/>
            <a:tailEnd/>
          </a:ln>
        </p:spPr>
        <p:txBody>
          <a:bodyPr/>
          <a:lstStyle/>
          <a:p>
            <a:endParaRPr lang="en-US"/>
          </a:p>
        </p:txBody>
      </p:sp>
      <p:sp>
        <p:nvSpPr>
          <p:cNvPr id="23639" name="Rectangle 87"/>
          <p:cNvSpPr>
            <a:spLocks noChangeArrowheads="1"/>
          </p:cNvSpPr>
          <p:nvPr/>
        </p:nvSpPr>
        <p:spPr bwMode="auto">
          <a:xfrm>
            <a:off x="2428875" y="1662113"/>
            <a:ext cx="12700" cy="15875"/>
          </a:xfrm>
          <a:prstGeom prst="rect">
            <a:avLst/>
          </a:prstGeom>
          <a:solidFill>
            <a:srgbClr val="000080"/>
          </a:solidFill>
          <a:ln w="9525">
            <a:noFill/>
            <a:miter lim="800000"/>
            <a:headEnd/>
            <a:tailEnd/>
          </a:ln>
        </p:spPr>
        <p:txBody>
          <a:bodyPr/>
          <a:lstStyle/>
          <a:p>
            <a:endParaRPr lang="ru-RU" altLang="en-US"/>
          </a:p>
        </p:txBody>
      </p:sp>
      <p:sp>
        <p:nvSpPr>
          <p:cNvPr id="23640" name="Freeform 88"/>
          <p:cNvSpPr>
            <a:spLocks noEditPoints="1"/>
          </p:cNvSpPr>
          <p:nvPr/>
        </p:nvSpPr>
        <p:spPr bwMode="auto">
          <a:xfrm>
            <a:off x="1349375" y="176688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3641" name="Freeform 89"/>
          <p:cNvSpPr>
            <a:spLocks noEditPoints="1"/>
          </p:cNvSpPr>
          <p:nvPr/>
        </p:nvSpPr>
        <p:spPr bwMode="auto">
          <a:xfrm>
            <a:off x="2036763" y="1760538"/>
            <a:ext cx="66675" cy="111125"/>
          </a:xfrm>
          <a:custGeom>
            <a:avLst/>
            <a:gdLst>
              <a:gd name="T0" fmla="*/ 0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0 h 208"/>
              <a:gd name="T52" fmla="*/ 0 w 144"/>
              <a:gd name="T53" fmla="*/ 0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2147483647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8"/>
              <a:gd name="T113" fmla="*/ 144 w 144"/>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8">
                <a:moveTo>
                  <a:pt x="0" y="0"/>
                </a:moveTo>
                <a:lnTo>
                  <a:pt x="0" y="208"/>
                </a:lnTo>
                <a:lnTo>
                  <a:pt x="25" y="208"/>
                </a:lnTo>
                <a:lnTo>
                  <a:pt x="25" y="119"/>
                </a:lnTo>
                <a:lnTo>
                  <a:pt x="66" y="119"/>
                </a:lnTo>
                <a:lnTo>
                  <a:pt x="78" y="119"/>
                </a:lnTo>
                <a:lnTo>
                  <a:pt x="86" y="120"/>
                </a:lnTo>
                <a:lnTo>
                  <a:pt x="93" y="122"/>
                </a:lnTo>
                <a:lnTo>
                  <a:pt x="99" y="124"/>
                </a:lnTo>
                <a:lnTo>
                  <a:pt x="103" y="129"/>
                </a:lnTo>
                <a:lnTo>
                  <a:pt x="105" y="134"/>
                </a:lnTo>
                <a:lnTo>
                  <a:pt x="107" y="143"/>
                </a:lnTo>
                <a:lnTo>
                  <a:pt x="108" y="152"/>
                </a:lnTo>
                <a:lnTo>
                  <a:pt x="109" y="180"/>
                </a:lnTo>
                <a:lnTo>
                  <a:pt x="110" y="188"/>
                </a:lnTo>
                <a:lnTo>
                  <a:pt x="111" y="196"/>
                </a:lnTo>
                <a:lnTo>
                  <a:pt x="112" y="202"/>
                </a:lnTo>
                <a:lnTo>
                  <a:pt x="115" y="208"/>
                </a:lnTo>
                <a:lnTo>
                  <a:pt x="144" y="208"/>
                </a:lnTo>
                <a:lnTo>
                  <a:pt x="144" y="202"/>
                </a:lnTo>
                <a:lnTo>
                  <a:pt x="140" y="198"/>
                </a:lnTo>
                <a:lnTo>
                  <a:pt x="138" y="194"/>
                </a:lnTo>
                <a:lnTo>
                  <a:pt x="137" y="187"/>
                </a:lnTo>
                <a:lnTo>
                  <a:pt x="136" y="177"/>
                </a:lnTo>
                <a:lnTo>
                  <a:pt x="134" y="144"/>
                </a:lnTo>
                <a:lnTo>
                  <a:pt x="132" y="137"/>
                </a:lnTo>
                <a:lnTo>
                  <a:pt x="131" y="130"/>
                </a:lnTo>
                <a:lnTo>
                  <a:pt x="130" y="123"/>
                </a:lnTo>
                <a:lnTo>
                  <a:pt x="128" y="118"/>
                </a:lnTo>
                <a:lnTo>
                  <a:pt x="125" y="113"/>
                </a:lnTo>
                <a:lnTo>
                  <a:pt x="122" y="110"/>
                </a:lnTo>
                <a:lnTo>
                  <a:pt x="118" y="108"/>
                </a:lnTo>
                <a:lnTo>
                  <a:pt x="112" y="105"/>
                </a:lnTo>
                <a:lnTo>
                  <a:pt x="118" y="102"/>
                </a:lnTo>
                <a:lnTo>
                  <a:pt x="123" y="97"/>
                </a:lnTo>
                <a:lnTo>
                  <a:pt x="127" y="92"/>
                </a:lnTo>
                <a:lnTo>
                  <a:pt x="131" y="87"/>
                </a:lnTo>
                <a:lnTo>
                  <a:pt x="134" y="81"/>
                </a:lnTo>
                <a:lnTo>
                  <a:pt x="136" y="74"/>
                </a:lnTo>
                <a:lnTo>
                  <a:pt x="138" y="66"/>
                </a:lnTo>
                <a:lnTo>
                  <a:pt x="138" y="58"/>
                </a:lnTo>
                <a:lnTo>
                  <a:pt x="138" y="49"/>
                </a:lnTo>
                <a:lnTo>
                  <a:pt x="137" y="41"/>
                </a:lnTo>
                <a:lnTo>
                  <a:pt x="135" y="34"/>
                </a:lnTo>
                <a:lnTo>
                  <a:pt x="131" y="27"/>
                </a:lnTo>
                <a:lnTo>
                  <a:pt x="128" y="21"/>
                </a:lnTo>
                <a:lnTo>
                  <a:pt x="124" y="17"/>
                </a:lnTo>
                <a:lnTo>
                  <a:pt x="119" y="12"/>
                </a:lnTo>
                <a:lnTo>
                  <a:pt x="114" y="7"/>
                </a:lnTo>
                <a:lnTo>
                  <a:pt x="104" y="4"/>
                </a:lnTo>
                <a:lnTo>
                  <a:pt x="95" y="2"/>
                </a:lnTo>
                <a:lnTo>
                  <a:pt x="84" y="0"/>
                </a:lnTo>
                <a:lnTo>
                  <a:pt x="72" y="0"/>
                </a:lnTo>
                <a:lnTo>
                  <a:pt x="0" y="0"/>
                </a:lnTo>
                <a:close/>
                <a:moveTo>
                  <a:pt x="25" y="25"/>
                </a:moveTo>
                <a:lnTo>
                  <a:pt x="68" y="25"/>
                </a:lnTo>
                <a:lnTo>
                  <a:pt x="79" y="25"/>
                </a:lnTo>
                <a:lnTo>
                  <a:pt x="87" y="26"/>
                </a:lnTo>
                <a:lnTo>
                  <a:pt x="95" y="28"/>
                </a:lnTo>
                <a:lnTo>
                  <a:pt x="101" y="31"/>
                </a:lnTo>
                <a:lnTo>
                  <a:pt x="105" y="35"/>
                </a:lnTo>
                <a:lnTo>
                  <a:pt x="108" y="41"/>
                </a:lnTo>
                <a:lnTo>
                  <a:pt x="110" y="49"/>
                </a:lnTo>
                <a:lnTo>
                  <a:pt x="111" y="59"/>
                </a:lnTo>
                <a:lnTo>
                  <a:pt x="110" y="68"/>
                </a:lnTo>
                <a:lnTo>
                  <a:pt x="109" y="76"/>
                </a:lnTo>
                <a:lnTo>
                  <a:pt x="105" y="82"/>
                </a:lnTo>
                <a:lnTo>
                  <a:pt x="101" y="87"/>
                </a:lnTo>
                <a:lnTo>
                  <a:pt x="95" y="90"/>
                </a:lnTo>
                <a:lnTo>
                  <a:pt x="87" y="92"/>
                </a:lnTo>
                <a:lnTo>
                  <a:pt x="79" y="95"/>
                </a:lnTo>
                <a:lnTo>
                  <a:pt x="68" y="95"/>
                </a:lnTo>
                <a:lnTo>
                  <a:pt x="25" y="95"/>
                </a:lnTo>
                <a:lnTo>
                  <a:pt x="25" y="25"/>
                </a:lnTo>
                <a:close/>
              </a:path>
            </a:pathLst>
          </a:custGeom>
          <a:solidFill>
            <a:srgbClr val="000080"/>
          </a:solidFill>
          <a:ln w="9525">
            <a:noFill/>
            <a:round/>
            <a:headEnd/>
            <a:tailEnd/>
          </a:ln>
        </p:spPr>
        <p:txBody>
          <a:bodyPr/>
          <a:lstStyle/>
          <a:p>
            <a:endParaRPr lang="en-US"/>
          </a:p>
        </p:txBody>
      </p:sp>
      <p:sp>
        <p:nvSpPr>
          <p:cNvPr id="23642" name="Freeform 90"/>
          <p:cNvSpPr>
            <a:spLocks noEditPoints="1"/>
          </p:cNvSpPr>
          <p:nvPr/>
        </p:nvSpPr>
        <p:spPr bwMode="auto">
          <a:xfrm>
            <a:off x="2112963" y="1789113"/>
            <a:ext cx="60325" cy="84137"/>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6"/>
                </a:lnTo>
                <a:lnTo>
                  <a:pt x="73" y="130"/>
                </a:lnTo>
                <a:lnTo>
                  <a:pt x="65" y="134"/>
                </a:lnTo>
                <a:lnTo>
                  <a:pt x="58" y="135"/>
                </a:lnTo>
                <a:lnTo>
                  <a:pt x="49" y="136"/>
                </a:lnTo>
                <a:lnTo>
                  <a:pt x="43" y="136"/>
                </a:lnTo>
                <a:lnTo>
                  <a:pt x="38" y="135"/>
                </a:lnTo>
                <a:lnTo>
                  <a:pt x="34" y="133"/>
                </a:lnTo>
                <a:lnTo>
                  <a:pt x="31" y="130"/>
                </a:lnTo>
                <a:lnTo>
                  <a:pt x="27" y="127"/>
                </a:lnTo>
                <a:lnTo>
                  <a:pt x="26" y="122"/>
                </a:lnTo>
                <a:lnTo>
                  <a:pt x="24" y="117"/>
                </a:lnTo>
                <a:lnTo>
                  <a:pt x="24" y="113"/>
                </a:lnTo>
                <a:lnTo>
                  <a:pt x="24" y="107"/>
                </a:lnTo>
                <a:lnTo>
                  <a:pt x="25" y="102"/>
                </a:lnTo>
                <a:lnTo>
                  <a:pt x="27" y="99"/>
                </a:lnTo>
                <a:lnTo>
                  <a:pt x="30" y="95"/>
                </a:lnTo>
                <a:lnTo>
                  <a:pt x="33" y="92"/>
                </a:lnTo>
                <a:lnTo>
                  <a:pt x="37" y="90"/>
                </a:lnTo>
                <a:lnTo>
                  <a:pt x="42" y="88"/>
                </a:lnTo>
                <a:lnTo>
                  <a:pt x="47" y="87"/>
                </a:lnTo>
                <a:lnTo>
                  <a:pt x="59" y="85"/>
                </a:lnTo>
                <a:lnTo>
                  <a:pt x="71" y="84"/>
                </a:lnTo>
                <a:lnTo>
                  <a:pt x="81" y="81"/>
                </a:lnTo>
                <a:lnTo>
                  <a:pt x="91" y="77"/>
                </a:lnTo>
                <a:close/>
                <a:moveTo>
                  <a:pt x="93" y="134"/>
                </a:moveTo>
                <a:lnTo>
                  <a:pt x="93" y="140"/>
                </a:lnTo>
                <a:lnTo>
                  <a:pt x="94" y="144"/>
                </a:lnTo>
                <a:lnTo>
                  <a:pt x="96" y="148"/>
                </a:lnTo>
                <a:lnTo>
                  <a:pt x="98" y="151"/>
                </a:lnTo>
                <a:lnTo>
                  <a:pt x="101" y="154"/>
                </a:lnTo>
                <a:lnTo>
                  <a:pt x="105"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6"/>
                </a:lnTo>
                <a:lnTo>
                  <a:pt x="84" y="2"/>
                </a:lnTo>
                <a:lnTo>
                  <a:pt x="74" y="1"/>
                </a:lnTo>
                <a:lnTo>
                  <a:pt x="61" y="0"/>
                </a:lnTo>
                <a:lnTo>
                  <a:pt x="49" y="1"/>
                </a:lnTo>
                <a:lnTo>
                  <a:pt x="38" y="3"/>
                </a:lnTo>
                <a:lnTo>
                  <a:pt x="28" y="7"/>
                </a:lnTo>
                <a:lnTo>
                  <a:pt x="21" y="13"/>
                </a:lnTo>
                <a:lnTo>
                  <a:pt x="15" y="20"/>
                </a:lnTo>
                <a:lnTo>
                  <a:pt x="11" y="28"/>
                </a:lnTo>
                <a:lnTo>
                  <a:pt x="7" y="37"/>
                </a:lnTo>
                <a:lnTo>
                  <a:pt x="6" y="48"/>
                </a:lnTo>
                <a:lnTo>
                  <a:pt x="6" y="49"/>
                </a:lnTo>
                <a:lnTo>
                  <a:pt x="28" y="49"/>
                </a:lnTo>
                <a:lnTo>
                  <a:pt x="28" y="43"/>
                </a:lnTo>
                <a:lnTo>
                  <a:pt x="31" y="37"/>
                </a:lnTo>
                <a:lnTo>
                  <a:pt x="33" y="32"/>
                </a:lnTo>
                <a:lnTo>
                  <a:pt x="37" y="29"/>
                </a:lnTo>
                <a:lnTo>
                  <a:pt x="41" y="25"/>
                </a:lnTo>
                <a:lnTo>
                  <a:pt x="46" y="23"/>
                </a:lnTo>
                <a:lnTo>
                  <a:pt x="53" y="22"/>
                </a:lnTo>
                <a:lnTo>
                  <a:pt x="60" y="22"/>
                </a:lnTo>
                <a:lnTo>
                  <a:pt x="67" y="22"/>
                </a:lnTo>
                <a:lnTo>
                  <a:pt x="74" y="23"/>
                </a:lnTo>
                <a:lnTo>
                  <a:pt x="79" y="25"/>
                </a:lnTo>
                <a:lnTo>
                  <a:pt x="83" y="28"/>
                </a:lnTo>
                <a:lnTo>
                  <a:pt x="86" y="30"/>
                </a:lnTo>
                <a:lnTo>
                  <a:pt x="89" y="35"/>
                </a:lnTo>
                <a:lnTo>
                  <a:pt x="91" y="38"/>
                </a:lnTo>
                <a:lnTo>
                  <a:pt x="91" y="44"/>
                </a:lnTo>
                <a:lnTo>
                  <a:pt x="91" y="50"/>
                </a:lnTo>
                <a:lnTo>
                  <a:pt x="90" y="55"/>
                </a:lnTo>
                <a:lnTo>
                  <a:pt x="89" y="57"/>
                </a:lnTo>
                <a:lnTo>
                  <a:pt x="84" y="59"/>
                </a:lnTo>
                <a:lnTo>
                  <a:pt x="79" y="62"/>
                </a:lnTo>
                <a:lnTo>
                  <a:pt x="71" y="63"/>
                </a:lnTo>
                <a:lnTo>
                  <a:pt x="60" y="64"/>
                </a:lnTo>
                <a:lnTo>
                  <a:pt x="47" y="65"/>
                </a:lnTo>
                <a:lnTo>
                  <a:pt x="36" y="67"/>
                </a:lnTo>
                <a:lnTo>
                  <a:pt x="26" y="71"/>
                </a:lnTo>
                <a:lnTo>
                  <a:pt x="18" y="74"/>
                </a:lnTo>
                <a:lnTo>
                  <a:pt x="12" y="80"/>
                </a:lnTo>
                <a:lnTo>
                  <a:pt x="6" y="86"/>
                </a:lnTo>
                <a:lnTo>
                  <a:pt x="3" y="94"/>
                </a:lnTo>
                <a:lnTo>
                  <a:pt x="1" y="102"/>
                </a:lnTo>
                <a:lnTo>
                  <a:pt x="0" y="113"/>
                </a:lnTo>
                <a:lnTo>
                  <a:pt x="1" y="123"/>
                </a:lnTo>
                <a:lnTo>
                  <a:pt x="3" y="131"/>
                </a:lnTo>
                <a:lnTo>
                  <a:pt x="6" y="140"/>
                </a:lnTo>
                <a:lnTo>
                  <a:pt x="12" y="147"/>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w="9525">
            <a:noFill/>
            <a:round/>
            <a:headEnd/>
            <a:tailEnd/>
          </a:ln>
        </p:spPr>
        <p:txBody>
          <a:bodyPr/>
          <a:lstStyle/>
          <a:p>
            <a:endParaRPr lang="en-US"/>
          </a:p>
        </p:txBody>
      </p:sp>
      <p:sp>
        <p:nvSpPr>
          <p:cNvPr id="23643" name="Freeform 91"/>
          <p:cNvSpPr>
            <a:spLocks/>
          </p:cNvSpPr>
          <p:nvPr/>
        </p:nvSpPr>
        <p:spPr bwMode="auto">
          <a:xfrm>
            <a:off x="2176463" y="1790700"/>
            <a:ext cx="60325" cy="114300"/>
          </a:xfrm>
          <a:custGeom>
            <a:avLst/>
            <a:gdLst>
              <a:gd name="T0" fmla="*/ 2147483647 w 128"/>
              <a:gd name="T1" fmla="*/ 0 h 215"/>
              <a:gd name="T2" fmla="*/ 2147483647 w 128"/>
              <a:gd name="T3" fmla="*/ 2147483647 h 215"/>
              <a:gd name="T4" fmla="*/ 2147483647 w 128"/>
              <a:gd name="T5" fmla="*/ 0 h 215"/>
              <a:gd name="T6" fmla="*/ 0 w 128"/>
              <a:gd name="T7" fmla="*/ 0 h 215"/>
              <a:gd name="T8" fmla="*/ 2147483647 w 128"/>
              <a:gd name="T9" fmla="*/ 2147483647 h 215"/>
              <a:gd name="T10" fmla="*/ 2147483647 w 128"/>
              <a:gd name="T11" fmla="*/ 2147483647 h 215"/>
              <a:gd name="T12" fmla="*/ 2147483647 w 128"/>
              <a:gd name="T13" fmla="*/ 2147483647 h 215"/>
              <a:gd name="T14" fmla="*/ 2147483647 w 128"/>
              <a:gd name="T15" fmla="*/ 2147483647 h 215"/>
              <a:gd name="T16" fmla="*/ 2147483647 w 128"/>
              <a:gd name="T17" fmla="*/ 2147483647 h 215"/>
              <a:gd name="T18" fmla="*/ 2147483647 w 128"/>
              <a:gd name="T19" fmla="*/ 2147483647 h 215"/>
              <a:gd name="T20" fmla="*/ 2147483647 w 128"/>
              <a:gd name="T21" fmla="*/ 2147483647 h 215"/>
              <a:gd name="T22" fmla="*/ 2147483647 w 128"/>
              <a:gd name="T23" fmla="*/ 2147483647 h 215"/>
              <a:gd name="T24" fmla="*/ 2147483647 w 128"/>
              <a:gd name="T25" fmla="*/ 2147483647 h 215"/>
              <a:gd name="T26" fmla="*/ 2147483647 w 128"/>
              <a:gd name="T27" fmla="*/ 2147483647 h 215"/>
              <a:gd name="T28" fmla="*/ 2147483647 w 128"/>
              <a:gd name="T29" fmla="*/ 2147483647 h 215"/>
              <a:gd name="T30" fmla="*/ 2147483647 w 128"/>
              <a:gd name="T31" fmla="*/ 2147483647 h 215"/>
              <a:gd name="T32" fmla="*/ 2147483647 w 128"/>
              <a:gd name="T33" fmla="*/ 2147483647 h 215"/>
              <a:gd name="T34" fmla="*/ 2147483647 w 128"/>
              <a:gd name="T35" fmla="*/ 2147483647 h 215"/>
              <a:gd name="T36" fmla="*/ 2147483647 w 128"/>
              <a:gd name="T37" fmla="*/ 2147483647 h 215"/>
              <a:gd name="T38" fmla="*/ 2147483647 w 128"/>
              <a:gd name="T39" fmla="*/ 2147483647 h 215"/>
              <a:gd name="T40" fmla="*/ 2147483647 w 128"/>
              <a:gd name="T41" fmla="*/ 2147483647 h 215"/>
              <a:gd name="T42" fmla="*/ 2147483647 w 128"/>
              <a:gd name="T43" fmla="*/ 2147483647 h 215"/>
              <a:gd name="T44" fmla="*/ 2147483647 w 128"/>
              <a:gd name="T45" fmla="*/ 2147483647 h 215"/>
              <a:gd name="T46" fmla="*/ 2147483647 w 128"/>
              <a:gd name="T47" fmla="*/ 0 h 215"/>
              <a:gd name="T48" fmla="*/ 2147483647 w 128"/>
              <a:gd name="T49" fmla="*/ 0 h 2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5"/>
              <a:gd name="T77" fmla="*/ 128 w 128"/>
              <a:gd name="T78" fmla="*/ 215 h 2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5">
                <a:moveTo>
                  <a:pt x="102" y="0"/>
                </a:moveTo>
                <a:lnTo>
                  <a:pt x="64" y="123"/>
                </a:lnTo>
                <a:lnTo>
                  <a:pt x="25" y="0"/>
                </a:lnTo>
                <a:lnTo>
                  <a:pt x="0" y="0"/>
                </a:lnTo>
                <a:lnTo>
                  <a:pt x="52" y="160"/>
                </a:lnTo>
                <a:lnTo>
                  <a:pt x="46" y="177"/>
                </a:lnTo>
                <a:lnTo>
                  <a:pt x="43" y="183"/>
                </a:lnTo>
                <a:lnTo>
                  <a:pt x="40" y="188"/>
                </a:lnTo>
                <a:lnTo>
                  <a:pt x="35" y="189"/>
                </a:lnTo>
                <a:lnTo>
                  <a:pt x="28" y="190"/>
                </a:lnTo>
                <a:lnTo>
                  <a:pt x="22" y="189"/>
                </a:lnTo>
                <a:lnTo>
                  <a:pt x="16" y="188"/>
                </a:lnTo>
                <a:lnTo>
                  <a:pt x="16" y="212"/>
                </a:lnTo>
                <a:lnTo>
                  <a:pt x="22" y="213"/>
                </a:lnTo>
                <a:lnTo>
                  <a:pt x="30" y="215"/>
                </a:lnTo>
                <a:lnTo>
                  <a:pt x="38" y="215"/>
                </a:lnTo>
                <a:lnTo>
                  <a:pt x="44" y="212"/>
                </a:lnTo>
                <a:lnTo>
                  <a:pt x="51" y="210"/>
                </a:lnTo>
                <a:lnTo>
                  <a:pt x="55" y="205"/>
                </a:lnTo>
                <a:lnTo>
                  <a:pt x="59" y="200"/>
                </a:lnTo>
                <a:lnTo>
                  <a:pt x="63" y="193"/>
                </a:lnTo>
                <a:lnTo>
                  <a:pt x="66" y="184"/>
                </a:lnTo>
                <a:lnTo>
                  <a:pt x="70" y="175"/>
                </a:lnTo>
                <a:lnTo>
                  <a:pt x="128" y="0"/>
                </a:lnTo>
                <a:lnTo>
                  <a:pt x="102" y="0"/>
                </a:lnTo>
                <a:close/>
              </a:path>
            </a:pathLst>
          </a:custGeom>
          <a:solidFill>
            <a:srgbClr val="000080"/>
          </a:solidFill>
          <a:ln w="9525">
            <a:noFill/>
            <a:round/>
            <a:headEnd/>
            <a:tailEnd/>
          </a:ln>
        </p:spPr>
        <p:txBody>
          <a:bodyPr/>
          <a:lstStyle/>
          <a:p>
            <a:endParaRPr lang="en-US"/>
          </a:p>
        </p:txBody>
      </p:sp>
      <p:sp>
        <p:nvSpPr>
          <p:cNvPr id="23644" name="Freeform 92"/>
          <p:cNvSpPr>
            <a:spLocks/>
          </p:cNvSpPr>
          <p:nvPr/>
        </p:nvSpPr>
        <p:spPr bwMode="auto">
          <a:xfrm>
            <a:off x="2244725" y="1789113"/>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59"/>
                </a:lnTo>
                <a:lnTo>
                  <a:pt x="189" y="48"/>
                </a:lnTo>
                <a:lnTo>
                  <a:pt x="188" y="38"/>
                </a:lnTo>
                <a:lnTo>
                  <a:pt x="187" y="29"/>
                </a:lnTo>
                <a:lnTo>
                  <a:pt x="184" y="21"/>
                </a:lnTo>
                <a:lnTo>
                  <a:pt x="178" y="12"/>
                </a:lnTo>
                <a:lnTo>
                  <a:pt x="169" y="6"/>
                </a:lnTo>
                <a:lnTo>
                  <a:pt x="159" y="1"/>
                </a:lnTo>
                <a:lnTo>
                  <a:pt x="146" y="0"/>
                </a:lnTo>
                <a:lnTo>
                  <a:pt x="132" y="1"/>
                </a:lnTo>
                <a:lnTo>
                  <a:pt x="121" y="6"/>
                </a:lnTo>
                <a:lnTo>
                  <a:pt x="111" y="13"/>
                </a:lnTo>
                <a:lnTo>
                  <a:pt x="102" y="23"/>
                </a:lnTo>
                <a:lnTo>
                  <a:pt x="99" y="17"/>
                </a:lnTo>
                <a:lnTo>
                  <a:pt x="95" y="13"/>
                </a:lnTo>
                <a:lnTo>
                  <a:pt x="90" y="9"/>
                </a:lnTo>
                <a:lnTo>
                  <a:pt x="86" y="6"/>
                </a:lnTo>
                <a:lnTo>
                  <a:pt x="82" y="3"/>
                </a:lnTo>
                <a:lnTo>
                  <a:pt x="77" y="1"/>
                </a:lnTo>
                <a:lnTo>
                  <a:pt x="70" y="0"/>
                </a:lnTo>
                <a:lnTo>
                  <a:pt x="64" y="0"/>
                </a:lnTo>
                <a:lnTo>
                  <a:pt x="58" y="0"/>
                </a:lnTo>
                <a:lnTo>
                  <a:pt x="51" y="1"/>
                </a:lnTo>
                <a:lnTo>
                  <a:pt x="45" y="3"/>
                </a:lnTo>
                <a:lnTo>
                  <a:pt x="40" y="6"/>
                </a:lnTo>
                <a:lnTo>
                  <a:pt x="34" y="9"/>
                </a:lnTo>
                <a:lnTo>
                  <a:pt x="30" y="14"/>
                </a:lnTo>
                <a:lnTo>
                  <a:pt x="26" y="19"/>
                </a:lnTo>
                <a:lnTo>
                  <a:pt x="22" y="24"/>
                </a:lnTo>
                <a:lnTo>
                  <a:pt x="22" y="3"/>
                </a:lnTo>
                <a:lnTo>
                  <a:pt x="0" y="3"/>
                </a:lnTo>
                <a:lnTo>
                  <a:pt x="0" y="155"/>
                </a:lnTo>
                <a:lnTo>
                  <a:pt x="23" y="155"/>
                </a:lnTo>
                <a:lnTo>
                  <a:pt x="23" y="65"/>
                </a:lnTo>
                <a:lnTo>
                  <a:pt x="24" y="56"/>
                </a:lnTo>
                <a:lnTo>
                  <a:pt x="25" y="46"/>
                </a:lnTo>
                <a:lnTo>
                  <a:pt x="28" y="39"/>
                </a:lnTo>
                <a:lnTo>
                  <a:pt x="32" y="34"/>
                </a:lnTo>
                <a:lnTo>
                  <a:pt x="38" y="29"/>
                </a:lnTo>
                <a:lnTo>
                  <a:pt x="43" y="25"/>
                </a:lnTo>
                <a:lnTo>
                  <a:pt x="50" y="23"/>
                </a:lnTo>
                <a:lnTo>
                  <a:pt x="58" y="22"/>
                </a:lnTo>
                <a:lnTo>
                  <a:pt x="65" y="23"/>
                </a:lnTo>
                <a:lnTo>
                  <a:pt x="70" y="24"/>
                </a:lnTo>
                <a:lnTo>
                  <a:pt x="74" y="28"/>
                </a:lnTo>
                <a:lnTo>
                  <a:pt x="78" y="31"/>
                </a:lnTo>
                <a:lnTo>
                  <a:pt x="81" y="37"/>
                </a:lnTo>
                <a:lnTo>
                  <a:pt x="82" y="44"/>
                </a:lnTo>
                <a:lnTo>
                  <a:pt x="83" y="52"/>
                </a:lnTo>
                <a:lnTo>
                  <a:pt x="83" y="62"/>
                </a:lnTo>
                <a:lnTo>
                  <a:pt x="83" y="155"/>
                </a:lnTo>
                <a:lnTo>
                  <a:pt x="106" y="155"/>
                </a:lnTo>
                <a:lnTo>
                  <a:pt x="106" y="65"/>
                </a:lnTo>
                <a:lnTo>
                  <a:pt x="107" y="56"/>
                </a:lnTo>
                <a:lnTo>
                  <a:pt x="108" y="46"/>
                </a:lnTo>
                <a:lnTo>
                  <a:pt x="111" y="39"/>
                </a:lnTo>
                <a:lnTo>
                  <a:pt x="116" y="34"/>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2"/>
                </a:lnTo>
                <a:lnTo>
                  <a:pt x="166" y="155"/>
                </a:lnTo>
                <a:close/>
              </a:path>
            </a:pathLst>
          </a:custGeom>
          <a:solidFill>
            <a:srgbClr val="000080"/>
          </a:solidFill>
          <a:ln w="9525">
            <a:noFill/>
            <a:round/>
            <a:headEnd/>
            <a:tailEnd/>
          </a:ln>
        </p:spPr>
        <p:txBody>
          <a:bodyPr/>
          <a:lstStyle/>
          <a:p>
            <a:endParaRPr lang="en-US"/>
          </a:p>
        </p:txBody>
      </p:sp>
      <p:sp>
        <p:nvSpPr>
          <p:cNvPr id="23645" name="Freeform 93"/>
          <p:cNvSpPr>
            <a:spLocks noEditPoints="1"/>
          </p:cNvSpPr>
          <p:nvPr/>
        </p:nvSpPr>
        <p:spPr bwMode="auto">
          <a:xfrm>
            <a:off x="2346325" y="1789113"/>
            <a:ext cx="61913" cy="84137"/>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9" y="127"/>
                </a:lnTo>
                <a:lnTo>
                  <a:pt x="17" y="137"/>
                </a:lnTo>
                <a:lnTo>
                  <a:pt x="26" y="147"/>
                </a:lnTo>
                <a:lnTo>
                  <a:pt x="38" y="152"/>
                </a:lnTo>
                <a:lnTo>
                  <a:pt x="50" y="157"/>
                </a:lnTo>
                <a:lnTo>
                  <a:pt x="65" y="158"/>
                </a:lnTo>
                <a:lnTo>
                  <a:pt x="80" y="157"/>
                </a:lnTo>
                <a:lnTo>
                  <a:pt x="93" y="152"/>
                </a:lnTo>
                <a:lnTo>
                  <a:pt x="104" y="147"/>
                </a:lnTo>
                <a:lnTo>
                  <a:pt x="114" y="137"/>
                </a:lnTo>
                <a:lnTo>
                  <a:pt x="121" y="127"/>
                </a:lnTo>
                <a:lnTo>
                  <a:pt x="126" y="113"/>
                </a:lnTo>
                <a:lnTo>
                  <a:pt x="129" y="97"/>
                </a:lnTo>
                <a:lnTo>
                  <a:pt x="131" y="79"/>
                </a:lnTo>
                <a:lnTo>
                  <a:pt x="129" y="62"/>
                </a:lnTo>
                <a:lnTo>
                  <a:pt x="126" y="45"/>
                </a:lnTo>
                <a:lnTo>
                  <a:pt x="121" y="31"/>
                </a:lnTo>
                <a:lnTo>
                  <a:pt x="114" y="21"/>
                </a:lnTo>
                <a:lnTo>
                  <a:pt x="104" y="12"/>
                </a:lnTo>
                <a:lnTo>
                  <a:pt x="93" y="6"/>
                </a:lnTo>
                <a:lnTo>
                  <a:pt x="80" y="1"/>
                </a:lnTo>
                <a:lnTo>
                  <a:pt x="65" y="0"/>
                </a:lnTo>
                <a:lnTo>
                  <a:pt x="50" y="1"/>
                </a:lnTo>
                <a:lnTo>
                  <a:pt x="38" y="6"/>
                </a:lnTo>
                <a:lnTo>
                  <a:pt x="26" y="12"/>
                </a:lnTo>
                <a:lnTo>
                  <a:pt x="17" y="21"/>
                </a:lnTo>
                <a:lnTo>
                  <a:pt x="9" y="31"/>
                </a:lnTo>
                <a:lnTo>
                  <a:pt x="4" y="45"/>
                </a:lnTo>
                <a:lnTo>
                  <a:pt x="1" y="62"/>
                </a:lnTo>
                <a:lnTo>
                  <a:pt x="0" y="79"/>
                </a:lnTo>
                <a:close/>
                <a:moveTo>
                  <a:pt x="23" y="79"/>
                </a:moveTo>
                <a:lnTo>
                  <a:pt x="24" y="66"/>
                </a:lnTo>
                <a:lnTo>
                  <a:pt x="26" y="55"/>
                </a:lnTo>
                <a:lnTo>
                  <a:pt x="29" y="45"/>
                </a:lnTo>
                <a:lnTo>
                  <a:pt x="34" y="37"/>
                </a:lnTo>
                <a:lnTo>
                  <a:pt x="40" y="30"/>
                </a:lnTo>
                <a:lnTo>
                  <a:pt x="47" y="25"/>
                </a:lnTo>
                <a:lnTo>
                  <a:pt x="56" y="23"/>
                </a:lnTo>
                <a:lnTo>
                  <a:pt x="65" y="22"/>
                </a:lnTo>
                <a:lnTo>
                  <a:pt x="75" y="23"/>
                </a:lnTo>
                <a:lnTo>
                  <a:pt x="83" y="25"/>
                </a:lnTo>
                <a:lnTo>
                  <a:pt x="89" y="30"/>
                </a:lnTo>
                <a:lnTo>
                  <a:pt x="96" y="37"/>
                </a:lnTo>
                <a:lnTo>
                  <a:pt x="100" y="45"/>
                </a:lnTo>
                <a:lnTo>
                  <a:pt x="103" y="55"/>
                </a:lnTo>
                <a:lnTo>
                  <a:pt x="105" y="66"/>
                </a:lnTo>
                <a:lnTo>
                  <a:pt x="106" y="79"/>
                </a:lnTo>
                <a:lnTo>
                  <a:pt x="105" y="92"/>
                </a:lnTo>
                <a:lnTo>
                  <a:pt x="103" y="104"/>
                </a:lnTo>
                <a:lnTo>
                  <a:pt x="100" y="114"/>
                </a:lnTo>
                <a:lnTo>
                  <a:pt x="96" y="121"/>
                </a:lnTo>
                <a:lnTo>
                  <a:pt x="89" y="128"/>
                </a:lnTo>
                <a:lnTo>
                  <a:pt x="83" y="133"/>
                </a:lnTo>
                <a:lnTo>
                  <a:pt x="75" y="135"/>
                </a:lnTo>
                <a:lnTo>
                  <a:pt x="65" y="136"/>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w="9525">
            <a:noFill/>
            <a:round/>
            <a:headEnd/>
            <a:tailEnd/>
          </a:ln>
        </p:spPr>
        <p:txBody>
          <a:bodyPr/>
          <a:lstStyle/>
          <a:p>
            <a:endParaRPr lang="en-US"/>
          </a:p>
        </p:txBody>
      </p:sp>
      <p:sp>
        <p:nvSpPr>
          <p:cNvPr id="23646" name="Freeform 94"/>
          <p:cNvSpPr>
            <a:spLocks/>
          </p:cNvSpPr>
          <p:nvPr/>
        </p:nvSpPr>
        <p:spPr bwMode="auto">
          <a:xfrm>
            <a:off x="2420938" y="17891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4" y="15"/>
                </a:lnTo>
                <a:lnTo>
                  <a:pt x="101" y="12"/>
                </a:lnTo>
                <a:lnTo>
                  <a:pt x="97" y="8"/>
                </a:lnTo>
                <a:lnTo>
                  <a:pt x="92" y="5"/>
                </a:lnTo>
                <a:lnTo>
                  <a:pt x="86" y="2"/>
                </a:lnTo>
                <a:lnTo>
                  <a:pt x="80" y="1"/>
                </a:lnTo>
                <a:lnTo>
                  <a:pt x="73" y="0"/>
                </a:lnTo>
                <a:lnTo>
                  <a:pt x="65" y="0"/>
                </a:lnTo>
                <a:lnTo>
                  <a:pt x="59" y="0"/>
                </a:lnTo>
                <a:lnTo>
                  <a:pt x="53" y="1"/>
                </a:lnTo>
                <a:lnTo>
                  <a:pt x="46" y="3"/>
                </a:lnTo>
                <a:lnTo>
                  <a:pt x="41" y="6"/>
                </a:lnTo>
                <a:lnTo>
                  <a:pt x="36" y="9"/>
                </a:lnTo>
                <a:lnTo>
                  <a:pt x="31" y="14"/>
                </a:lnTo>
                <a:lnTo>
                  <a:pt x="26" y="20"/>
                </a:lnTo>
                <a:lnTo>
                  <a:pt x="22" y="25"/>
                </a:lnTo>
                <a:lnTo>
                  <a:pt x="22" y="3"/>
                </a:lnTo>
                <a:lnTo>
                  <a:pt x="0" y="3"/>
                </a:lnTo>
                <a:lnTo>
                  <a:pt x="0" y="155"/>
                </a:lnTo>
                <a:lnTo>
                  <a:pt x="23" y="155"/>
                </a:lnTo>
                <a:lnTo>
                  <a:pt x="23" y="69"/>
                </a:lnTo>
                <a:lnTo>
                  <a:pt x="24" y="58"/>
                </a:lnTo>
                <a:lnTo>
                  <a:pt x="26" y="49"/>
                </a:lnTo>
                <a:lnTo>
                  <a:pt x="30" y="41"/>
                </a:lnTo>
                <a:lnTo>
                  <a:pt x="34" y="34"/>
                </a:lnTo>
                <a:lnTo>
                  <a:pt x="40" y="29"/>
                </a:lnTo>
                <a:lnTo>
                  <a:pt x="46" y="25"/>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647" name="Freeform 95"/>
          <p:cNvSpPr>
            <a:spLocks noEditPoints="1"/>
          </p:cNvSpPr>
          <p:nvPr/>
        </p:nvSpPr>
        <p:spPr bwMode="auto">
          <a:xfrm>
            <a:off x="2487613" y="1760538"/>
            <a:ext cx="60325" cy="112712"/>
          </a:xfrm>
          <a:custGeom>
            <a:avLst/>
            <a:gdLst>
              <a:gd name="T0" fmla="*/ 2147483647 w 127"/>
              <a:gd name="T1" fmla="*/ 0 h 211"/>
              <a:gd name="T2" fmla="*/ 2147483647 w 127"/>
              <a:gd name="T3" fmla="*/ 0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0 w 127"/>
              <a:gd name="T29" fmla="*/ 2147483647 h 211"/>
              <a:gd name="T30" fmla="*/ 2147483647 w 127"/>
              <a:gd name="T31" fmla="*/ 2147483647 h 211"/>
              <a:gd name="T32" fmla="*/ 2147483647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0 h 211"/>
              <a:gd name="T60" fmla="*/ 2147483647 w 127"/>
              <a:gd name="T61" fmla="*/ 2147483647 h 211"/>
              <a:gd name="T62" fmla="*/ 2147483647 w 127"/>
              <a:gd name="T63" fmla="*/ 2147483647 h 211"/>
              <a:gd name="T64" fmla="*/ 2147483647 w 127"/>
              <a:gd name="T65" fmla="*/ 2147483647 h 211"/>
              <a:gd name="T66" fmla="*/ 2147483647 w 127"/>
              <a:gd name="T67" fmla="*/ 2147483647 h 211"/>
              <a:gd name="T68" fmla="*/ 2147483647 w 127"/>
              <a:gd name="T69" fmla="*/ 2147483647 h 211"/>
              <a:gd name="T70" fmla="*/ 2147483647 w 127"/>
              <a:gd name="T71" fmla="*/ 2147483647 h 211"/>
              <a:gd name="T72" fmla="*/ 2147483647 w 127"/>
              <a:gd name="T73" fmla="*/ 2147483647 h 211"/>
              <a:gd name="T74" fmla="*/ 2147483647 w 127"/>
              <a:gd name="T75" fmla="*/ 2147483647 h 211"/>
              <a:gd name="T76" fmla="*/ 2147483647 w 127"/>
              <a:gd name="T77" fmla="*/ 2147483647 h 211"/>
              <a:gd name="T78" fmla="*/ 2147483647 w 127"/>
              <a:gd name="T79" fmla="*/ 2147483647 h 211"/>
              <a:gd name="T80" fmla="*/ 2147483647 w 127"/>
              <a:gd name="T81" fmla="*/ 2147483647 h 211"/>
              <a:gd name="T82" fmla="*/ 2147483647 w 127"/>
              <a:gd name="T83" fmla="*/ 2147483647 h 211"/>
              <a:gd name="T84" fmla="*/ 2147483647 w 127"/>
              <a:gd name="T85" fmla="*/ 2147483647 h 211"/>
              <a:gd name="T86" fmla="*/ 2147483647 w 127"/>
              <a:gd name="T87" fmla="*/ 2147483647 h 211"/>
              <a:gd name="T88" fmla="*/ 2147483647 w 127"/>
              <a:gd name="T89" fmla="*/ 2147483647 h 211"/>
              <a:gd name="T90" fmla="*/ 2147483647 w 127"/>
              <a:gd name="T91" fmla="*/ 2147483647 h 211"/>
              <a:gd name="T92" fmla="*/ 2147483647 w 127"/>
              <a:gd name="T93" fmla="*/ 2147483647 h 211"/>
              <a:gd name="T94" fmla="*/ 2147483647 w 127"/>
              <a:gd name="T95" fmla="*/ 2147483647 h 211"/>
              <a:gd name="T96" fmla="*/ 2147483647 w 127"/>
              <a:gd name="T97" fmla="*/ 2147483647 h 211"/>
              <a:gd name="T98" fmla="*/ 2147483647 w 127"/>
              <a:gd name="T99" fmla="*/ 2147483647 h 211"/>
              <a:gd name="T100" fmla="*/ 2147483647 w 127"/>
              <a:gd name="T101" fmla="*/ 2147483647 h 211"/>
              <a:gd name="T102" fmla="*/ 2147483647 w 127"/>
              <a:gd name="T103" fmla="*/ 2147483647 h 211"/>
              <a:gd name="T104" fmla="*/ 2147483647 w 127"/>
              <a:gd name="T105" fmla="*/ 2147483647 h 211"/>
              <a:gd name="T106" fmla="*/ 2147483647 w 127"/>
              <a:gd name="T107" fmla="*/ 2147483647 h 211"/>
              <a:gd name="T108" fmla="*/ 2147483647 w 127"/>
              <a:gd name="T109" fmla="*/ 2147483647 h 211"/>
              <a:gd name="T110" fmla="*/ 2147483647 w 127"/>
              <a:gd name="T111" fmla="*/ 2147483647 h 211"/>
              <a:gd name="T112" fmla="*/ 2147483647 w 127"/>
              <a:gd name="T113" fmla="*/ 2147483647 h 211"/>
              <a:gd name="T114" fmla="*/ 2147483647 w 127"/>
              <a:gd name="T115" fmla="*/ 2147483647 h 211"/>
              <a:gd name="T116" fmla="*/ 2147483647 w 127"/>
              <a:gd name="T117" fmla="*/ 2147483647 h 211"/>
              <a:gd name="T118" fmla="*/ 2147483647 w 127"/>
              <a:gd name="T119" fmla="*/ 2147483647 h 211"/>
              <a:gd name="T120" fmla="*/ 2147483647 w 127"/>
              <a:gd name="T121" fmla="*/ 2147483647 h 211"/>
              <a:gd name="T122" fmla="*/ 2147483647 w 127"/>
              <a:gd name="T123" fmla="*/ 2147483647 h 211"/>
              <a:gd name="T124" fmla="*/ 2147483647 w 127"/>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1"/>
              <a:gd name="T191" fmla="*/ 127 w 127"/>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1">
                <a:moveTo>
                  <a:pt x="127" y="0"/>
                </a:moveTo>
                <a:lnTo>
                  <a:pt x="105" y="0"/>
                </a:lnTo>
                <a:lnTo>
                  <a:pt x="105" y="76"/>
                </a:lnTo>
                <a:lnTo>
                  <a:pt x="96" y="66"/>
                </a:lnTo>
                <a:lnTo>
                  <a:pt x="86" y="59"/>
                </a:lnTo>
                <a:lnTo>
                  <a:pt x="74" y="54"/>
                </a:lnTo>
                <a:lnTo>
                  <a:pt x="60" y="53"/>
                </a:lnTo>
                <a:lnTo>
                  <a:pt x="48" y="54"/>
                </a:lnTo>
                <a:lnTo>
                  <a:pt x="36" y="59"/>
                </a:lnTo>
                <a:lnTo>
                  <a:pt x="26" y="65"/>
                </a:lnTo>
                <a:lnTo>
                  <a:pt x="17" y="74"/>
                </a:lnTo>
                <a:lnTo>
                  <a:pt x="10" y="85"/>
                </a:lnTo>
                <a:lnTo>
                  <a:pt x="5" y="99"/>
                </a:lnTo>
                <a:lnTo>
                  <a:pt x="1" y="115"/>
                </a:lnTo>
                <a:lnTo>
                  <a:pt x="0" y="132"/>
                </a:lnTo>
                <a:lnTo>
                  <a:pt x="1" y="150"/>
                </a:lnTo>
                <a:lnTo>
                  <a:pt x="5" y="166"/>
                </a:lnTo>
                <a:lnTo>
                  <a:pt x="10" y="179"/>
                </a:lnTo>
                <a:lnTo>
                  <a:pt x="17" y="190"/>
                </a:lnTo>
                <a:lnTo>
                  <a:pt x="26" y="200"/>
                </a:lnTo>
                <a:lnTo>
                  <a:pt x="36" y="205"/>
                </a:lnTo>
                <a:lnTo>
                  <a:pt x="48" y="210"/>
                </a:lnTo>
                <a:lnTo>
                  <a:pt x="60" y="211"/>
                </a:lnTo>
                <a:lnTo>
                  <a:pt x="73" y="210"/>
                </a:lnTo>
                <a:lnTo>
                  <a:pt x="85" y="205"/>
                </a:lnTo>
                <a:lnTo>
                  <a:pt x="95" y="198"/>
                </a:lnTo>
                <a:lnTo>
                  <a:pt x="105" y="188"/>
                </a:lnTo>
                <a:lnTo>
                  <a:pt x="105" y="208"/>
                </a:lnTo>
                <a:lnTo>
                  <a:pt x="127" y="208"/>
                </a:lnTo>
                <a:lnTo>
                  <a:pt x="127" y="0"/>
                </a:lnTo>
                <a:close/>
                <a:moveTo>
                  <a:pt x="106" y="132"/>
                </a:moveTo>
                <a:lnTo>
                  <a:pt x="105" y="145"/>
                </a:lnTo>
                <a:lnTo>
                  <a:pt x="103" y="157"/>
                </a:lnTo>
                <a:lnTo>
                  <a:pt x="99" y="166"/>
                </a:lnTo>
                <a:lnTo>
                  <a:pt x="95" y="174"/>
                </a:lnTo>
                <a:lnTo>
                  <a:pt x="89" y="181"/>
                </a:lnTo>
                <a:lnTo>
                  <a:pt x="83" y="186"/>
                </a:lnTo>
                <a:lnTo>
                  <a:pt x="74" y="188"/>
                </a:lnTo>
                <a:lnTo>
                  <a:pt x="66" y="189"/>
                </a:lnTo>
                <a:lnTo>
                  <a:pt x="56" y="188"/>
                </a:lnTo>
                <a:lnTo>
                  <a:pt x="49" y="186"/>
                </a:lnTo>
                <a:lnTo>
                  <a:pt x="41" y="181"/>
                </a:lnTo>
                <a:lnTo>
                  <a:pt x="35" y="175"/>
                </a:lnTo>
                <a:lnTo>
                  <a:pt x="31" y="167"/>
                </a:lnTo>
                <a:lnTo>
                  <a:pt x="28" y="158"/>
                </a:lnTo>
                <a:lnTo>
                  <a:pt x="26" y="147"/>
                </a:lnTo>
                <a:lnTo>
                  <a:pt x="25" y="134"/>
                </a:lnTo>
                <a:lnTo>
                  <a:pt x="26" y="122"/>
                </a:lnTo>
                <a:lnTo>
                  <a:pt x="28" y="110"/>
                </a:lnTo>
                <a:lnTo>
                  <a:pt x="31" y="99"/>
                </a:lnTo>
                <a:lnTo>
                  <a:pt x="35" y="91"/>
                </a:lnTo>
                <a:lnTo>
                  <a:pt x="41" y="84"/>
                </a:lnTo>
                <a:lnTo>
                  <a:pt x="48" y="80"/>
                </a:lnTo>
                <a:lnTo>
                  <a:pt x="56" y="77"/>
                </a:lnTo>
                <a:lnTo>
                  <a:pt x="65" y="76"/>
                </a:lnTo>
                <a:lnTo>
                  <a:pt x="74" y="77"/>
                </a:lnTo>
                <a:lnTo>
                  <a:pt x="83" y="80"/>
                </a:lnTo>
                <a:lnTo>
                  <a:pt x="90" y="84"/>
                </a:lnTo>
                <a:lnTo>
                  <a:pt x="95" y="90"/>
                </a:lnTo>
                <a:lnTo>
                  <a:pt x="100" y="98"/>
                </a:lnTo>
                <a:lnTo>
                  <a:pt x="104" y="108"/>
                </a:lnTo>
                <a:lnTo>
                  <a:pt x="105" y="119"/>
                </a:lnTo>
                <a:lnTo>
                  <a:pt x="106" y="132"/>
                </a:lnTo>
                <a:close/>
              </a:path>
            </a:pathLst>
          </a:custGeom>
          <a:solidFill>
            <a:srgbClr val="000080"/>
          </a:solidFill>
          <a:ln w="9525">
            <a:noFill/>
            <a:round/>
            <a:headEnd/>
            <a:tailEnd/>
          </a:ln>
        </p:spPr>
        <p:txBody>
          <a:bodyPr/>
          <a:lstStyle/>
          <a:p>
            <a:endParaRPr lang="en-US"/>
          </a:p>
        </p:txBody>
      </p:sp>
      <p:sp>
        <p:nvSpPr>
          <p:cNvPr id="23648" name="Freeform 96"/>
          <p:cNvSpPr>
            <a:spLocks/>
          </p:cNvSpPr>
          <p:nvPr/>
        </p:nvSpPr>
        <p:spPr bwMode="auto">
          <a:xfrm>
            <a:off x="2597150" y="1760538"/>
            <a:ext cx="57150" cy="111125"/>
          </a:xfrm>
          <a:custGeom>
            <a:avLst/>
            <a:gdLst>
              <a:gd name="T0" fmla="*/ 0 w 120"/>
              <a:gd name="T1" fmla="*/ 2147483647 h 208"/>
              <a:gd name="T2" fmla="*/ 2147483647 w 120"/>
              <a:gd name="T3" fmla="*/ 2147483647 h 208"/>
              <a:gd name="T4" fmla="*/ 2147483647 w 120"/>
              <a:gd name="T5" fmla="*/ 2147483647 h 208"/>
              <a:gd name="T6" fmla="*/ 2147483647 w 120"/>
              <a:gd name="T7" fmla="*/ 2147483647 h 208"/>
              <a:gd name="T8" fmla="*/ 2147483647 w 120"/>
              <a:gd name="T9" fmla="*/ 0 h 208"/>
              <a:gd name="T10" fmla="*/ 0 w 120"/>
              <a:gd name="T11" fmla="*/ 0 h 208"/>
              <a:gd name="T12" fmla="*/ 0 w 120"/>
              <a:gd name="T13" fmla="*/ 2147483647 h 208"/>
              <a:gd name="T14" fmla="*/ 0 60000 65536"/>
              <a:gd name="T15" fmla="*/ 0 60000 65536"/>
              <a:gd name="T16" fmla="*/ 0 60000 65536"/>
              <a:gd name="T17" fmla="*/ 0 60000 65536"/>
              <a:gd name="T18" fmla="*/ 0 60000 65536"/>
              <a:gd name="T19" fmla="*/ 0 60000 65536"/>
              <a:gd name="T20" fmla="*/ 0 60000 65536"/>
              <a:gd name="T21" fmla="*/ 0 w 120"/>
              <a:gd name="T22" fmla="*/ 0 h 208"/>
              <a:gd name="T23" fmla="*/ 120 w 120"/>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208">
                <a:moveTo>
                  <a:pt x="0" y="208"/>
                </a:moveTo>
                <a:lnTo>
                  <a:pt x="120" y="208"/>
                </a:lnTo>
                <a:lnTo>
                  <a:pt x="120" y="181"/>
                </a:lnTo>
                <a:lnTo>
                  <a:pt x="27" y="181"/>
                </a:lnTo>
                <a:lnTo>
                  <a:pt x="27" y="0"/>
                </a:lnTo>
                <a:lnTo>
                  <a:pt x="0" y="0"/>
                </a:lnTo>
                <a:lnTo>
                  <a:pt x="0" y="208"/>
                </a:lnTo>
                <a:close/>
              </a:path>
            </a:pathLst>
          </a:custGeom>
          <a:solidFill>
            <a:srgbClr val="000080"/>
          </a:solidFill>
          <a:ln w="9525">
            <a:noFill/>
            <a:round/>
            <a:headEnd/>
            <a:tailEnd/>
          </a:ln>
        </p:spPr>
        <p:txBody>
          <a:bodyPr/>
          <a:lstStyle/>
          <a:p>
            <a:endParaRPr lang="en-US"/>
          </a:p>
        </p:txBody>
      </p:sp>
      <p:sp>
        <p:nvSpPr>
          <p:cNvPr id="23649" name="Rectangle 97"/>
          <p:cNvSpPr>
            <a:spLocks noChangeArrowheads="1"/>
          </p:cNvSpPr>
          <p:nvPr/>
        </p:nvSpPr>
        <p:spPr bwMode="auto">
          <a:xfrm>
            <a:off x="2668588" y="1854200"/>
            <a:ext cx="12700" cy="17463"/>
          </a:xfrm>
          <a:prstGeom prst="rect">
            <a:avLst/>
          </a:prstGeom>
          <a:solidFill>
            <a:srgbClr val="000080"/>
          </a:solidFill>
          <a:ln w="9525">
            <a:noFill/>
            <a:miter lim="800000"/>
            <a:headEnd/>
            <a:tailEnd/>
          </a:ln>
        </p:spPr>
        <p:txBody>
          <a:bodyPr/>
          <a:lstStyle/>
          <a:p>
            <a:endParaRPr lang="ru-RU" altLang="en-US"/>
          </a:p>
        </p:txBody>
      </p:sp>
      <p:sp>
        <p:nvSpPr>
          <p:cNvPr id="23650" name="Freeform 98"/>
          <p:cNvSpPr>
            <a:spLocks/>
          </p:cNvSpPr>
          <p:nvPr/>
        </p:nvSpPr>
        <p:spPr bwMode="auto">
          <a:xfrm>
            <a:off x="1350963" y="1960563"/>
            <a:ext cx="58737" cy="106362"/>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5"/>
                </a:lnTo>
                <a:lnTo>
                  <a:pt x="19" y="185"/>
                </a:lnTo>
                <a:lnTo>
                  <a:pt x="28" y="191"/>
                </a:lnTo>
                <a:lnTo>
                  <a:pt x="38" y="195"/>
                </a:lnTo>
                <a:lnTo>
                  <a:pt x="50" y="199"/>
                </a:lnTo>
                <a:lnTo>
                  <a:pt x="61" y="200"/>
                </a:lnTo>
                <a:lnTo>
                  <a:pt x="76" y="199"/>
                </a:lnTo>
                <a:lnTo>
                  <a:pt x="89" y="195"/>
                </a:lnTo>
                <a:lnTo>
                  <a:pt x="99" y="188"/>
                </a:lnTo>
                <a:lnTo>
                  <a:pt x="109" y="180"/>
                </a:lnTo>
                <a:lnTo>
                  <a:pt x="116" y="171"/>
                </a:lnTo>
                <a:lnTo>
                  <a:pt x="123" y="158"/>
                </a:lnTo>
                <a:lnTo>
                  <a:pt x="126" y="145"/>
                </a:lnTo>
                <a:lnTo>
                  <a:pt x="127" y="130"/>
                </a:lnTo>
                <a:lnTo>
                  <a:pt x="126" y="115"/>
                </a:lnTo>
                <a:lnTo>
                  <a:pt x="123" y="102"/>
                </a:lnTo>
                <a:lnTo>
                  <a:pt x="117" y="92"/>
                </a:lnTo>
                <a:lnTo>
                  <a:pt x="110" y="82"/>
                </a:lnTo>
                <a:lnTo>
                  <a:pt x="101" y="74"/>
                </a:lnTo>
                <a:lnTo>
                  <a:pt x="91" y="68"/>
                </a:lnTo>
                <a:lnTo>
                  <a:pt x="78" y="65"/>
                </a:lnTo>
                <a:lnTo>
                  <a:pt x="66" y="64"/>
                </a:lnTo>
                <a:lnTo>
                  <a:pt x="55" y="65"/>
                </a:lnTo>
                <a:lnTo>
                  <a:pt x="46" y="67"/>
                </a:lnTo>
                <a:lnTo>
                  <a:pt x="37" y="71"/>
                </a:lnTo>
                <a:lnTo>
                  <a:pt x="30" y="76"/>
                </a:lnTo>
                <a:lnTo>
                  <a:pt x="37" y="23"/>
                </a:lnTo>
                <a:lnTo>
                  <a:pt x="117" y="23"/>
                </a:lnTo>
                <a:lnTo>
                  <a:pt x="117" y="0"/>
                </a:lnTo>
                <a:lnTo>
                  <a:pt x="20" y="0"/>
                </a:lnTo>
                <a:lnTo>
                  <a:pt x="6" y="106"/>
                </a:lnTo>
                <a:lnTo>
                  <a:pt x="27" y="106"/>
                </a:lnTo>
                <a:lnTo>
                  <a:pt x="34" y="97"/>
                </a:lnTo>
                <a:lnTo>
                  <a:pt x="41" y="92"/>
                </a:lnTo>
                <a:lnTo>
                  <a:pt x="51" y="88"/>
                </a:lnTo>
                <a:lnTo>
                  <a:pt x="61" y="87"/>
                </a:lnTo>
                <a:lnTo>
                  <a:pt x="70" y="88"/>
                </a:lnTo>
                <a:lnTo>
                  <a:pt x="78" y="90"/>
                </a:lnTo>
                <a:lnTo>
                  <a:pt x="85" y="94"/>
                </a:lnTo>
                <a:lnTo>
                  <a:pt x="91" y="99"/>
                </a:lnTo>
                <a:lnTo>
                  <a:pt x="95" y="106"/>
                </a:lnTo>
                <a:lnTo>
                  <a:pt x="98" y="113"/>
                </a:lnTo>
                <a:lnTo>
                  <a:pt x="100" y="122"/>
                </a:lnTo>
                <a:lnTo>
                  <a:pt x="101" y="131"/>
                </a:lnTo>
                <a:lnTo>
                  <a:pt x="100" y="141"/>
                </a:lnTo>
                <a:lnTo>
                  <a:pt x="98" y="150"/>
                </a:lnTo>
                <a:lnTo>
                  <a:pt x="95" y="157"/>
                </a:lnTo>
                <a:lnTo>
                  <a:pt x="90" y="164"/>
                </a:lnTo>
                <a:lnTo>
                  <a:pt x="85" y="168"/>
                </a:lnTo>
                <a:lnTo>
                  <a:pt x="77" y="172"/>
                </a:lnTo>
                <a:lnTo>
                  <a:pt x="70" y="174"/>
                </a:lnTo>
                <a:lnTo>
                  <a:pt x="61" y="175"/>
                </a:lnTo>
                <a:lnTo>
                  <a:pt x="54" y="175"/>
                </a:lnTo>
                <a:lnTo>
                  <a:pt x="48" y="173"/>
                </a:lnTo>
                <a:lnTo>
                  <a:pt x="41" y="171"/>
                </a:lnTo>
                <a:lnTo>
                  <a:pt x="36" y="167"/>
                </a:lnTo>
                <a:lnTo>
                  <a:pt x="32" y="161"/>
                </a:lnTo>
                <a:lnTo>
                  <a:pt x="29" y="157"/>
                </a:lnTo>
                <a:lnTo>
                  <a:pt x="26" y="150"/>
                </a:lnTo>
                <a:lnTo>
                  <a:pt x="24" y="143"/>
                </a:lnTo>
                <a:lnTo>
                  <a:pt x="0" y="143"/>
                </a:lnTo>
                <a:close/>
              </a:path>
            </a:pathLst>
          </a:custGeom>
          <a:solidFill>
            <a:srgbClr val="000080"/>
          </a:solidFill>
          <a:ln w="9525">
            <a:noFill/>
            <a:round/>
            <a:headEnd/>
            <a:tailEnd/>
          </a:ln>
        </p:spPr>
        <p:txBody>
          <a:bodyPr/>
          <a:lstStyle/>
          <a:p>
            <a:endParaRPr lang="en-US"/>
          </a:p>
        </p:txBody>
      </p:sp>
      <p:sp>
        <p:nvSpPr>
          <p:cNvPr id="23651" name="Freeform 99"/>
          <p:cNvSpPr>
            <a:spLocks/>
          </p:cNvSpPr>
          <p:nvPr/>
        </p:nvSpPr>
        <p:spPr bwMode="auto">
          <a:xfrm>
            <a:off x="2032000" y="1952625"/>
            <a:ext cx="69850" cy="114300"/>
          </a:xfrm>
          <a:custGeom>
            <a:avLst/>
            <a:gdLst>
              <a:gd name="T0" fmla="*/ 2147483647 w 147"/>
              <a:gd name="T1" fmla="*/ 2147483647 h 216"/>
              <a:gd name="T2" fmla="*/ 2147483647 w 147"/>
              <a:gd name="T3" fmla="*/ 2147483647 h 216"/>
              <a:gd name="T4" fmla="*/ 2147483647 w 147"/>
              <a:gd name="T5" fmla="*/ 2147483647 h 216"/>
              <a:gd name="T6" fmla="*/ 2147483647 w 147"/>
              <a:gd name="T7" fmla="*/ 2147483647 h 216"/>
              <a:gd name="T8" fmla="*/ 2147483647 w 147"/>
              <a:gd name="T9" fmla="*/ 2147483647 h 216"/>
              <a:gd name="T10" fmla="*/ 2147483647 w 147"/>
              <a:gd name="T11" fmla="*/ 2147483647 h 216"/>
              <a:gd name="T12" fmla="*/ 2147483647 w 147"/>
              <a:gd name="T13" fmla="*/ 2147483647 h 216"/>
              <a:gd name="T14" fmla="*/ 2147483647 w 147"/>
              <a:gd name="T15" fmla="*/ 2147483647 h 216"/>
              <a:gd name="T16" fmla="*/ 2147483647 w 147"/>
              <a:gd name="T17" fmla="*/ 2147483647 h 216"/>
              <a:gd name="T18" fmla="*/ 2147483647 w 147"/>
              <a:gd name="T19" fmla="*/ 2147483647 h 216"/>
              <a:gd name="T20" fmla="*/ 2147483647 w 147"/>
              <a:gd name="T21" fmla="*/ 2147483647 h 216"/>
              <a:gd name="T22" fmla="*/ 2147483647 w 147"/>
              <a:gd name="T23" fmla="*/ 2147483647 h 216"/>
              <a:gd name="T24" fmla="*/ 2147483647 w 147"/>
              <a:gd name="T25" fmla="*/ 2147483647 h 216"/>
              <a:gd name="T26" fmla="*/ 2147483647 w 147"/>
              <a:gd name="T27" fmla="*/ 2147483647 h 216"/>
              <a:gd name="T28" fmla="*/ 2147483647 w 147"/>
              <a:gd name="T29" fmla="*/ 2147483647 h 216"/>
              <a:gd name="T30" fmla="*/ 2147483647 w 147"/>
              <a:gd name="T31" fmla="*/ 2147483647 h 216"/>
              <a:gd name="T32" fmla="*/ 2147483647 w 147"/>
              <a:gd name="T33" fmla="*/ 2147483647 h 216"/>
              <a:gd name="T34" fmla="*/ 2147483647 w 147"/>
              <a:gd name="T35" fmla="*/ 2147483647 h 216"/>
              <a:gd name="T36" fmla="*/ 2147483647 w 147"/>
              <a:gd name="T37" fmla="*/ 2147483647 h 216"/>
              <a:gd name="T38" fmla="*/ 2147483647 w 147"/>
              <a:gd name="T39" fmla="*/ 2147483647 h 216"/>
              <a:gd name="T40" fmla="*/ 2147483647 w 147"/>
              <a:gd name="T41" fmla="*/ 2147483647 h 216"/>
              <a:gd name="T42" fmla="*/ 2147483647 w 147"/>
              <a:gd name="T43" fmla="*/ 2147483647 h 216"/>
              <a:gd name="T44" fmla="*/ 2147483647 w 147"/>
              <a:gd name="T45" fmla="*/ 2147483647 h 216"/>
              <a:gd name="T46" fmla="*/ 2147483647 w 147"/>
              <a:gd name="T47" fmla="*/ 2147483647 h 216"/>
              <a:gd name="T48" fmla="*/ 2147483647 w 147"/>
              <a:gd name="T49" fmla="*/ 2147483647 h 216"/>
              <a:gd name="T50" fmla="*/ 2147483647 w 147"/>
              <a:gd name="T51" fmla="*/ 2147483647 h 216"/>
              <a:gd name="T52" fmla="*/ 2147483647 w 147"/>
              <a:gd name="T53" fmla="*/ 2147483647 h 216"/>
              <a:gd name="T54" fmla="*/ 2147483647 w 147"/>
              <a:gd name="T55" fmla="*/ 2147483647 h 216"/>
              <a:gd name="T56" fmla="*/ 2147483647 w 147"/>
              <a:gd name="T57" fmla="*/ 0 h 216"/>
              <a:gd name="T58" fmla="*/ 2147483647 w 147"/>
              <a:gd name="T59" fmla="*/ 2147483647 h 216"/>
              <a:gd name="T60" fmla="*/ 2147483647 w 147"/>
              <a:gd name="T61" fmla="*/ 2147483647 h 216"/>
              <a:gd name="T62" fmla="*/ 2147483647 w 147"/>
              <a:gd name="T63" fmla="*/ 2147483647 h 216"/>
              <a:gd name="T64" fmla="*/ 2147483647 w 147"/>
              <a:gd name="T65" fmla="*/ 2147483647 h 216"/>
              <a:gd name="T66" fmla="*/ 2147483647 w 147"/>
              <a:gd name="T67" fmla="*/ 2147483647 h 216"/>
              <a:gd name="T68" fmla="*/ 2147483647 w 147"/>
              <a:gd name="T69" fmla="*/ 2147483647 h 216"/>
              <a:gd name="T70" fmla="*/ 2147483647 w 147"/>
              <a:gd name="T71" fmla="*/ 2147483647 h 216"/>
              <a:gd name="T72" fmla="*/ 2147483647 w 147"/>
              <a:gd name="T73" fmla="*/ 2147483647 h 216"/>
              <a:gd name="T74" fmla="*/ 2147483647 w 147"/>
              <a:gd name="T75" fmla="*/ 2147483647 h 216"/>
              <a:gd name="T76" fmla="*/ 2147483647 w 147"/>
              <a:gd name="T77" fmla="*/ 2147483647 h 216"/>
              <a:gd name="T78" fmla="*/ 2147483647 w 147"/>
              <a:gd name="T79" fmla="*/ 2147483647 h 216"/>
              <a:gd name="T80" fmla="*/ 2147483647 w 147"/>
              <a:gd name="T81" fmla="*/ 2147483647 h 216"/>
              <a:gd name="T82" fmla="*/ 2147483647 w 147"/>
              <a:gd name="T83" fmla="*/ 2147483647 h 216"/>
              <a:gd name="T84" fmla="*/ 2147483647 w 147"/>
              <a:gd name="T85" fmla="*/ 2147483647 h 216"/>
              <a:gd name="T86" fmla="*/ 2147483647 w 147"/>
              <a:gd name="T87" fmla="*/ 2147483647 h 216"/>
              <a:gd name="T88" fmla="*/ 2147483647 w 147"/>
              <a:gd name="T89" fmla="*/ 2147483647 h 216"/>
              <a:gd name="T90" fmla="*/ 2147483647 w 147"/>
              <a:gd name="T91" fmla="*/ 2147483647 h 216"/>
              <a:gd name="T92" fmla="*/ 2147483647 w 147"/>
              <a:gd name="T93" fmla="*/ 2147483647 h 216"/>
              <a:gd name="T94" fmla="*/ 2147483647 w 147"/>
              <a:gd name="T95" fmla="*/ 2147483647 h 216"/>
              <a:gd name="T96" fmla="*/ 2147483647 w 147"/>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216"/>
              <a:gd name="T149" fmla="*/ 147 w 147"/>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216">
                <a:moveTo>
                  <a:pt x="0" y="143"/>
                </a:moveTo>
                <a:lnTo>
                  <a:pt x="2" y="159"/>
                </a:lnTo>
                <a:lnTo>
                  <a:pt x="7" y="174"/>
                </a:lnTo>
                <a:lnTo>
                  <a:pt x="13" y="187"/>
                </a:lnTo>
                <a:lnTo>
                  <a:pt x="21" y="197"/>
                </a:lnTo>
                <a:lnTo>
                  <a:pt x="32" y="205"/>
                </a:lnTo>
                <a:lnTo>
                  <a:pt x="43" y="211"/>
                </a:lnTo>
                <a:lnTo>
                  <a:pt x="58" y="215"/>
                </a:lnTo>
                <a:lnTo>
                  <a:pt x="74" y="216"/>
                </a:lnTo>
                <a:lnTo>
                  <a:pt x="91" y="215"/>
                </a:lnTo>
                <a:lnTo>
                  <a:pt x="105" y="211"/>
                </a:lnTo>
                <a:lnTo>
                  <a:pt x="117" y="205"/>
                </a:lnTo>
                <a:lnTo>
                  <a:pt x="128" y="198"/>
                </a:lnTo>
                <a:lnTo>
                  <a:pt x="136" y="189"/>
                </a:lnTo>
                <a:lnTo>
                  <a:pt x="141" y="177"/>
                </a:lnTo>
                <a:lnTo>
                  <a:pt x="146" y="166"/>
                </a:lnTo>
                <a:lnTo>
                  <a:pt x="147" y="152"/>
                </a:lnTo>
                <a:lnTo>
                  <a:pt x="146" y="140"/>
                </a:lnTo>
                <a:lnTo>
                  <a:pt x="143" y="130"/>
                </a:lnTo>
                <a:lnTo>
                  <a:pt x="138" y="120"/>
                </a:lnTo>
                <a:lnTo>
                  <a:pt x="131" y="112"/>
                </a:lnTo>
                <a:lnTo>
                  <a:pt x="123" y="106"/>
                </a:lnTo>
                <a:lnTo>
                  <a:pt x="113" y="102"/>
                </a:lnTo>
                <a:lnTo>
                  <a:pt x="101" y="98"/>
                </a:lnTo>
                <a:lnTo>
                  <a:pt x="88" y="95"/>
                </a:lnTo>
                <a:lnTo>
                  <a:pt x="74" y="91"/>
                </a:lnTo>
                <a:lnTo>
                  <a:pt x="62" y="88"/>
                </a:lnTo>
                <a:lnTo>
                  <a:pt x="53" y="85"/>
                </a:lnTo>
                <a:lnTo>
                  <a:pt x="44" y="82"/>
                </a:lnTo>
                <a:lnTo>
                  <a:pt x="38" y="77"/>
                </a:lnTo>
                <a:lnTo>
                  <a:pt x="34" y="72"/>
                </a:lnTo>
                <a:lnTo>
                  <a:pt x="32" y="66"/>
                </a:lnTo>
                <a:lnTo>
                  <a:pt x="31" y="56"/>
                </a:lnTo>
                <a:lnTo>
                  <a:pt x="32" y="49"/>
                </a:lnTo>
                <a:lnTo>
                  <a:pt x="34" y="44"/>
                </a:lnTo>
                <a:lnTo>
                  <a:pt x="37" y="38"/>
                </a:lnTo>
                <a:lnTo>
                  <a:pt x="42" y="33"/>
                </a:lnTo>
                <a:lnTo>
                  <a:pt x="48" y="30"/>
                </a:lnTo>
                <a:lnTo>
                  <a:pt x="55" y="26"/>
                </a:lnTo>
                <a:lnTo>
                  <a:pt x="63" y="25"/>
                </a:lnTo>
                <a:lnTo>
                  <a:pt x="72" y="24"/>
                </a:lnTo>
                <a:lnTo>
                  <a:pt x="81" y="25"/>
                </a:lnTo>
                <a:lnTo>
                  <a:pt x="91" y="26"/>
                </a:lnTo>
                <a:lnTo>
                  <a:pt x="98" y="30"/>
                </a:lnTo>
                <a:lnTo>
                  <a:pt x="104" y="35"/>
                </a:lnTo>
                <a:lnTo>
                  <a:pt x="109" y="41"/>
                </a:lnTo>
                <a:lnTo>
                  <a:pt x="113" y="48"/>
                </a:lnTo>
                <a:lnTo>
                  <a:pt x="115" y="58"/>
                </a:lnTo>
                <a:lnTo>
                  <a:pt x="117" y="67"/>
                </a:lnTo>
                <a:lnTo>
                  <a:pt x="141" y="67"/>
                </a:lnTo>
                <a:lnTo>
                  <a:pt x="140" y="52"/>
                </a:lnTo>
                <a:lnTo>
                  <a:pt x="136" y="39"/>
                </a:lnTo>
                <a:lnTo>
                  <a:pt x="131" y="27"/>
                </a:lnTo>
                <a:lnTo>
                  <a:pt x="124" y="18"/>
                </a:lnTo>
                <a:lnTo>
                  <a:pt x="113" y="11"/>
                </a:lnTo>
                <a:lnTo>
                  <a:pt x="102" y="5"/>
                </a:lnTo>
                <a:lnTo>
                  <a:pt x="89" y="2"/>
                </a:lnTo>
                <a:lnTo>
                  <a:pt x="74" y="0"/>
                </a:lnTo>
                <a:lnTo>
                  <a:pt x="59" y="2"/>
                </a:lnTo>
                <a:lnTo>
                  <a:pt x="46" y="5"/>
                </a:lnTo>
                <a:lnTo>
                  <a:pt x="34" y="10"/>
                </a:lnTo>
                <a:lnTo>
                  <a:pt x="24" y="17"/>
                </a:lnTo>
                <a:lnTo>
                  <a:pt x="17" y="26"/>
                </a:lnTo>
                <a:lnTo>
                  <a:pt x="11" y="37"/>
                </a:lnTo>
                <a:lnTo>
                  <a:pt x="8" y="48"/>
                </a:lnTo>
                <a:lnTo>
                  <a:pt x="7" y="61"/>
                </a:lnTo>
                <a:lnTo>
                  <a:pt x="8" y="74"/>
                </a:lnTo>
                <a:lnTo>
                  <a:pt x="11" y="83"/>
                </a:lnTo>
                <a:lnTo>
                  <a:pt x="16" y="92"/>
                </a:lnTo>
                <a:lnTo>
                  <a:pt x="22" y="98"/>
                </a:lnTo>
                <a:lnTo>
                  <a:pt x="32" y="104"/>
                </a:lnTo>
                <a:lnTo>
                  <a:pt x="42" y="109"/>
                </a:lnTo>
                <a:lnTo>
                  <a:pt x="55" y="113"/>
                </a:lnTo>
                <a:lnTo>
                  <a:pt x="70" y="118"/>
                </a:lnTo>
                <a:lnTo>
                  <a:pt x="81" y="120"/>
                </a:lnTo>
                <a:lnTo>
                  <a:pt x="92" y="124"/>
                </a:lnTo>
                <a:lnTo>
                  <a:pt x="101" y="126"/>
                </a:lnTo>
                <a:lnTo>
                  <a:pt x="109" y="130"/>
                </a:lnTo>
                <a:lnTo>
                  <a:pt x="114" y="134"/>
                </a:lnTo>
                <a:lnTo>
                  <a:pt x="118" y="139"/>
                </a:lnTo>
                <a:lnTo>
                  <a:pt x="120" y="146"/>
                </a:lnTo>
                <a:lnTo>
                  <a:pt x="121" y="154"/>
                </a:lnTo>
                <a:lnTo>
                  <a:pt x="120" y="162"/>
                </a:lnTo>
                <a:lnTo>
                  <a:pt x="118" y="169"/>
                </a:lnTo>
                <a:lnTo>
                  <a:pt x="114" y="176"/>
                </a:lnTo>
                <a:lnTo>
                  <a:pt x="109" y="181"/>
                </a:lnTo>
                <a:lnTo>
                  <a:pt x="102" y="186"/>
                </a:lnTo>
                <a:lnTo>
                  <a:pt x="94" y="189"/>
                </a:lnTo>
                <a:lnTo>
                  <a:pt x="85" y="190"/>
                </a:lnTo>
                <a:lnTo>
                  <a:pt x="74" y="191"/>
                </a:lnTo>
                <a:lnTo>
                  <a:pt x="63" y="190"/>
                </a:lnTo>
                <a:lnTo>
                  <a:pt x="54" y="188"/>
                </a:lnTo>
                <a:lnTo>
                  <a:pt x="46" y="184"/>
                </a:lnTo>
                <a:lnTo>
                  <a:pt x="39" y="179"/>
                </a:lnTo>
                <a:lnTo>
                  <a:pt x="33" y="172"/>
                </a:lnTo>
                <a:lnTo>
                  <a:pt x="29" y="162"/>
                </a:lnTo>
                <a:lnTo>
                  <a:pt x="27" y="153"/>
                </a:lnTo>
                <a:lnTo>
                  <a:pt x="25" y="143"/>
                </a:lnTo>
                <a:lnTo>
                  <a:pt x="0" y="143"/>
                </a:lnTo>
                <a:close/>
              </a:path>
            </a:pathLst>
          </a:custGeom>
          <a:solidFill>
            <a:srgbClr val="000080"/>
          </a:solidFill>
          <a:ln w="9525">
            <a:noFill/>
            <a:round/>
            <a:headEnd/>
            <a:tailEnd/>
          </a:ln>
        </p:spPr>
        <p:txBody>
          <a:bodyPr/>
          <a:lstStyle/>
          <a:p>
            <a:endParaRPr lang="en-US"/>
          </a:p>
        </p:txBody>
      </p:sp>
      <p:sp>
        <p:nvSpPr>
          <p:cNvPr id="23652" name="Freeform 100"/>
          <p:cNvSpPr>
            <a:spLocks/>
          </p:cNvSpPr>
          <p:nvPr/>
        </p:nvSpPr>
        <p:spPr bwMode="auto">
          <a:xfrm>
            <a:off x="2106613" y="1962150"/>
            <a:ext cx="31750" cy="103188"/>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4" y="155"/>
                </a:moveTo>
                <a:lnTo>
                  <a:pt x="44" y="62"/>
                </a:lnTo>
                <a:lnTo>
                  <a:pt x="68" y="62"/>
                </a:lnTo>
                <a:lnTo>
                  <a:pt x="68" y="42"/>
                </a:lnTo>
                <a:lnTo>
                  <a:pt x="44" y="42"/>
                </a:lnTo>
                <a:lnTo>
                  <a:pt x="44" y="0"/>
                </a:lnTo>
                <a:lnTo>
                  <a:pt x="20" y="0"/>
                </a:lnTo>
                <a:lnTo>
                  <a:pt x="20" y="42"/>
                </a:lnTo>
                <a:lnTo>
                  <a:pt x="0" y="42"/>
                </a:lnTo>
                <a:lnTo>
                  <a:pt x="0" y="62"/>
                </a:lnTo>
                <a:lnTo>
                  <a:pt x="20" y="62"/>
                </a:lnTo>
                <a:lnTo>
                  <a:pt x="20" y="164"/>
                </a:lnTo>
                <a:lnTo>
                  <a:pt x="20" y="172"/>
                </a:lnTo>
                <a:lnTo>
                  <a:pt x="21" y="178"/>
                </a:lnTo>
                <a:lnTo>
                  <a:pt x="24" y="184"/>
                </a:lnTo>
                <a:lnTo>
                  <a:pt x="27" y="189"/>
                </a:lnTo>
                <a:lnTo>
                  <a:pt x="31" y="192"/>
                </a:lnTo>
                <a:lnTo>
                  <a:pt x="36" y="194"/>
                </a:lnTo>
                <a:lnTo>
                  <a:pt x="43" y="196"/>
                </a:lnTo>
                <a:lnTo>
                  <a:pt x="50" y="196"/>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w="9525">
            <a:noFill/>
            <a:round/>
            <a:headEnd/>
            <a:tailEnd/>
          </a:ln>
        </p:spPr>
        <p:txBody>
          <a:bodyPr/>
          <a:lstStyle/>
          <a:p>
            <a:endParaRPr lang="en-US"/>
          </a:p>
        </p:txBody>
      </p:sp>
      <p:sp>
        <p:nvSpPr>
          <p:cNvPr id="23653" name="Freeform 101"/>
          <p:cNvSpPr>
            <a:spLocks noEditPoints="1"/>
          </p:cNvSpPr>
          <p:nvPr/>
        </p:nvSpPr>
        <p:spPr bwMode="auto">
          <a:xfrm>
            <a:off x="2144713" y="1947863"/>
            <a:ext cx="58737" cy="117475"/>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2147483647 h 224"/>
              <a:gd name="T72" fmla="*/ 2147483647 w 123"/>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3"/>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8"/>
                </a:lnTo>
                <a:lnTo>
                  <a:pt x="30" y="182"/>
                </a:lnTo>
                <a:lnTo>
                  <a:pt x="27" y="174"/>
                </a:lnTo>
                <a:lnTo>
                  <a:pt x="25" y="163"/>
                </a:lnTo>
                <a:lnTo>
                  <a:pt x="24" y="153"/>
                </a:lnTo>
                <a:lnTo>
                  <a:pt x="123" y="153"/>
                </a:lnTo>
                <a:lnTo>
                  <a:pt x="123" y="141"/>
                </a:lnTo>
                <a:lnTo>
                  <a:pt x="122" y="125"/>
                </a:lnTo>
                <a:lnTo>
                  <a:pt x="119" y="108"/>
                </a:lnTo>
                <a:lnTo>
                  <a:pt x="113" y="96"/>
                </a:lnTo>
                <a:lnTo>
                  <a:pt x="107" y="85"/>
                </a:lnTo>
                <a:lnTo>
                  <a:pt x="98" y="77"/>
                </a:lnTo>
                <a:lnTo>
                  <a:pt x="87" y="70"/>
                </a:lnTo>
                <a:lnTo>
                  <a:pt x="75" y="67"/>
                </a:lnTo>
                <a:lnTo>
                  <a:pt x="61" y="65"/>
                </a:lnTo>
                <a:lnTo>
                  <a:pt x="48" y="67"/>
                </a:lnTo>
                <a:lnTo>
                  <a:pt x="35" y="71"/>
                </a:lnTo>
                <a:lnTo>
                  <a:pt x="25" y="77"/>
                </a:lnTo>
                <a:lnTo>
                  <a:pt x="16" y="86"/>
                </a:lnTo>
                <a:lnTo>
                  <a:pt x="9" y="98"/>
                </a:lnTo>
                <a:lnTo>
                  <a:pt x="4" y="112"/>
                </a:lnTo>
                <a:lnTo>
                  <a:pt x="1" y="128"/>
                </a:lnTo>
                <a:lnTo>
                  <a:pt x="0" y="146"/>
                </a:lnTo>
                <a:lnTo>
                  <a:pt x="1" y="163"/>
                </a:lnTo>
                <a:lnTo>
                  <a:pt x="4" y="178"/>
                </a:lnTo>
                <a:lnTo>
                  <a:pt x="9" y="192"/>
                </a:lnTo>
                <a:lnTo>
                  <a:pt x="16" y="203"/>
                </a:lnTo>
                <a:lnTo>
                  <a:pt x="25" y="212"/>
                </a:lnTo>
                <a:lnTo>
                  <a:pt x="35" y="218"/>
                </a:lnTo>
                <a:lnTo>
                  <a:pt x="48" y="223"/>
                </a:lnTo>
                <a:lnTo>
                  <a:pt x="61" y="224"/>
                </a:lnTo>
                <a:lnTo>
                  <a:pt x="72" y="223"/>
                </a:lnTo>
                <a:lnTo>
                  <a:pt x="84" y="220"/>
                </a:lnTo>
                <a:lnTo>
                  <a:pt x="93" y="216"/>
                </a:lnTo>
                <a:lnTo>
                  <a:pt x="102" y="210"/>
                </a:lnTo>
                <a:lnTo>
                  <a:pt x="108" y="203"/>
                </a:lnTo>
                <a:lnTo>
                  <a:pt x="114" y="193"/>
                </a:lnTo>
                <a:lnTo>
                  <a:pt x="119" y="184"/>
                </a:lnTo>
                <a:lnTo>
                  <a:pt x="121" y="173"/>
                </a:lnTo>
                <a:lnTo>
                  <a:pt x="99" y="173"/>
                </a:lnTo>
                <a:close/>
                <a:moveTo>
                  <a:pt x="24" y="132"/>
                </a:moveTo>
                <a:lnTo>
                  <a:pt x="25" y="121"/>
                </a:lnTo>
                <a:lnTo>
                  <a:pt x="27" y="113"/>
                </a:lnTo>
                <a:lnTo>
                  <a:pt x="31" y="105"/>
                </a:lnTo>
                <a:lnTo>
                  <a:pt x="35" y="99"/>
                </a:lnTo>
                <a:lnTo>
                  <a:pt x="41" y="93"/>
                </a:lnTo>
                <a:lnTo>
                  <a:pt x="47" y="90"/>
                </a:lnTo>
                <a:lnTo>
                  <a:pt x="53" y="89"/>
                </a:lnTo>
                <a:lnTo>
                  <a:pt x="62" y="88"/>
                </a:lnTo>
                <a:lnTo>
                  <a:pt x="70" y="89"/>
                </a:lnTo>
                <a:lnTo>
                  <a:pt x="78" y="90"/>
                </a:lnTo>
                <a:lnTo>
                  <a:pt x="84" y="94"/>
                </a:lnTo>
                <a:lnTo>
                  <a:pt x="89" y="99"/>
                </a:lnTo>
                <a:lnTo>
                  <a:pt x="93" y="105"/>
                </a:lnTo>
                <a:lnTo>
                  <a:pt x="97" y="113"/>
                </a:lnTo>
                <a:lnTo>
                  <a:pt x="98" y="121"/>
                </a:lnTo>
                <a:lnTo>
                  <a:pt x="99" y="132"/>
                </a:lnTo>
                <a:lnTo>
                  <a:pt x="24" y="132"/>
                </a:lnTo>
                <a:close/>
                <a:moveTo>
                  <a:pt x="44" y="49"/>
                </a:moveTo>
                <a:lnTo>
                  <a:pt x="60" y="49"/>
                </a:lnTo>
                <a:lnTo>
                  <a:pt x="96" y="0"/>
                </a:lnTo>
                <a:lnTo>
                  <a:pt x="70" y="0"/>
                </a:lnTo>
                <a:lnTo>
                  <a:pt x="44" y="49"/>
                </a:lnTo>
                <a:close/>
              </a:path>
            </a:pathLst>
          </a:custGeom>
          <a:solidFill>
            <a:srgbClr val="000080"/>
          </a:solidFill>
          <a:ln w="9525">
            <a:noFill/>
            <a:round/>
            <a:headEnd/>
            <a:tailEnd/>
          </a:ln>
        </p:spPr>
        <p:txBody>
          <a:bodyPr/>
          <a:lstStyle/>
          <a:p>
            <a:endParaRPr lang="en-US"/>
          </a:p>
        </p:txBody>
      </p:sp>
      <p:sp>
        <p:nvSpPr>
          <p:cNvPr id="23654" name="Freeform 102"/>
          <p:cNvSpPr>
            <a:spLocks noEditPoints="1"/>
          </p:cNvSpPr>
          <p:nvPr/>
        </p:nvSpPr>
        <p:spPr bwMode="auto">
          <a:xfrm>
            <a:off x="2216150" y="1981200"/>
            <a:ext cx="58738" cy="114300"/>
          </a:xfrm>
          <a:custGeom>
            <a:avLst/>
            <a:gdLst>
              <a:gd name="T0" fmla="*/ 2147483647 w 127"/>
              <a:gd name="T1" fmla="*/ 2147483647 h 216"/>
              <a:gd name="T2" fmla="*/ 2147483647 w 127"/>
              <a:gd name="T3" fmla="*/ 2147483647 h 216"/>
              <a:gd name="T4" fmla="*/ 2147483647 w 127"/>
              <a:gd name="T5" fmla="*/ 2147483647 h 216"/>
              <a:gd name="T6" fmla="*/ 2147483647 w 127"/>
              <a:gd name="T7" fmla="*/ 2147483647 h 216"/>
              <a:gd name="T8" fmla="*/ 2147483647 w 127"/>
              <a:gd name="T9" fmla="*/ 2147483647 h 216"/>
              <a:gd name="T10" fmla="*/ 2147483647 w 127"/>
              <a:gd name="T11" fmla="*/ 2147483647 h 216"/>
              <a:gd name="T12" fmla="*/ 2147483647 w 127"/>
              <a:gd name="T13" fmla="*/ 2147483647 h 216"/>
              <a:gd name="T14" fmla="*/ 2147483647 w 127"/>
              <a:gd name="T15" fmla="*/ 2147483647 h 216"/>
              <a:gd name="T16" fmla="*/ 2147483647 w 127"/>
              <a:gd name="T17" fmla="*/ 2147483647 h 216"/>
              <a:gd name="T18" fmla="*/ 2147483647 w 127"/>
              <a:gd name="T19" fmla="*/ 2147483647 h 216"/>
              <a:gd name="T20" fmla="*/ 2147483647 w 127"/>
              <a:gd name="T21" fmla="*/ 2147483647 h 216"/>
              <a:gd name="T22" fmla="*/ 2147483647 w 127"/>
              <a:gd name="T23" fmla="*/ 0 h 216"/>
              <a:gd name="T24" fmla="*/ 2147483647 w 127"/>
              <a:gd name="T25" fmla="*/ 2147483647 h 216"/>
              <a:gd name="T26" fmla="*/ 2147483647 w 127"/>
              <a:gd name="T27" fmla="*/ 2147483647 h 216"/>
              <a:gd name="T28" fmla="*/ 2147483647 w 127"/>
              <a:gd name="T29" fmla="*/ 2147483647 h 216"/>
              <a:gd name="T30" fmla="*/ 2147483647 w 127"/>
              <a:gd name="T31" fmla="*/ 2147483647 h 216"/>
              <a:gd name="T32" fmla="*/ 0 w 127"/>
              <a:gd name="T33" fmla="*/ 2147483647 h 216"/>
              <a:gd name="T34" fmla="*/ 2147483647 w 127"/>
              <a:gd name="T35" fmla="*/ 2147483647 h 216"/>
              <a:gd name="T36" fmla="*/ 2147483647 w 127"/>
              <a:gd name="T37" fmla="*/ 2147483647 h 216"/>
              <a:gd name="T38" fmla="*/ 2147483647 w 127"/>
              <a:gd name="T39" fmla="*/ 2147483647 h 216"/>
              <a:gd name="T40" fmla="*/ 2147483647 w 127"/>
              <a:gd name="T41" fmla="*/ 2147483647 h 216"/>
              <a:gd name="T42" fmla="*/ 2147483647 w 127"/>
              <a:gd name="T43" fmla="*/ 2147483647 h 216"/>
              <a:gd name="T44" fmla="*/ 2147483647 w 127"/>
              <a:gd name="T45" fmla="*/ 2147483647 h 216"/>
              <a:gd name="T46" fmla="*/ 2147483647 w 127"/>
              <a:gd name="T47" fmla="*/ 2147483647 h 216"/>
              <a:gd name="T48" fmla="*/ 2147483647 w 127"/>
              <a:gd name="T49" fmla="*/ 2147483647 h 216"/>
              <a:gd name="T50" fmla="*/ 2147483647 w 127"/>
              <a:gd name="T51" fmla="*/ 2147483647 h 216"/>
              <a:gd name="T52" fmla="*/ 2147483647 w 127"/>
              <a:gd name="T53" fmla="*/ 2147483647 h 216"/>
              <a:gd name="T54" fmla="*/ 2147483647 w 127"/>
              <a:gd name="T55" fmla="*/ 2147483647 h 216"/>
              <a:gd name="T56" fmla="*/ 2147483647 w 127"/>
              <a:gd name="T57" fmla="*/ 2147483647 h 216"/>
              <a:gd name="T58" fmla="*/ 2147483647 w 127"/>
              <a:gd name="T59" fmla="*/ 2147483647 h 216"/>
              <a:gd name="T60" fmla="*/ 2147483647 w 127"/>
              <a:gd name="T61" fmla="*/ 2147483647 h 216"/>
              <a:gd name="T62" fmla="*/ 2147483647 w 127"/>
              <a:gd name="T63" fmla="*/ 2147483647 h 216"/>
              <a:gd name="T64" fmla="*/ 2147483647 w 127"/>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6"/>
              <a:gd name="T101" fmla="*/ 127 w 127"/>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6">
                <a:moveTo>
                  <a:pt x="0" y="216"/>
                </a:moveTo>
                <a:lnTo>
                  <a:pt x="23" y="216"/>
                </a:lnTo>
                <a:lnTo>
                  <a:pt x="23" y="137"/>
                </a:lnTo>
                <a:lnTo>
                  <a:pt x="32" y="146"/>
                </a:lnTo>
                <a:lnTo>
                  <a:pt x="42" y="153"/>
                </a:lnTo>
                <a:lnTo>
                  <a:pt x="54" y="158"/>
                </a:lnTo>
                <a:lnTo>
                  <a:pt x="67" y="159"/>
                </a:lnTo>
                <a:lnTo>
                  <a:pt x="79" y="158"/>
                </a:lnTo>
                <a:lnTo>
                  <a:pt x="91" y="153"/>
                </a:lnTo>
                <a:lnTo>
                  <a:pt x="102" y="147"/>
                </a:lnTo>
                <a:lnTo>
                  <a:pt x="110" y="138"/>
                </a:lnTo>
                <a:lnTo>
                  <a:pt x="117" y="126"/>
                </a:lnTo>
                <a:lnTo>
                  <a:pt x="123" y="112"/>
                </a:lnTo>
                <a:lnTo>
                  <a:pt x="126" y="97"/>
                </a:lnTo>
                <a:lnTo>
                  <a:pt x="127" y="80"/>
                </a:lnTo>
                <a:lnTo>
                  <a:pt x="126" y="62"/>
                </a:lnTo>
                <a:lnTo>
                  <a:pt x="123" y="46"/>
                </a:lnTo>
                <a:lnTo>
                  <a:pt x="117" y="33"/>
                </a:lnTo>
                <a:lnTo>
                  <a:pt x="110" y="21"/>
                </a:lnTo>
                <a:lnTo>
                  <a:pt x="102" y="12"/>
                </a:lnTo>
                <a:lnTo>
                  <a:pt x="92" y="6"/>
                </a:lnTo>
                <a:lnTo>
                  <a:pt x="80" y="2"/>
                </a:lnTo>
                <a:lnTo>
                  <a:pt x="68" y="0"/>
                </a:lnTo>
                <a:lnTo>
                  <a:pt x="60" y="0"/>
                </a:lnTo>
                <a:lnTo>
                  <a:pt x="54" y="2"/>
                </a:lnTo>
                <a:lnTo>
                  <a:pt x="48" y="4"/>
                </a:lnTo>
                <a:lnTo>
                  <a:pt x="42" y="7"/>
                </a:lnTo>
                <a:lnTo>
                  <a:pt x="37" y="11"/>
                </a:lnTo>
                <a:lnTo>
                  <a:pt x="32" y="16"/>
                </a:lnTo>
                <a:lnTo>
                  <a:pt x="28" y="20"/>
                </a:lnTo>
                <a:lnTo>
                  <a:pt x="23" y="27"/>
                </a:lnTo>
                <a:lnTo>
                  <a:pt x="23" y="4"/>
                </a:lnTo>
                <a:lnTo>
                  <a:pt x="0" y="4"/>
                </a:lnTo>
                <a:lnTo>
                  <a:pt x="0" y="216"/>
                </a:lnTo>
                <a:close/>
                <a:moveTo>
                  <a:pt x="22" y="81"/>
                </a:moveTo>
                <a:lnTo>
                  <a:pt x="23" y="68"/>
                </a:lnTo>
                <a:lnTo>
                  <a:pt x="26" y="56"/>
                </a:lnTo>
                <a:lnTo>
                  <a:pt x="29" y="47"/>
                </a:lnTo>
                <a:lnTo>
                  <a:pt x="33" y="39"/>
                </a:lnTo>
                <a:lnTo>
                  <a:pt x="38" y="32"/>
                </a:lnTo>
                <a:lnTo>
                  <a:pt x="46" y="27"/>
                </a:lnTo>
                <a:lnTo>
                  <a:pt x="53" y="25"/>
                </a:lnTo>
                <a:lnTo>
                  <a:pt x="63" y="24"/>
                </a:lnTo>
                <a:lnTo>
                  <a:pt x="71" y="25"/>
                </a:lnTo>
                <a:lnTo>
                  <a:pt x="79" y="27"/>
                </a:lnTo>
                <a:lnTo>
                  <a:pt x="86" y="32"/>
                </a:lnTo>
                <a:lnTo>
                  <a:pt x="92" y="38"/>
                </a:lnTo>
                <a:lnTo>
                  <a:pt x="96" y="46"/>
                </a:lnTo>
                <a:lnTo>
                  <a:pt x="99" y="55"/>
                </a:lnTo>
                <a:lnTo>
                  <a:pt x="102" y="66"/>
                </a:lnTo>
                <a:lnTo>
                  <a:pt x="103" y="78"/>
                </a:lnTo>
                <a:lnTo>
                  <a:pt x="102" y="91"/>
                </a:lnTo>
                <a:lnTo>
                  <a:pt x="99" y="103"/>
                </a:lnTo>
                <a:lnTo>
                  <a:pt x="96" y="113"/>
                </a:lnTo>
                <a:lnTo>
                  <a:pt x="92" y="121"/>
                </a:lnTo>
                <a:lnTo>
                  <a:pt x="86" y="128"/>
                </a:lnTo>
                <a:lnTo>
                  <a:pt x="79" y="133"/>
                </a:lnTo>
                <a:lnTo>
                  <a:pt x="71" y="135"/>
                </a:lnTo>
                <a:lnTo>
                  <a:pt x="63" y="137"/>
                </a:lnTo>
                <a:lnTo>
                  <a:pt x="53" y="135"/>
                </a:lnTo>
                <a:lnTo>
                  <a:pt x="45" y="133"/>
                </a:lnTo>
                <a:lnTo>
                  <a:pt x="38" y="128"/>
                </a:lnTo>
                <a:lnTo>
                  <a:pt x="33" y="123"/>
                </a:lnTo>
                <a:lnTo>
                  <a:pt x="28" y="115"/>
                </a:lnTo>
                <a:lnTo>
                  <a:pt x="25" y="105"/>
                </a:lnTo>
                <a:lnTo>
                  <a:pt x="23" y="95"/>
                </a:lnTo>
                <a:lnTo>
                  <a:pt x="22" y="81"/>
                </a:lnTo>
                <a:close/>
              </a:path>
            </a:pathLst>
          </a:custGeom>
          <a:solidFill>
            <a:srgbClr val="000080"/>
          </a:solidFill>
          <a:ln w="9525">
            <a:noFill/>
            <a:round/>
            <a:headEnd/>
            <a:tailEnd/>
          </a:ln>
        </p:spPr>
        <p:txBody>
          <a:bodyPr/>
          <a:lstStyle/>
          <a:p>
            <a:endParaRPr lang="en-US"/>
          </a:p>
        </p:txBody>
      </p:sp>
      <p:sp>
        <p:nvSpPr>
          <p:cNvPr id="23655" name="Freeform 103"/>
          <p:cNvSpPr>
            <a:spLocks/>
          </p:cNvSpPr>
          <p:nvPr/>
        </p:nvSpPr>
        <p:spPr bwMode="auto">
          <a:xfrm>
            <a:off x="2287588" y="1954213"/>
            <a:ext cx="53975" cy="109537"/>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90"/>
                </a:lnTo>
                <a:lnTo>
                  <a:pt x="112" y="80"/>
                </a:lnTo>
                <a:lnTo>
                  <a:pt x="108" y="73"/>
                </a:lnTo>
                <a:lnTo>
                  <a:pt x="105" y="68"/>
                </a:lnTo>
                <a:lnTo>
                  <a:pt x="101" y="64"/>
                </a:lnTo>
                <a:lnTo>
                  <a:pt x="97" y="61"/>
                </a:lnTo>
                <a:lnTo>
                  <a:pt x="92" y="57"/>
                </a:lnTo>
                <a:lnTo>
                  <a:pt x="87" y="55"/>
                </a:lnTo>
                <a:lnTo>
                  <a:pt x="80" y="54"/>
                </a:lnTo>
                <a:lnTo>
                  <a:pt x="73" y="52"/>
                </a:lnTo>
                <a:lnTo>
                  <a:pt x="66" y="52"/>
                </a:lnTo>
                <a:lnTo>
                  <a:pt x="59" y="52"/>
                </a:lnTo>
                <a:lnTo>
                  <a:pt x="52" y="54"/>
                </a:lnTo>
                <a:lnTo>
                  <a:pt x="47" y="56"/>
                </a:lnTo>
                <a:lnTo>
                  <a:pt x="40" y="58"/>
                </a:lnTo>
                <a:lnTo>
                  <a:pt x="35" y="62"/>
                </a:lnTo>
                <a:lnTo>
                  <a:pt x="31" y="66"/>
                </a:lnTo>
                <a:lnTo>
                  <a:pt x="27" y="71"/>
                </a:lnTo>
                <a:lnTo>
                  <a:pt x="23" y="77"/>
                </a:lnTo>
                <a:lnTo>
                  <a:pt x="23" y="0"/>
                </a:lnTo>
                <a:lnTo>
                  <a:pt x="0" y="0"/>
                </a:lnTo>
                <a:lnTo>
                  <a:pt x="0" y="207"/>
                </a:lnTo>
                <a:lnTo>
                  <a:pt x="23" y="207"/>
                </a:lnTo>
                <a:lnTo>
                  <a:pt x="23" y="118"/>
                </a:lnTo>
                <a:lnTo>
                  <a:pt x="25" y="108"/>
                </a:lnTo>
                <a:lnTo>
                  <a:pt x="27" y="100"/>
                </a:lnTo>
                <a:lnTo>
                  <a:pt x="30" y="92"/>
                </a:lnTo>
                <a:lnTo>
                  <a:pt x="34" y="86"/>
                </a:lnTo>
                <a:lnTo>
                  <a:pt x="40" y="81"/>
                </a:lnTo>
                <a:lnTo>
                  <a:pt x="47" y="78"/>
                </a:lnTo>
                <a:lnTo>
                  <a:pt x="55" y="76"/>
                </a:lnTo>
                <a:lnTo>
                  <a:pt x="64" y="75"/>
                </a:lnTo>
                <a:lnTo>
                  <a:pt x="71" y="76"/>
                </a:lnTo>
                <a:lnTo>
                  <a:pt x="77" y="77"/>
                </a:lnTo>
                <a:lnTo>
                  <a:pt x="83" y="80"/>
                </a:lnTo>
                <a:lnTo>
                  <a:pt x="86" y="84"/>
                </a:lnTo>
                <a:lnTo>
                  <a:pt x="88" y="90"/>
                </a:lnTo>
                <a:lnTo>
                  <a:pt x="90" y="97"/>
                </a:lnTo>
                <a:lnTo>
                  <a:pt x="91" y="105"/>
                </a:lnTo>
                <a:lnTo>
                  <a:pt x="91" y="114"/>
                </a:lnTo>
                <a:lnTo>
                  <a:pt x="91" y="207"/>
                </a:lnTo>
                <a:close/>
              </a:path>
            </a:pathLst>
          </a:custGeom>
          <a:solidFill>
            <a:srgbClr val="000080"/>
          </a:solidFill>
          <a:ln w="9525">
            <a:noFill/>
            <a:round/>
            <a:headEnd/>
            <a:tailEnd/>
          </a:ln>
        </p:spPr>
        <p:txBody>
          <a:bodyPr/>
          <a:lstStyle/>
          <a:p>
            <a:endParaRPr lang="en-US"/>
          </a:p>
        </p:txBody>
      </p:sp>
      <p:sp>
        <p:nvSpPr>
          <p:cNvPr id="23656" name="Freeform 104"/>
          <p:cNvSpPr>
            <a:spLocks noEditPoints="1"/>
          </p:cNvSpPr>
          <p:nvPr/>
        </p:nvSpPr>
        <p:spPr bwMode="auto">
          <a:xfrm>
            <a:off x="2354263" y="198120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80" y="126"/>
                </a:lnTo>
                <a:lnTo>
                  <a:pt x="73" y="131"/>
                </a:lnTo>
                <a:lnTo>
                  <a:pt x="66" y="134"/>
                </a:lnTo>
                <a:lnTo>
                  <a:pt x="58" y="135"/>
                </a:lnTo>
                <a:lnTo>
                  <a:pt x="49" y="137"/>
                </a:lnTo>
                <a:lnTo>
                  <a:pt x="44" y="137"/>
                </a:lnTo>
                <a:lnTo>
                  <a:pt x="38" y="135"/>
                </a:lnTo>
                <a:lnTo>
                  <a:pt x="34" y="133"/>
                </a:lnTo>
                <a:lnTo>
                  <a:pt x="31" y="131"/>
                </a:lnTo>
                <a:lnTo>
                  <a:pt x="28" y="127"/>
                </a:lnTo>
                <a:lnTo>
                  <a:pt x="27" y="123"/>
                </a:lnTo>
                <a:lnTo>
                  <a:pt x="25" y="118"/>
                </a:lnTo>
                <a:lnTo>
                  <a:pt x="25" y="113"/>
                </a:lnTo>
                <a:lnTo>
                  <a:pt x="25" y="108"/>
                </a:lnTo>
                <a:lnTo>
                  <a:pt x="26" y="103"/>
                </a:lnTo>
                <a:lnTo>
                  <a:pt x="28" y="99"/>
                </a:lnTo>
                <a:lnTo>
                  <a:pt x="30" y="96"/>
                </a:lnTo>
                <a:lnTo>
                  <a:pt x="33" y="92"/>
                </a:lnTo>
                <a:lnTo>
                  <a:pt x="37" y="90"/>
                </a:lnTo>
                <a:lnTo>
                  <a:pt x="43" y="89"/>
                </a:lnTo>
                <a:lnTo>
                  <a:pt x="48" y="88"/>
                </a:lnTo>
                <a:lnTo>
                  <a:pt x="60" y="85"/>
                </a:lnTo>
                <a:lnTo>
                  <a:pt x="71" y="84"/>
                </a:lnTo>
                <a:lnTo>
                  <a:pt x="82" y="82"/>
                </a:lnTo>
                <a:lnTo>
                  <a:pt x="91" y="77"/>
                </a:lnTo>
                <a:close/>
                <a:moveTo>
                  <a:pt x="93" y="134"/>
                </a:moveTo>
                <a:lnTo>
                  <a:pt x="93" y="140"/>
                </a:lnTo>
                <a:lnTo>
                  <a:pt x="94" y="145"/>
                </a:lnTo>
                <a:lnTo>
                  <a:pt x="96" y="148"/>
                </a:lnTo>
                <a:lnTo>
                  <a:pt x="99" y="152"/>
                </a:lnTo>
                <a:lnTo>
                  <a:pt x="102" y="154"/>
                </a:lnTo>
                <a:lnTo>
                  <a:pt x="106" y="156"/>
                </a:lnTo>
                <a:lnTo>
                  <a:pt x="110" y="158"/>
                </a:lnTo>
                <a:lnTo>
                  <a:pt x="116" y="158"/>
                </a:lnTo>
                <a:lnTo>
                  <a:pt x="122" y="156"/>
                </a:lnTo>
                <a:lnTo>
                  <a:pt x="129" y="155"/>
                </a:lnTo>
                <a:lnTo>
                  <a:pt x="129" y="135"/>
                </a:lnTo>
                <a:lnTo>
                  <a:pt x="123" y="137"/>
                </a:lnTo>
                <a:lnTo>
                  <a:pt x="119" y="135"/>
                </a:lnTo>
                <a:lnTo>
                  <a:pt x="115" y="132"/>
                </a:lnTo>
                <a:lnTo>
                  <a:pt x="114" y="127"/>
                </a:lnTo>
                <a:lnTo>
                  <a:pt x="114" y="120"/>
                </a:lnTo>
                <a:lnTo>
                  <a:pt x="114" y="46"/>
                </a:lnTo>
                <a:lnTo>
                  <a:pt x="113" y="35"/>
                </a:lnTo>
                <a:lnTo>
                  <a:pt x="111" y="26"/>
                </a:lnTo>
                <a:lnTo>
                  <a:pt x="107" y="18"/>
                </a:lnTo>
                <a:lnTo>
                  <a:pt x="102" y="11"/>
                </a:lnTo>
                <a:lnTo>
                  <a:pt x="94" y="6"/>
                </a:lnTo>
                <a:lnTo>
                  <a:pt x="85" y="3"/>
                </a:lnTo>
                <a:lnTo>
                  <a:pt x="74" y="2"/>
                </a:lnTo>
                <a:lnTo>
                  <a:pt x="62" y="0"/>
                </a:lnTo>
                <a:lnTo>
                  <a:pt x="49" y="2"/>
                </a:lnTo>
                <a:lnTo>
                  <a:pt x="38" y="4"/>
                </a:lnTo>
                <a:lnTo>
                  <a:pt x="29" y="7"/>
                </a:lnTo>
                <a:lnTo>
                  <a:pt x="22" y="13"/>
                </a:lnTo>
                <a:lnTo>
                  <a:pt x="15" y="20"/>
                </a:lnTo>
                <a:lnTo>
                  <a:pt x="11" y="28"/>
                </a:lnTo>
                <a:lnTo>
                  <a:pt x="8" y="38"/>
                </a:lnTo>
                <a:lnTo>
                  <a:pt x="7" y="48"/>
                </a:lnTo>
                <a:lnTo>
                  <a:pt x="7" y="49"/>
                </a:lnTo>
                <a:lnTo>
                  <a:pt x="29" y="49"/>
                </a:lnTo>
                <a:lnTo>
                  <a:pt x="29" y="43"/>
                </a:lnTo>
                <a:lnTo>
                  <a:pt x="31" y="38"/>
                </a:lnTo>
                <a:lnTo>
                  <a:pt x="33" y="33"/>
                </a:lnTo>
                <a:lnTo>
                  <a:pt x="37" y="29"/>
                </a:lnTo>
                <a:lnTo>
                  <a:pt x="42" y="26"/>
                </a:lnTo>
                <a:lnTo>
                  <a:pt x="47" y="24"/>
                </a:lnTo>
                <a:lnTo>
                  <a:pt x="53" y="23"/>
                </a:lnTo>
                <a:lnTo>
                  <a:pt x="61" y="23"/>
                </a:lnTo>
                <a:lnTo>
                  <a:pt x="68" y="23"/>
                </a:lnTo>
                <a:lnTo>
                  <a:pt x="74" y="24"/>
                </a:lnTo>
                <a:lnTo>
                  <a:pt x="80" y="26"/>
                </a:lnTo>
                <a:lnTo>
                  <a:pt x="84" y="28"/>
                </a:lnTo>
                <a:lnTo>
                  <a:pt x="87" y="31"/>
                </a:lnTo>
                <a:lnTo>
                  <a:pt x="89" y="35"/>
                </a:lnTo>
                <a:lnTo>
                  <a:pt x="91" y="39"/>
                </a:lnTo>
                <a:lnTo>
                  <a:pt x="91" y="45"/>
                </a:lnTo>
                <a:lnTo>
                  <a:pt x="91" y="50"/>
                </a:lnTo>
                <a:lnTo>
                  <a:pt x="90" y="55"/>
                </a:lnTo>
                <a:lnTo>
                  <a:pt x="89" y="57"/>
                </a:lnTo>
                <a:lnTo>
                  <a:pt x="85" y="60"/>
                </a:lnTo>
                <a:lnTo>
                  <a:pt x="80" y="62"/>
                </a:lnTo>
                <a:lnTo>
                  <a:pt x="71" y="63"/>
                </a:lnTo>
                <a:lnTo>
                  <a:pt x="61" y="64"/>
                </a:lnTo>
                <a:lnTo>
                  <a:pt x="48" y="66"/>
                </a:lnTo>
                <a:lnTo>
                  <a:pt x="36" y="68"/>
                </a:lnTo>
                <a:lnTo>
                  <a:pt x="27" y="71"/>
                </a:lnTo>
                <a:lnTo>
                  <a:pt x="18" y="75"/>
                </a:lnTo>
                <a:lnTo>
                  <a:pt x="12" y="81"/>
                </a:lnTo>
                <a:lnTo>
                  <a:pt x="7" y="87"/>
                </a:lnTo>
                <a:lnTo>
                  <a:pt x="4" y="95"/>
                </a:lnTo>
                <a:lnTo>
                  <a:pt x="2" y="103"/>
                </a:lnTo>
                <a:lnTo>
                  <a:pt x="0" y="113"/>
                </a:lnTo>
                <a:lnTo>
                  <a:pt x="2" y="124"/>
                </a:lnTo>
                <a:lnTo>
                  <a:pt x="4" y="132"/>
                </a:lnTo>
                <a:lnTo>
                  <a:pt x="7" y="140"/>
                </a:lnTo>
                <a:lnTo>
                  <a:pt x="12" y="147"/>
                </a:lnTo>
                <a:lnTo>
                  <a:pt x="18" y="152"/>
                </a:lnTo>
                <a:lnTo>
                  <a:pt x="26" y="155"/>
                </a:lnTo>
                <a:lnTo>
                  <a:pt x="35" y="158"/>
                </a:lnTo>
                <a:lnTo>
                  <a:pt x="45" y="159"/>
                </a:lnTo>
                <a:lnTo>
                  <a:pt x="58" y="158"/>
                </a:lnTo>
                <a:lnTo>
                  <a:pt x="71" y="153"/>
                </a:lnTo>
                <a:lnTo>
                  <a:pt x="83" y="145"/>
                </a:lnTo>
                <a:lnTo>
                  <a:pt x="93" y="134"/>
                </a:lnTo>
                <a:close/>
              </a:path>
            </a:pathLst>
          </a:custGeom>
          <a:solidFill>
            <a:srgbClr val="000080"/>
          </a:solidFill>
          <a:ln w="9525">
            <a:noFill/>
            <a:round/>
            <a:headEnd/>
            <a:tailEnd/>
          </a:ln>
        </p:spPr>
        <p:txBody>
          <a:bodyPr/>
          <a:lstStyle/>
          <a:p>
            <a:endParaRPr lang="en-US"/>
          </a:p>
        </p:txBody>
      </p:sp>
      <p:sp>
        <p:nvSpPr>
          <p:cNvPr id="23657" name="Freeform 105"/>
          <p:cNvSpPr>
            <a:spLocks/>
          </p:cNvSpPr>
          <p:nvPr/>
        </p:nvSpPr>
        <p:spPr bwMode="auto">
          <a:xfrm>
            <a:off x="2424113" y="19812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5" y="16"/>
                </a:lnTo>
                <a:lnTo>
                  <a:pt x="102" y="12"/>
                </a:lnTo>
                <a:lnTo>
                  <a:pt x="97" y="9"/>
                </a:lnTo>
                <a:lnTo>
                  <a:pt x="92" y="5"/>
                </a:lnTo>
                <a:lnTo>
                  <a:pt x="87" y="3"/>
                </a:lnTo>
                <a:lnTo>
                  <a:pt x="80" y="2"/>
                </a:lnTo>
                <a:lnTo>
                  <a:pt x="73" y="0"/>
                </a:lnTo>
                <a:lnTo>
                  <a:pt x="66" y="0"/>
                </a:lnTo>
                <a:lnTo>
                  <a:pt x="59" y="0"/>
                </a:lnTo>
                <a:lnTo>
                  <a:pt x="53" y="2"/>
                </a:lnTo>
                <a:lnTo>
                  <a:pt x="47" y="4"/>
                </a:lnTo>
                <a:lnTo>
                  <a:pt x="41" y="6"/>
                </a:lnTo>
                <a:lnTo>
                  <a:pt x="36" y="10"/>
                </a:lnTo>
                <a:lnTo>
                  <a:pt x="31" y="14"/>
                </a:lnTo>
                <a:lnTo>
                  <a:pt x="27" y="20"/>
                </a:lnTo>
                <a:lnTo>
                  <a:pt x="22" y="26"/>
                </a:lnTo>
                <a:lnTo>
                  <a:pt x="22" y="4"/>
                </a:lnTo>
                <a:lnTo>
                  <a:pt x="0" y="4"/>
                </a:lnTo>
                <a:lnTo>
                  <a:pt x="0" y="155"/>
                </a:lnTo>
                <a:lnTo>
                  <a:pt x="23" y="155"/>
                </a:lnTo>
                <a:lnTo>
                  <a:pt x="23" y="69"/>
                </a:lnTo>
                <a:lnTo>
                  <a:pt x="25" y="59"/>
                </a:lnTo>
                <a:lnTo>
                  <a:pt x="27" y="49"/>
                </a:lnTo>
                <a:lnTo>
                  <a:pt x="30" y="41"/>
                </a:lnTo>
                <a:lnTo>
                  <a:pt x="34" y="34"/>
                </a:lnTo>
                <a:lnTo>
                  <a:pt x="40" y="29"/>
                </a:lnTo>
                <a:lnTo>
                  <a:pt x="47" y="26"/>
                </a:lnTo>
                <a:lnTo>
                  <a:pt x="55" y="24"/>
                </a:lnTo>
                <a:lnTo>
                  <a:pt x="64" y="23"/>
                </a:lnTo>
                <a:lnTo>
                  <a:pt x="71" y="24"/>
                </a:lnTo>
                <a:lnTo>
                  <a:pt x="77" y="25"/>
                </a:lnTo>
                <a:lnTo>
                  <a:pt x="81" y="28"/>
                </a:lnTo>
                <a:lnTo>
                  <a:pt x="86" y="32"/>
                </a:lnTo>
                <a:lnTo>
                  <a:pt x="88" y="38"/>
                </a:lnTo>
                <a:lnTo>
                  <a:pt x="90" y="45"/>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3658" name="Freeform 106"/>
          <p:cNvSpPr>
            <a:spLocks noEditPoints="1"/>
          </p:cNvSpPr>
          <p:nvPr/>
        </p:nvSpPr>
        <p:spPr bwMode="auto">
          <a:xfrm>
            <a:off x="2490788" y="1981200"/>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3" y="119"/>
                </a:lnTo>
                <a:lnTo>
                  <a:pt x="90" y="124"/>
                </a:lnTo>
                <a:lnTo>
                  <a:pt x="86" y="128"/>
                </a:lnTo>
                <a:lnTo>
                  <a:pt x="82" y="131"/>
                </a:lnTo>
                <a:lnTo>
                  <a:pt x="77" y="133"/>
                </a:lnTo>
                <a:lnTo>
                  <a:pt x="70" y="135"/>
                </a:lnTo>
                <a:lnTo>
                  <a:pt x="63" y="135"/>
                </a:lnTo>
                <a:lnTo>
                  <a:pt x="54" y="134"/>
                </a:lnTo>
                <a:lnTo>
                  <a:pt x="47" y="132"/>
                </a:lnTo>
                <a:lnTo>
                  <a:pt x="41" y="128"/>
                </a:lnTo>
                <a:lnTo>
                  <a:pt x="34" y="123"/>
                </a:lnTo>
                <a:lnTo>
                  <a:pt x="30" y="117"/>
                </a:lnTo>
                <a:lnTo>
                  <a:pt x="27" y="109"/>
                </a:lnTo>
                <a:lnTo>
                  <a:pt x="25" y="98"/>
                </a:lnTo>
                <a:lnTo>
                  <a:pt x="24" y="88"/>
                </a:lnTo>
                <a:lnTo>
                  <a:pt x="123" y="88"/>
                </a:lnTo>
                <a:lnTo>
                  <a:pt x="123" y="76"/>
                </a:lnTo>
                <a:lnTo>
                  <a:pt x="122" y="60"/>
                </a:lnTo>
                <a:lnTo>
                  <a:pt x="119" y="43"/>
                </a:lnTo>
                <a:lnTo>
                  <a:pt x="113" y="31"/>
                </a:lnTo>
                <a:lnTo>
                  <a:pt x="107" y="20"/>
                </a:lnTo>
                <a:lnTo>
                  <a:pt x="98" y="12"/>
                </a:lnTo>
                <a:lnTo>
                  <a:pt x="87" y="5"/>
                </a:lnTo>
                <a:lnTo>
                  <a:pt x="76" y="2"/>
                </a:lnTo>
                <a:lnTo>
                  <a:pt x="61" y="0"/>
                </a:lnTo>
                <a:lnTo>
                  <a:pt x="48" y="2"/>
                </a:lnTo>
                <a:lnTo>
                  <a:pt x="35" y="6"/>
                </a:lnTo>
                <a:lnTo>
                  <a:pt x="25" y="12"/>
                </a:lnTo>
                <a:lnTo>
                  <a:pt x="16" y="21"/>
                </a:lnTo>
                <a:lnTo>
                  <a:pt x="9" y="33"/>
                </a:lnTo>
                <a:lnTo>
                  <a:pt x="4" y="47"/>
                </a:lnTo>
                <a:lnTo>
                  <a:pt x="1" y="63"/>
                </a:lnTo>
                <a:lnTo>
                  <a:pt x="0" y="81"/>
                </a:lnTo>
                <a:lnTo>
                  <a:pt x="1" y="98"/>
                </a:lnTo>
                <a:lnTo>
                  <a:pt x="4" y="113"/>
                </a:lnTo>
                <a:lnTo>
                  <a:pt x="9" y="127"/>
                </a:lnTo>
                <a:lnTo>
                  <a:pt x="16" y="138"/>
                </a:lnTo>
                <a:lnTo>
                  <a:pt x="25" y="147"/>
                </a:lnTo>
                <a:lnTo>
                  <a:pt x="35" y="153"/>
                </a:lnTo>
                <a:lnTo>
                  <a:pt x="48" y="158"/>
                </a:lnTo>
                <a:lnTo>
                  <a:pt x="61" y="159"/>
                </a:lnTo>
                <a:lnTo>
                  <a:pt x="72" y="158"/>
                </a:lnTo>
                <a:lnTo>
                  <a:pt x="84" y="155"/>
                </a:lnTo>
                <a:lnTo>
                  <a:pt x="93" y="151"/>
                </a:lnTo>
                <a:lnTo>
                  <a:pt x="102" y="145"/>
                </a:lnTo>
                <a:lnTo>
                  <a:pt x="108" y="138"/>
                </a:lnTo>
                <a:lnTo>
                  <a:pt x="115" y="128"/>
                </a:lnTo>
                <a:lnTo>
                  <a:pt x="119" y="119"/>
                </a:lnTo>
                <a:lnTo>
                  <a:pt x="121" y="108"/>
                </a:lnTo>
                <a:lnTo>
                  <a:pt x="99" y="108"/>
                </a:lnTo>
                <a:close/>
                <a:moveTo>
                  <a:pt x="24" y="67"/>
                </a:moveTo>
                <a:lnTo>
                  <a:pt x="25" y="56"/>
                </a:lnTo>
                <a:lnTo>
                  <a:pt x="27" y="48"/>
                </a:lnTo>
                <a:lnTo>
                  <a:pt x="31" y="40"/>
                </a:lnTo>
                <a:lnTo>
                  <a:pt x="35" y="34"/>
                </a:lnTo>
                <a:lnTo>
                  <a:pt x="41" y="28"/>
                </a:lnTo>
                <a:lnTo>
                  <a:pt x="47" y="25"/>
                </a:lnTo>
                <a:lnTo>
                  <a:pt x="53" y="24"/>
                </a:lnTo>
                <a:lnTo>
                  <a:pt x="62" y="23"/>
                </a:lnTo>
                <a:lnTo>
                  <a:pt x="70" y="24"/>
                </a:lnTo>
                <a:lnTo>
                  <a:pt x="78" y="25"/>
                </a:lnTo>
                <a:lnTo>
                  <a:pt x="84" y="29"/>
                </a:lnTo>
                <a:lnTo>
                  <a:pt x="89" y="34"/>
                </a:lnTo>
                <a:lnTo>
                  <a:pt x="93"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659" name="Freeform 107"/>
          <p:cNvSpPr>
            <a:spLocks noEditPoints="1"/>
          </p:cNvSpPr>
          <p:nvPr/>
        </p:nvSpPr>
        <p:spPr bwMode="auto">
          <a:xfrm>
            <a:off x="2595563" y="1954213"/>
            <a:ext cx="66675" cy="109537"/>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5" y="111"/>
                </a:lnTo>
                <a:lnTo>
                  <a:pt x="84" y="111"/>
                </a:lnTo>
                <a:lnTo>
                  <a:pt x="94" y="113"/>
                </a:lnTo>
                <a:lnTo>
                  <a:pt x="101" y="115"/>
                </a:lnTo>
                <a:lnTo>
                  <a:pt x="107" y="119"/>
                </a:lnTo>
                <a:lnTo>
                  <a:pt x="111" y="123"/>
                </a:lnTo>
                <a:lnTo>
                  <a:pt x="115" y="129"/>
                </a:lnTo>
                <a:lnTo>
                  <a:pt x="116" y="136"/>
                </a:lnTo>
                <a:lnTo>
                  <a:pt x="117" y="146"/>
                </a:lnTo>
                <a:lnTo>
                  <a:pt x="116" y="154"/>
                </a:lnTo>
                <a:lnTo>
                  <a:pt x="115" y="161"/>
                </a:lnTo>
                <a:lnTo>
                  <a:pt x="112" y="168"/>
                </a:lnTo>
                <a:lnTo>
                  <a:pt x="108" y="172"/>
                </a:lnTo>
                <a:lnTo>
                  <a:pt x="101" y="176"/>
                </a:lnTo>
                <a:lnTo>
                  <a:pt x="95" y="179"/>
                </a:lnTo>
                <a:lnTo>
                  <a:pt x="87" y="180"/>
                </a:lnTo>
                <a:lnTo>
                  <a:pt x="78" y="182"/>
                </a:lnTo>
                <a:lnTo>
                  <a:pt x="25" y="182"/>
                </a:lnTo>
                <a:close/>
                <a:moveTo>
                  <a:pt x="25" y="87"/>
                </a:moveTo>
                <a:lnTo>
                  <a:pt x="25" y="23"/>
                </a:lnTo>
                <a:lnTo>
                  <a:pt x="73" y="23"/>
                </a:lnTo>
                <a:lnTo>
                  <a:pt x="81" y="23"/>
                </a:lnTo>
                <a:lnTo>
                  <a:pt x="89" y="26"/>
                </a:lnTo>
                <a:lnTo>
                  <a:pt x="96" y="28"/>
                </a:lnTo>
                <a:lnTo>
                  <a:pt x="100" y="31"/>
                </a:lnTo>
                <a:lnTo>
                  <a:pt x="104" y="35"/>
                </a:lnTo>
                <a:lnTo>
                  <a:pt x="108" y="41"/>
                </a:lnTo>
                <a:lnTo>
                  <a:pt x="109" y="47"/>
                </a:lnTo>
                <a:lnTo>
                  <a:pt x="110" y="55"/>
                </a:lnTo>
                <a:lnTo>
                  <a:pt x="109" y="63"/>
                </a:lnTo>
                <a:lnTo>
                  <a:pt x="108" y="70"/>
                </a:lnTo>
                <a:lnTo>
                  <a:pt x="104" y="75"/>
                </a:lnTo>
                <a:lnTo>
                  <a:pt x="100" y="79"/>
                </a:lnTo>
                <a:lnTo>
                  <a:pt x="95" y="83"/>
                </a:lnTo>
                <a:lnTo>
                  <a:pt x="88" y="85"/>
                </a:lnTo>
                <a:lnTo>
                  <a:pt x="80" y="87"/>
                </a:lnTo>
                <a:lnTo>
                  <a:pt x="71" y="87"/>
                </a:lnTo>
                <a:lnTo>
                  <a:pt x="25" y="87"/>
                </a:lnTo>
                <a:close/>
                <a:moveTo>
                  <a:pt x="0" y="207"/>
                </a:moveTo>
                <a:lnTo>
                  <a:pt x="80" y="207"/>
                </a:lnTo>
                <a:lnTo>
                  <a:pt x="95" y="206"/>
                </a:lnTo>
                <a:lnTo>
                  <a:pt x="107" y="203"/>
                </a:lnTo>
                <a:lnTo>
                  <a:pt x="118" y="198"/>
                </a:lnTo>
                <a:lnTo>
                  <a:pt x="127" y="190"/>
                </a:lnTo>
                <a:lnTo>
                  <a:pt x="134" y="182"/>
                </a:lnTo>
                <a:lnTo>
                  <a:pt x="139" y="171"/>
                </a:lnTo>
                <a:lnTo>
                  <a:pt x="142" y="158"/>
                </a:lnTo>
                <a:lnTo>
                  <a:pt x="143" y="146"/>
                </a:lnTo>
                <a:lnTo>
                  <a:pt x="142" y="136"/>
                </a:lnTo>
                <a:lnTo>
                  <a:pt x="141" y="127"/>
                </a:lnTo>
                <a:lnTo>
                  <a:pt x="138" y="119"/>
                </a:lnTo>
                <a:lnTo>
                  <a:pt x="134" y="112"/>
                </a:lnTo>
                <a:lnTo>
                  <a:pt x="129" y="106"/>
                </a:lnTo>
                <a:lnTo>
                  <a:pt x="123" y="101"/>
                </a:lnTo>
                <a:lnTo>
                  <a:pt x="116" y="98"/>
                </a:lnTo>
                <a:lnTo>
                  <a:pt x="109" y="95"/>
                </a:lnTo>
                <a:lnTo>
                  <a:pt x="115" y="92"/>
                </a:lnTo>
                <a:lnTo>
                  <a:pt x="120" y="88"/>
                </a:lnTo>
                <a:lnTo>
                  <a:pt x="124" y="84"/>
                </a:lnTo>
                <a:lnTo>
                  <a:pt x="129" y="78"/>
                </a:lnTo>
                <a:lnTo>
                  <a:pt x="131" y="72"/>
                </a:lnTo>
                <a:lnTo>
                  <a:pt x="133" y="65"/>
                </a:lnTo>
                <a:lnTo>
                  <a:pt x="135" y="58"/>
                </a:lnTo>
                <a:lnTo>
                  <a:pt x="135" y="51"/>
                </a:lnTo>
                <a:lnTo>
                  <a:pt x="134" y="38"/>
                </a:lnTo>
                <a:lnTo>
                  <a:pt x="132" y="28"/>
                </a:lnTo>
                <a:lnTo>
                  <a:pt x="127" y="20"/>
                </a:lnTo>
                <a:lnTo>
                  <a:pt x="120" y="13"/>
                </a:lnTo>
                <a:lnTo>
                  <a:pt x="112" y="7"/>
                </a:lnTo>
                <a:lnTo>
                  <a:pt x="102" y="3"/>
                </a:lnTo>
                <a:lnTo>
                  <a:pt x="90" y="1"/>
                </a:lnTo>
                <a:lnTo>
                  <a:pt x="76" y="0"/>
                </a:lnTo>
                <a:lnTo>
                  <a:pt x="0" y="0"/>
                </a:lnTo>
                <a:lnTo>
                  <a:pt x="0" y="207"/>
                </a:lnTo>
                <a:close/>
              </a:path>
            </a:pathLst>
          </a:custGeom>
          <a:solidFill>
            <a:srgbClr val="000080"/>
          </a:solidFill>
          <a:ln w="9525">
            <a:noFill/>
            <a:round/>
            <a:headEnd/>
            <a:tailEnd/>
          </a:ln>
        </p:spPr>
        <p:txBody>
          <a:bodyPr/>
          <a:lstStyle/>
          <a:p>
            <a:endParaRPr lang="en-US"/>
          </a:p>
        </p:txBody>
      </p:sp>
      <p:sp>
        <p:nvSpPr>
          <p:cNvPr id="23660" name="Rectangle 108"/>
          <p:cNvSpPr>
            <a:spLocks noChangeArrowheads="1"/>
          </p:cNvSpPr>
          <p:nvPr/>
        </p:nvSpPr>
        <p:spPr bwMode="auto">
          <a:xfrm>
            <a:off x="2678113" y="2047875"/>
            <a:ext cx="12700" cy="15875"/>
          </a:xfrm>
          <a:prstGeom prst="rect">
            <a:avLst/>
          </a:prstGeom>
          <a:solidFill>
            <a:srgbClr val="000080"/>
          </a:solidFill>
          <a:ln w="9525">
            <a:noFill/>
            <a:miter lim="800000"/>
            <a:headEnd/>
            <a:tailEnd/>
          </a:ln>
        </p:spPr>
        <p:txBody>
          <a:bodyPr/>
          <a:lstStyle/>
          <a:p>
            <a:endParaRPr lang="ru-RU" altLang="en-US"/>
          </a:p>
        </p:txBody>
      </p:sp>
      <p:sp>
        <p:nvSpPr>
          <p:cNvPr id="23661" name="Freeform 109"/>
          <p:cNvSpPr>
            <a:spLocks noEditPoints="1"/>
          </p:cNvSpPr>
          <p:nvPr/>
        </p:nvSpPr>
        <p:spPr bwMode="auto">
          <a:xfrm>
            <a:off x="1350963" y="2151063"/>
            <a:ext cx="60325" cy="107950"/>
          </a:xfrm>
          <a:custGeom>
            <a:avLst/>
            <a:gdLst>
              <a:gd name="T0" fmla="*/ 2147483647 w 128"/>
              <a:gd name="T1" fmla="*/ 2147483647 h 203"/>
              <a:gd name="T2" fmla="*/ 2147483647 w 128"/>
              <a:gd name="T3" fmla="*/ 2147483647 h 203"/>
              <a:gd name="T4" fmla="*/ 2147483647 w 128"/>
              <a:gd name="T5" fmla="*/ 2147483647 h 203"/>
              <a:gd name="T6" fmla="*/ 2147483647 w 128"/>
              <a:gd name="T7" fmla="*/ 2147483647 h 203"/>
              <a:gd name="T8" fmla="*/ 2147483647 w 128"/>
              <a:gd name="T9" fmla="*/ 0 h 203"/>
              <a:gd name="T10" fmla="*/ 2147483647 w 128"/>
              <a:gd name="T11" fmla="*/ 2147483647 h 203"/>
              <a:gd name="T12" fmla="*/ 2147483647 w 128"/>
              <a:gd name="T13" fmla="*/ 2147483647 h 203"/>
              <a:gd name="T14" fmla="*/ 2147483647 w 128"/>
              <a:gd name="T15" fmla="*/ 2147483647 h 203"/>
              <a:gd name="T16" fmla="*/ 2147483647 w 128"/>
              <a:gd name="T17" fmla="*/ 2147483647 h 203"/>
              <a:gd name="T18" fmla="*/ 2147483647 w 128"/>
              <a:gd name="T19" fmla="*/ 2147483647 h 203"/>
              <a:gd name="T20" fmla="*/ 2147483647 w 128"/>
              <a:gd name="T21" fmla="*/ 2147483647 h 203"/>
              <a:gd name="T22" fmla="*/ 0 w 128"/>
              <a:gd name="T23" fmla="*/ 2147483647 h 203"/>
              <a:gd name="T24" fmla="*/ 0 w 128"/>
              <a:gd name="T25" fmla="*/ 2147483647 h 203"/>
              <a:gd name="T26" fmla="*/ 2147483647 w 128"/>
              <a:gd name="T27" fmla="*/ 2147483647 h 203"/>
              <a:gd name="T28" fmla="*/ 2147483647 w 128"/>
              <a:gd name="T29" fmla="*/ 2147483647 h 203"/>
              <a:gd name="T30" fmla="*/ 2147483647 w 128"/>
              <a:gd name="T31" fmla="*/ 2147483647 h 203"/>
              <a:gd name="T32" fmla="*/ 2147483647 w 128"/>
              <a:gd name="T33" fmla="*/ 2147483647 h 203"/>
              <a:gd name="T34" fmla="*/ 2147483647 w 128"/>
              <a:gd name="T35" fmla="*/ 2147483647 h 203"/>
              <a:gd name="T36" fmla="*/ 2147483647 w 128"/>
              <a:gd name="T37" fmla="*/ 2147483647 h 203"/>
              <a:gd name="T38" fmla="*/ 2147483647 w 128"/>
              <a:gd name="T39" fmla="*/ 2147483647 h 203"/>
              <a:gd name="T40" fmla="*/ 2147483647 w 128"/>
              <a:gd name="T41" fmla="*/ 2147483647 h 203"/>
              <a:gd name="T42" fmla="*/ 2147483647 w 128"/>
              <a:gd name="T43" fmla="*/ 2147483647 h 203"/>
              <a:gd name="T44" fmla="*/ 2147483647 w 128"/>
              <a:gd name="T45" fmla="*/ 2147483647 h 203"/>
              <a:gd name="T46" fmla="*/ 2147483647 w 128"/>
              <a:gd name="T47" fmla="*/ 2147483647 h 203"/>
              <a:gd name="T48" fmla="*/ 2147483647 w 128"/>
              <a:gd name="T49" fmla="*/ 2147483647 h 203"/>
              <a:gd name="T50" fmla="*/ 2147483647 w 128"/>
              <a:gd name="T51" fmla="*/ 2147483647 h 203"/>
              <a:gd name="T52" fmla="*/ 2147483647 w 128"/>
              <a:gd name="T53" fmla="*/ 2147483647 h 203"/>
              <a:gd name="T54" fmla="*/ 2147483647 w 128"/>
              <a:gd name="T55" fmla="*/ 2147483647 h 203"/>
              <a:gd name="T56" fmla="*/ 2147483647 w 128"/>
              <a:gd name="T57" fmla="*/ 2147483647 h 203"/>
              <a:gd name="T58" fmla="*/ 2147483647 w 128"/>
              <a:gd name="T59" fmla="*/ 2147483647 h 203"/>
              <a:gd name="T60" fmla="*/ 2147483647 w 128"/>
              <a:gd name="T61" fmla="*/ 2147483647 h 203"/>
              <a:gd name="T62" fmla="*/ 2147483647 w 128"/>
              <a:gd name="T63" fmla="*/ 2147483647 h 203"/>
              <a:gd name="T64" fmla="*/ 2147483647 w 128"/>
              <a:gd name="T65" fmla="*/ 2147483647 h 203"/>
              <a:gd name="T66" fmla="*/ 2147483647 w 128"/>
              <a:gd name="T67" fmla="*/ 2147483647 h 203"/>
              <a:gd name="T68" fmla="*/ 2147483647 w 128"/>
              <a:gd name="T69" fmla="*/ 2147483647 h 203"/>
              <a:gd name="T70" fmla="*/ 2147483647 w 128"/>
              <a:gd name="T71" fmla="*/ 2147483647 h 203"/>
              <a:gd name="T72" fmla="*/ 2147483647 w 128"/>
              <a:gd name="T73" fmla="*/ 2147483647 h 203"/>
              <a:gd name="T74" fmla="*/ 2147483647 w 128"/>
              <a:gd name="T75" fmla="*/ 2147483647 h 203"/>
              <a:gd name="T76" fmla="*/ 2147483647 w 128"/>
              <a:gd name="T77" fmla="*/ 2147483647 h 203"/>
              <a:gd name="T78" fmla="*/ 2147483647 w 128"/>
              <a:gd name="T79" fmla="*/ 2147483647 h 203"/>
              <a:gd name="T80" fmla="*/ 2147483647 w 128"/>
              <a:gd name="T81" fmla="*/ 2147483647 h 203"/>
              <a:gd name="T82" fmla="*/ 2147483647 w 128"/>
              <a:gd name="T83" fmla="*/ 2147483647 h 203"/>
              <a:gd name="T84" fmla="*/ 2147483647 w 128"/>
              <a:gd name="T85" fmla="*/ 2147483647 h 203"/>
              <a:gd name="T86" fmla="*/ 2147483647 w 128"/>
              <a:gd name="T87" fmla="*/ 2147483647 h 203"/>
              <a:gd name="T88" fmla="*/ 2147483647 w 128"/>
              <a:gd name="T89" fmla="*/ 2147483647 h 203"/>
              <a:gd name="T90" fmla="*/ 2147483647 w 128"/>
              <a:gd name="T91" fmla="*/ 2147483647 h 203"/>
              <a:gd name="T92" fmla="*/ 2147483647 w 128"/>
              <a:gd name="T93" fmla="*/ 2147483647 h 203"/>
              <a:gd name="T94" fmla="*/ 2147483647 w 128"/>
              <a:gd name="T95" fmla="*/ 2147483647 h 203"/>
              <a:gd name="T96" fmla="*/ 2147483647 w 128"/>
              <a:gd name="T97" fmla="*/ 2147483647 h 203"/>
              <a:gd name="T98" fmla="*/ 2147483647 w 128"/>
              <a:gd name="T99" fmla="*/ 2147483647 h 203"/>
              <a:gd name="T100" fmla="*/ 2147483647 w 128"/>
              <a:gd name="T101" fmla="*/ 2147483647 h 203"/>
              <a:gd name="T102" fmla="*/ 2147483647 w 128"/>
              <a:gd name="T103" fmla="*/ 2147483647 h 203"/>
              <a:gd name="T104" fmla="*/ 2147483647 w 128"/>
              <a:gd name="T105" fmla="*/ 2147483647 h 203"/>
              <a:gd name="T106" fmla="*/ 2147483647 w 128"/>
              <a:gd name="T107" fmla="*/ 2147483647 h 203"/>
              <a:gd name="T108" fmla="*/ 2147483647 w 128"/>
              <a:gd name="T109" fmla="*/ 2147483647 h 2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3"/>
              <a:gd name="T167" fmla="*/ 128 w 128"/>
              <a:gd name="T168" fmla="*/ 203 h 2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3">
                <a:moveTo>
                  <a:pt x="127" y="52"/>
                </a:moveTo>
                <a:lnTo>
                  <a:pt x="125" y="40"/>
                </a:lnTo>
                <a:lnTo>
                  <a:pt x="122" y="30"/>
                </a:lnTo>
                <a:lnTo>
                  <a:pt x="116" y="21"/>
                </a:lnTo>
                <a:lnTo>
                  <a:pt x="110" y="14"/>
                </a:lnTo>
                <a:lnTo>
                  <a:pt x="102" y="8"/>
                </a:lnTo>
                <a:lnTo>
                  <a:pt x="92" y="3"/>
                </a:lnTo>
                <a:lnTo>
                  <a:pt x="81" y="1"/>
                </a:lnTo>
                <a:lnTo>
                  <a:pt x="69" y="0"/>
                </a:lnTo>
                <a:lnTo>
                  <a:pt x="61" y="0"/>
                </a:lnTo>
                <a:lnTo>
                  <a:pt x="54" y="2"/>
                </a:lnTo>
                <a:lnTo>
                  <a:pt x="47" y="4"/>
                </a:lnTo>
                <a:lnTo>
                  <a:pt x="40" y="7"/>
                </a:lnTo>
                <a:lnTo>
                  <a:pt x="34" y="11"/>
                </a:lnTo>
                <a:lnTo>
                  <a:pt x="29" y="16"/>
                </a:lnTo>
                <a:lnTo>
                  <a:pt x="23" y="22"/>
                </a:lnTo>
                <a:lnTo>
                  <a:pt x="18" y="28"/>
                </a:lnTo>
                <a:lnTo>
                  <a:pt x="14" y="36"/>
                </a:lnTo>
                <a:lnTo>
                  <a:pt x="11" y="44"/>
                </a:lnTo>
                <a:lnTo>
                  <a:pt x="8" y="53"/>
                </a:lnTo>
                <a:lnTo>
                  <a:pt x="5" y="63"/>
                </a:lnTo>
                <a:lnTo>
                  <a:pt x="3" y="73"/>
                </a:lnTo>
                <a:lnTo>
                  <a:pt x="1" y="85"/>
                </a:lnTo>
                <a:lnTo>
                  <a:pt x="0" y="97"/>
                </a:lnTo>
                <a:lnTo>
                  <a:pt x="0" y="110"/>
                </a:lnTo>
                <a:lnTo>
                  <a:pt x="0" y="122"/>
                </a:lnTo>
                <a:lnTo>
                  <a:pt x="1" y="132"/>
                </a:lnTo>
                <a:lnTo>
                  <a:pt x="2" y="142"/>
                </a:lnTo>
                <a:lnTo>
                  <a:pt x="5" y="151"/>
                </a:lnTo>
                <a:lnTo>
                  <a:pt x="7" y="159"/>
                </a:lnTo>
                <a:lnTo>
                  <a:pt x="10" y="166"/>
                </a:lnTo>
                <a:lnTo>
                  <a:pt x="13" y="173"/>
                </a:lnTo>
                <a:lnTo>
                  <a:pt x="17" y="180"/>
                </a:lnTo>
                <a:lnTo>
                  <a:pt x="21" y="185"/>
                </a:lnTo>
                <a:lnTo>
                  <a:pt x="27" y="189"/>
                </a:lnTo>
                <a:lnTo>
                  <a:pt x="32" y="194"/>
                </a:lnTo>
                <a:lnTo>
                  <a:pt x="38" y="198"/>
                </a:lnTo>
                <a:lnTo>
                  <a:pt x="45" y="200"/>
                </a:lnTo>
                <a:lnTo>
                  <a:pt x="51" y="202"/>
                </a:lnTo>
                <a:lnTo>
                  <a:pt x="58" y="203"/>
                </a:lnTo>
                <a:lnTo>
                  <a:pt x="66" y="203"/>
                </a:lnTo>
                <a:lnTo>
                  <a:pt x="79" y="202"/>
                </a:lnTo>
                <a:lnTo>
                  <a:pt x="91" y="199"/>
                </a:lnTo>
                <a:lnTo>
                  <a:pt x="102" y="193"/>
                </a:lnTo>
                <a:lnTo>
                  <a:pt x="111" y="185"/>
                </a:lnTo>
                <a:lnTo>
                  <a:pt x="118" y="175"/>
                </a:lnTo>
                <a:lnTo>
                  <a:pt x="124" y="164"/>
                </a:lnTo>
                <a:lnTo>
                  <a:pt x="127" y="150"/>
                </a:lnTo>
                <a:lnTo>
                  <a:pt x="128" y="136"/>
                </a:lnTo>
                <a:lnTo>
                  <a:pt x="127" y="122"/>
                </a:lnTo>
                <a:lnTo>
                  <a:pt x="124" y="109"/>
                </a:lnTo>
                <a:lnTo>
                  <a:pt x="118" y="97"/>
                </a:lnTo>
                <a:lnTo>
                  <a:pt x="112" y="88"/>
                </a:lnTo>
                <a:lnTo>
                  <a:pt x="104" y="80"/>
                </a:lnTo>
                <a:lnTo>
                  <a:pt x="93" y="74"/>
                </a:lnTo>
                <a:lnTo>
                  <a:pt x="83" y="71"/>
                </a:lnTo>
                <a:lnTo>
                  <a:pt x="70" y="70"/>
                </a:lnTo>
                <a:lnTo>
                  <a:pt x="57" y="71"/>
                </a:lnTo>
                <a:lnTo>
                  <a:pt x="46" y="75"/>
                </a:lnTo>
                <a:lnTo>
                  <a:pt x="35" y="82"/>
                </a:lnTo>
                <a:lnTo>
                  <a:pt x="27" y="92"/>
                </a:lnTo>
                <a:lnTo>
                  <a:pt x="28" y="75"/>
                </a:lnTo>
                <a:lnTo>
                  <a:pt x="31" y="61"/>
                </a:lnTo>
                <a:lnTo>
                  <a:pt x="34" y="50"/>
                </a:lnTo>
                <a:lnTo>
                  <a:pt x="39" y="40"/>
                </a:lnTo>
                <a:lnTo>
                  <a:pt x="45" y="32"/>
                </a:lnTo>
                <a:lnTo>
                  <a:pt x="52" y="28"/>
                </a:lnTo>
                <a:lnTo>
                  <a:pt x="60" y="24"/>
                </a:lnTo>
                <a:lnTo>
                  <a:pt x="70" y="23"/>
                </a:lnTo>
                <a:lnTo>
                  <a:pt x="76" y="23"/>
                </a:lnTo>
                <a:lnTo>
                  <a:pt x="83" y="25"/>
                </a:lnTo>
                <a:lnTo>
                  <a:pt x="88" y="28"/>
                </a:lnTo>
                <a:lnTo>
                  <a:pt x="93" y="30"/>
                </a:lnTo>
                <a:lnTo>
                  <a:pt x="96" y="35"/>
                </a:lnTo>
                <a:lnTo>
                  <a:pt x="99" y="39"/>
                </a:lnTo>
                <a:lnTo>
                  <a:pt x="102" y="46"/>
                </a:lnTo>
                <a:lnTo>
                  <a:pt x="103" y="52"/>
                </a:lnTo>
                <a:lnTo>
                  <a:pt x="127" y="52"/>
                </a:lnTo>
                <a:close/>
                <a:moveTo>
                  <a:pt x="103" y="136"/>
                </a:moveTo>
                <a:lnTo>
                  <a:pt x="102" y="145"/>
                </a:lnTo>
                <a:lnTo>
                  <a:pt x="100" y="155"/>
                </a:lnTo>
                <a:lnTo>
                  <a:pt x="97" y="162"/>
                </a:lnTo>
                <a:lnTo>
                  <a:pt x="92" y="169"/>
                </a:lnTo>
                <a:lnTo>
                  <a:pt x="87" y="173"/>
                </a:lnTo>
                <a:lnTo>
                  <a:pt x="81" y="177"/>
                </a:lnTo>
                <a:lnTo>
                  <a:pt x="74" y="179"/>
                </a:lnTo>
                <a:lnTo>
                  <a:pt x="66" y="180"/>
                </a:lnTo>
                <a:lnTo>
                  <a:pt x="58" y="179"/>
                </a:lnTo>
                <a:lnTo>
                  <a:pt x="51" y="177"/>
                </a:lnTo>
                <a:lnTo>
                  <a:pt x="45" y="173"/>
                </a:lnTo>
                <a:lnTo>
                  <a:pt x="39" y="169"/>
                </a:lnTo>
                <a:lnTo>
                  <a:pt x="35" y="162"/>
                </a:lnTo>
                <a:lnTo>
                  <a:pt x="32" y="155"/>
                </a:lnTo>
                <a:lnTo>
                  <a:pt x="30" y="146"/>
                </a:lnTo>
                <a:lnTo>
                  <a:pt x="29" y="136"/>
                </a:lnTo>
                <a:lnTo>
                  <a:pt x="30" y="127"/>
                </a:lnTo>
                <a:lnTo>
                  <a:pt x="31" y="118"/>
                </a:lnTo>
                <a:lnTo>
                  <a:pt x="35" y="110"/>
                </a:lnTo>
                <a:lnTo>
                  <a:pt x="39" y="104"/>
                </a:lnTo>
                <a:lnTo>
                  <a:pt x="45" y="100"/>
                </a:lnTo>
                <a:lnTo>
                  <a:pt x="51" y="96"/>
                </a:lnTo>
                <a:lnTo>
                  <a:pt x="58" y="94"/>
                </a:lnTo>
                <a:lnTo>
                  <a:pt x="67" y="93"/>
                </a:lnTo>
                <a:lnTo>
                  <a:pt x="74" y="94"/>
                </a:lnTo>
                <a:lnTo>
                  <a:pt x="81" y="96"/>
                </a:lnTo>
                <a:lnTo>
                  <a:pt x="88" y="100"/>
                </a:lnTo>
                <a:lnTo>
                  <a:pt x="93" y="104"/>
                </a:lnTo>
                <a:lnTo>
                  <a:pt x="97" y="110"/>
                </a:lnTo>
                <a:lnTo>
                  <a:pt x="100" y="118"/>
                </a:lnTo>
                <a:lnTo>
                  <a:pt x="102" y="127"/>
                </a:lnTo>
                <a:lnTo>
                  <a:pt x="103" y="136"/>
                </a:lnTo>
                <a:close/>
              </a:path>
            </a:pathLst>
          </a:custGeom>
          <a:solidFill>
            <a:srgbClr val="000080"/>
          </a:solidFill>
          <a:ln w="9525">
            <a:noFill/>
            <a:round/>
            <a:headEnd/>
            <a:tailEnd/>
          </a:ln>
        </p:spPr>
        <p:txBody>
          <a:bodyPr/>
          <a:lstStyle/>
          <a:p>
            <a:endParaRPr lang="en-US"/>
          </a:p>
        </p:txBody>
      </p:sp>
      <p:sp>
        <p:nvSpPr>
          <p:cNvPr id="23662" name="Freeform 110"/>
          <p:cNvSpPr>
            <a:spLocks noEditPoints="1"/>
          </p:cNvSpPr>
          <p:nvPr/>
        </p:nvSpPr>
        <p:spPr bwMode="auto">
          <a:xfrm>
            <a:off x="2025650" y="2146300"/>
            <a:ext cx="79375" cy="111125"/>
          </a:xfrm>
          <a:custGeom>
            <a:avLst/>
            <a:gdLst>
              <a:gd name="T0" fmla="*/ 0 w 167"/>
              <a:gd name="T1" fmla="*/ 2147483647 h 208"/>
              <a:gd name="T2" fmla="*/ 2147483647 w 167"/>
              <a:gd name="T3" fmla="*/ 2147483647 h 208"/>
              <a:gd name="T4" fmla="*/ 2147483647 w 167"/>
              <a:gd name="T5" fmla="*/ 2147483647 h 208"/>
              <a:gd name="T6" fmla="*/ 2147483647 w 167"/>
              <a:gd name="T7" fmla="*/ 2147483647 h 208"/>
              <a:gd name="T8" fmla="*/ 2147483647 w 167"/>
              <a:gd name="T9" fmla="*/ 2147483647 h 208"/>
              <a:gd name="T10" fmla="*/ 2147483647 w 167"/>
              <a:gd name="T11" fmla="*/ 2147483647 h 208"/>
              <a:gd name="T12" fmla="*/ 2147483647 w 167"/>
              <a:gd name="T13" fmla="*/ 0 h 208"/>
              <a:gd name="T14" fmla="*/ 2147483647 w 167"/>
              <a:gd name="T15" fmla="*/ 0 h 208"/>
              <a:gd name="T16" fmla="*/ 0 w 167"/>
              <a:gd name="T17" fmla="*/ 2147483647 h 208"/>
              <a:gd name="T18" fmla="*/ 2147483647 w 167"/>
              <a:gd name="T19" fmla="*/ 2147483647 h 208"/>
              <a:gd name="T20" fmla="*/ 2147483647 w 167"/>
              <a:gd name="T21" fmla="*/ 2147483647 h 208"/>
              <a:gd name="T22" fmla="*/ 2147483647 w 167"/>
              <a:gd name="T23" fmla="*/ 2147483647 h 208"/>
              <a:gd name="T24" fmla="*/ 2147483647 w 167"/>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8"/>
              <a:gd name="T41" fmla="*/ 167 w 167"/>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8">
                <a:moveTo>
                  <a:pt x="0" y="208"/>
                </a:moveTo>
                <a:lnTo>
                  <a:pt x="26" y="208"/>
                </a:lnTo>
                <a:lnTo>
                  <a:pt x="46" y="146"/>
                </a:lnTo>
                <a:lnTo>
                  <a:pt x="120" y="146"/>
                </a:lnTo>
                <a:lnTo>
                  <a:pt x="140" y="208"/>
                </a:lnTo>
                <a:lnTo>
                  <a:pt x="167" y="208"/>
                </a:lnTo>
                <a:lnTo>
                  <a:pt x="98" y="0"/>
                </a:lnTo>
                <a:lnTo>
                  <a:pt x="69" y="0"/>
                </a:lnTo>
                <a:lnTo>
                  <a:pt x="0" y="208"/>
                </a:lnTo>
                <a:close/>
                <a:moveTo>
                  <a:pt x="54" y="122"/>
                </a:moveTo>
                <a:lnTo>
                  <a:pt x="84" y="31"/>
                </a:lnTo>
                <a:lnTo>
                  <a:pt x="112" y="122"/>
                </a:lnTo>
                <a:lnTo>
                  <a:pt x="54" y="122"/>
                </a:lnTo>
                <a:close/>
              </a:path>
            </a:pathLst>
          </a:custGeom>
          <a:solidFill>
            <a:srgbClr val="000080"/>
          </a:solidFill>
          <a:ln w="9525">
            <a:noFill/>
            <a:round/>
            <a:headEnd/>
            <a:tailEnd/>
          </a:ln>
        </p:spPr>
        <p:txBody>
          <a:bodyPr/>
          <a:lstStyle/>
          <a:p>
            <a:endParaRPr lang="en-US"/>
          </a:p>
        </p:txBody>
      </p:sp>
      <p:sp>
        <p:nvSpPr>
          <p:cNvPr id="23663" name="Rectangle 111"/>
          <p:cNvSpPr>
            <a:spLocks noChangeArrowheads="1"/>
          </p:cNvSpPr>
          <p:nvPr/>
        </p:nvSpPr>
        <p:spPr bwMode="auto">
          <a:xfrm>
            <a:off x="2112963" y="2146300"/>
            <a:ext cx="11112" cy="111125"/>
          </a:xfrm>
          <a:prstGeom prst="rect">
            <a:avLst/>
          </a:prstGeom>
          <a:solidFill>
            <a:srgbClr val="000080"/>
          </a:solidFill>
          <a:ln w="9525">
            <a:noFill/>
            <a:miter lim="800000"/>
            <a:headEnd/>
            <a:tailEnd/>
          </a:ln>
        </p:spPr>
        <p:txBody>
          <a:bodyPr/>
          <a:lstStyle/>
          <a:p>
            <a:endParaRPr lang="ru-RU" altLang="en-US"/>
          </a:p>
        </p:txBody>
      </p:sp>
      <p:sp>
        <p:nvSpPr>
          <p:cNvPr id="23664" name="Freeform 112"/>
          <p:cNvSpPr>
            <a:spLocks noEditPoints="1"/>
          </p:cNvSpPr>
          <p:nvPr/>
        </p:nvSpPr>
        <p:spPr bwMode="auto">
          <a:xfrm>
            <a:off x="2139950" y="2146300"/>
            <a:ext cx="60325" cy="112713"/>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8"/>
                </a:moveTo>
                <a:lnTo>
                  <a:pt x="23" y="208"/>
                </a:lnTo>
                <a:lnTo>
                  <a:pt x="23" y="188"/>
                </a:lnTo>
                <a:lnTo>
                  <a:pt x="32" y="198"/>
                </a:lnTo>
                <a:lnTo>
                  <a:pt x="42" y="205"/>
                </a:lnTo>
                <a:lnTo>
                  <a:pt x="54" y="210"/>
                </a:lnTo>
                <a:lnTo>
                  <a:pt x="68" y="211"/>
                </a:lnTo>
                <a:lnTo>
                  <a:pt x="80" y="210"/>
                </a:lnTo>
                <a:lnTo>
                  <a:pt x="92" y="205"/>
                </a:lnTo>
                <a:lnTo>
                  <a:pt x="101" y="200"/>
                </a:lnTo>
                <a:lnTo>
                  <a:pt x="110" y="190"/>
                </a:lnTo>
                <a:lnTo>
                  <a:pt x="117" y="179"/>
                </a:lnTo>
                <a:lnTo>
                  <a:pt x="122" y="166"/>
                </a:lnTo>
                <a:lnTo>
                  <a:pt x="126" y="150"/>
                </a:lnTo>
                <a:lnTo>
                  <a:pt x="127" y="132"/>
                </a:lnTo>
                <a:lnTo>
                  <a:pt x="126" y="115"/>
                </a:lnTo>
                <a:lnTo>
                  <a:pt x="122" y="99"/>
                </a:lnTo>
                <a:lnTo>
                  <a:pt x="117" y="86"/>
                </a:lnTo>
                <a:lnTo>
                  <a:pt x="110" y="74"/>
                </a:lnTo>
                <a:lnTo>
                  <a:pt x="101" y="65"/>
                </a:lnTo>
                <a:lnTo>
                  <a:pt x="91" y="59"/>
                </a:lnTo>
                <a:lnTo>
                  <a:pt x="79" y="54"/>
                </a:lnTo>
                <a:lnTo>
                  <a:pt x="66" y="53"/>
                </a:lnTo>
                <a:lnTo>
                  <a:pt x="60" y="53"/>
                </a:lnTo>
                <a:lnTo>
                  <a:pt x="54" y="54"/>
                </a:lnTo>
                <a:lnTo>
                  <a:pt x="48" y="56"/>
                </a:lnTo>
                <a:lnTo>
                  <a:pt x="42" y="60"/>
                </a:lnTo>
                <a:lnTo>
                  <a:pt x="37" y="63"/>
                </a:lnTo>
                <a:lnTo>
                  <a:pt x="32" y="68"/>
                </a:lnTo>
                <a:lnTo>
                  <a:pt x="27" y="73"/>
                </a:lnTo>
                <a:lnTo>
                  <a:pt x="23" y="80"/>
                </a:lnTo>
                <a:lnTo>
                  <a:pt x="23" y="0"/>
                </a:lnTo>
                <a:lnTo>
                  <a:pt x="0" y="0"/>
                </a:lnTo>
                <a:lnTo>
                  <a:pt x="0" y="208"/>
                </a:lnTo>
                <a:close/>
                <a:moveTo>
                  <a:pt x="22" y="132"/>
                </a:moveTo>
                <a:lnTo>
                  <a:pt x="23" y="118"/>
                </a:lnTo>
                <a:lnTo>
                  <a:pt x="24" y="108"/>
                </a:lnTo>
                <a:lnTo>
                  <a:pt x="27" y="98"/>
                </a:lnTo>
                <a:lnTo>
                  <a:pt x="33" y="90"/>
                </a:lnTo>
                <a:lnTo>
                  <a:pt x="38" y="84"/>
                </a:lnTo>
                <a:lnTo>
                  <a:pt x="44" y="80"/>
                </a:lnTo>
                <a:lnTo>
                  <a:pt x="53" y="77"/>
                </a:lnTo>
                <a:lnTo>
                  <a:pt x="62" y="76"/>
                </a:lnTo>
                <a:lnTo>
                  <a:pt x="71" y="77"/>
                </a:lnTo>
                <a:lnTo>
                  <a:pt x="79" y="80"/>
                </a:lnTo>
                <a:lnTo>
                  <a:pt x="85" y="84"/>
                </a:lnTo>
                <a:lnTo>
                  <a:pt x="92" y="91"/>
                </a:lnTo>
                <a:lnTo>
                  <a:pt x="96" y="99"/>
                </a:lnTo>
                <a:lnTo>
                  <a:pt x="99" y="110"/>
                </a:lnTo>
                <a:lnTo>
                  <a:pt x="101" y="122"/>
                </a:lnTo>
                <a:lnTo>
                  <a:pt x="102" y="134"/>
                </a:lnTo>
                <a:lnTo>
                  <a:pt x="101" y="147"/>
                </a:lnTo>
                <a:lnTo>
                  <a:pt x="99" y="158"/>
                </a:lnTo>
                <a:lnTo>
                  <a:pt x="96" y="167"/>
                </a:lnTo>
                <a:lnTo>
                  <a:pt x="92" y="175"/>
                </a:lnTo>
                <a:lnTo>
                  <a:pt x="85" y="181"/>
                </a:lnTo>
                <a:lnTo>
                  <a:pt x="79" y="186"/>
                </a:lnTo>
                <a:lnTo>
                  <a:pt x="71" y="188"/>
                </a:lnTo>
                <a:lnTo>
                  <a:pt x="62" y="189"/>
                </a:lnTo>
                <a:lnTo>
                  <a:pt x="53" y="188"/>
                </a:lnTo>
                <a:lnTo>
                  <a:pt x="45" y="186"/>
                </a:lnTo>
                <a:lnTo>
                  <a:pt x="38" y="181"/>
                </a:lnTo>
                <a:lnTo>
                  <a:pt x="33" y="174"/>
                </a:lnTo>
                <a:lnTo>
                  <a:pt x="29" y="166"/>
                </a:lnTo>
                <a:lnTo>
                  <a:pt x="25" y="157"/>
                </a:lnTo>
                <a:lnTo>
                  <a:pt x="23" y="145"/>
                </a:lnTo>
                <a:lnTo>
                  <a:pt x="22" y="132"/>
                </a:lnTo>
                <a:close/>
              </a:path>
            </a:pathLst>
          </a:custGeom>
          <a:solidFill>
            <a:srgbClr val="000080"/>
          </a:solidFill>
          <a:ln w="9525">
            <a:noFill/>
            <a:round/>
            <a:headEnd/>
            <a:tailEnd/>
          </a:ln>
        </p:spPr>
        <p:txBody>
          <a:bodyPr/>
          <a:lstStyle/>
          <a:p>
            <a:endParaRPr lang="en-US"/>
          </a:p>
        </p:txBody>
      </p:sp>
      <p:sp>
        <p:nvSpPr>
          <p:cNvPr id="23665" name="Freeform 113"/>
          <p:cNvSpPr>
            <a:spLocks noEditPoints="1"/>
          </p:cNvSpPr>
          <p:nvPr/>
        </p:nvSpPr>
        <p:spPr bwMode="auto">
          <a:xfrm>
            <a:off x="2209800" y="2174875"/>
            <a:ext cx="57150"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9"/>
                </a:lnTo>
                <a:lnTo>
                  <a:pt x="90" y="123"/>
                </a:lnTo>
                <a:lnTo>
                  <a:pt x="86" y="128"/>
                </a:lnTo>
                <a:lnTo>
                  <a:pt x="82" y="130"/>
                </a:lnTo>
                <a:lnTo>
                  <a:pt x="77" y="133"/>
                </a:lnTo>
                <a:lnTo>
                  <a:pt x="70" y="135"/>
                </a:lnTo>
                <a:lnTo>
                  <a:pt x="63" y="135"/>
                </a:lnTo>
                <a:lnTo>
                  <a:pt x="54" y="134"/>
                </a:lnTo>
                <a:lnTo>
                  <a:pt x="47" y="131"/>
                </a:lnTo>
                <a:lnTo>
                  <a:pt x="41" y="128"/>
                </a:lnTo>
                <a:lnTo>
                  <a:pt x="34"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5" y="6"/>
                </a:lnTo>
                <a:lnTo>
                  <a:pt x="25" y="12"/>
                </a:lnTo>
                <a:lnTo>
                  <a:pt x="17" y="21"/>
                </a:lnTo>
                <a:lnTo>
                  <a:pt x="9" y="33"/>
                </a:lnTo>
                <a:lnTo>
                  <a:pt x="4" y="46"/>
                </a:lnTo>
                <a:lnTo>
                  <a:pt x="1" y="63"/>
                </a:lnTo>
                <a:lnTo>
                  <a:pt x="0" y="80"/>
                </a:lnTo>
                <a:lnTo>
                  <a:pt x="1" y="98"/>
                </a:lnTo>
                <a:lnTo>
                  <a:pt x="4" y="113"/>
                </a:lnTo>
                <a:lnTo>
                  <a:pt x="9" y="127"/>
                </a:lnTo>
                <a:lnTo>
                  <a:pt x="17" y="137"/>
                </a:lnTo>
                <a:lnTo>
                  <a:pt x="25" y="147"/>
                </a:lnTo>
                <a:lnTo>
                  <a:pt x="35" y="152"/>
                </a:lnTo>
                <a:lnTo>
                  <a:pt x="48" y="157"/>
                </a:lnTo>
                <a:lnTo>
                  <a:pt x="61" y="158"/>
                </a:lnTo>
                <a:lnTo>
                  <a:pt x="72" y="157"/>
                </a:lnTo>
                <a:lnTo>
                  <a:pt x="84" y="155"/>
                </a:lnTo>
                <a:lnTo>
                  <a:pt x="93" y="150"/>
                </a:lnTo>
                <a:lnTo>
                  <a:pt x="102" y="144"/>
                </a:lnTo>
                <a:lnTo>
                  <a:pt x="108" y="137"/>
                </a:lnTo>
                <a:lnTo>
                  <a:pt x="115" y="128"/>
                </a:lnTo>
                <a:lnTo>
                  <a:pt x="119" y="119"/>
                </a:lnTo>
                <a:lnTo>
                  <a:pt x="121" y="107"/>
                </a:lnTo>
                <a:lnTo>
                  <a:pt x="99" y="107"/>
                </a:lnTo>
                <a:close/>
                <a:moveTo>
                  <a:pt x="24" y="66"/>
                </a:moveTo>
                <a:lnTo>
                  <a:pt x="25" y="56"/>
                </a:lnTo>
                <a:lnTo>
                  <a:pt x="27" y="48"/>
                </a:lnTo>
                <a:lnTo>
                  <a:pt x="31" y="39"/>
                </a:lnTo>
                <a:lnTo>
                  <a:pt x="35" y="34"/>
                </a:lnTo>
                <a:lnTo>
                  <a:pt x="41" y="28"/>
                </a:lnTo>
                <a:lnTo>
                  <a:pt x="47" y="24"/>
                </a:lnTo>
                <a:lnTo>
                  <a:pt x="53" y="23"/>
                </a:lnTo>
                <a:lnTo>
                  <a:pt x="62" y="22"/>
                </a:lnTo>
                <a:lnTo>
                  <a:pt x="70" y="23"/>
                </a:lnTo>
                <a:lnTo>
                  <a:pt x="78" y="24"/>
                </a:lnTo>
                <a:lnTo>
                  <a:pt x="84" y="29"/>
                </a:lnTo>
                <a:lnTo>
                  <a:pt x="89" y="34"/>
                </a:lnTo>
                <a:lnTo>
                  <a:pt x="93" y="39"/>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666" name="Freeform 114"/>
          <p:cNvSpPr>
            <a:spLocks/>
          </p:cNvSpPr>
          <p:nvPr/>
        </p:nvSpPr>
        <p:spPr bwMode="auto">
          <a:xfrm>
            <a:off x="2279650" y="217487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0"/>
                </a:lnTo>
                <a:lnTo>
                  <a:pt x="26" y="51"/>
                </a:lnTo>
                <a:lnTo>
                  <a:pt x="29" y="44"/>
                </a:lnTo>
                <a:lnTo>
                  <a:pt x="33" y="38"/>
                </a:lnTo>
                <a:lnTo>
                  <a:pt x="38" y="33"/>
                </a:lnTo>
                <a:lnTo>
                  <a:pt x="45" y="29"/>
                </a:lnTo>
                <a:lnTo>
                  <a:pt x="53" y="28"/>
                </a:lnTo>
                <a:lnTo>
                  <a:pt x="62" y="27"/>
                </a:lnTo>
                <a:lnTo>
                  <a:pt x="67" y="27"/>
                </a:lnTo>
                <a:lnTo>
                  <a:pt x="67" y="0"/>
                </a:lnTo>
                <a:lnTo>
                  <a:pt x="60" y="0"/>
                </a:lnTo>
                <a:lnTo>
                  <a:pt x="54" y="0"/>
                </a:lnTo>
                <a:lnTo>
                  <a:pt x="48" y="2"/>
                </a:lnTo>
                <a:lnTo>
                  <a:pt x="43" y="5"/>
                </a:lnTo>
                <a:lnTo>
                  <a:pt x="37" y="7"/>
                </a:lnTo>
                <a:lnTo>
                  <a:pt x="33" y="12"/>
                </a:lnTo>
                <a:lnTo>
                  <a:pt x="29" y="17"/>
                </a:lnTo>
                <a:lnTo>
                  <a:pt x="26" y="23"/>
                </a:lnTo>
                <a:lnTo>
                  <a:pt x="23" y="30"/>
                </a:lnTo>
                <a:lnTo>
                  <a:pt x="23" y="3"/>
                </a:lnTo>
                <a:lnTo>
                  <a:pt x="0" y="3"/>
                </a:lnTo>
                <a:lnTo>
                  <a:pt x="0" y="155"/>
                </a:lnTo>
                <a:close/>
              </a:path>
            </a:pathLst>
          </a:custGeom>
          <a:solidFill>
            <a:srgbClr val="000080"/>
          </a:solidFill>
          <a:ln w="9525">
            <a:noFill/>
            <a:round/>
            <a:headEnd/>
            <a:tailEnd/>
          </a:ln>
        </p:spPr>
        <p:txBody>
          <a:bodyPr/>
          <a:lstStyle/>
          <a:p>
            <a:endParaRPr lang="en-US"/>
          </a:p>
        </p:txBody>
      </p:sp>
      <p:sp>
        <p:nvSpPr>
          <p:cNvPr id="23667" name="Freeform 115"/>
          <p:cNvSpPr>
            <a:spLocks/>
          </p:cNvSpPr>
          <p:nvPr/>
        </p:nvSpPr>
        <p:spPr bwMode="auto">
          <a:xfrm>
            <a:off x="2312988" y="2154238"/>
            <a:ext cx="30162" cy="103187"/>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5"/>
                </a:lnTo>
                <a:lnTo>
                  <a:pt x="20" y="173"/>
                </a:lnTo>
                <a:lnTo>
                  <a:pt x="21" y="179"/>
                </a:lnTo>
                <a:lnTo>
                  <a:pt x="23" y="184"/>
                </a:lnTo>
                <a:lnTo>
                  <a:pt x="26" y="189"/>
                </a:lnTo>
                <a:lnTo>
                  <a:pt x="31" y="193"/>
                </a:lnTo>
                <a:lnTo>
                  <a:pt x="36" y="195"/>
                </a:lnTo>
                <a:lnTo>
                  <a:pt x="42" y="196"/>
                </a:lnTo>
                <a:lnTo>
                  <a:pt x="50" y="196"/>
                </a:lnTo>
                <a:lnTo>
                  <a:pt x="58" y="195"/>
                </a:lnTo>
                <a:lnTo>
                  <a:pt x="67" y="194"/>
                </a:lnTo>
                <a:lnTo>
                  <a:pt x="67" y="172"/>
                </a:lnTo>
                <a:lnTo>
                  <a:pt x="56" y="173"/>
                </a:lnTo>
                <a:lnTo>
                  <a:pt x="50" y="172"/>
                </a:lnTo>
                <a:lnTo>
                  <a:pt x="45" y="169"/>
                </a:lnTo>
                <a:lnTo>
                  <a:pt x="43" y="164"/>
                </a:lnTo>
                <a:lnTo>
                  <a:pt x="43" y="155"/>
                </a:lnTo>
                <a:close/>
              </a:path>
            </a:pathLst>
          </a:custGeom>
          <a:solidFill>
            <a:srgbClr val="000080"/>
          </a:solidFill>
          <a:ln w="9525">
            <a:noFill/>
            <a:round/>
            <a:headEnd/>
            <a:tailEnd/>
          </a:ln>
        </p:spPr>
        <p:txBody>
          <a:bodyPr/>
          <a:lstStyle/>
          <a:p>
            <a:endParaRPr lang="en-US"/>
          </a:p>
        </p:txBody>
      </p:sp>
      <p:sp>
        <p:nvSpPr>
          <p:cNvPr id="23668" name="Freeform 116"/>
          <p:cNvSpPr>
            <a:spLocks/>
          </p:cNvSpPr>
          <p:nvPr/>
        </p:nvSpPr>
        <p:spPr bwMode="auto">
          <a:xfrm>
            <a:off x="2379663" y="2146300"/>
            <a:ext cx="66675" cy="111125"/>
          </a:xfrm>
          <a:custGeom>
            <a:avLst/>
            <a:gdLst>
              <a:gd name="T0" fmla="*/ 2147483647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0 h 208"/>
              <a:gd name="T10" fmla="*/ 0 w 144"/>
              <a:gd name="T11" fmla="*/ 0 h 208"/>
              <a:gd name="T12" fmla="*/ 0 w 144"/>
              <a:gd name="T13" fmla="*/ 2147483647 h 208"/>
              <a:gd name="T14" fmla="*/ 2147483647 w 144"/>
              <a:gd name="T15" fmla="*/ 2147483647 h 208"/>
              <a:gd name="T16" fmla="*/ 2147483647 w 144"/>
              <a:gd name="T17" fmla="*/ 2147483647 h 2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4"/>
              <a:gd name="T28" fmla="*/ 0 h 208"/>
              <a:gd name="T29" fmla="*/ 144 w 144"/>
              <a:gd name="T30" fmla="*/ 208 h 2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4" h="208">
                <a:moveTo>
                  <a:pt x="59" y="208"/>
                </a:moveTo>
                <a:lnTo>
                  <a:pt x="85" y="208"/>
                </a:lnTo>
                <a:lnTo>
                  <a:pt x="85" y="26"/>
                </a:lnTo>
                <a:lnTo>
                  <a:pt x="144" y="26"/>
                </a:lnTo>
                <a:lnTo>
                  <a:pt x="144" y="0"/>
                </a:lnTo>
                <a:lnTo>
                  <a:pt x="0" y="0"/>
                </a:lnTo>
                <a:lnTo>
                  <a:pt x="0" y="26"/>
                </a:lnTo>
                <a:lnTo>
                  <a:pt x="59" y="26"/>
                </a:lnTo>
                <a:lnTo>
                  <a:pt x="59" y="208"/>
                </a:lnTo>
                <a:close/>
              </a:path>
            </a:pathLst>
          </a:custGeom>
          <a:solidFill>
            <a:srgbClr val="000080"/>
          </a:solidFill>
          <a:ln w="9525">
            <a:noFill/>
            <a:round/>
            <a:headEnd/>
            <a:tailEnd/>
          </a:ln>
        </p:spPr>
        <p:txBody>
          <a:bodyPr/>
          <a:lstStyle/>
          <a:p>
            <a:endParaRPr lang="en-US"/>
          </a:p>
        </p:txBody>
      </p:sp>
      <p:sp>
        <p:nvSpPr>
          <p:cNvPr id="23669" name="Rectangle 117"/>
          <p:cNvSpPr>
            <a:spLocks noChangeArrowheads="1"/>
          </p:cNvSpPr>
          <p:nvPr/>
        </p:nvSpPr>
        <p:spPr bwMode="auto">
          <a:xfrm>
            <a:off x="2443163" y="2239963"/>
            <a:ext cx="12700" cy="17462"/>
          </a:xfrm>
          <a:prstGeom prst="rect">
            <a:avLst/>
          </a:prstGeom>
          <a:solidFill>
            <a:srgbClr val="000080"/>
          </a:solidFill>
          <a:ln w="9525">
            <a:noFill/>
            <a:miter lim="800000"/>
            <a:headEnd/>
            <a:tailEnd/>
          </a:ln>
        </p:spPr>
        <p:txBody>
          <a:bodyPr/>
          <a:lstStyle/>
          <a:p>
            <a:endParaRPr lang="ru-RU" altLang="en-US"/>
          </a:p>
        </p:txBody>
      </p:sp>
      <p:sp>
        <p:nvSpPr>
          <p:cNvPr id="23670" name="Freeform 118"/>
          <p:cNvSpPr>
            <a:spLocks/>
          </p:cNvSpPr>
          <p:nvPr/>
        </p:nvSpPr>
        <p:spPr bwMode="auto">
          <a:xfrm>
            <a:off x="1352550" y="2346325"/>
            <a:ext cx="57150" cy="103188"/>
          </a:xfrm>
          <a:custGeom>
            <a:avLst/>
            <a:gdLst>
              <a:gd name="T0" fmla="*/ 2147483647 w 125"/>
              <a:gd name="T1" fmla="*/ 2147483647 h 195"/>
              <a:gd name="T2" fmla="*/ 2147483647 w 125"/>
              <a:gd name="T3" fmla="*/ 2147483647 h 195"/>
              <a:gd name="T4" fmla="*/ 2147483647 w 125"/>
              <a:gd name="T5" fmla="*/ 2147483647 h 195"/>
              <a:gd name="T6" fmla="*/ 2147483647 w 125"/>
              <a:gd name="T7" fmla="*/ 2147483647 h 195"/>
              <a:gd name="T8" fmla="*/ 2147483647 w 125"/>
              <a:gd name="T9" fmla="*/ 2147483647 h 195"/>
              <a:gd name="T10" fmla="*/ 2147483647 w 125"/>
              <a:gd name="T11" fmla="*/ 2147483647 h 195"/>
              <a:gd name="T12" fmla="*/ 2147483647 w 125"/>
              <a:gd name="T13" fmla="*/ 2147483647 h 195"/>
              <a:gd name="T14" fmla="*/ 2147483647 w 125"/>
              <a:gd name="T15" fmla="*/ 2147483647 h 195"/>
              <a:gd name="T16" fmla="*/ 2147483647 w 125"/>
              <a:gd name="T17" fmla="*/ 2147483647 h 195"/>
              <a:gd name="T18" fmla="*/ 2147483647 w 125"/>
              <a:gd name="T19" fmla="*/ 2147483647 h 195"/>
              <a:gd name="T20" fmla="*/ 2147483647 w 125"/>
              <a:gd name="T21" fmla="*/ 0 h 195"/>
              <a:gd name="T22" fmla="*/ 0 w 125"/>
              <a:gd name="T23" fmla="*/ 0 h 195"/>
              <a:gd name="T24" fmla="*/ 0 w 125"/>
              <a:gd name="T25" fmla="*/ 2147483647 h 195"/>
              <a:gd name="T26" fmla="*/ 2147483647 w 125"/>
              <a:gd name="T27" fmla="*/ 2147483647 h 195"/>
              <a:gd name="T28" fmla="*/ 2147483647 w 125"/>
              <a:gd name="T29" fmla="*/ 2147483647 h 195"/>
              <a:gd name="T30" fmla="*/ 2147483647 w 125"/>
              <a:gd name="T31" fmla="*/ 2147483647 h 195"/>
              <a:gd name="T32" fmla="*/ 2147483647 w 125"/>
              <a:gd name="T33" fmla="*/ 2147483647 h 195"/>
              <a:gd name="T34" fmla="*/ 2147483647 w 125"/>
              <a:gd name="T35" fmla="*/ 2147483647 h 195"/>
              <a:gd name="T36" fmla="*/ 2147483647 w 125"/>
              <a:gd name="T37" fmla="*/ 2147483647 h 195"/>
              <a:gd name="T38" fmla="*/ 2147483647 w 125"/>
              <a:gd name="T39" fmla="*/ 2147483647 h 195"/>
              <a:gd name="T40" fmla="*/ 2147483647 w 125"/>
              <a:gd name="T41" fmla="*/ 2147483647 h 195"/>
              <a:gd name="T42" fmla="*/ 2147483647 w 125"/>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5"/>
              <a:gd name="T67" fmla="*/ 0 h 195"/>
              <a:gd name="T68" fmla="*/ 125 w 125"/>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5" h="195">
                <a:moveTo>
                  <a:pt x="26" y="195"/>
                </a:moveTo>
                <a:lnTo>
                  <a:pt x="52" y="195"/>
                </a:lnTo>
                <a:lnTo>
                  <a:pt x="55" y="171"/>
                </a:lnTo>
                <a:lnTo>
                  <a:pt x="61" y="148"/>
                </a:lnTo>
                <a:lnTo>
                  <a:pt x="68" y="125"/>
                </a:lnTo>
                <a:lnTo>
                  <a:pt x="75" y="103"/>
                </a:lnTo>
                <a:lnTo>
                  <a:pt x="86" y="82"/>
                </a:lnTo>
                <a:lnTo>
                  <a:pt x="97" y="63"/>
                </a:lnTo>
                <a:lnTo>
                  <a:pt x="110" y="43"/>
                </a:lnTo>
                <a:lnTo>
                  <a:pt x="125" y="24"/>
                </a:lnTo>
                <a:lnTo>
                  <a:pt x="125" y="0"/>
                </a:lnTo>
                <a:lnTo>
                  <a:pt x="0" y="0"/>
                </a:lnTo>
                <a:lnTo>
                  <a:pt x="0" y="26"/>
                </a:lnTo>
                <a:lnTo>
                  <a:pt x="100" y="26"/>
                </a:lnTo>
                <a:lnTo>
                  <a:pt x="85" y="45"/>
                </a:lnTo>
                <a:lnTo>
                  <a:pt x="71" y="65"/>
                </a:lnTo>
                <a:lnTo>
                  <a:pt x="59" y="85"/>
                </a:lnTo>
                <a:lnTo>
                  <a:pt x="49" y="106"/>
                </a:lnTo>
                <a:lnTo>
                  <a:pt x="40" y="127"/>
                </a:lnTo>
                <a:lnTo>
                  <a:pt x="34" y="149"/>
                </a:lnTo>
                <a:lnTo>
                  <a:pt x="29" y="172"/>
                </a:lnTo>
                <a:lnTo>
                  <a:pt x="26" y="195"/>
                </a:lnTo>
                <a:close/>
              </a:path>
            </a:pathLst>
          </a:custGeom>
          <a:solidFill>
            <a:srgbClr val="000080"/>
          </a:solidFill>
          <a:ln w="9525">
            <a:noFill/>
            <a:round/>
            <a:headEnd/>
            <a:tailEnd/>
          </a:ln>
        </p:spPr>
        <p:txBody>
          <a:bodyPr/>
          <a:lstStyle/>
          <a:p>
            <a:endParaRPr lang="en-US"/>
          </a:p>
        </p:txBody>
      </p:sp>
      <p:sp>
        <p:nvSpPr>
          <p:cNvPr id="23671" name="Freeform 119"/>
          <p:cNvSpPr>
            <a:spLocks/>
          </p:cNvSpPr>
          <p:nvPr/>
        </p:nvSpPr>
        <p:spPr bwMode="auto">
          <a:xfrm>
            <a:off x="2028825" y="2339975"/>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7"/>
                </a:lnTo>
                <a:lnTo>
                  <a:pt x="14" y="196"/>
                </a:lnTo>
                <a:lnTo>
                  <a:pt x="21" y="203"/>
                </a:lnTo>
                <a:lnTo>
                  <a:pt x="30" y="208"/>
                </a:lnTo>
                <a:lnTo>
                  <a:pt x="42" y="211"/>
                </a:lnTo>
                <a:lnTo>
                  <a:pt x="55" y="212"/>
                </a:lnTo>
                <a:lnTo>
                  <a:pt x="67" y="211"/>
                </a:lnTo>
                <a:lnTo>
                  <a:pt x="79" y="208"/>
                </a:lnTo>
                <a:lnTo>
                  <a:pt x="87" y="204"/>
                </a:lnTo>
                <a:lnTo>
                  <a:pt x="96" y="197"/>
                </a:lnTo>
                <a:lnTo>
                  <a:pt x="101" y="187"/>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w="9525">
            <a:noFill/>
            <a:round/>
            <a:headEnd/>
            <a:tailEnd/>
          </a:ln>
        </p:spPr>
        <p:txBody>
          <a:bodyPr/>
          <a:lstStyle/>
          <a:p>
            <a:endParaRPr lang="en-US"/>
          </a:p>
        </p:txBody>
      </p:sp>
      <p:sp>
        <p:nvSpPr>
          <p:cNvPr id="23672" name="Freeform 120"/>
          <p:cNvSpPr>
            <a:spLocks noEditPoints="1"/>
          </p:cNvSpPr>
          <p:nvPr/>
        </p:nvSpPr>
        <p:spPr bwMode="auto">
          <a:xfrm>
            <a:off x="2093913" y="2366963"/>
            <a:ext cx="58737"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5"/>
                </a:lnTo>
                <a:lnTo>
                  <a:pt x="63" y="135"/>
                </a:lnTo>
                <a:lnTo>
                  <a:pt x="55" y="134"/>
                </a:lnTo>
                <a:lnTo>
                  <a:pt x="47" y="132"/>
                </a:lnTo>
                <a:lnTo>
                  <a:pt x="41" y="129"/>
                </a:lnTo>
                <a:lnTo>
                  <a:pt x="35" y="123"/>
                </a:lnTo>
                <a:lnTo>
                  <a:pt x="31"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9" y="138"/>
                </a:lnTo>
                <a:lnTo>
                  <a:pt x="115" y="129"/>
                </a:lnTo>
                <a:lnTo>
                  <a:pt x="119" y="119"/>
                </a:lnTo>
                <a:lnTo>
                  <a:pt x="121" y="108"/>
                </a:lnTo>
                <a:lnTo>
                  <a:pt x="99" y="108"/>
                </a:lnTo>
                <a:close/>
                <a:moveTo>
                  <a:pt x="24" y="67"/>
                </a:moveTo>
                <a:lnTo>
                  <a:pt x="25" y="56"/>
                </a:lnTo>
                <a:lnTo>
                  <a:pt x="27" y="48"/>
                </a:lnTo>
                <a:lnTo>
                  <a:pt x="32" y="40"/>
                </a:lnTo>
                <a:lnTo>
                  <a:pt x="36" y="34"/>
                </a:lnTo>
                <a:lnTo>
                  <a:pt x="41" y="28"/>
                </a:lnTo>
                <a:lnTo>
                  <a:pt x="47" y="25"/>
                </a:lnTo>
                <a:lnTo>
                  <a:pt x="54" y="24"/>
                </a:lnTo>
                <a:lnTo>
                  <a:pt x="62" y="23"/>
                </a:lnTo>
                <a:lnTo>
                  <a:pt x="71" y="24"/>
                </a:lnTo>
                <a:lnTo>
                  <a:pt x="78" y="25"/>
                </a:lnTo>
                <a:lnTo>
                  <a:pt x="84" y="30"/>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673" name="Freeform 121"/>
          <p:cNvSpPr>
            <a:spLocks noEditPoints="1"/>
          </p:cNvSpPr>
          <p:nvPr/>
        </p:nvSpPr>
        <p:spPr bwMode="auto">
          <a:xfrm>
            <a:off x="2160588" y="236696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5"/>
                </a:lnTo>
                <a:lnTo>
                  <a:pt x="49" y="137"/>
                </a:lnTo>
                <a:lnTo>
                  <a:pt x="43" y="137"/>
                </a:lnTo>
                <a:lnTo>
                  <a:pt x="38" y="135"/>
                </a:lnTo>
                <a:lnTo>
                  <a:pt x="34" y="133"/>
                </a:lnTo>
                <a:lnTo>
                  <a:pt x="31" y="131"/>
                </a:lnTo>
                <a:lnTo>
                  <a:pt x="28" y="127"/>
                </a:lnTo>
                <a:lnTo>
                  <a:pt x="27" y="123"/>
                </a:lnTo>
                <a:lnTo>
                  <a:pt x="24" y="118"/>
                </a:lnTo>
                <a:lnTo>
                  <a:pt x="24" y="113"/>
                </a:lnTo>
                <a:lnTo>
                  <a:pt x="24" y="108"/>
                </a:lnTo>
                <a:lnTo>
                  <a:pt x="26"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8"/>
                </a:lnTo>
                <a:lnTo>
                  <a:pt x="116" y="158"/>
                </a:lnTo>
                <a:lnTo>
                  <a:pt x="122" y="156"/>
                </a:lnTo>
                <a:lnTo>
                  <a:pt x="129" y="155"/>
                </a:lnTo>
                <a:lnTo>
                  <a:pt x="129" y="135"/>
                </a:lnTo>
                <a:lnTo>
                  <a:pt x="123" y="137"/>
                </a:lnTo>
                <a:lnTo>
                  <a:pt x="118" y="135"/>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3"/>
                </a:lnTo>
                <a:lnTo>
                  <a:pt x="31" y="38"/>
                </a:lnTo>
                <a:lnTo>
                  <a:pt x="33" y="33"/>
                </a:lnTo>
                <a:lnTo>
                  <a:pt x="37" y="30"/>
                </a:lnTo>
                <a:lnTo>
                  <a:pt x="41" y="26"/>
                </a:lnTo>
                <a:lnTo>
                  <a:pt x="47" y="24"/>
                </a:lnTo>
                <a:lnTo>
                  <a:pt x="53" y="23"/>
                </a:lnTo>
                <a:lnTo>
                  <a:pt x="60" y="23"/>
                </a:lnTo>
                <a:lnTo>
                  <a:pt x="68" y="23"/>
                </a:lnTo>
                <a:lnTo>
                  <a:pt x="74" y="24"/>
                </a:lnTo>
                <a:lnTo>
                  <a:pt x="79" y="26"/>
                </a:lnTo>
                <a:lnTo>
                  <a:pt x="84" y="28"/>
                </a:lnTo>
                <a:lnTo>
                  <a:pt x="87" y="31"/>
                </a:lnTo>
                <a:lnTo>
                  <a:pt x="89" y="35"/>
                </a:lnTo>
                <a:lnTo>
                  <a:pt x="91" y="39"/>
                </a:lnTo>
                <a:lnTo>
                  <a:pt x="91" y="45"/>
                </a:lnTo>
                <a:lnTo>
                  <a:pt x="91" y="50"/>
                </a:lnTo>
                <a:lnTo>
                  <a:pt x="90" y="55"/>
                </a:lnTo>
                <a:lnTo>
                  <a:pt x="89" y="57"/>
                </a:lnTo>
                <a:lnTo>
                  <a:pt x="85" y="60"/>
                </a:lnTo>
                <a:lnTo>
                  <a:pt x="79" y="62"/>
                </a:lnTo>
                <a:lnTo>
                  <a:pt x="71" y="63"/>
                </a:lnTo>
                <a:lnTo>
                  <a:pt x="60" y="64"/>
                </a:lnTo>
                <a:lnTo>
                  <a:pt x="48" y="66"/>
                </a:lnTo>
                <a:lnTo>
                  <a:pt x="36" y="68"/>
                </a:lnTo>
                <a:lnTo>
                  <a:pt x="27" y="71"/>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6" y="155"/>
                </a:lnTo>
                <a:lnTo>
                  <a:pt x="35" y="158"/>
                </a:lnTo>
                <a:lnTo>
                  <a:pt x="45" y="159"/>
                </a:lnTo>
                <a:lnTo>
                  <a:pt x="58" y="158"/>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674" name="Freeform 122"/>
          <p:cNvSpPr>
            <a:spLocks/>
          </p:cNvSpPr>
          <p:nvPr/>
        </p:nvSpPr>
        <p:spPr bwMode="auto">
          <a:xfrm>
            <a:off x="2230438" y="236696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4" y="16"/>
                </a:lnTo>
                <a:lnTo>
                  <a:pt x="101" y="12"/>
                </a:lnTo>
                <a:lnTo>
                  <a:pt x="97" y="9"/>
                </a:lnTo>
                <a:lnTo>
                  <a:pt x="92" y="5"/>
                </a:lnTo>
                <a:lnTo>
                  <a:pt x="87" y="3"/>
                </a:lnTo>
                <a:lnTo>
                  <a:pt x="80" y="2"/>
                </a:lnTo>
                <a:lnTo>
                  <a:pt x="73" y="0"/>
                </a:lnTo>
                <a:lnTo>
                  <a:pt x="65" y="0"/>
                </a:lnTo>
                <a:lnTo>
                  <a:pt x="59" y="0"/>
                </a:lnTo>
                <a:lnTo>
                  <a:pt x="53" y="2"/>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30"/>
                </a:lnTo>
                <a:lnTo>
                  <a:pt x="46" y="26"/>
                </a:lnTo>
                <a:lnTo>
                  <a:pt x="55" y="24"/>
                </a:lnTo>
                <a:lnTo>
                  <a:pt x="63" y="23"/>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3675" name="Freeform 123"/>
          <p:cNvSpPr>
            <a:spLocks/>
          </p:cNvSpPr>
          <p:nvPr/>
        </p:nvSpPr>
        <p:spPr bwMode="auto">
          <a:xfrm>
            <a:off x="2327275" y="2339975"/>
            <a:ext cx="107950" cy="109538"/>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8" y="207"/>
                </a:moveTo>
                <a:lnTo>
                  <a:pt x="74" y="207"/>
                </a:lnTo>
                <a:lnTo>
                  <a:pt x="115" y="36"/>
                </a:lnTo>
                <a:lnTo>
                  <a:pt x="158" y="207"/>
                </a:lnTo>
                <a:lnTo>
                  <a:pt x="183" y="207"/>
                </a:lnTo>
                <a:lnTo>
                  <a:pt x="233" y="0"/>
                </a:lnTo>
                <a:lnTo>
                  <a:pt x="208" y="0"/>
                </a:lnTo>
                <a:lnTo>
                  <a:pt x="169" y="164"/>
                </a:lnTo>
                <a:lnTo>
                  <a:pt x="128" y="0"/>
                </a:lnTo>
                <a:lnTo>
                  <a:pt x="102" y="0"/>
                </a:lnTo>
                <a:lnTo>
                  <a:pt x="63" y="165"/>
                </a:lnTo>
                <a:lnTo>
                  <a:pt x="24" y="0"/>
                </a:lnTo>
                <a:lnTo>
                  <a:pt x="0" y="0"/>
                </a:lnTo>
                <a:lnTo>
                  <a:pt x="48" y="207"/>
                </a:lnTo>
                <a:close/>
              </a:path>
            </a:pathLst>
          </a:custGeom>
          <a:solidFill>
            <a:srgbClr val="000080"/>
          </a:solidFill>
          <a:ln w="9525">
            <a:noFill/>
            <a:round/>
            <a:headEnd/>
            <a:tailEnd/>
          </a:ln>
        </p:spPr>
        <p:txBody>
          <a:bodyPr/>
          <a:lstStyle/>
          <a:p>
            <a:endParaRPr lang="en-US"/>
          </a:p>
        </p:txBody>
      </p:sp>
      <p:sp>
        <p:nvSpPr>
          <p:cNvPr id="23676" name="Freeform 124"/>
          <p:cNvSpPr>
            <a:spLocks noEditPoints="1"/>
          </p:cNvSpPr>
          <p:nvPr/>
        </p:nvSpPr>
        <p:spPr bwMode="auto">
          <a:xfrm>
            <a:off x="2444750" y="2339975"/>
            <a:ext cx="12700"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677" name="Rectangle 125"/>
          <p:cNvSpPr>
            <a:spLocks noChangeArrowheads="1"/>
          </p:cNvSpPr>
          <p:nvPr/>
        </p:nvSpPr>
        <p:spPr bwMode="auto">
          <a:xfrm>
            <a:off x="2473325" y="2339975"/>
            <a:ext cx="9525" cy="109538"/>
          </a:xfrm>
          <a:prstGeom prst="rect">
            <a:avLst/>
          </a:prstGeom>
          <a:solidFill>
            <a:srgbClr val="000080"/>
          </a:solidFill>
          <a:ln w="9525">
            <a:noFill/>
            <a:miter lim="800000"/>
            <a:headEnd/>
            <a:tailEnd/>
          </a:ln>
        </p:spPr>
        <p:txBody>
          <a:bodyPr/>
          <a:lstStyle/>
          <a:p>
            <a:endParaRPr lang="ru-RU" altLang="en-US"/>
          </a:p>
        </p:txBody>
      </p:sp>
      <p:sp>
        <p:nvSpPr>
          <p:cNvPr id="23678" name="Rectangle 126"/>
          <p:cNvSpPr>
            <a:spLocks noChangeArrowheads="1"/>
          </p:cNvSpPr>
          <p:nvPr/>
        </p:nvSpPr>
        <p:spPr bwMode="auto">
          <a:xfrm>
            <a:off x="2500313" y="2339975"/>
            <a:ext cx="11112" cy="109538"/>
          </a:xfrm>
          <a:prstGeom prst="rect">
            <a:avLst/>
          </a:prstGeom>
          <a:solidFill>
            <a:srgbClr val="000080"/>
          </a:solidFill>
          <a:ln w="9525">
            <a:noFill/>
            <a:miter lim="800000"/>
            <a:headEnd/>
            <a:tailEnd/>
          </a:ln>
        </p:spPr>
        <p:txBody>
          <a:bodyPr/>
          <a:lstStyle/>
          <a:p>
            <a:endParaRPr lang="ru-RU" altLang="en-US"/>
          </a:p>
        </p:txBody>
      </p:sp>
      <p:sp>
        <p:nvSpPr>
          <p:cNvPr id="23679" name="Freeform 127"/>
          <p:cNvSpPr>
            <a:spLocks noEditPoints="1"/>
          </p:cNvSpPr>
          <p:nvPr/>
        </p:nvSpPr>
        <p:spPr bwMode="auto">
          <a:xfrm>
            <a:off x="2527300" y="2339975"/>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680" name="Freeform 128"/>
          <p:cNvSpPr>
            <a:spLocks noEditPoints="1"/>
          </p:cNvSpPr>
          <p:nvPr/>
        </p:nvSpPr>
        <p:spPr bwMode="auto">
          <a:xfrm>
            <a:off x="2551113" y="236696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5"/>
                </a:lnTo>
                <a:lnTo>
                  <a:pt x="49" y="137"/>
                </a:lnTo>
                <a:lnTo>
                  <a:pt x="43" y="137"/>
                </a:lnTo>
                <a:lnTo>
                  <a:pt x="38" y="135"/>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8"/>
                </a:lnTo>
                <a:lnTo>
                  <a:pt x="116" y="158"/>
                </a:lnTo>
                <a:lnTo>
                  <a:pt x="121" y="156"/>
                </a:lnTo>
                <a:lnTo>
                  <a:pt x="129" y="155"/>
                </a:lnTo>
                <a:lnTo>
                  <a:pt x="129" y="135"/>
                </a:lnTo>
                <a:lnTo>
                  <a:pt x="123" y="137"/>
                </a:lnTo>
                <a:lnTo>
                  <a:pt x="118" y="135"/>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3"/>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0"/>
                </a:lnTo>
                <a:lnTo>
                  <a:pt x="90" y="55"/>
                </a:lnTo>
                <a:lnTo>
                  <a:pt x="89" y="57"/>
                </a:lnTo>
                <a:lnTo>
                  <a:pt x="85" y="60"/>
                </a:lnTo>
                <a:lnTo>
                  <a:pt x="79" y="62"/>
                </a:lnTo>
                <a:lnTo>
                  <a:pt x="71" y="63"/>
                </a:lnTo>
                <a:lnTo>
                  <a:pt x="60" y="64"/>
                </a:lnTo>
                <a:lnTo>
                  <a:pt x="48" y="66"/>
                </a:lnTo>
                <a:lnTo>
                  <a:pt x="36" y="68"/>
                </a:lnTo>
                <a:lnTo>
                  <a:pt x="27" y="71"/>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681" name="Freeform 129"/>
          <p:cNvSpPr>
            <a:spLocks/>
          </p:cNvSpPr>
          <p:nvPr/>
        </p:nvSpPr>
        <p:spPr bwMode="auto">
          <a:xfrm>
            <a:off x="2622550" y="2366963"/>
            <a:ext cx="88900"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4"/>
                </a:lnTo>
                <a:lnTo>
                  <a:pt x="190" y="60"/>
                </a:lnTo>
                <a:lnTo>
                  <a:pt x="190" y="48"/>
                </a:lnTo>
                <a:lnTo>
                  <a:pt x="189" y="39"/>
                </a:lnTo>
                <a:lnTo>
                  <a:pt x="188" y="30"/>
                </a:lnTo>
                <a:lnTo>
                  <a:pt x="185" y="21"/>
                </a:lnTo>
                <a:lnTo>
                  <a:pt x="178" y="12"/>
                </a:lnTo>
                <a:lnTo>
                  <a:pt x="170" y="6"/>
                </a:lnTo>
                <a:lnTo>
                  <a:pt x="159" y="2"/>
                </a:lnTo>
                <a:lnTo>
                  <a:pt x="147" y="0"/>
                </a:lnTo>
                <a:lnTo>
                  <a:pt x="133" y="2"/>
                </a:lnTo>
                <a:lnTo>
                  <a:pt x="121" y="6"/>
                </a:lnTo>
                <a:lnTo>
                  <a:pt x="112" y="13"/>
                </a:lnTo>
                <a:lnTo>
                  <a:pt x="102" y="24"/>
                </a:lnTo>
                <a:lnTo>
                  <a:pt x="99" y="18"/>
                </a:lnTo>
                <a:lnTo>
                  <a:pt x="95" y="13"/>
                </a:lnTo>
                <a:lnTo>
                  <a:pt x="91" y="10"/>
                </a:lnTo>
                <a:lnTo>
                  <a:pt x="86" y="6"/>
                </a:lnTo>
                <a:lnTo>
                  <a:pt x="82" y="4"/>
                </a:lnTo>
                <a:lnTo>
                  <a:pt x="77" y="2"/>
                </a:lnTo>
                <a:lnTo>
                  <a:pt x="71" y="0"/>
                </a:lnTo>
                <a:lnTo>
                  <a:pt x="64" y="0"/>
                </a:lnTo>
                <a:lnTo>
                  <a:pt x="58" y="0"/>
                </a:lnTo>
                <a:lnTo>
                  <a:pt x="52" y="2"/>
                </a:lnTo>
                <a:lnTo>
                  <a:pt x="45" y="4"/>
                </a:lnTo>
                <a:lnTo>
                  <a:pt x="40" y="6"/>
                </a:lnTo>
                <a:lnTo>
                  <a:pt x="35" y="10"/>
                </a:lnTo>
                <a:lnTo>
                  <a:pt x="31" y="14"/>
                </a:lnTo>
                <a:lnTo>
                  <a:pt x="26" y="19"/>
                </a:lnTo>
                <a:lnTo>
                  <a:pt x="22" y="25"/>
                </a:lnTo>
                <a:lnTo>
                  <a:pt x="22" y="4"/>
                </a:lnTo>
                <a:lnTo>
                  <a:pt x="0" y="4"/>
                </a:lnTo>
                <a:lnTo>
                  <a:pt x="0" y="155"/>
                </a:lnTo>
                <a:lnTo>
                  <a:pt x="23" y="155"/>
                </a:lnTo>
                <a:lnTo>
                  <a:pt x="23" y="66"/>
                </a:lnTo>
                <a:lnTo>
                  <a:pt x="24" y="56"/>
                </a:lnTo>
                <a:lnTo>
                  <a:pt x="25" y="47"/>
                </a:lnTo>
                <a:lnTo>
                  <a:pt x="28" y="40"/>
                </a:lnTo>
                <a:lnTo>
                  <a:pt x="33" y="34"/>
                </a:lnTo>
                <a:lnTo>
                  <a:pt x="38" y="30"/>
                </a:lnTo>
                <a:lnTo>
                  <a:pt x="43" y="26"/>
                </a:lnTo>
                <a:lnTo>
                  <a:pt x="51" y="24"/>
                </a:lnTo>
                <a:lnTo>
                  <a:pt x="58" y="23"/>
                </a:lnTo>
                <a:lnTo>
                  <a:pt x="65" y="24"/>
                </a:lnTo>
                <a:lnTo>
                  <a:pt x="71" y="25"/>
                </a:lnTo>
                <a:lnTo>
                  <a:pt x="75" y="28"/>
                </a:lnTo>
                <a:lnTo>
                  <a:pt x="78" y="32"/>
                </a:lnTo>
                <a:lnTo>
                  <a:pt x="81" y="38"/>
                </a:lnTo>
                <a:lnTo>
                  <a:pt x="82" y="45"/>
                </a:lnTo>
                <a:lnTo>
                  <a:pt x="83" y="53"/>
                </a:lnTo>
                <a:lnTo>
                  <a:pt x="83" y="62"/>
                </a:lnTo>
                <a:lnTo>
                  <a:pt x="83" y="155"/>
                </a:lnTo>
                <a:lnTo>
                  <a:pt x="106" y="155"/>
                </a:lnTo>
                <a:lnTo>
                  <a:pt x="106" y="66"/>
                </a:lnTo>
                <a:lnTo>
                  <a:pt x="108" y="56"/>
                </a:lnTo>
                <a:lnTo>
                  <a:pt x="109" y="47"/>
                </a:lnTo>
                <a:lnTo>
                  <a:pt x="112" y="40"/>
                </a:lnTo>
                <a:lnTo>
                  <a:pt x="116" y="34"/>
                </a:lnTo>
                <a:lnTo>
                  <a:pt x="121" y="30"/>
                </a:lnTo>
                <a:lnTo>
                  <a:pt x="127" y="25"/>
                </a:lnTo>
                <a:lnTo>
                  <a:pt x="134" y="24"/>
                </a:lnTo>
                <a:lnTo>
                  <a:pt x="141" y="23"/>
                </a:lnTo>
                <a:lnTo>
                  <a:pt x="149" y="24"/>
                </a:lnTo>
                <a:lnTo>
                  <a:pt x="154" y="25"/>
                </a:lnTo>
                <a:lnTo>
                  <a:pt x="158" y="28"/>
                </a:lnTo>
                <a:lnTo>
                  <a:pt x="161" y="32"/>
                </a:lnTo>
                <a:lnTo>
                  <a:pt x="164" y="38"/>
                </a:lnTo>
                <a:lnTo>
                  <a:pt x="166" y="45"/>
                </a:lnTo>
                <a:lnTo>
                  <a:pt x="167" y="53"/>
                </a:lnTo>
                <a:lnTo>
                  <a:pt x="167" y="62"/>
                </a:lnTo>
                <a:lnTo>
                  <a:pt x="167" y="155"/>
                </a:lnTo>
                <a:close/>
              </a:path>
            </a:pathLst>
          </a:custGeom>
          <a:solidFill>
            <a:srgbClr val="000080"/>
          </a:solidFill>
          <a:ln w="9525">
            <a:noFill/>
            <a:round/>
            <a:headEnd/>
            <a:tailEnd/>
          </a:ln>
        </p:spPr>
        <p:txBody>
          <a:bodyPr/>
          <a:lstStyle/>
          <a:p>
            <a:endParaRPr lang="en-US"/>
          </a:p>
        </p:txBody>
      </p:sp>
      <p:sp>
        <p:nvSpPr>
          <p:cNvPr id="23682" name="Freeform 130"/>
          <p:cNvSpPr>
            <a:spLocks/>
          </p:cNvSpPr>
          <p:nvPr/>
        </p:nvSpPr>
        <p:spPr bwMode="auto">
          <a:xfrm>
            <a:off x="2751138" y="2339975"/>
            <a:ext cx="74612" cy="109538"/>
          </a:xfrm>
          <a:custGeom>
            <a:avLst/>
            <a:gdLst>
              <a:gd name="T0" fmla="*/ 2147483647 w 160"/>
              <a:gd name="T1" fmla="*/ 2147483647 h 207"/>
              <a:gd name="T2" fmla="*/ 2147483647 w 160"/>
              <a:gd name="T3" fmla="*/ 2147483647 h 207"/>
              <a:gd name="T4" fmla="*/ 2147483647 w 160"/>
              <a:gd name="T5" fmla="*/ 0 h 207"/>
              <a:gd name="T6" fmla="*/ 2147483647 w 160"/>
              <a:gd name="T7" fmla="*/ 0 h 207"/>
              <a:gd name="T8" fmla="*/ 2147483647 w 160"/>
              <a:gd name="T9" fmla="*/ 2147483647 h 207"/>
              <a:gd name="T10" fmla="*/ 2147483647 w 160"/>
              <a:gd name="T11" fmla="*/ 0 h 207"/>
              <a:gd name="T12" fmla="*/ 0 w 160"/>
              <a:gd name="T13" fmla="*/ 0 h 207"/>
              <a:gd name="T14" fmla="*/ 2147483647 w 160"/>
              <a:gd name="T15" fmla="*/ 2147483647 h 207"/>
              <a:gd name="T16" fmla="*/ 0 60000 65536"/>
              <a:gd name="T17" fmla="*/ 0 60000 65536"/>
              <a:gd name="T18" fmla="*/ 0 60000 65536"/>
              <a:gd name="T19" fmla="*/ 0 60000 65536"/>
              <a:gd name="T20" fmla="*/ 0 60000 65536"/>
              <a:gd name="T21" fmla="*/ 0 60000 65536"/>
              <a:gd name="T22" fmla="*/ 0 60000 65536"/>
              <a:gd name="T23" fmla="*/ 0 60000 65536"/>
              <a:gd name="T24" fmla="*/ 0 w 160"/>
              <a:gd name="T25" fmla="*/ 0 h 207"/>
              <a:gd name="T26" fmla="*/ 160 w 160"/>
              <a:gd name="T27" fmla="*/ 207 h 20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0" h="207">
                <a:moveTo>
                  <a:pt x="68" y="207"/>
                </a:moveTo>
                <a:lnTo>
                  <a:pt x="94" y="207"/>
                </a:lnTo>
                <a:lnTo>
                  <a:pt x="160" y="0"/>
                </a:lnTo>
                <a:lnTo>
                  <a:pt x="134" y="0"/>
                </a:lnTo>
                <a:lnTo>
                  <a:pt x="81" y="174"/>
                </a:lnTo>
                <a:lnTo>
                  <a:pt x="27" y="0"/>
                </a:lnTo>
                <a:lnTo>
                  <a:pt x="0" y="0"/>
                </a:lnTo>
                <a:lnTo>
                  <a:pt x="68" y="207"/>
                </a:lnTo>
                <a:close/>
              </a:path>
            </a:pathLst>
          </a:custGeom>
          <a:solidFill>
            <a:srgbClr val="000080"/>
          </a:solidFill>
          <a:ln w="9525">
            <a:noFill/>
            <a:round/>
            <a:headEnd/>
            <a:tailEnd/>
          </a:ln>
        </p:spPr>
        <p:txBody>
          <a:bodyPr/>
          <a:lstStyle/>
          <a:p>
            <a:endParaRPr lang="en-US"/>
          </a:p>
        </p:txBody>
      </p:sp>
      <p:sp>
        <p:nvSpPr>
          <p:cNvPr id="23683" name="Rectangle 131"/>
          <p:cNvSpPr>
            <a:spLocks noChangeArrowheads="1"/>
          </p:cNvSpPr>
          <p:nvPr/>
        </p:nvSpPr>
        <p:spPr bwMode="auto">
          <a:xfrm>
            <a:off x="2822575" y="2433638"/>
            <a:ext cx="11113" cy="15875"/>
          </a:xfrm>
          <a:prstGeom prst="rect">
            <a:avLst/>
          </a:prstGeom>
          <a:solidFill>
            <a:srgbClr val="000080"/>
          </a:solidFill>
          <a:ln w="9525">
            <a:noFill/>
            <a:miter lim="800000"/>
            <a:headEnd/>
            <a:tailEnd/>
          </a:ln>
        </p:spPr>
        <p:txBody>
          <a:bodyPr/>
          <a:lstStyle/>
          <a:p>
            <a:endParaRPr lang="ru-RU" altLang="en-US"/>
          </a:p>
        </p:txBody>
      </p:sp>
      <p:sp>
        <p:nvSpPr>
          <p:cNvPr id="23684" name="Freeform 132"/>
          <p:cNvSpPr>
            <a:spLocks noEditPoints="1"/>
          </p:cNvSpPr>
          <p:nvPr/>
        </p:nvSpPr>
        <p:spPr bwMode="auto">
          <a:xfrm>
            <a:off x="1350963" y="2536825"/>
            <a:ext cx="58737" cy="107950"/>
          </a:xfrm>
          <a:custGeom>
            <a:avLst/>
            <a:gdLst>
              <a:gd name="T0" fmla="*/ 2147483647 w 126"/>
              <a:gd name="T1" fmla="*/ 2147483647 h 203"/>
              <a:gd name="T2" fmla="*/ 2147483647 w 126"/>
              <a:gd name="T3" fmla="*/ 2147483647 h 203"/>
              <a:gd name="T4" fmla="*/ 0 w 126"/>
              <a:gd name="T5" fmla="*/ 2147483647 h 203"/>
              <a:gd name="T6" fmla="*/ 2147483647 w 126"/>
              <a:gd name="T7" fmla="*/ 2147483647 h 203"/>
              <a:gd name="T8" fmla="*/ 2147483647 w 126"/>
              <a:gd name="T9" fmla="*/ 2147483647 h 203"/>
              <a:gd name="T10" fmla="*/ 2147483647 w 126"/>
              <a:gd name="T11" fmla="*/ 2147483647 h 203"/>
              <a:gd name="T12" fmla="*/ 2147483647 w 126"/>
              <a:gd name="T13" fmla="*/ 2147483647 h 203"/>
              <a:gd name="T14" fmla="*/ 2147483647 w 126"/>
              <a:gd name="T15" fmla="*/ 2147483647 h 203"/>
              <a:gd name="T16" fmla="*/ 2147483647 w 126"/>
              <a:gd name="T17" fmla="*/ 2147483647 h 203"/>
              <a:gd name="T18" fmla="*/ 2147483647 w 126"/>
              <a:gd name="T19" fmla="*/ 2147483647 h 203"/>
              <a:gd name="T20" fmla="*/ 2147483647 w 126"/>
              <a:gd name="T21" fmla="*/ 2147483647 h 203"/>
              <a:gd name="T22" fmla="*/ 2147483647 w 126"/>
              <a:gd name="T23" fmla="*/ 2147483647 h 203"/>
              <a:gd name="T24" fmla="*/ 2147483647 w 126"/>
              <a:gd name="T25" fmla="*/ 2147483647 h 203"/>
              <a:gd name="T26" fmla="*/ 2147483647 w 126"/>
              <a:gd name="T27" fmla="*/ 2147483647 h 203"/>
              <a:gd name="T28" fmla="*/ 2147483647 w 126"/>
              <a:gd name="T29" fmla="*/ 2147483647 h 203"/>
              <a:gd name="T30" fmla="*/ 2147483647 w 126"/>
              <a:gd name="T31" fmla="*/ 2147483647 h 203"/>
              <a:gd name="T32" fmla="*/ 2147483647 w 126"/>
              <a:gd name="T33" fmla="*/ 2147483647 h 203"/>
              <a:gd name="T34" fmla="*/ 2147483647 w 126"/>
              <a:gd name="T35" fmla="*/ 2147483647 h 203"/>
              <a:gd name="T36" fmla="*/ 2147483647 w 126"/>
              <a:gd name="T37" fmla="*/ 2147483647 h 203"/>
              <a:gd name="T38" fmla="*/ 2147483647 w 126"/>
              <a:gd name="T39" fmla="*/ 2147483647 h 203"/>
              <a:gd name="T40" fmla="*/ 2147483647 w 126"/>
              <a:gd name="T41" fmla="*/ 2147483647 h 203"/>
              <a:gd name="T42" fmla="*/ 2147483647 w 126"/>
              <a:gd name="T43" fmla="*/ 2147483647 h 203"/>
              <a:gd name="T44" fmla="*/ 2147483647 w 126"/>
              <a:gd name="T45" fmla="*/ 2147483647 h 203"/>
              <a:gd name="T46" fmla="*/ 2147483647 w 126"/>
              <a:gd name="T47" fmla="*/ 2147483647 h 203"/>
              <a:gd name="T48" fmla="*/ 2147483647 w 126"/>
              <a:gd name="T49" fmla="*/ 2147483647 h 203"/>
              <a:gd name="T50" fmla="*/ 2147483647 w 126"/>
              <a:gd name="T51" fmla="*/ 2147483647 h 203"/>
              <a:gd name="T52" fmla="*/ 2147483647 w 126"/>
              <a:gd name="T53" fmla="*/ 2147483647 h 203"/>
              <a:gd name="T54" fmla="*/ 2147483647 w 126"/>
              <a:gd name="T55" fmla="*/ 2147483647 h 203"/>
              <a:gd name="T56" fmla="*/ 2147483647 w 126"/>
              <a:gd name="T57" fmla="*/ 2147483647 h 203"/>
              <a:gd name="T58" fmla="*/ 2147483647 w 126"/>
              <a:gd name="T59" fmla="*/ 2147483647 h 203"/>
              <a:gd name="T60" fmla="*/ 2147483647 w 126"/>
              <a:gd name="T61" fmla="*/ 2147483647 h 203"/>
              <a:gd name="T62" fmla="*/ 2147483647 w 126"/>
              <a:gd name="T63" fmla="*/ 2147483647 h 203"/>
              <a:gd name="T64" fmla="*/ 2147483647 w 126"/>
              <a:gd name="T65" fmla="*/ 2147483647 h 203"/>
              <a:gd name="T66" fmla="*/ 2147483647 w 126"/>
              <a:gd name="T67" fmla="*/ 2147483647 h 203"/>
              <a:gd name="T68" fmla="*/ 2147483647 w 126"/>
              <a:gd name="T69" fmla="*/ 2147483647 h 203"/>
              <a:gd name="T70" fmla="*/ 2147483647 w 126"/>
              <a:gd name="T71" fmla="*/ 2147483647 h 203"/>
              <a:gd name="T72" fmla="*/ 2147483647 w 126"/>
              <a:gd name="T73" fmla="*/ 2147483647 h 203"/>
              <a:gd name="T74" fmla="*/ 2147483647 w 126"/>
              <a:gd name="T75" fmla="*/ 2147483647 h 203"/>
              <a:gd name="T76" fmla="*/ 2147483647 w 126"/>
              <a:gd name="T77" fmla="*/ 2147483647 h 203"/>
              <a:gd name="T78" fmla="*/ 2147483647 w 126"/>
              <a:gd name="T79" fmla="*/ 2147483647 h 203"/>
              <a:gd name="T80" fmla="*/ 2147483647 w 126"/>
              <a:gd name="T81" fmla="*/ 2147483647 h 203"/>
              <a:gd name="T82" fmla="*/ 2147483647 w 126"/>
              <a:gd name="T83" fmla="*/ 2147483647 h 203"/>
              <a:gd name="T84" fmla="*/ 2147483647 w 126"/>
              <a:gd name="T85" fmla="*/ 2147483647 h 20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3"/>
              <a:gd name="T131" fmla="*/ 126 w 126"/>
              <a:gd name="T132" fmla="*/ 203 h 20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3">
                <a:moveTo>
                  <a:pt x="31" y="89"/>
                </a:moveTo>
                <a:lnTo>
                  <a:pt x="24" y="93"/>
                </a:lnTo>
                <a:lnTo>
                  <a:pt x="17" y="97"/>
                </a:lnTo>
                <a:lnTo>
                  <a:pt x="12" y="102"/>
                </a:lnTo>
                <a:lnTo>
                  <a:pt x="8" y="108"/>
                </a:lnTo>
                <a:lnTo>
                  <a:pt x="5" y="115"/>
                </a:lnTo>
                <a:lnTo>
                  <a:pt x="2" y="123"/>
                </a:lnTo>
                <a:lnTo>
                  <a:pt x="0" y="131"/>
                </a:lnTo>
                <a:lnTo>
                  <a:pt x="0" y="139"/>
                </a:lnTo>
                <a:lnTo>
                  <a:pt x="1" y="153"/>
                </a:lnTo>
                <a:lnTo>
                  <a:pt x="5" y="166"/>
                </a:lnTo>
                <a:lnTo>
                  <a:pt x="10" y="177"/>
                </a:lnTo>
                <a:lnTo>
                  <a:pt x="17" y="186"/>
                </a:lnTo>
                <a:lnTo>
                  <a:pt x="26" y="193"/>
                </a:lnTo>
                <a:lnTo>
                  <a:pt x="36" y="199"/>
                </a:lnTo>
                <a:lnTo>
                  <a:pt x="49" y="202"/>
                </a:lnTo>
                <a:lnTo>
                  <a:pt x="63" y="203"/>
                </a:lnTo>
                <a:lnTo>
                  <a:pt x="77" y="202"/>
                </a:lnTo>
                <a:lnTo>
                  <a:pt x="89" y="199"/>
                </a:lnTo>
                <a:lnTo>
                  <a:pt x="101" y="193"/>
                </a:lnTo>
                <a:lnTo>
                  <a:pt x="109" y="186"/>
                </a:lnTo>
                <a:lnTo>
                  <a:pt x="116" y="177"/>
                </a:lnTo>
                <a:lnTo>
                  <a:pt x="122" y="166"/>
                </a:lnTo>
                <a:lnTo>
                  <a:pt x="125" y="153"/>
                </a:lnTo>
                <a:lnTo>
                  <a:pt x="126" y="139"/>
                </a:lnTo>
                <a:lnTo>
                  <a:pt x="126" y="131"/>
                </a:lnTo>
                <a:lnTo>
                  <a:pt x="124" y="123"/>
                </a:lnTo>
                <a:lnTo>
                  <a:pt x="122" y="115"/>
                </a:lnTo>
                <a:lnTo>
                  <a:pt x="118" y="108"/>
                </a:lnTo>
                <a:lnTo>
                  <a:pt x="113" y="102"/>
                </a:lnTo>
                <a:lnTo>
                  <a:pt x="108" y="97"/>
                </a:lnTo>
                <a:lnTo>
                  <a:pt x="103" y="93"/>
                </a:lnTo>
                <a:lnTo>
                  <a:pt x="95" y="89"/>
                </a:lnTo>
                <a:lnTo>
                  <a:pt x="101" y="86"/>
                </a:lnTo>
                <a:lnTo>
                  <a:pt x="106" y="82"/>
                </a:lnTo>
                <a:lnTo>
                  <a:pt x="110" y="78"/>
                </a:lnTo>
                <a:lnTo>
                  <a:pt x="113" y="73"/>
                </a:lnTo>
                <a:lnTo>
                  <a:pt x="116" y="68"/>
                </a:lnTo>
                <a:lnTo>
                  <a:pt x="118" y="63"/>
                </a:lnTo>
                <a:lnTo>
                  <a:pt x="120" y="56"/>
                </a:lnTo>
                <a:lnTo>
                  <a:pt x="120" y="49"/>
                </a:lnTo>
                <a:lnTo>
                  <a:pt x="118" y="38"/>
                </a:lnTo>
                <a:lnTo>
                  <a:pt x="115" y="29"/>
                </a:lnTo>
                <a:lnTo>
                  <a:pt x="111" y="21"/>
                </a:lnTo>
                <a:lnTo>
                  <a:pt x="104" y="14"/>
                </a:lnTo>
                <a:lnTo>
                  <a:pt x="96" y="8"/>
                </a:lnTo>
                <a:lnTo>
                  <a:pt x="87" y="3"/>
                </a:lnTo>
                <a:lnTo>
                  <a:pt x="75" y="1"/>
                </a:lnTo>
                <a:lnTo>
                  <a:pt x="63" y="0"/>
                </a:lnTo>
                <a:lnTo>
                  <a:pt x="51" y="1"/>
                </a:lnTo>
                <a:lnTo>
                  <a:pt x="39" y="3"/>
                </a:lnTo>
                <a:lnTo>
                  <a:pt x="30" y="8"/>
                </a:lnTo>
                <a:lnTo>
                  <a:pt x="21" y="14"/>
                </a:lnTo>
                <a:lnTo>
                  <a:pt x="15" y="21"/>
                </a:lnTo>
                <a:lnTo>
                  <a:pt x="11" y="29"/>
                </a:lnTo>
                <a:lnTo>
                  <a:pt x="8" y="38"/>
                </a:lnTo>
                <a:lnTo>
                  <a:pt x="7" y="49"/>
                </a:lnTo>
                <a:lnTo>
                  <a:pt x="7" y="56"/>
                </a:lnTo>
                <a:lnTo>
                  <a:pt x="8" y="63"/>
                </a:lnTo>
                <a:lnTo>
                  <a:pt x="10" y="68"/>
                </a:lnTo>
                <a:lnTo>
                  <a:pt x="13" y="73"/>
                </a:lnTo>
                <a:lnTo>
                  <a:pt x="16" y="78"/>
                </a:lnTo>
                <a:lnTo>
                  <a:pt x="20" y="82"/>
                </a:lnTo>
                <a:lnTo>
                  <a:pt x="25" y="86"/>
                </a:lnTo>
                <a:lnTo>
                  <a:pt x="31" y="89"/>
                </a:lnTo>
                <a:close/>
                <a:moveTo>
                  <a:pt x="31" y="52"/>
                </a:moveTo>
                <a:lnTo>
                  <a:pt x="32" y="45"/>
                </a:lnTo>
                <a:lnTo>
                  <a:pt x="33" y="39"/>
                </a:lnTo>
                <a:lnTo>
                  <a:pt x="36" y="35"/>
                </a:lnTo>
                <a:lnTo>
                  <a:pt x="39" y="31"/>
                </a:lnTo>
                <a:lnTo>
                  <a:pt x="44" y="28"/>
                </a:lnTo>
                <a:lnTo>
                  <a:pt x="49" y="25"/>
                </a:lnTo>
                <a:lnTo>
                  <a:pt x="55" y="23"/>
                </a:lnTo>
                <a:lnTo>
                  <a:pt x="63" y="23"/>
                </a:lnTo>
                <a:lnTo>
                  <a:pt x="70" y="23"/>
                </a:lnTo>
                <a:lnTo>
                  <a:pt x="76" y="25"/>
                </a:lnTo>
                <a:lnTo>
                  <a:pt x="82" y="28"/>
                </a:lnTo>
                <a:lnTo>
                  <a:pt x="86" y="31"/>
                </a:lnTo>
                <a:lnTo>
                  <a:pt x="89" y="35"/>
                </a:lnTo>
                <a:lnTo>
                  <a:pt x="92" y="39"/>
                </a:lnTo>
                <a:lnTo>
                  <a:pt x="93" y="45"/>
                </a:lnTo>
                <a:lnTo>
                  <a:pt x="94" y="52"/>
                </a:lnTo>
                <a:lnTo>
                  <a:pt x="93" y="58"/>
                </a:lnTo>
                <a:lnTo>
                  <a:pt x="92" y="64"/>
                </a:lnTo>
                <a:lnTo>
                  <a:pt x="89" y="68"/>
                </a:lnTo>
                <a:lnTo>
                  <a:pt x="86" y="73"/>
                </a:lnTo>
                <a:lnTo>
                  <a:pt x="82" y="77"/>
                </a:lnTo>
                <a:lnTo>
                  <a:pt x="75" y="79"/>
                </a:lnTo>
                <a:lnTo>
                  <a:pt x="70" y="81"/>
                </a:lnTo>
                <a:lnTo>
                  <a:pt x="63" y="81"/>
                </a:lnTo>
                <a:lnTo>
                  <a:pt x="55" y="81"/>
                </a:lnTo>
                <a:lnTo>
                  <a:pt x="50" y="79"/>
                </a:lnTo>
                <a:lnTo>
                  <a:pt x="44" y="77"/>
                </a:lnTo>
                <a:lnTo>
                  <a:pt x="39" y="73"/>
                </a:lnTo>
                <a:lnTo>
                  <a:pt x="36" y="68"/>
                </a:lnTo>
                <a:lnTo>
                  <a:pt x="33" y="64"/>
                </a:lnTo>
                <a:lnTo>
                  <a:pt x="32" y="58"/>
                </a:lnTo>
                <a:lnTo>
                  <a:pt x="31" y="52"/>
                </a:lnTo>
                <a:close/>
                <a:moveTo>
                  <a:pt x="26" y="139"/>
                </a:moveTo>
                <a:lnTo>
                  <a:pt x="27" y="131"/>
                </a:lnTo>
                <a:lnTo>
                  <a:pt x="28" y="124"/>
                </a:lnTo>
                <a:lnTo>
                  <a:pt x="31" y="117"/>
                </a:lnTo>
                <a:lnTo>
                  <a:pt x="35" y="113"/>
                </a:lnTo>
                <a:lnTo>
                  <a:pt x="40" y="108"/>
                </a:lnTo>
                <a:lnTo>
                  <a:pt x="48" y="104"/>
                </a:lnTo>
                <a:lnTo>
                  <a:pt x="55" y="103"/>
                </a:lnTo>
                <a:lnTo>
                  <a:pt x="63" y="102"/>
                </a:lnTo>
                <a:lnTo>
                  <a:pt x="71" y="103"/>
                </a:lnTo>
                <a:lnTo>
                  <a:pt x="78" y="104"/>
                </a:lnTo>
                <a:lnTo>
                  <a:pt x="85" y="108"/>
                </a:lnTo>
                <a:lnTo>
                  <a:pt x="91" y="113"/>
                </a:lnTo>
                <a:lnTo>
                  <a:pt x="95" y="117"/>
                </a:lnTo>
                <a:lnTo>
                  <a:pt x="98" y="124"/>
                </a:lnTo>
                <a:lnTo>
                  <a:pt x="99" y="131"/>
                </a:lnTo>
                <a:lnTo>
                  <a:pt x="101" y="139"/>
                </a:lnTo>
                <a:lnTo>
                  <a:pt x="99" y="148"/>
                </a:lnTo>
                <a:lnTo>
                  <a:pt x="98" y="156"/>
                </a:lnTo>
                <a:lnTo>
                  <a:pt x="95" y="163"/>
                </a:lnTo>
                <a:lnTo>
                  <a:pt x="91" y="169"/>
                </a:lnTo>
                <a:lnTo>
                  <a:pt x="85" y="173"/>
                </a:lnTo>
                <a:lnTo>
                  <a:pt x="78" y="177"/>
                </a:lnTo>
                <a:lnTo>
                  <a:pt x="71" y="178"/>
                </a:lnTo>
                <a:lnTo>
                  <a:pt x="63" y="179"/>
                </a:lnTo>
                <a:lnTo>
                  <a:pt x="55" y="178"/>
                </a:lnTo>
                <a:lnTo>
                  <a:pt x="48" y="177"/>
                </a:lnTo>
                <a:lnTo>
                  <a:pt x="40" y="173"/>
                </a:lnTo>
                <a:lnTo>
                  <a:pt x="35" y="169"/>
                </a:lnTo>
                <a:lnTo>
                  <a:pt x="31" y="163"/>
                </a:lnTo>
                <a:lnTo>
                  <a:pt x="28" y="156"/>
                </a:lnTo>
                <a:lnTo>
                  <a:pt x="27" y="148"/>
                </a:lnTo>
                <a:lnTo>
                  <a:pt x="26" y="139"/>
                </a:lnTo>
                <a:close/>
              </a:path>
            </a:pathLst>
          </a:custGeom>
          <a:solidFill>
            <a:srgbClr val="000099"/>
          </a:solidFill>
          <a:ln w="9525">
            <a:noFill/>
            <a:round/>
            <a:headEnd/>
            <a:tailEnd/>
          </a:ln>
        </p:spPr>
        <p:txBody>
          <a:bodyPr/>
          <a:lstStyle/>
          <a:p>
            <a:endParaRPr lang="en-US"/>
          </a:p>
        </p:txBody>
      </p:sp>
      <p:sp>
        <p:nvSpPr>
          <p:cNvPr id="23685" name="Freeform 133"/>
          <p:cNvSpPr>
            <a:spLocks noEditPoints="1"/>
          </p:cNvSpPr>
          <p:nvPr/>
        </p:nvSpPr>
        <p:spPr bwMode="auto">
          <a:xfrm>
            <a:off x="2025650" y="2533650"/>
            <a:ext cx="79375" cy="109538"/>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5"/>
                </a:lnTo>
                <a:lnTo>
                  <a:pt x="120" y="145"/>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99"/>
          </a:solidFill>
          <a:ln w="9525">
            <a:noFill/>
            <a:round/>
            <a:headEnd/>
            <a:tailEnd/>
          </a:ln>
        </p:spPr>
        <p:txBody>
          <a:bodyPr/>
          <a:lstStyle/>
          <a:p>
            <a:endParaRPr lang="en-US"/>
          </a:p>
        </p:txBody>
      </p:sp>
      <p:sp>
        <p:nvSpPr>
          <p:cNvPr id="23686" name="Freeform 134"/>
          <p:cNvSpPr>
            <a:spLocks/>
          </p:cNvSpPr>
          <p:nvPr/>
        </p:nvSpPr>
        <p:spPr bwMode="auto">
          <a:xfrm>
            <a:off x="2112963" y="2560638"/>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99"/>
          </a:solidFill>
          <a:ln w="9525">
            <a:noFill/>
            <a:round/>
            <a:headEnd/>
            <a:tailEnd/>
          </a:ln>
        </p:spPr>
        <p:txBody>
          <a:bodyPr/>
          <a:lstStyle/>
          <a:p>
            <a:endParaRPr lang="en-US"/>
          </a:p>
        </p:txBody>
      </p:sp>
      <p:sp>
        <p:nvSpPr>
          <p:cNvPr id="23687" name="Freeform 135"/>
          <p:cNvSpPr>
            <a:spLocks noEditPoints="1"/>
          </p:cNvSpPr>
          <p:nvPr/>
        </p:nvSpPr>
        <p:spPr bwMode="auto">
          <a:xfrm>
            <a:off x="2178050" y="2533650"/>
            <a:ext cx="61913" cy="111125"/>
          </a:xfrm>
          <a:custGeom>
            <a:avLst/>
            <a:gdLst>
              <a:gd name="T0" fmla="*/ 2147483647 w 127"/>
              <a:gd name="T1" fmla="*/ 0 h 210"/>
              <a:gd name="T2" fmla="*/ 2147483647 w 127"/>
              <a:gd name="T3" fmla="*/ 0 h 210"/>
              <a:gd name="T4" fmla="*/ 2147483647 w 127"/>
              <a:gd name="T5" fmla="*/ 2147483647 h 210"/>
              <a:gd name="T6" fmla="*/ 2147483647 w 127"/>
              <a:gd name="T7" fmla="*/ 2147483647 h 210"/>
              <a:gd name="T8" fmla="*/ 2147483647 w 127"/>
              <a:gd name="T9" fmla="*/ 2147483647 h 210"/>
              <a:gd name="T10" fmla="*/ 2147483647 w 127"/>
              <a:gd name="T11" fmla="*/ 2147483647 h 210"/>
              <a:gd name="T12" fmla="*/ 2147483647 w 127"/>
              <a:gd name="T13" fmla="*/ 2147483647 h 210"/>
              <a:gd name="T14" fmla="*/ 2147483647 w 127"/>
              <a:gd name="T15" fmla="*/ 2147483647 h 210"/>
              <a:gd name="T16" fmla="*/ 2147483647 w 127"/>
              <a:gd name="T17" fmla="*/ 2147483647 h 210"/>
              <a:gd name="T18" fmla="*/ 2147483647 w 127"/>
              <a:gd name="T19" fmla="*/ 2147483647 h 210"/>
              <a:gd name="T20" fmla="*/ 2147483647 w 127"/>
              <a:gd name="T21" fmla="*/ 2147483647 h 210"/>
              <a:gd name="T22" fmla="*/ 2147483647 w 127"/>
              <a:gd name="T23" fmla="*/ 2147483647 h 210"/>
              <a:gd name="T24" fmla="*/ 2147483647 w 127"/>
              <a:gd name="T25" fmla="*/ 2147483647 h 210"/>
              <a:gd name="T26" fmla="*/ 2147483647 w 127"/>
              <a:gd name="T27" fmla="*/ 2147483647 h 210"/>
              <a:gd name="T28" fmla="*/ 0 w 127"/>
              <a:gd name="T29" fmla="*/ 2147483647 h 210"/>
              <a:gd name="T30" fmla="*/ 2147483647 w 127"/>
              <a:gd name="T31" fmla="*/ 2147483647 h 210"/>
              <a:gd name="T32" fmla="*/ 2147483647 w 127"/>
              <a:gd name="T33" fmla="*/ 2147483647 h 210"/>
              <a:gd name="T34" fmla="*/ 2147483647 w 127"/>
              <a:gd name="T35" fmla="*/ 2147483647 h 210"/>
              <a:gd name="T36" fmla="*/ 2147483647 w 127"/>
              <a:gd name="T37" fmla="*/ 2147483647 h 210"/>
              <a:gd name="T38" fmla="*/ 2147483647 w 127"/>
              <a:gd name="T39" fmla="*/ 2147483647 h 210"/>
              <a:gd name="T40" fmla="*/ 2147483647 w 127"/>
              <a:gd name="T41" fmla="*/ 2147483647 h 210"/>
              <a:gd name="T42" fmla="*/ 2147483647 w 127"/>
              <a:gd name="T43" fmla="*/ 2147483647 h 210"/>
              <a:gd name="T44" fmla="*/ 2147483647 w 127"/>
              <a:gd name="T45" fmla="*/ 2147483647 h 210"/>
              <a:gd name="T46" fmla="*/ 2147483647 w 127"/>
              <a:gd name="T47" fmla="*/ 2147483647 h 210"/>
              <a:gd name="T48" fmla="*/ 2147483647 w 127"/>
              <a:gd name="T49" fmla="*/ 2147483647 h 210"/>
              <a:gd name="T50" fmla="*/ 2147483647 w 127"/>
              <a:gd name="T51" fmla="*/ 2147483647 h 210"/>
              <a:gd name="T52" fmla="*/ 2147483647 w 127"/>
              <a:gd name="T53" fmla="*/ 2147483647 h 210"/>
              <a:gd name="T54" fmla="*/ 2147483647 w 127"/>
              <a:gd name="T55" fmla="*/ 2147483647 h 210"/>
              <a:gd name="T56" fmla="*/ 2147483647 w 127"/>
              <a:gd name="T57" fmla="*/ 2147483647 h 210"/>
              <a:gd name="T58" fmla="*/ 2147483647 w 127"/>
              <a:gd name="T59" fmla="*/ 0 h 210"/>
              <a:gd name="T60" fmla="*/ 2147483647 w 127"/>
              <a:gd name="T61" fmla="*/ 2147483647 h 210"/>
              <a:gd name="T62" fmla="*/ 2147483647 w 127"/>
              <a:gd name="T63" fmla="*/ 2147483647 h 210"/>
              <a:gd name="T64" fmla="*/ 2147483647 w 127"/>
              <a:gd name="T65" fmla="*/ 2147483647 h 210"/>
              <a:gd name="T66" fmla="*/ 2147483647 w 127"/>
              <a:gd name="T67" fmla="*/ 2147483647 h 210"/>
              <a:gd name="T68" fmla="*/ 2147483647 w 127"/>
              <a:gd name="T69" fmla="*/ 2147483647 h 210"/>
              <a:gd name="T70" fmla="*/ 2147483647 w 127"/>
              <a:gd name="T71" fmla="*/ 2147483647 h 210"/>
              <a:gd name="T72" fmla="*/ 2147483647 w 127"/>
              <a:gd name="T73" fmla="*/ 2147483647 h 210"/>
              <a:gd name="T74" fmla="*/ 2147483647 w 127"/>
              <a:gd name="T75" fmla="*/ 2147483647 h 210"/>
              <a:gd name="T76" fmla="*/ 2147483647 w 127"/>
              <a:gd name="T77" fmla="*/ 2147483647 h 210"/>
              <a:gd name="T78" fmla="*/ 2147483647 w 127"/>
              <a:gd name="T79" fmla="*/ 2147483647 h 210"/>
              <a:gd name="T80" fmla="*/ 2147483647 w 127"/>
              <a:gd name="T81" fmla="*/ 2147483647 h 210"/>
              <a:gd name="T82" fmla="*/ 2147483647 w 127"/>
              <a:gd name="T83" fmla="*/ 2147483647 h 210"/>
              <a:gd name="T84" fmla="*/ 2147483647 w 127"/>
              <a:gd name="T85" fmla="*/ 2147483647 h 210"/>
              <a:gd name="T86" fmla="*/ 2147483647 w 127"/>
              <a:gd name="T87" fmla="*/ 2147483647 h 210"/>
              <a:gd name="T88" fmla="*/ 2147483647 w 127"/>
              <a:gd name="T89" fmla="*/ 2147483647 h 210"/>
              <a:gd name="T90" fmla="*/ 2147483647 w 127"/>
              <a:gd name="T91" fmla="*/ 2147483647 h 210"/>
              <a:gd name="T92" fmla="*/ 2147483647 w 127"/>
              <a:gd name="T93" fmla="*/ 2147483647 h 210"/>
              <a:gd name="T94" fmla="*/ 2147483647 w 127"/>
              <a:gd name="T95" fmla="*/ 2147483647 h 210"/>
              <a:gd name="T96" fmla="*/ 2147483647 w 127"/>
              <a:gd name="T97" fmla="*/ 2147483647 h 210"/>
              <a:gd name="T98" fmla="*/ 2147483647 w 127"/>
              <a:gd name="T99" fmla="*/ 2147483647 h 210"/>
              <a:gd name="T100" fmla="*/ 2147483647 w 127"/>
              <a:gd name="T101" fmla="*/ 2147483647 h 210"/>
              <a:gd name="T102" fmla="*/ 2147483647 w 127"/>
              <a:gd name="T103" fmla="*/ 2147483647 h 210"/>
              <a:gd name="T104" fmla="*/ 2147483647 w 127"/>
              <a:gd name="T105" fmla="*/ 2147483647 h 210"/>
              <a:gd name="T106" fmla="*/ 2147483647 w 127"/>
              <a:gd name="T107" fmla="*/ 2147483647 h 210"/>
              <a:gd name="T108" fmla="*/ 2147483647 w 127"/>
              <a:gd name="T109" fmla="*/ 2147483647 h 210"/>
              <a:gd name="T110" fmla="*/ 2147483647 w 127"/>
              <a:gd name="T111" fmla="*/ 2147483647 h 210"/>
              <a:gd name="T112" fmla="*/ 2147483647 w 127"/>
              <a:gd name="T113" fmla="*/ 2147483647 h 210"/>
              <a:gd name="T114" fmla="*/ 2147483647 w 127"/>
              <a:gd name="T115" fmla="*/ 2147483647 h 210"/>
              <a:gd name="T116" fmla="*/ 2147483647 w 127"/>
              <a:gd name="T117" fmla="*/ 2147483647 h 210"/>
              <a:gd name="T118" fmla="*/ 2147483647 w 127"/>
              <a:gd name="T119" fmla="*/ 2147483647 h 210"/>
              <a:gd name="T120" fmla="*/ 2147483647 w 127"/>
              <a:gd name="T121" fmla="*/ 2147483647 h 210"/>
              <a:gd name="T122" fmla="*/ 2147483647 w 127"/>
              <a:gd name="T123" fmla="*/ 2147483647 h 210"/>
              <a:gd name="T124" fmla="*/ 2147483647 w 127"/>
              <a:gd name="T125" fmla="*/ 2147483647 h 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0"/>
              <a:gd name="T191" fmla="*/ 127 w 127"/>
              <a:gd name="T192" fmla="*/ 210 h 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0">
                <a:moveTo>
                  <a:pt x="127" y="0"/>
                </a:moveTo>
                <a:lnTo>
                  <a:pt x="105" y="0"/>
                </a:lnTo>
                <a:lnTo>
                  <a:pt x="105" y="75"/>
                </a:lnTo>
                <a:lnTo>
                  <a:pt x="96" y="65"/>
                </a:lnTo>
                <a:lnTo>
                  <a:pt x="86" y="58"/>
                </a:lnTo>
                <a:lnTo>
                  <a:pt x="74" y="53"/>
                </a:lnTo>
                <a:lnTo>
                  <a:pt x="60" y="52"/>
                </a:lnTo>
                <a:lnTo>
                  <a:pt x="48" y="53"/>
                </a:lnTo>
                <a:lnTo>
                  <a:pt x="36" y="58"/>
                </a:lnTo>
                <a:lnTo>
                  <a:pt x="26" y="64"/>
                </a:lnTo>
                <a:lnTo>
                  <a:pt x="17" y="73"/>
                </a:lnTo>
                <a:lnTo>
                  <a:pt x="10" y="85"/>
                </a:lnTo>
                <a:lnTo>
                  <a:pt x="5" y="98"/>
                </a:lnTo>
                <a:lnTo>
                  <a:pt x="1" y="114"/>
                </a:lnTo>
                <a:lnTo>
                  <a:pt x="0" y="131"/>
                </a:lnTo>
                <a:lnTo>
                  <a:pt x="1" y="149"/>
                </a:lnTo>
                <a:lnTo>
                  <a:pt x="5" y="165"/>
                </a:lnTo>
                <a:lnTo>
                  <a:pt x="10" y="178"/>
                </a:lnTo>
                <a:lnTo>
                  <a:pt x="17" y="189"/>
                </a:lnTo>
                <a:lnTo>
                  <a:pt x="26" y="199"/>
                </a:lnTo>
                <a:lnTo>
                  <a:pt x="36" y="204"/>
                </a:lnTo>
                <a:lnTo>
                  <a:pt x="48" y="209"/>
                </a:lnTo>
                <a:lnTo>
                  <a:pt x="60" y="210"/>
                </a:lnTo>
                <a:lnTo>
                  <a:pt x="73" y="209"/>
                </a:lnTo>
                <a:lnTo>
                  <a:pt x="85" y="204"/>
                </a:lnTo>
                <a:lnTo>
                  <a:pt x="95" y="197"/>
                </a:lnTo>
                <a:lnTo>
                  <a:pt x="105" y="187"/>
                </a:lnTo>
                <a:lnTo>
                  <a:pt x="105" y="207"/>
                </a:lnTo>
                <a:lnTo>
                  <a:pt x="127" y="207"/>
                </a:lnTo>
                <a:lnTo>
                  <a:pt x="127" y="0"/>
                </a:lnTo>
                <a:close/>
                <a:moveTo>
                  <a:pt x="106" y="131"/>
                </a:moveTo>
                <a:lnTo>
                  <a:pt x="105" y="144"/>
                </a:lnTo>
                <a:lnTo>
                  <a:pt x="103" y="156"/>
                </a:lnTo>
                <a:lnTo>
                  <a:pt x="99" y="165"/>
                </a:lnTo>
                <a:lnTo>
                  <a:pt x="95" y="173"/>
                </a:lnTo>
                <a:lnTo>
                  <a:pt x="89" y="180"/>
                </a:lnTo>
                <a:lnTo>
                  <a:pt x="83" y="185"/>
                </a:lnTo>
                <a:lnTo>
                  <a:pt x="74" y="187"/>
                </a:lnTo>
                <a:lnTo>
                  <a:pt x="66" y="188"/>
                </a:lnTo>
                <a:lnTo>
                  <a:pt x="56" y="187"/>
                </a:lnTo>
                <a:lnTo>
                  <a:pt x="49" y="185"/>
                </a:lnTo>
                <a:lnTo>
                  <a:pt x="41" y="180"/>
                </a:lnTo>
                <a:lnTo>
                  <a:pt x="35" y="174"/>
                </a:lnTo>
                <a:lnTo>
                  <a:pt x="31" y="166"/>
                </a:lnTo>
                <a:lnTo>
                  <a:pt x="28" y="157"/>
                </a:lnTo>
                <a:lnTo>
                  <a:pt x="26" y="146"/>
                </a:lnTo>
                <a:lnTo>
                  <a:pt x="25" y="133"/>
                </a:lnTo>
                <a:lnTo>
                  <a:pt x="26" y="121"/>
                </a:lnTo>
                <a:lnTo>
                  <a:pt x="28" y="109"/>
                </a:lnTo>
                <a:lnTo>
                  <a:pt x="31" y="98"/>
                </a:lnTo>
                <a:lnTo>
                  <a:pt x="35" y="90"/>
                </a:lnTo>
                <a:lnTo>
                  <a:pt x="41" y="83"/>
                </a:lnTo>
                <a:lnTo>
                  <a:pt x="48" y="79"/>
                </a:lnTo>
                <a:lnTo>
                  <a:pt x="56" y="76"/>
                </a:lnTo>
                <a:lnTo>
                  <a:pt x="65" y="75"/>
                </a:lnTo>
                <a:lnTo>
                  <a:pt x="74" y="76"/>
                </a:lnTo>
                <a:lnTo>
                  <a:pt x="83" y="79"/>
                </a:lnTo>
                <a:lnTo>
                  <a:pt x="90" y="83"/>
                </a:lnTo>
                <a:lnTo>
                  <a:pt x="95" y="89"/>
                </a:lnTo>
                <a:lnTo>
                  <a:pt x="101" y="97"/>
                </a:lnTo>
                <a:lnTo>
                  <a:pt x="104" y="107"/>
                </a:lnTo>
                <a:lnTo>
                  <a:pt x="105" y="118"/>
                </a:lnTo>
                <a:lnTo>
                  <a:pt x="106" y="131"/>
                </a:lnTo>
                <a:close/>
              </a:path>
            </a:pathLst>
          </a:custGeom>
          <a:solidFill>
            <a:srgbClr val="000099"/>
          </a:solidFill>
          <a:ln w="9525">
            <a:noFill/>
            <a:round/>
            <a:headEnd/>
            <a:tailEnd/>
          </a:ln>
        </p:spPr>
        <p:txBody>
          <a:bodyPr/>
          <a:lstStyle/>
          <a:p>
            <a:endParaRPr lang="en-US"/>
          </a:p>
        </p:txBody>
      </p:sp>
      <p:sp>
        <p:nvSpPr>
          <p:cNvPr id="23688" name="Freeform 136"/>
          <p:cNvSpPr>
            <a:spLocks/>
          </p:cNvSpPr>
          <p:nvPr/>
        </p:nvSpPr>
        <p:spPr bwMode="auto">
          <a:xfrm>
            <a:off x="2254250" y="2560638"/>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3"/>
                </a:lnTo>
                <a:lnTo>
                  <a:pt x="44" y="29"/>
                </a:lnTo>
                <a:lnTo>
                  <a:pt x="52" y="28"/>
                </a:lnTo>
                <a:lnTo>
                  <a:pt x="61" y="27"/>
                </a:lnTo>
                <a:lnTo>
                  <a:pt x="66" y="27"/>
                </a:lnTo>
                <a:lnTo>
                  <a:pt x="66" y="0"/>
                </a:lnTo>
                <a:lnTo>
                  <a:pt x="60" y="0"/>
                </a:lnTo>
                <a:lnTo>
                  <a:pt x="53" y="0"/>
                </a:lnTo>
                <a:lnTo>
                  <a:pt x="47" y="2"/>
                </a:lnTo>
                <a:lnTo>
                  <a:pt x="42" y="5"/>
                </a:lnTo>
                <a:lnTo>
                  <a:pt x="37" y="7"/>
                </a:lnTo>
                <a:lnTo>
                  <a:pt x="32" y="12"/>
                </a:lnTo>
                <a:lnTo>
                  <a:pt x="28" y="17"/>
                </a:lnTo>
                <a:lnTo>
                  <a:pt x="25" y="23"/>
                </a:lnTo>
                <a:lnTo>
                  <a:pt x="22" y="30"/>
                </a:lnTo>
                <a:lnTo>
                  <a:pt x="22" y="3"/>
                </a:lnTo>
                <a:lnTo>
                  <a:pt x="0" y="3"/>
                </a:lnTo>
                <a:lnTo>
                  <a:pt x="0" y="155"/>
                </a:lnTo>
                <a:close/>
              </a:path>
            </a:pathLst>
          </a:custGeom>
          <a:solidFill>
            <a:srgbClr val="000099"/>
          </a:solidFill>
          <a:ln w="9525">
            <a:noFill/>
            <a:round/>
            <a:headEnd/>
            <a:tailEnd/>
          </a:ln>
        </p:spPr>
        <p:txBody>
          <a:bodyPr/>
          <a:lstStyle/>
          <a:p>
            <a:endParaRPr lang="en-US"/>
          </a:p>
        </p:txBody>
      </p:sp>
      <p:sp>
        <p:nvSpPr>
          <p:cNvPr id="23689" name="Freeform 137"/>
          <p:cNvSpPr>
            <a:spLocks noEditPoints="1"/>
          </p:cNvSpPr>
          <p:nvPr/>
        </p:nvSpPr>
        <p:spPr bwMode="auto">
          <a:xfrm>
            <a:off x="2292350" y="2525713"/>
            <a:ext cx="58738" cy="119062"/>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0" y="188"/>
                </a:lnTo>
                <a:lnTo>
                  <a:pt x="86" y="193"/>
                </a:lnTo>
                <a:lnTo>
                  <a:pt x="82" y="195"/>
                </a:lnTo>
                <a:lnTo>
                  <a:pt x="77" y="198"/>
                </a:lnTo>
                <a:lnTo>
                  <a:pt x="70" y="200"/>
                </a:lnTo>
                <a:lnTo>
                  <a:pt x="63" y="200"/>
                </a:lnTo>
                <a:lnTo>
                  <a:pt x="55" y="199"/>
                </a:lnTo>
                <a:lnTo>
                  <a:pt x="47" y="197"/>
                </a:lnTo>
                <a:lnTo>
                  <a:pt x="41" y="193"/>
                </a:lnTo>
                <a:lnTo>
                  <a:pt x="35" y="187"/>
                </a:lnTo>
                <a:lnTo>
                  <a:pt x="30" y="181"/>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1"/>
                </a:lnTo>
                <a:lnTo>
                  <a:pt x="1" y="128"/>
                </a:lnTo>
                <a:lnTo>
                  <a:pt x="0" y="145"/>
                </a:lnTo>
                <a:lnTo>
                  <a:pt x="1" y="163"/>
                </a:lnTo>
                <a:lnTo>
                  <a:pt x="4" y="178"/>
                </a:lnTo>
                <a:lnTo>
                  <a:pt x="9" y="192"/>
                </a:lnTo>
                <a:lnTo>
                  <a:pt x="17" y="202"/>
                </a:lnTo>
                <a:lnTo>
                  <a:pt x="25" y="212"/>
                </a:lnTo>
                <a:lnTo>
                  <a:pt x="36" y="217"/>
                </a:lnTo>
                <a:lnTo>
                  <a:pt x="48" y="222"/>
                </a:lnTo>
                <a:lnTo>
                  <a:pt x="61" y="223"/>
                </a:lnTo>
                <a:lnTo>
                  <a:pt x="73" y="222"/>
                </a:lnTo>
                <a:lnTo>
                  <a:pt x="84" y="220"/>
                </a:lnTo>
                <a:lnTo>
                  <a:pt x="94" y="215"/>
                </a:lnTo>
                <a:lnTo>
                  <a:pt x="102" y="209"/>
                </a:lnTo>
                <a:lnTo>
                  <a:pt x="108" y="202"/>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89"/>
                </a:lnTo>
                <a:lnTo>
                  <a:pt x="54" y="88"/>
                </a:lnTo>
                <a:lnTo>
                  <a:pt x="62" y="87"/>
                </a:lnTo>
                <a:lnTo>
                  <a:pt x="70" y="88"/>
                </a:lnTo>
                <a:lnTo>
                  <a:pt x="78" y="89"/>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99"/>
          </a:solidFill>
          <a:ln w="9525">
            <a:noFill/>
            <a:round/>
            <a:headEnd/>
            <a:tailEnd/>
          </a:ln>
        </p:spPr>
        <p:txBody>
          <a:bodyPr/>
          <a:lstStyle/>
          <a:p>
            <a:endParaRPr lang="en-US"/>
          </a:p>
        </p:txBody>
      </p:sp>
      <p:sp>
        <p:nvSpPr>
          <p:cNvPr id="23690" name="Freeform 138"/>
          <p:cNvSpPr>
            <a:spLocks noEditPoints="1"/>
          </p:cNvSpPr>
          <p:nvPr/>
        </p:nvSpPr>
        <p:spPr bwMode="auto">
          <a:xfrm>
            <a:off x="2395538" y="2533650"/>
            <a:ext cx="73025"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4"/>
                </a:lnTo>
                <a:lnTo>
                  <a:pt x="97" y="203"/>
                </a:lnTo>
                <a:lnTo>
                  <a:pt x="106" y="200"/>
                </a:lnTo>
                <a:lnTo>
                  <a:pt x="113" y="196"/>
                </a:lnTo>
                <a:lnTo>
                  <a:pt x="119" y="190"/>
                </a:lnTo>
                <a:lnTo>
                  <a:pt x="126" y="186"/>
                </a:lnTo>
                <a:lnTo>
                  <a:pt x="131" y="179"/>
                </a:lnTo>
                <a:lnTo>
                  <a:pt x="136" y="172"/>
                </a:lnTo>
                <a:lnTo>
                  <a:pt x="140" y="164"/>
                </a:lnTo>
                <a:lnTo>
                  <a:pt x="145" y="156"/>
                </a:lnTo>
                <a:lnTo>
                  <a:pt x="148" y="145"/>
                </a:lnTo>
                <a:lnTo>
                  <a:pt x="150" y="136"/>
                </a:lnTo>
                <a:lnTo>
                  <a:pt x="152" y="124"/>
                </a:lnTo>
                <a:lnTo>
                  <a:pt x="153" y="112"/>
                </a:lnTo>
                <a:lnTo>
                  <a:pt x="153" y="100"/>
                </a:lnTo>
                <a:lnTo>
                  <a:pt x="153" y="88"/>
                </a:lnTo>
                <a:lnTo>
                  <a:pt x="152" y="78"/>
                </a:lnTo>
                <a:lnTo>
                  <a:pt x="150" y="67"/>
                </a:lnTo>
                <a:lnTo>
                  <a:pt x="148" y="57"/>
                </a:lnTo>
                <a:lnTo>
                  <a:pt x="145" y="48"/>
                </a:lnTo>
                <a:lnTo>
                  <a:pt x="142" y="39"/>
                </a:lnTo>
                <a:lnTo>
                  <a:pt x="137" y="32"/>
                </a:lnTo>
                <a:lnTo>
                  <a:pt x="132" y="25"/>
                </a:lnTo>
                <a:lnTo>
                  <a:pt x="127" y="19"/>
                </a:lnTo>
                <a:lnTo>
                  <a:pt x="120" y="15"/>
                </a:lnTo>
                <a:lnTo>
                  <a:pt x="114" y="10"/>
                </a:lnTo>
                <a:lnTo>
                  <a:pt x="107" y="6"/>
                </a:lnTo>
                <a:lnTo>
                  <a:pt x="99" y="3"/>
                </a:lnTo>
                <a:lnTo>
                  <a:pt x="91" y="1"/>
                </a:lnTo>
                <a:lnTo>
                  <a:pt x="81" y="0"/>
                </a:lnTo>
                <a:lnTo>
                  <a:pt x="72" y="0"/>
                </a:lnTo>
                <a:lnTo>
                  <a:pt x="0" y="0"/>
                </a:lnTo>
                <a:lnTo>
                  <a:pt x="0" y="207"/>
                </a:lnTo>
                <a:close/>
                <a:moveTo>
                  <a:pt x="70" y="24"/>
                </a:moveTo>
                <a:lnTo>
                  <a:pt x="82" y="25"/>
                </a:lnTo>
                <a:lnTo>
                  <a:pt x="94" y="29"/>
                </a:lnTo>
                <a:lnTo>
                  <a:pt x="104" y="36"/>
                </a:lnTo>
                <a:lnTo>
                  <a:pt x="112" y="44"/>
                </a:lnTo>
                <a:lnTo>
                  <a:pt x="118" y="55"/>
                </a:lnTo>
                <a:lnTo>
                  <a:pt x="123" y="68"/>
                </a:lnTo>
                <a:lnTo>
                  <a:pt x="126" y="83"/>
                </a:lnTo>
                <a:lnTo>
                  <a:pt x="127" y="102"/>
                </a:lnTo>
                <a:lnTo>
                  <a:pt x="126" y="121"/>
                </a:lnTo>
                <a:lnTo>
                  <a:pt x="124" y="136"/>
                </a:lnTo>
                <a:lnTo>
                  <a:pt x="118" y="150"/>
                </a:lnTo>
                <a:lnTo>
                  <a:pt x="112" y="161"/>
                </a:lnTo>
                <a:lnTo>
                  <a:pt x="105" y="170"/>
                </a:lnTo>
                <a:lnTo>
                  <a:pt x="94" y="177"/>
                </a:lnTo>
                <a:lnTo>
                  <a:pt x="82" y="180"/>
                </a:lnTo>
                <a:lnTo>
                  <a:pt x="70" y="181"/>
                </a:lnTo>
                <a:lnTo>
                  <a:pt x="26" y="181"/>
                </a:lnTo>
                <a:lnTo>
                  <a:pt x="26" y="24"/>
                </a:lnTo>
                <a:lnTo>
                  <a:pt x="70" y="24"/>
                </a:lnTo>
                <a:close/>
              </a:path>
            </a:pathLst>
          </a:custGeom>
          <a:solidFill>
            <a:srgbClr val="000099"/>
          </a:solidFill>
          <a:ln w="9525">
            <a:noFill/>
            <a:round/>
            <a:headEnd/>
            <a:tailEnd/>
          </a:ln>
        </p:spPr>
        <p:txBody>
          <a:bodyPr/>
          <a:lstStyle/>
          <a:p>
            <a:endParaRPr lang="en-US"/>
          </a:p>
        </p:txBody>
      </p:sp>
      <p:sp>
        <p:nvSpPr>
          <p:cNvPr id="23691" name="Rectangle 139"/>
          <p:cNvSpPr>
            <a:spLocks noChangeArrowheads="1"/>
          </p:cNvSpPr>
          <p:nvPr/>
        </p:nvSpPr>
        <p:spPr bwMode="auto">
          <a:xfrm>
            <a:off x="2482850" y="2625725"/>
            <a:ext cx="12700" cy="17463"/>
          </a:xfrm>
          <a:prstGeom prst="rect">
            <a:avLst/>
          </a:prstGeom>
          <a:solidFill>
            <a:srgbClr val="000099"/>
          </a:solidFill>
          <a:ln w="9525">
            <a:noFill/>
            <a:miter lim="800000"/>
            <a:headEnd/>
            <a:tailEnd/>
          </a:ln>
        </p:spPr>
        <p:txBody>
          <a:bodyPr/>
          <a:lstStyle/>
          <a:p>
            <a:endParaRPr lang="ru-RU" altLang="en-US"/>
          </a:p>
        </p:txBody>
      </p:sp>
      <p:sp>
        <p:nvSpPr>
          <p:cNvPr id="23692" name="Freeform 140"/>
          <p:cNvSpPr>
            <a:spLocks noEditPoints="1"/>
          </p:cNvSpPr>
          <p:nvPr/>
        </p:nvSpPr>
        <p:spPr bwMode="auto">
          <a:xfrm>
            <a:off x="1350963" y="2730500"/>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3" y="163"/>
                </a:lnTo>
                <a:lnTo>
                  <a:pt x="6" y="173"/>
                </a:lnTo>
                <a:lnTo>
                  <a:pt x="11" y="182"/>
                </a:lnTo>
                <a:lnTo>
                  <a:pt x="17" y="190"/>
                </a:lnTo>
                <a:lnTo>
                  <a:pt x="26" y="196"/>
                </a:lnTo>
                <a:lnTo>
                  <a:pt x="35" y="200"/>
                </a:lnTo>
                <a:lnTo>
                  <a:pt x="46" y="203"/>
                </a:lnTo>
                <a:lnTo>
                  <a:pt x="58" y="204"/>
                </a:lnTo>
                <a:lnTo>
                  <a:pt x="67" y="204"/>
                </a:lnTo>
                <a:lnTo>
                  <a:pt x="74" y="202"/>
                </a:lnTo>
                <a:lnTo>
                  <a:pt x="81" y="200"/>
                </a:lnTo>
                <a:lnTo>
                  <a:pt x="88" y="197"/>
                </a:lnTo>
                <a:lnTo>
                  <a:pt x="94" y="192"/>
                </a:lnTo>
                <a:lnTo>
                  <a:pt x="99" y="188"/>
                </a:lnTo>
                <a:lnTo>
                  <a:pt x="105" y="182"/>
                </a:lnTo>
                <a:lnTo>
                  <a:pt x="110" y="176"/>
                </a:lnTo>
                <a:lnTo>
                  <a:pt x="114" y="168"/>
                </a:lnTo>
                <a:lnTo>
                  <a:pt x="117" y="160"/>
                </a:lnTo>
                <a:lnTo>
                  <a:pt x="120" y="150"/>
                </a:lnTo>
                <a:lnTo>
                  <a:pt x="124" y="141"/>
                </a:lnTo>
                <a:lnTo>
                  <a:pt x="126" y="131"/>
                </a:lnTo>
                <a:lnTo>
                  <a:pt x="127" y="119"/>
                </a:lnTo>
                <a:lnTo>
                  <a:pt x="128" y="106"/>
                </a:lnTo>
                <a:lnTo>
                  <a:pt x="128" y="93"/>
                </a:lnTo>
                <a:lnTo>
                  <a:pt x="128" y="82"/>
                </a:lnTo>
                <a:lnTo>
                  <a:pt x="127" y="71"/>
                </a:lnTo>
                <a:lnTo>
                  <a:pt x="126" y="62"/>
                </a:lnTo>
                <a:lnTo>
                  <a:pt x="124" y="53"/>
                </a:lnTo>
                <a:lnTo>
                  <a:pt x="122" y="44"/>
                </a:lnTo>
                <a:lnTo>
                  <a:pt x="118" y="37"/>
                </a:lnTo>
                <a:lnTo>
                  <a:pt x="114" y="30"/>
                </a:lnTo>
                <a:lnTo>
                  <a:pt x="111" y="23"/>
                </a:lnTo>
                <a:lnTo>
                  <a:pt x="106" y="19"/>
                </a:lnTo>
                <a:lnTo>
                  <a:pt x="101" y="14"/>
                </a:lnTo>
                <a:lnTo>
                  <a:pt x="96" y="9"/>
                </a:lnTo>
                <a:lnTo>
                  <a:pt x="90" y="6"/>
                </a:lnTo>
                <a:lnTo>
                  <a:pt x="84" y="4"/>
                </a:lnTo>
                <a:lnTo>
                  <a:pt x="77" y="1"/>
                </a:lnTo>
                <a:lnTo>
                  <a:pt x="70" y="0"/>
                </a:lnTo>
                <a:lnTo>
                  <a:pt x="61" y="0"/>
                </a:lnTo>
                <a:lnTo>
                  <a:pt x="49" y="1"/>
                </a:lnTo>
                <a:lnTo>
                  <a:pt x="36" y="5"/>
                </a:lnTo>
                <a:lnTo>
                  <a:pt x="26" y="11"/>
                </a:lnTo>
                <a:lnTo>
                  <a:pt x="17" y="19"/>
                </a:lnTo>
                <a:lnTo>
                  <a:pt x="10" y="29"/>
                </a:lnTo>
                <a:lnTo>
                  <a:pt x="4" y="40"/>
                </a:lnTo>
                <a:lnTo>
                  <a:pt x="1" y="54"/>
                </a:lnTo>
                <a:lnTo>
                  <a:pt x="0" y="68"/>
                </a:lnTo>
                <a:lnTo>
                  <a:pt x="1" y="82"/>
                </a:lnTo>
                <a:lnTo>
                  <a:pt x="4" y="95"/>
                </a:lnTo>
                <a:lnTo>
                  <a:pt x="10" y="106"/>
                </a:lnTo>
                <a:lnTo>
                  <a:pt x="16" y="115"/>
                </a:lnTo>
                <a:lnTo>
                  <a:pt x="24" y="124"/>
                </a:lnTo>
                <a:lnTo>
                  <a:pt x="35" y="129"/>
                </a:lnTo>
                <a:lnTo>
                  <a:pt x="46" y="133"/>
                </a:lnTo>
                <a:lnTo>
                  <a:pt x="58" y="134"/>
                </a:lnTo>
                <a:lnTo>
                  <a:pt x="71" y="133"/>
                </a:lnTo>
                <a:lnTo>
                  <a:pt x="82" y="128"/>
                </a:lnTo>
                <a:lnTo>
                  <a:pt x="93" y="121"/>
                </a:lnTo>
                <a:lnTo>
                  <a:pt x="101" y="112"/>
                </a:lnTo>
                <a:lnTo>
                  <a:pt x="100" y="128"/>
                </a:lnTo>
                <a:lnTo>
                  <a:pt x="97" y="142"/>
                </a:lnTo>
                <a:lnTo>
                  <a:pt x="94" y="154"/>
                </a:lnTo>
                <a:lnTo>
                  <a:pt x="89" y="163"/>
                </a:lnTo>
                <a:lnTo>
                  <a:pt x="84" y="171"/>
                </a:lnTo>
                <a:lnTo>
                  <a:pt x="76" y="176"/>
                </a:lnTo>
                <a:lnTo>
                  <a:pt x="68" y="180"/>
                </a:lnTo>
                <a:lnTo>
                  <a:pt x="58" y="181"/>
                </a:lnTo>
                <a:lnTo>
                  <a:pt x="52" y="181"/>
                </a:lnTo>
                <a:lnTo>
                  <a:pt x="46" y="178"/>
                </a:lnTo>
                <a:lnTo>
                  <a:pt x="39" y="176"/>
                </a:lnTo>
                <a:lnTo>
                  <a:pt x="35" y="173"/>
                </a:lnTo>
                <a:lnTo>
                  <a:pt x="31" y="169"/>
                </a:lnTo>
                <a:lnTo>
                  <a:pt x="29" y="163"/>
                </a:lnTo>
                <a:lnTo>
                  <a:pt x="27" y="157"/>
                </a:lnTo>
                <a:lnTo>
                  <a:pt x="26" y="152"/>
                </a:lnTo>
                <a:lnTo>
                  <a:pt x="2" y="152"/>
                </a:lnTo>
                <a:close/>
                <a:moveTo>
                  <a:pt x="26" y="68"/>
                </a:moveTo>
                <a:lnTo>
                  <a:pt x="27" y="57"/>
                </a:lnTo>
                <a:lnTo>
                  <a:pt x="29" y="49"/>
                </a:lnTo>
                <a:lnTo>
                  <a:pt x="32" y="42"/>
                </a:lnTo>
                <a:lnTo>
                  <a:pt x="36" y="35"/>
                </a:lnTo>
                <a:lnTo>
                  <a:pt x="41" y="30"/>
                </a:lnTo>
                <a:lnTo>
                  <a:pt x="47" y="27"/>
                </a:lnTo>
                <a:lnTo>
                  <a:pt x="54" y="25"/>
                </a:lnTo>
                <a:lnTo>
                  <a:pt x="62" y="23"/>
                </a:lnTo>
                <a:lnTo>
                  <a:pt x="70" y="25"/>
                </a:lnTo>
                <a:lnTo>
                  <a:pt x="77" y="27"/>
                </a:lnTo>
                <a:lnTo>
                  <a:pt x="84" y="30"/>
                </a:lnTo>
                <a:lnTo>
                  <a:pt x="89" y="35"/>
                </a:lnTo>
                <a:lnTo>
                  <a:pt x="93" y="42"/>
                </a:lnTo>
                <a:lnTo>
                  <a:pt x="96" y="49"/>
                </a:lnTo>
                <a:lnTo>
                  <a:pt x="98" y="57"/>
                </a:lnTo>
                <a:lnTo>
                  <a:pt x="99" y="67"/>
                </a:lnTo>
                <a:lnTo>
                  <a:pt x="98" y="77"/>
                </a:lnTo>
                <a:lnTo>
                  <a:pt x="96" y="85"/>
                </a:lnTo>
                <a:lnTo>
                  <a:pt x="93" y="92"/>
                </a:lnTo>
                <a:lnTo>
                  <a:pt x="89" y="98"/>
                </a:lnTo>
                <a:lnTo>
                  <a:pt x="84" y="103"/>
                </a:lnTo>
                <a:lnTo>
                  <a:pt x="77" y="107"/>
                </a:lnTo>
                <a:lnTo>
                  <a:pt x="70" y="108"/>
                </a:lnTo>
                <a:lnTo>
                  <a:pt x="61" y="110"/>
                </a:lnTo>
                <a:lnTo>
                  <a:pt x="53" y="108"/>
                </a:lnTo>
                <a:lnTo>
                  <a:pt x="47" y="107"/>
                </a:lnTo>
                <a:lnTo>
                  <a:pt x="40" y="103"/>
                </a:lnTo>
                <a:lnTo>
                  <a:pt x="35" y="98"/>
                </a:lnTo>
                <a:lnTo>
                  <a:pt x="31" y="92"/>
                </a:lnTo>
                <a:lnTo>
                  <a:pt x="28" y="85"/>
                </a:lnTo>
                <a:lnTo>
                  <a:pt x="27" y="77"/>
                </a:lnTo>
                <a:lnTo>
                  <a:pt x="26" y="68"/>
                </a:lnTo>
                <a:close/>
              </a:path>
            </a:pathLst>
          </a:custGeom>
          <a:solidFill>
            <a:srgbClr val="000080"/>
          </a:solidFill>
          <a:ln w="9525">
            <a:noFill/>
            <a:round/>
            <a:headEnd/>
            <a:tailEnd/>
          </a:ln>
        </p:spPr>
        <p:txBody>
          <a:bodyPr/>
          <a:lstStyle/>
          <a:p>
            <a:endParaRPr lang="en-US"/>
          </a:p>
        </p:txBody>
      </p:sp>
      <p:sp>
        <p:nvSpPr>
          <p:cNvPr id="23693" name="Freeform 141"/>
          <p:cNvSpPr>
            <a:spLocks/>
          </p:cNvSpPr>
          <p:nvPr/>
        </p:nvSpPr>
        <p:spPr bwMode="auto">
          <a:xfrm>
            <a:off x="2028825" y="2725738"/>
            <a:ext cx="50800" cy="112712"/>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4" y="196"/>
                </a:lnTo>
                <a:lnTo>
                  <a:pt x="21" y="203"/>
                </a:lnTo>
                <a:lnTo>
                  <a:pt x="30" y="208"/>
                </a:lnTo>
                <a:lnTo>
                  <a:pt x="42" y="211"/>
                </a:lnTo>
                <a:lnTo>
                  <a:pt x="55" y="212"/>
                </a:lnTo>
                <a:lnTo>
                  <a:pt x="67" y="211"/>
                </a:lnTo>
                <a:lnTo>
                  <a:pt x="79" y="208"/>
                </a:lnTo>
                <a:lnTo>
                  <a:pt x="87" y="204"/>
                </a:lnTo>
                <a:lnTo>
                  <a:pt x="96" y="197"/>
                </a:lnTo>
                <a:lnTo>
                  <a:pt x="101" y="188"/>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w="9525">
            <a:noFill/>
            <a:round/>
            <a:headEnd/>
            <a:tailEnd/>
          </a:ln>
        </p:spPr>
        <p:txBody>
          <a:bodyPr/>
          <a:lstStyle/>
          <a:p>
            <a:endParaRPr lang="en-US"/>
          </a:p>
        </p:txBody>
      </p:sp>
      <p:sp>
        <p:nvSpPr>
          <p:cNvPr id="23694" name="Freeform 142"/>
          <p:cNvSpPr>
            <a:spLocks noEditPoints="1"/>
          </p:cNvSpPr>
          <p:nvPr/>
        </p:nvSpPr>
        <p:spPr bwMode="auto">
          <a:xfrm>
            <a:off x="2093913" y="2752725"/>
            <a:ext cx="58737"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6"/>
                </a:lnTo>
                <a:lnTo>
                  <a:pt x="63" y="136"/>
                </a:lnTo>
                <a:lnTo>
                  <a:pt x="55" y="134"/>
                </a:lnTo>
                <a:lnTo>
                  <a:pt x="47" y="132"/>
                </a:lnTo>
                <a:lnTo>
                  <a:pt x="41" y="129"/>
                </a:lnTo>
                <a:lnTo>
                  <a:pt x="35" y="123"/>
                </a:lnTo>
                <a:lnTo>
                  <a:pt x="31"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9" y="138"/>
                </a:lnTo>
                <a:lnTo>
                  <a:pt x="115" y="129"/>
                </a:lnTo>
                <a:lnTo>
                  <a:pt x="119" y="119"/>
                </a:lnTo>
                <a:lnTo>
                  <a:pt x="121" y="108"/>
                </a:lnTo>
                <a:lnTo>
                  <a:pt x="99" y="108"/>
                </a:lnTo>
                <a:close/>
                <a:moveTo>
                  <a:pt x="24" y="67"/>
                </a:moveTo>
                <a:lnTo>
                  <a:pt x="25" y="56"/>
                </a:lnTo>
                <a:lnTo>
                  <a:pt x="27" y="48"/>
                </a:lnTo>
                <a:lnTo>
                  <a:pt x="32" y="40"/>
                </a:lnTo>
                <a:lnTo>
                  <a:pt x="36" y="34"/>
                </a:lnTo>
                <a:lnTo>
                  <a:pt x="41" y="28"/>
                </a:lnTo>
                <a:lnTo>
                  <a:pt x="47" y="25"/>
                </a:lnTo>
                <a:lnTo>
                  <a:pt x="54" y="24"/>
                </a:lnTo>
                <a:lnTo>
                  <a:pt x="62" y="23"/>
                </a:lnTo>
                <a:lnTo>
                  <a:pt x="71" y="24"/>
                </a:lnTo>
                <a:lnTo>
                  <a:pt x="78" y="25"/>
                </a:lnTo>
                <a:lnTo>
                  <a:pt x="84" y="30"/>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695" name="Freeform 143"/>
          <p:cNvSpPr>
            <a:spLocks/>
          </p:cNvSpPr>
          <p:nvPr/>
        </p:nvSpPr>
        <p:spPr bwMode="auto">
          <a:xfrm>
            <a:off x="2165350" y="2752725"/>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2"/>
                </a:lnTo>
                <a:lnTo>
                  <a:pt x="28" y="45"/>
                </a:lnTo>
                <a:lnTo>
                  <a:pt x="32" y="39"/>
                </a:lnTo>
                <a:lnTo>
                  <a:pt x="38" y="33"/>
                </a:lnTo>
                <a:lnTo>
                  <a:pt x="44" y="30"/>
                </a:lnTo>
                <a:lnTo>
                  <a:pt x="52" y="28"/>
                </a:lnTo>
                <a:lnTo>
                  <a:pt x="61" y="27"/>
                </a:lnTo>
                <a:lnTo>
                  <a:pt x="66" y="27"/>
                </a:lnTo>
                <a:lnTo>
                  <a:pt x="66" y="0"/>
                </a:lnTo>
                <a:lnTo>
                  <a:pt x="60" y="0"/>
                </a:lnTo>
                <a:lnTo>
                  <a:pt x="53" y="0"/>
                </a:lnTo>
                <a:lnTo>
                  <a:pt x="47" y="3"/>
                </a:lnTo>
                <a:lnTo>
                  <a:pt x="42" y="5"/>
                </a:lnTo>
                <a:lnTo>
                  <a:pt x="37" y="7"/>
                </a:lnTo>
                <a:lnTo>
                  <a:pt x="32" y="12"/>
                </a:lnTo>
                <a:lnTo>
                  <a:pt x="28" y="18"/>
                </a:lnTo>
                <a:lnTo>
                  <a:pt x="25" y="24"/>
                </a:lnTo>
                <a:lnTo>
                  <a:pt x="22" y="31"/>
                </a:lnTo>
                <a:lnTo>
                  <a:pt x="22" y="4"/>
                </a:lnTo>
                <a:lnTo>
                  <a:pt x="0" y="4"/>
                </a:lnTo>
                <a:lnTo>
                  <a:pt x="0" y="155"/>
                </a:lnTo>
                <a:close/>
              </a:path>
            </a:pathLst>
          </a:custGeom>
          <a:solidFill>
            <a:srgbClr val="000080"/>
          </a:solidFill>
          <a:ln w="9525">
            <a:noFill/>
            <a:round/>
            <a:headEnd/>
            <a:tailEnd/>
          </a:ln>
        </p:spPr>
        <p:txBody>
          <a:bodyPr/>
          <a:lstStyle/>
          <a:p>
            <a:endParaRPr lang="en-US"/>
          </a:p>
        </p:txBody>
      </p:sp>
      <p:sp>
        <p:nvSpPr>
          <p:cNvPr id="23696" name="Freeform 144"/>
          <p:cNvSpPr>
            <a:spLocks noEditPoints="1"/>
          </p:cNvSpPr>
          <p:nvPr/>
        </p:nvSpPr>
        <p:spPr bwMode="auto">
          <a:xfrm>
            <a:off x="2201863" y="2752725"/>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0" y="124"/>
                </a:lnTo>
                <a:lnTo>
                  <a:pt x="86" y="129"/>
                </a:lnTo>
                <a:lnTo>
                  <a:pt x="82" y="131"/>
                </a:lnTo>
                <a:lnTo>
                  <a:pt x="77" y="133"/>
                </a:lnTo>
                <a:lnTo>
                  <a:pt x="70" y="136"/>
                </a:lnTo>
                <a:lnTo>
                  <a:pt x="63" y="136"/>
                </a:lnTo>
                <a:lnTo>
                  <a:pt x="55" y="134"/>
                </a:lnTo>
                <a:lnTo>
                  <a:pt x="47" y="132"/>
                </a:lnTo>
                <a:lnTo>
                  <a:pt x="41" y="129"/>
                </a:lnTo>
                <a:lnTo>
                  <a:pt x="35" y="123"/>
                </a:lnTo>
                <a:lnTo>
                  <a:pt x="30"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8" y="138"/>
                </a:lnTo>
                <a:lnTo>
                  <a:pt x="115" y="129"/>
                </a:lnTo>
                <a:lnTo>
                  <a:pt x="119" y="119"/>
                </a:lnTo>
                <a:lnTo>
                  <a:pt x="121" y="108"/>
                </a:lnTo>
                <a:lnTo>
                  <a:pt x="99" y="108"/>
                </a:lnTo>
                <a:close/>
                <a:moveTo>
                  <a:pt x="24" y="67"/>
                </a:moveTo>
                <a:lnTo>
                  <a:pt x="25" y="56"/>
                </a:lnTo>
                <a:lnTo>
                  <a:pt x="27" y="48"/>
                </a:lnTo>
                <a:lnTo>
                  <a:pt x="31" y="40"/>
                </a:lnTo>
                <a:lnTo>
                  <a:pt x="36" y="34"/>
                </a:lnTo>
                <a:lnTo>
                  <a:pt x="41" y="28"/>
                </a:lnTo>
                <a:lnTo>
                  <a:pt x="47" y="25"/>
                </a:lnTo>
                <a:lnTo>
                  <a:pt x="54" y="24"/>
                </a:lnTo>
                <a:lnTo>
                  <a:pt x="62" y="23"/>
                </a:lnTo>
                <a:lnTo>
                  <a:pt x="70" y="24"/>
                </a:lnTo>
                <a:lnTo>
                  <a:pt x="78" y="25"/>
                </a:lnTo>
                <a:lnTo>
                  <a:pt x="84" y="30"/>
                </a:lnTo>
                <a:lnTo>
                  <a:pt x="89"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697" name="Freeform 145"/>
          <p:cNvSpPr>
            <a:spLocks/>
          </p:cNvSpPr>
          <p:nvPr/>
        </p:nvSpPr>
        <p:spPr bwMode="auto">
          <a:xfrm>
            <a:off x="2271713" y="2752725"/>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60"/>
                </a:lnTo>
                <a:lnTo>
                  <a:pt x="189" y="48"/>
                </a:lnTo>
                <a:lnTo>
                  <a:pt x="188" y="39"/>
                </a:lnTo>
                <a:lnTo>
                  <a:pt x="187" y="30"/>
                </a:lnTo>
                <a:lnTo>
                  <a:pt x="184" y="21"/>
                </a:lnTo>
                <a:lnTo>
                  <a:pt x="178" y="12"/>
                </a:lnTo>
                <a:lnTo>
                  <a:pt x="169" y="6"/>
                </a:lnTo>
                <a:lnTo>
                  <a:pt x="159" y="2"/>
                </a:lnTo>
                <a:lnTo>
                  <a:pt x="146" y="0"/>
                </a:lnTo>
                <a:lnTo>
                  <a:pt x="132" y="2"/>
                </a:lnTo>
                <a:lnTo>
                  <a:pt x="121" y="6"/>
                </a:lnTo>
                <a:lnTo>
                  <a:pt x="111" y="13"/>
                </a:lnTo>
                <a:lnTo>
                  <a:pt x="102" y="24"/>
                </a:lnTo>
                <a:lnTo>
                  <a:pt x="99" y="18"/>
                </a:lnTo>
                <a:lnTo>
                  <a:pt x="94" y="13"/>
                </a:lnTo>
                <a:lnTo>
                  <a:pt x="90" y="10"/>
                </a:lnTo>
                <a:lnTo>
                  <a:pt x="86" y="6"/>
                </a:lnTo>
                <a:lnTo>
                  <a:pt x="82" y="4"/>
                </a:lnTo>
                <a:lnTo>
                  <a:pt x="76" y="2"/>
                </a:lnTo>
                <a:lnTo>
                  <a:pt x="70" y="0"/>
                </a:lnTo>
                <a:lnTo>
                  <a:pt x="64" y="0"/>
                </a:lnTo>
                <a:lnTo>
                  <a:pt x="58" y="0"/>
                </a:lnTo>
                <a:lnTo>
                  <a:pt x="51" y="2"/>
                </a:lnTo>
                <a:lnTo>
                  <a:pt x="45" y="4"/>
                </a:lnTo>
                <a:lnTo>
                  <a:pt x="40" y="6"/>
                </a:lnTo>
                <a:lnTo>
                  <a:pt x="34" y="10"/>
                </a:lnTo>
                <a:lnTo>
                  <a:pt x="30" y="14"/>
                </a:lnTo>
                <a:lnTo>
                  <a:pt x="26" y="19"/>
                </a:lnTo>
                <a:lnTo>
                  <a:pt x="22" y="25"/>
                </a:lnTo>
                <a:lnTo>
                  <a:pt x="22" y="4"/>
                </a:lnTo>
                <a:lnTo>
                  <a:pt x="0" y="4"/>
                </a:lnTo>
                <a:lnTo>
                  <a:pt x="0" y="155"/>
                </a:lnTo>
                <a:lnTo>
                  <a:pt x="23" y="155"/>
                </a:lnTo>
                <a:lnTo>
                  <a:pt x="23" y="66"/>
                </a:lnTo>
                <a:lnTo>
                  <a:pt x="24" y="56"/>
                </a:lnTo>
                <a:lnTo>
                  <a:pt x="25" y="47"/>
                </a:lnTo>
                <a:lnTo>
                  <a:pt x="28" y="40"/>
                </a:lnTo>
                <a:lnTo>
                  <a:pt x="32" y="34"/>
                </a:lnTo>
                <a:lnTo>
                  <a:pt x="37" y="30"/>
                </a:lnTo>
                <a:lnTo>
                  <a:pt x="43" y="26"/>
                </a:lnTo>
                <a:lnTo>
                  <a:pt x="50" y="24"/>
                </a:lnTo>
                <a:lnTo>
                  <a:pt x="58" y="23"/>
                </a:lnTo>
                <a:lnTo>
                  <a:pt x="65" y="24"/>
                </a:lnTo>
                <a:lnTo>
                  <a:pt x="70" y="25"/>
                </a:lnTo>
                <a:lnTo>
                  <a:pt x="74" y="28"/>
                </a:lnTo>
                <a:lnTo>
                  <a:pt x="78" y="32"/>
                </a:lnTo>
                <a:lnTo>
                  <a:pt x="81" y="38"/>
                </a:lnTo>
                <a:lnTo>
                  <a:pt x="82" y="45"/>
                </a:lnTo>
                <a:lnTo>
                  <a:pt x="83" y="53"/>
                </a:lnTo>
                <a:lnTo>
                  <a:pt x="83" y="62"/>
                </a:lnTo>
                <a:lnTo>
                  <a:pt x="83" y="155"/>
                </a:lnTo>
                <a:lnTo>
                  <a:pt x="106" y="155"/>
                </a:lnTo>
                <a:lnTo>
                  <a:pt x="106" y="66"/>
                </a:lnTo>
                <a:lnTo>
                  <a:pt x="107" y="56"/>
                </a:lnTo>
                <a:lnTo>
                  <a:pt x="108" y="47"/>
                </a:lnTo>
                <a:lnTo>
                  <a:pt x="111" y="40"/>
                </a:lnTo>
                <a:lnTo>
                  <a:pt x="116" y="34"/>
                </a:lnTo>
                <a:lnTo>
                  <a:pt x="121" y="30"/>
                </a:lnTo>
                <a:lnTo>
                  <a:pt x="126" y="25"/>
                </a:lnTo>
                <a:lnTo>
                  <a:pt x="133" y="24"/>
                </a:lnTo>
                <a:lnTo>
                  <a:pt x="141" y="23"/>
                </a:lnTo>
                <a:lnTo>
                  <a:pt x="148" y="24"/>
                </a:lnTo>
                <a:lnTo>
                  <a:pt x="153" y="25"/>
                </a:lnTo>
                <a:lnTo>
                  <a:pt x="158" y="28"/>
                </a:lnTo>
                <a:lnTo>
                  <a:pt x="161" y="32"/>
                </a:lnTo>
                <a:lnTo>
                  <a:pt x="164" y="38"/>
                </a:lnTo>
                <a:lnTo>
                  <a:pt x="165" y="45"/>
                </a:lnTo>
                <a:lnTo>
                  <a:pt x="166" y="53"/>
                </a:lnTo>
                <a:lnTo>
                  <a:pt x="166" y="62"/>
                </a:lnTo>
                <a:lnTo>
                  <a:pt x="166" y="155"/>
                </a:lnTo>
                <a:close/>
              </a:path>
            </a:pathLst>
          </a:custGeom>
          <a:solidFill>
            <a:srgbClr val="000080"/>
          </a:solidFill>
          <a:ln w="9525">
            <a:noFill/>
            <a:round/>
            <a:headEnd/>
            <a:tailEnd/>
          </a:ln>
        </p:spPr>
        <p:txBody>
          <a:bodyPr/>
          <a:lstStyle/>
          <a:p>
            <a:endParaRPr lang="en-US"/>
          </a:p>
        </p:txBody>
      </p:sp>
      <p:sp>
        <p:nvSpPr>
          <p:cNvPr id="23698" name="Freeform 146"/>
          <p:cNvSpPr>
            <a:spLocks/>
          </p:cNvSpPr>
          <p:nvPr/>
        </p:nvSpPr>
        <p:spPr bwMode="auto">
          <a:xfrm>
            <a:off x="2368550" y="2755900"/>
            <a:ext cx="61913" cy="112713"/>
          </a:xfrm>
          <a:custGeom>
            <a:avLst/>
            <a:gdLst>
              <a:gd name="T0" fmla="*/ 2147483647 w 128"/>
              <a:gd name="T1" fmla="*/ 0 h 214"/>
              <a:gd name="T2" fmla="*/ 2147483647 w 128"/>
              <a:gd name="T3" fmla="*/ 2147483647 h 214"/>
              <a:gd name="T4" fmla="*/ 2147483647 w 128"/>
              <a:gd name="T5" fmla="*/ 0 h 214"/>
              <a:gd name="T6" fmla="*/ 0 w 128"/>
              <a:gd name="T7" fmla="*/ 0 h 214"/>
              <a:gd name="T8" fmla="*/ 2147483647 w 128"/>
              <a:gd name="T9" fmla="*/ 2147483647 h 214"/>
              <a:gd name="T10" fmla="*/ 2147483647 w 128"/>
              <a:gd name="T11" fmla="*/ 2147483647 h 214"/>
              <a:gd name="T12" fmla="*/ 2147483647 w 128"/>
              <a:gd name="T13" fmla="*/ 2147483647 h 214"/>
              <a:gd name="T14" fmla="*/ 2147483647 w 128"/>
              <a:gd name="T15" fmla="*/ 2147483647 h 214"/>
              <a:gd name="T16" fmla="*/ 2147483647 w 128"/>
              <a:gd name="T17" fmla="*/ 2147483647 h 214"/>
              <a:gd name="T18" fmla="*/ 2147483647 w 128"/>
              <a:gd name="T19" fmla="*/ 2147483647 h 214"/>
              <a:gd name="T20" fmla="*/ 2147483647 w 128"/>
              <a:gd name="T21" fmla="*/ 2147483647 h 214"/>
              <a:gd name="T22" fmla="*/ 2147483647 w 128"/>
              <a:gd name="T23" fmla="*/ 2147483647 h 214"/>
              <a:gd name="T24" fmla="*/ 2147483647 w 128"/>
              <a:gd name="T25" fmla="*/ 2147483647 h 214"/>
              <a:gd name="T26" fmla="*/ 2147483647 w 128"/>
              <a:gd name="T27" fmla="*/ 2147483647 h 214"/>
              <a:gd name="T28" fmla="*/ 2147483647 w 128"/>
              <a:gd name="T29" fmla="*/ 2147483647 h 214"/>
              <a:gd name="T30" fmla="*/ 2147483647 w 128"/>
              <a:gd name="T31" fmla="*/ 2147483647 h 214"/>
              <a:gd name="T32" fmla="*/ 2147483647 w 128"/>
              <a:gd name="T33" fmla="*/ 2147483647 h 214"/>
              <a:gd name="T34" fmla="*/ 2147483647 w 128"/>
              <a:gd name="T35" fmla="*/ 2147483647 h 214"/>
              <a:gd name="T36" fmla="*/ 2147483647 w 128"/>
              <a:gd name="T37" fmla="*/ 2147483647 h 214"/>
              <a:gd name="T38" fmla="*/ 2147483647 w 128"/>
              <a:gd name="T39" fmla="*/ 2147483647 h 214"/>
              <a:gd name="T40" fmla="*/ 2147483647 w 128"/>
              <a:gd name="T41" fmla="*/ 2147483647 h 214"/>
              <a:gd name="T42" fmla="*/ 2147483647 w 128"/>
              <a:gd name="T43" fmla="*/ 2147483647 h 214"/>
              <a:gd name="T44" fmla="*/ 2147483647 w 128"/>
              <a:gd name="T45" fmla="*/ 2147483647 h 214"/>
              <a:gd name="T46" fmla="*/ 2147483647 w 128"/>
              <a:gd name="T47" fmla="*/ 0 h 214"/>
              <a:gd name="T48" fmla="*/ 2147483647 w 128"/>
              <a:gd name="T49" fmla="*/ 0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4"/>
              <a:gd name="T77" fmla="*/ 128 w 128"/>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4">
                <a:moveTo>
                  <a:pt x="103" y="0"/>
                </a:moveTo>
                <a:lnTo>
                  <a:pt x="65" y="122"/>
                </a:lnTo>
                <a:lnTo>
                  <a:pt x="26" y="0"/>
                </a:lnTo>
                <a:lnTo>
                  <a:pt x="0" y="0"/>
                </a:lnTo>
                <a:lnTo>
                  <a:pt x="52" y="159"/>
                </a:lnTo>
                <a:lnTo>
                  <a:pt x="47" y="177"/>
                </a:lnTo>
                <a:lnTo>
                  <a:pt x="43" y="183"/>
                </a:lnTo>
                <a:lnTo>
                  <a:pt x="40" y="187"/>
                </a:lnTo>
                <a:lnTo>
                  <a:pt x="35" y="189"/>
                </a:lnTo>
                <a:lnTo>
                  <a:pt x="29" y="190"/>
                </a:lnTo>
                <a:lnTo>
                  <a:pt x="22" y="189"/>
                </a:lnTo>
                <a:lnTo>
                  <a:pt x="16" y="187"/>
                </a:lnTo>
                <a:lnTo>
                  <a:pt x="16" y="212"/>
                </a:lnTo>
                <a:lnTo>
                  <a:pt x="22" y="213"/>
                </a:lnTo>
                <a:lnTo>
                  <a:pt x="30" y="214"/>
                </a:lnTo>
                <a:lnTo>
                  <a:pt x="38" y="214"/>
                </a:lnTo>
                <a:lnTo>
                  <a:pt x="45" y="212"/>
                </a:lnTo>
                <a:lnTo>
                  <a:pt x="51" y="210"/>
                </a:lnTo>
                <a:lnTo>
                  <a:pt x="55" y="205"/>
                </a:lnTo>
                <a:lnTo>
                  <a:pt x="59" y="199"/>
                </a:lnTo>
                <a:lnTo>
                  <a:pt x="64" y="192"/>
                </a:lnTo>
                <a:lnTo>
                  <a:pt x="67" y="184"/>
                </a:lnTo>
                <a:lnTo>
                  <a:pt x="70" y="175"/>
                </a:lnTo>
                <a:lnTo>
                  <a:pt x="128" y="0"/>
                </a:lnTo>
                <a:lnTo>
                  <a:pt x="103" y="0"/>
                </a:lnTo>
                <a:close/>
              </a:path>
            </a:pathLst>
          </a:custGeom>
          <a:solidFill>
            <a:srgbClr val="000080"/>
          </a:solidFill>
          <a:ln w="9525">
            <a:noFill/>
            <a:round/>
            <a:headEnd/>
            <a:tailEnd/>
          </a:ln>
        </p:spPr>
        <p:txBody>
          <a:bodyPr/>
          <a:lstStyle/>
          <a:p>
            <a:endParaRPr lang="en-US"/>
          </a:p>
        </p:txBody>
      </p:sp>
      <p:sp>
        <p:nvSpPr>
          <p:cNvPr id="23699" name="Freeform 147"/>
          <p:cNvSpPr>
            <a:spLocks/>
          </p:cNvSpPr>
          <p:nvPr/>
        </p:nvSpPr>
        <p:spPr bwMode="auto">
          <a:xfrm>
            <a:off x="2463800" y="2725738"/>
            <a:ext cx="109538" cy="109537"/>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8" y="207"/>
                </a:moveTo>
                <a:lnTo>
                  <a:pt x="75" y="207"/>
                </a:lnTo>
                <a:lnTo>
                  <a:pt x="116" y="36"/>
                </a:lnTo>
                <a:lnTo>
                  <a:pt x="158" y="207"/>
                </a:lnTo>
                <a:lnTo>
                  <a:pt x="183" y="207"/>
                </a:lnTo>
                <a:lnTo>
                  <a:pt x="233" y="0"/>
                </a:lnTo>
                <a:lnTo>
                  <a:pt x="208" y="0"/>
                </a:lnTo>
                <a:lnTo>
                  <a:pt x="169" y="164"/>
                </a:lnTo>
                <a:lnTo>
                  <a:pt x="128" y="0"/>
                </a:lnTo>
                <a:lnTo>
                  <a:pt x="102" y="0"/>
                </a:lnTo>
                <a:lnTo>
                  <a:pt x="63" y="165"/>
                </a:lnTo>
                <a:lnTo>
                  <a:pt x="24" y="0"/>
                </a:lnTo>
                <a:lnTo>
                  <a:pt x="0" y="0"/>
                </a:lnTo>
                <a:lnTo>
                  <a:pt x="48" y="207"/>
                </a:lnTo>
                <a:close/>
              </a:path>
            </a:pathLst>
          </a:custGeom>
          <a:solidFill>
            <a:srgbClr val="000080"/>
          </a:solidFill>
          <a:ln w="9525">
            <a:noFill/>
            <a:round/>
            <a:headEnd/>
            <a:tailEnd/>
          </a:ln>
        </p:spPr>
        <p:txBody>
          <a:bodyPr/>
          <a:lstStyle/>
          <a:p>
            <a:endParaRPr lang="en-US"/>
          </a:p>
        </p:txBody>
      </p:sp>
      <p:sp>
        <p:nvSpPr>
          <p:cNvPr id="23700" name="Rectangle 148"/>
          <p:cNvSpPr>
            <a:spLocks noChangeArrowheads="1"/>
          </p:cNvSpPr>
          <p:nvPr/>
        </p:nvSpPr>
        <p:spPr bwMode="auto">
          <a:xfrm>
            <a:off x="2576513" y="2819400"/>
            <a:ext cx="12700" cy="15875"/>
          </a:xfrm>
          <a:prstGeom prst="rect">
            <a:avLst/>
          </a:prstGeom>
          <a:solidFill>
            <a:srgbClr val="000080"/>
          </a:solidFill>
          <a:ln w="9525">
            <a:noFill/>
            <a:miter lim="800000"/>
            <a:headEnd/>
            <a:tailEnd/>
          </a:ln>
        </p:spPr>
        <p:txBody>
          <a:bodyPr/>
          <a:lstStyle/>
          <a:p>
            <a:endParaRPr lang="ru-RU" altLang="en-US"/>
          </a:p>
        </p:txBody>
      </p:sp>
      <p:sp>
        <p:nvSpPr>
          <p:cNvPr id="23701" name="Freeform 149"/>
          <p:cNvSpPr>
            <a:spLocks/>
          </p:cNvSpPr>
          <p:nvPr/>
        </p:nvSpPr>
        <p:spPr bwMode="auto">
          <a:xfrm>
            <a:off x="1357313" y="2922588"/>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w="9525">
            <a:noFill/>
            <a:round/>
            <a:headEnd/>
            <a:tailEnd/>
          </a:ln>
        </p:spPr>
        <p:txBody>
          <a:bodyPr/>
          <a:lstStyle/>
          <a:p>
            <a:endParaRPr lang="en-US"/>
          </a:p>
        </p:txBody>
      </p:sp>
      <p:sp>
        <p:nvSpPr>
          <p:cNvPr id="23702" name="Freeform 150"/>
          <p:cNvSpPr>
            <a:spLocks noEditPoints="1"/>
          </p:cNvSpPr>
          <p:nvPr/>
        </p:nvSpPr>
        <p:spPr bwMode="auto">
          <a:xfrm>
            <a:off x="1417638" y="2922588"/>
            <a:ext cx="58737" cy="107950"/>
          </a:xfrm>
          <a:custGeom>
            <a:avLst/>
            <a:gdLst>
              <a:gd name="T0" fmla="*/ 0 w 125"/>
              <a:gd name="T1" fmla="*/ 2147483647 h 203"/>
              <a:gd name="T2" fmla="*/ 2147483647 w 125"/>
              <a:gd name="T3" fmla="*/ 2147483647 h 203"/>
              <a:gd name="T4" fmla="*/ 2147483647 w 125"/>
              <a:gd name="T5" fmla="*/ 2147483647 h 203"/>
              <a:gd name="T6" fmla="*/ 2147483647 w 125"/>
              <a:gd name="T7" fmla="*/ 2147483647 h 203"/>
              <a:gd name="T8" fmla="*/ 2147483647 w 125"/>
              <a:gd name="T9" fmla="*/ 2147483647 h 203"/>
              <a:gd name="T10" fmla="*/ 2147483647 w 125"/>
              <a:gd name="T11" fmla="*/ 2147483647 h 203"/>
              <a:gd name="T12" fmla="*/ 2147483647 w 125"/>
              <a:gd name="T13" fmla="*/ 2147483647 h 203"/>
              <a:gd name="T14" fmla="*/ 2147483647 w 125"/>
              <a:gd name="T15" fmla="*/ 2147483647 h 203"/>
              <a:gd name="T16" fmla="*/ 2147483647 w 125"/>
              <a:gd name="T17" fmla="*/ 2147483647 h 203"/>
              <a:gd name="T18" fmla="*/ 2147483647 w 125"/>
              <a:gd name="T19" fmla="*/ 2147483647 h 203"/>
              <a:gd name="T20" fmla="*/ 2147483647 w 125"/>
              <a:gd name="T21" fmla="*/ 2147483647 h 203"/>
              <a:gd name="T22" fmla="*/ 2147483647 w 125"/>
              <a:gd name="T23" fmla="*/ 2147483647 h 203"/>
              <a:gd name="T24" fmla="*/ 2147483647 w 125"/>
              <a:gd name="T25" fmla="*/ 2147483647 h 203"/>
              <a:gd name="T26" fmla="*/ 2147483647 w 125"/>
              <a:gd name="T27" fmla="*/ 2147483647 h 203"/>
              <a:gd name="T28" fmla="*/ 2147483647 w 125"/>
              <a:gd name="T29" fmla="*/ 2147483647 h 203"/>
              <a:gd name="T30" fmla="*/ 2147483647 w 125"/>
              <a:gd name="T31" fmla="*/ 2147483647 h 203"/>
              <a:gd name="T32" fmla="*/ 2147483647 w 125"/>
              <a:gd name="T33" fmla="*/ 2147483647 h 203"/>
              <a:gd name="T34" fmla="*/ 2147483647 w 125"/>
              <a:gd name="T35" fmla="*/ 2147483647 h 203"/>
              <a:gd name="T36" fmla="*/ 2147483647 w 125"/>
              <a:gd name="T37" fmla="*/ 2147483647 h 203"/>
              <a:gd name="T38" fmla="*/ 2147483647 w 125"/>
              <a:gd name="T39" fmla="*/ 2147483647 h 203"/>
              <a:gd name="T40" fmla="*/ 2147483647 w 125"/>
              <a:gd name="T41" fmla="*/ 2147483647 h 203"/>
              <a:gd name="T42" fmla="*/ 2147483647 w 125"/>
              <a:gd name="T43" fmla="*/ 2147483647 h 203"/>
              <a:gd name="T44" fmla="*/ 2147483647 w 125"/>
              <a:gd name="T45" fmla="*/ 2147483647 h 203"/>
              <a:gd name="T46" fmla="*/ 2147483647 w 125"/>
              <a:gd name="T47" fmla="*/ 0 h 203"/>
              <a:gd name="T48" fmla="*/ 2147483647 w 125"/>
              <a:gd name="T49" fmla="*/ 0 h 203"/>
              <a:gd name="T50" fmla="*/ 2147483647 w 125"/>
              <a:gd name="T51" fmla="*/ 2147483647 h 203"/>
              <a:gd name="T52" fmla="*/ 2147483647 w 125"/>
              <a:gd name="T53" fmla="*/ 2147483647 h 203"/>
              <a:gd name="T54" fmla="*/ 2147483647 w 125"/>
              <a:gd name="T55" fmla="*/ 2147483647 h 203"/>
              <a:gd name="T56" fmla="*/ 2147483647 w 125"/>
              <a:gd name="T57" fmla="*/ 2147483647 h 203"/>
              <a:gd name="T58" fmla="*/ 2147483647 w 125"/>
              <a:gd name="T59" fmla="*/ 2147483647 h 203"/>
              <a:gd name="T60" fmla="*/ 2147483647 w 125"/>
              <a:gd name="T61" fmla="*/ 2147483647 h 203"/>
              <a:gd name="T62" fmla="*/ 0 w 125"/>
              <a:gd name="T63" fmla="*/ 2147483647 h 203"/>
              <a:gd name="T64" fmla="*/ 2147483647 w 125"/>
              <a:gd name="T65" fmla="*/ 2147483647 h 203"/>
              <a:gd name="T66" fmla="*/ 2147483647 w 125"/>
              <a:gd name="T67" fmla="*/ 2147483647 h 203"/>
              <a:gd name="T68" fmla="*/ 2147483647 w 125"/>
              <a:gd name="T69" fmla="*/ 2147483647 h 203"/>
              <a:gd name="T70" fmla="*/ 2147483647 w 125"/>
              <a:gd name="T71" fmla="*/ 2147483647 h 203"/>
              <a:gd name="T72" fmla="*/ 2147483647 w 125"/>
              <a:gd name="T73" fmla="*/ 2147483647 h 203"/>
              <a:gd name="T74" fmla="*/ 2147483647 w 125"/>
              <a:gd name="T75" fmla="*/ 2147483647 h 203"/>
              <a:gd name="T76" fmla="*/ 2147483647 w 125"/>
              <a:gd name="T77" fmla="*/ 2147483647 h 203"/>
              <a:gd name="T78" fmla="*/ 2147483647 w 125"/>
              <a:gd name="T79" fmla="*/ 2147483647 h 203"/>
              <a:gd name="T80" fmla="*/ 2147483647 w 125"/>
              <a:gd name="T81" fmla="*/ 2147483647 h 203"/>
              <a:gd name="T82" fmla="*/ 2147483647 w 125"/>
              <a:gd name="T83" fmla="*/ 2147483647 h 203"/>
              <a:gd name="T84" fmla="*/ 2147483647 w 125"/>
              <a:gd name="T85" fmla="*/ 2147483647 h 203"/>
              <a:gd name="T86" fmla="*/ 2147483647 w 125"/>
              <a:gd name="T87" fmla="*/ 2147483647 h 203"/>
              <a:gd name="T88" fmla="*/ 2147483647 w 125"/>
              <a:gd name="T89" fmla="*/ 2147483647 h 203"/>
              <a:gd name="T90" fmla="*/ 2147483647 w 125"/>
              <a:gd name="T91" fmla="*/ 2147483647 h 203"/>
              <a:gd name="T92" fmla="*/ 2147483647 w 125"/>
              <a:gd name="T93" fmla="*/ 2147483647 h 203"/>
              <a:gd name="T94" fmla="*/ 2147483647 w 125"/>
              <a:gd name="T95" fmla="*/ 2147483647 h 203"/>
              <a:gd name="T96" fmla="*/ 2147483647 w 125"/>
              <a:gd name="T97" fmla="*/ 2147483647 h 20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203"/>
              <a:gd name="T149" fmla="*/ 125 w 125"/>
              <a:gd name="T150" fmla="*/ 203 h 20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203">
                <a:moveTo>
                  <a:pt x="0" y="102"/>
                </a:moveTo>
                <a:lnTo>
                  <a:pt x="0" y="114"/>
                </a:lnTo>
                <a:lnTo>
                  <a:pt x="1" y="125"/>
                </a:lnTo>
                <a:lnTo>
                  <a:pt x="2" y="136"/>
                </a:lnTo>
                <a:lnTo>
                  <a:pt x="4" y="146"/>
                </a:lnTo>
                <a:lnTo>
                  <a:pt x="6" y="155"/>
                </a:lnTo>
                <a:lnTo>
                  <a:pt x="9" y="164"/>
                </a:lnTo>
                <a:lnTo>
                  <a:pt x="12" y="171"/>
                </a:lnTo>
                <a:lnTo>
                  <a:pt x="15" y="178"/>
                </a:lnTo>
                <a:lnTo>
                  <a:pt x="20" y="184"/>
                </a:lnTo>
                <a:lnTo>
                  <a:pt x="25" y="190"/>
                </a:lnTo>
                <a:lnTo>
                  <a:pt x="30" y="193"/>
                </a:lnTo>
                <a:lnTo>
                  <a:pt x="36" y="196"/>
                </a:lnTo>
                <a:lnTo>
                  <a:pt x="42" y="200"/>
                </a:lnTo>
                <a:lnTo>
                  <a:pt x="48" y="202"/>
                </a:lnTo>
                <a:lnTo>
                  <a:pt x="54" y="203"/>
                </a:lnTo>
                <a:lnTo>
                  <a:pt x="62" y="203"/>
                </a:lnTo>
                <a:lnTo>
                  <a:pt x="69" y="203"/>
                </a:lnTo>
                <a:lnTo>
                  <a:pt x="77" y="202"/>
                </a:lnTo>
                <a:lnTo>
                  <a:pt x="83" y="200"/>
                </a:lnTo>
                <a:lnTo>
                  <a:pt x="89" y="196"/>
                </a:lnTo>
                <a:lnTo>
                  <a:pt x="95" y="193"/>
                </a:lnTo>
                <a:lnTo>
                  <a:pt x="100" y="190"/>
                </a:lnTo>
                <a:lnTo>
                  <a:pt x="105" y="184"/>
                </a:lnTo>
                <a:lnTo>
                  <a:pt x="109" y="178"/>
                </a:lnTo>
                <a:lnTo>
                  <a:pt x="112" y="171"/>
                </a:lnTo>
                <a:lnTo>
                  <a:pt x="116" y="164"/>
                </a:lnTo>
                <a:lnTo>
                  <a:pt x="119" y="155"/>
                </a:lnTo>
                <a:lnTo>
                  <a:pt x="121" y="146"/>
                </a:lnTo>
                <a:lnTo>
                  <a:pt x="123" y="136"/>
                </a:lnTo>
                <a:lnTo>
                  <a:pt x="124" y="125"/>
                </a:lnTo>
                <a:lnTo>
                  <a:pt x="125" y="114"/>
                </a:lnTo>
                <a:lnTo>
                  <a:pt x="125" y="102"/>
                </a:lnTo>
                <a:lnTo>
                  <a:pt x="125" y="89"/>
                </a:lnTo>
                <a:lnTo>
                  <a:pt x="124" y="78"/>
                </a:lnTo>
                <a:lnTo>
                  <a:pt x="123" y="67"/>
                </a:lnTo>
                <a:lnTo>
                  <a:pt x="121" y="58"/>
                </a:lnTo>
                <a:lnTo>
                  <a:pt x="119" y="49"/>
                </a:lnTo>
                <a:lnTo>
                  <a:pt x="116" y="40"/>
                </a:lnTo>
                <a:lnTo>
                  <a:pt x="112" y="32"/>
                </a:lnTo>
                <a:lnTo>
                  <a:pt x="109" y="25"/>
                </a:lnTo>
                <a:lnTo>
                  <a:pt x="105" y="19"/>
                </a:lnTo>
                <a:lnTo>
                  <a:pt x="100" y="15"/>
                </a:lnTo>
                <a:lnTo>
                  <a:pt x="95" y="10"/>
                </a:lnTo>
                <a:lnTo>
                  <a:pt x="89" y="7"/>
                </a:lnTo>
                <a:lnTo>
                  <a:pt x="83" y="3"/>
                </a:lnTo>
                <a:lnTo>
                  <a:pt x="77" y="1"/>
                </a:lnTo>
                <a:lnTo>
                  <a:pt x="69" y="0"/>
                </a:lnTo>
                <a:lnTo>
                  <a:pt x="62" y="0"/>
                </a:lnTo>
                <a:lnTo>
                  <a:pt x="54" y="0"/>
                </a:lnTo>
                <a:lnTo>
                  <a:pt x="48" y="1"/>
                </a:lnTo>
                <a:lnTo>
                  <a:pt x="42" y="3"/>
                </a:lnTo>
                <a:lnTo>
                  <a:pt x="36" y="7"/>
                </a:lnTo>
                <a:lnTo>
                  <a:pt x="30" y="10"/>
                </a:lnTo>
                <a:lnTo>
                  <a:pt x="25" y="15"/>
                </a:lnTo>
                <a:lnTo>
                  <a:pt x="20" y="19"/>
                </a:lnTo>
                <a:lnTo>
                  <a:pt x="15" y="25"/>
                </a:lnTo>
                <a:lnTo>
                  <a:pt x="12" y="32"/>
                </a:lnTo>
                <a:lnTo>
                  <a:pt x="9" y="40"/>
                </a:lnTo>
                <a:lnTo>
                  <a:pt x="6" y="49"/>
                </a:lnTo>
                <a:lnTo>
                  <a:pt x="4" y="58"/>
                </a:lnTo>
                <a:lnTo>
                  <a:pt x="2" y="67"/>
                </a:lnTo>
                <a:lnTo>
                  <a:pt x="1" y="78"/>
                </a:lnTo>
                <a:lnTo>
                  <a:pt x="0" y="89"/>
                </a:lnTo>
                <a:lnTo>
                  <a:pt x="0" y="102"/>
                </a:lnTo>
                <a:close/>
                <a:moveTo>
                  <a:pt x="25" y="102"/>
                </a:moveTo>
                <a:lnTo>
                  <a:pt x="25" y="84"/>
                </a:lnTo>
                <a:lnTo>
                  <a:pt x="27" y="67"/>
                </a:lnTo>
                <a:lnTo>
                  <a:pt x="30" y="53"/>
                </a:lnTo>
                <a:lnTo>
                  <a:pt x="33" y="43"/>
                </a:lnTo>
                <a:lnTo>
                  <a:pt x="39" y="33"/>
                </a:lnTo>
                <a:lnTo>
                  <a:pt x="45" y="28"/>
                </a:lnTo>
                <a:lnTo>
                  <a:pt x="53" y="24"/>
                </a:lnTo>
                <a:lnTo>
                  <a:pt x="63" y="23"/>
                </a:lnTo>
                <a:lnTo>
                  <a:pt x="71" y="24"/>
                </a:lnTo>
                <a:lnTo>
                  <a:pt x="80" y="28"/>
                </a:lnTo>
                <a:lnTo>
                  <a:pt x="86" y="33"/>
                </a:lnTo>
                <a:lnTo>
                  <a:pt x="91" y="43"/>
                </a:lnTo>
                <a:lnTo>
                  <a:pt x="96" y="53"/>
                </a:lnTo>
                <a:lnTo>
                  <a:pt x="98" y="67"/>
                </a:lnTo>
                <a:lnTo>
                  <a:pt x="100" y="84"/>
                </a:lnTo>
                <a:lnTo>
                  <a:pt x="100" y="102"/>
                </a:lnTo>
                <a:lnTo>
                  <a:pt x="100" y="121"/>
                </a:lnTo>
                <a:lnTo>
                  <a:pt x="98" y="136"/>
                </a:lnTo>
                <a:lnTo>
                  <a:pt x="96" y="150"/>
                </a:lnTo>
                <a:lnTo>
                  <a:pt x="91" y="160"/>
                </a:lnTo>
                <a:lnTo>
                  <a:pt x="86" y="170"/>
                </a:lnTo>
                <a:lnTo>
                  <a:pt x="80" y="176"/>
                </a:lnTo>
                <a:lnTo>
                  <a:pt x="71" y="179"/>
                </a:lnTo>
                <a:lnTo>
                  <a:pt x="63" y="180"/>
                </a:lnTo>
                <a:lnTo>
                  <a:pt x="53" y="179"/>
                </a:lnTo>
                <a:lnTo>
                  <a:pt x="45" y="176"/>
                </a:lnTo>
                <a:lnTo>
                  <a:pt x="39" y="170"/>
                </a:lnTo>
                <a:lnTo>
                  <a:pt x="33" y="160"/>
                </a:lnTo>
                <a:lnTo>
                  <a:pt x="30" y="150"/>
                </a:lnTo>
                <a:lnTo>
                  <a:pt x="27" y="136"/>
                </a:lnTo>
                <a:lnTo>
                  <a:pt x="25" y="121"/>
                </a:lnTo>
                <a:lnTo>
                  <a:pt x="25" y="102"/>
                </a:lnTo>
                <a:close/>
              </a:path>
            </a:pathLst>
          </a:custGeom>
          <a:solidFill>
            <a:srgbClr val="000080"/>
          </a:solidFill>
          <a:ln w="9525">
            <a:noFill/>
            <a:round/>
            <a:headEnd/>
            <a:tailEnd/>
          </a:ln>
        </p:spPr>
        <p:txBody>
          <a:bodyPr/>
          <a:lstStyle/>
          <a:p>
            <a:endParaRPr lang="en-US"/>
          </a:p>
        </p:txBody>
      </p:sp>
      <p:sp>
        <p:nvSpPr>
          <p:cNvPr id="23703" name="Freeform 151"/>
          <p:cNvSpPr>
            <a:spLocks noEditPoints="1"/>
          </p:cNvSpPr>
          <p:nvPr/>
        </p:nvSpPr>
        <p:spPr bwMode="auto">
          <a:xfrm>
            <a:off x="2025650" y="2919413"/>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5"/>
                </a:lnTo>
                <a:lnTo>
                  <a:pt x="120" y="145"/>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w="9525">
            <a:noFill/>
            <a:round/>
            <a:headEnd/>
            <a:tailEnd/>
          </a:ln>
        </p:spPr>
        <p:txBody>
          <a:bodyPr/>
          <a:lstStyle/>
          <a:p>
            <a:endParaRPr lang="en-US"/>
          </a:p>
        </p:txBody>
      </p:sp>
      <p:sp>
        <p:nvSpPr>
          <p:cNvPr id="23704" name="Freeform 152"/>
          <p:cNvSpPr>
            <a:spLocks/>
          </p:cNvSpPr>
          <p:nvPr/>
        </p:nvSpPr>
        <p:spPr bwMode="auto">
          <a:xfrm>
            <a:off x="2112963" y="2946400"/>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705" name="Freeform 153"/>
          <p:cNvSpPr>
            <a:spLocks/>
          </p:cNvSpPr>
          <p:nvPr/>
        </p:nvSpPr>
        <p:spPr bwMode="auto">
          <a:xfrm>
            <a:off x="2174875" y="2925763"/>
            <a:ext cx="31750" cy="103187"/>
          </a:xfrm>
          <a:custGeom>
            <a:avLst/>
            <a:gdLst>
              <a:gd name="T0" fmla="*/ 2147483647 w 67"/>
              <a:gd name="T1" fmla="*/ 2147483647 h 195"/>
              <a:gd name="T2" fmla="*/ 2147483647 w 67"/>
              <a:gd name="T3" fmla="*/ 2147483647 h 195"/>
              <a:gd name="T4" fmla="*/ 2147483647 w 67"/>
              <a:gd name="T5" fmla="*/ 2147483647 h 195"/>
              <a:gd name="T6" fmla="*/ 2147483647 w 67"/>
              <a:gd name="T7" fmla="*/ 2147483647 h 195"/>
              <a:gd name="T8" fmla="*/ 2147483647 w 67"/>
              <a:gd name="T9" fmla="*/ 2147483647 h 195"/>
              <a:gd name="T10" fmla="*/ 2147483647 w 67"/>
              <a:gd name="T11" fmla="*/ 0 h 195"/>
              <a:gd name="T12" fmla="*/ 2147483647 w 67"/>
              <a:gd name="T13" fmla="*/ 0 h 195"/>
              <a:gd name="T14" fmla="*/ 2147483647 w 67"/>
              <a:gd name="T15" fmla="*/ 2147483647 h 195"/>
              <a:gd name="T16" fmla="*/ 0 w 67"/>
              <a:gd name="T17" fmla="*/ 2147483647 h 195"/>
              <a:gd name="T18" fmla="*/ 0 w 67"/>
              <a:gd name="T19" fmla="*/ 2147483647 h 195"/>
              <a:gd name="T20" fmla="*/ 2147483647 w 67"/>
              <a:gd name="T21" fmla="*/ 2147483647 h 195"/>
              <a:gd name="T22" fmla="*/ 2147483647 w 67"/>
              <a:gd name="T23" fmla="*/ 2147483647 h 195"/>
              <a:gd name="T24" fmla="*/ 2147483647 w 67"/>
              <a:gd name="T25" fmla="*/ 2147483647 h 195"/>
              <a:gd name="T26" fmla="*/ 2147483647 w 67"/>
              <a:gd name="T27" fmla="*/ 2147483647 h 195"/>
              <a:gd name="T28" fmla="*/ 2147483647 w 67"/>
              <a:gd name="T29" fmla="*/ 2147483647 h 195"/>
              <a:gd name="T30" fmla="*/ 2147483647 w 67"/>
              <a:gd name="T31" fmla="*/ 2147483647 h 195"/>
              <a:gd name="T32" fmla="*/ 2147483647 w 67"/>
              <a:gd name="T33" fmla="*/ 2147483647 h 195"/>
              <a:gd name="T34" fmla="*/ 2147483647 w 67"/>
              <a:gd name="T35" fmla="*/ 2147483647 h 195"/>
              <a:gd name="T36" fmla="*/ 2147483647 w 67"/>
              <a:gd name="T37" fmla="*/ 2147483647 h 195"/>
              <a:gd name="T38" fmla="*/ 2147483647 w 67"/>
              <a:gd name="T39" fmla="*/ 2147483647 h 195"/>
              <a:gd name="T40" fmla="*/ 2147483647 w 67"/>
              <a:gd name="T41" fmla="*/ 2147483647 h 195"/>
              <a:gd name="T42" fmla="*/ 2147483647 w 67"/>
              <a:gd name="T43" fmla="*/ 2147483647 h 195"/>
              <a:gd name="T44" fmla="*/ 2147483647 w 67"/>
              <a:gd name="T45" fmla="*/ 2147483647 h 195"/>
              <a:gd name="T46" fmla="*/ 2147483647 w 67"/>
              <a:gd name="T47" fmla="*/ 2147483647 h 195"/>
              <a:gd name="T48" fmla="*/ 2147483647 w 67"/>
              <a:gd name="T49" fmla="*/ 2147483647 h 195"/>
              <a:gd name="T50" fmla="*/ 2147483647 w 67"/>
              <a:gd name="T51" fmla="*/ 2147483647 h 195"/>
              <a:gd name="T52" fmla="*/ 2147483647 w 67"/>
              <a:gd name="T53" fmla="*/ 2147483647 h 195"/>
              <a:gd name="T54" fmla="*/ 2147483647 w 67"/>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5"/>
              <a:gd name="T86" fmla="*/ 67 w 67"/>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5">
                <a:moveTo>
                  <a:pt x="43" y="154"/>
                </a:moveTo>
                <a:lnTo>
                  <a:pt x="43" y="61"/>
                </a:lnTo>
                <a:lnTo>
                  <a:pt x="67" y="61"/>
                </a:lnTo>
                <a:lnTo>
                  <a:pt x="67" y="41"/>
                </a:lnTo>
                <a:lnTo>
                  <a:pt x="43" y="41"/>
                </a:lnTo>
                <a:lnTo>
                  <a:pt x="43" y="0"/>
                </a:lnTo>
                <a:lnTo>
                  <a:pt x="20" y="0"/>
                </a:lnTo>
                <a:lnTo>
                  <a:pt x="20" y="41"/>
                </a:lnTo>
                <a:lnTo>
                  <a:pt x="0" y="41"/>
                </a:lnTo>
                <a:lnTo>
                  <a:pt x="0" y="61"/>
                </a:lnTo>
                <a:lnTo>
                  <a:pt x="20" y="61"/>
                </a:lnTo>
                <a:lnTo>
                  <a:pt x="20" y="164"/>
                </a:lnTo>
                <a:lnTo>
                  <a:pt x="20" y="172"/>
                </a:lnTo>
                <a:lnTo>
                  <a:pt x="21" y="178"/>
                </a:lnTo>
                <a:lnTo>
                  <a:pt x="23" y="184"/>
                </a:lnTo>
                <a:lnTo>
                  <a:pt x="26" y="188"/>
                </a:lnTo>
                <a:lnTo>
                  <a:pt x="30" y="192"/>
                </a:lnTo>
                <a:lnTo>
                  <a:pt x="36" y="194"/>
                </a:lnTo>
                <a:lnTo>
                  <a:pt x="42" y="195"/>
                </a:lnTo>
                <a:lnTo>
                  <a:pt x="49" y="195"/>
                </a:lnTo>
                <a:lnTo>
                  <a:pt x="58" y="194"/>
                </a:lnTo>
                <a:lnTo>
                  <a:pt x="67" y="193"/>
                </a:lnTo>
                <a:lnTo>
                  <a:pt x="67" y="171"/>
                </a:lnTo>
                <a:lnTo>
                  <a:pt x="56" y="172"/>
                </a:lnTo>
                <a:lnTo>
                  <a:pt x="49" y="171"/>
                </a:lnTo>
                <a:lnTo>
                  <a:pt x="45" y="168"/>
                </a:lnTo>
                <a:lnTo>
                  <a:pt x="43" y="163"/>
                </a:lnTo>
                <a:lnTo>
                  <a:pt x="43" y="154"/>
                </a:lnTo>
                <a:close/>
              </a:path>
            </a:pathLst>
          </a:custGeom>
          <a:solidFill>
            <a:srgbClr val="000080"/>
          </a:solidFill>
          <a:ln w="9525">
            <a:noFill/>
            <a:round/>
            <a:headEnd/>
            <a:tailEnd/>
          </a:ln>
        </p:spPr>
        <p:txBody>
          <a:bodyPr/>
          <a:lstStyle/>
          <a:p>
            <a:endParaRPr lang="en-US"/>
          </a:p>
        </p:txBody>
      </p:sp>
      <p:sp>
        <p:nvSpPr>
          <p:cNvPr id="23706" name="Freeform 154"/>
          <p:cNvSpPr>
            <a:spLocks/>
          </p:cNvSpPr>
          <p:nvPr/>
        </p:nvSpPr>
        <p:spPr bwMode="auto">
          <a:xfrm>
            <a:off x="2216150" y="2919413"/>
            <a:ext cx="53975" cy="109537"/>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89"/>
                </a:lnTo>
                <a:lnTo>
                  <a:pt x="112" y="80"/>
                </a:lnTo>
                <a:lnTo>
                  <a:pt x="108" y="73"/>
                </a:lnTo>
                <a:lnTo>
                  <a:pt x="105" y="67"/>
                </a:lnTo>
                <a:lnTo>
                  <a:pt x="102" y="64"/>
                </a:lnTo>
                <a:lnTo>
                  <a:pt x="97" y="60"/>
                </a:lnTo>
                <a:lnTo>
                  <a:pt x="92" y="57"/>
                </a:lnTo>
                <a:lnTo>
                  <a:pt x="87" y="54"/>
                </a:lnTo>
                <a:lnTo>
                  <a:pt x="81" y="53"/>
                </a:lnTo>
                <a:lnTo>
                  <a:pt x="73" y="52"/>
                </a:lnTo>
                <a:lnTo>
                  <a:pt x="66" y="52"/>
                </a:lnTo>
                <a:lnTo>
                  <a:pt x="60" y="52"/>
                </a:lnTo>
                <a:lnTo>
                  <a:pt x="52" y="53"/>
                </a:lnTo>
                <a:lnTo>
                  <a:pt x="47" y="55"/>
                </a:lnTo>
                <a:lnTo>
                  <a:pt x="41" y="58"/>
                </a:lnTo>
                <a:lnTo>
                  <a:pt x="35" y="61"/>
                </a:lnTo>
                <a:lnTo>
                  <a:pt x="31" y="66"/>
                </a:lnTo>
                <a:lnTo>
                  <a:pt x="27" y="71"/>
                </a:lnTo>
                <a:lnTo>
                  <a:pt x="24" y="76"/>
                </a:lnTo>
                <a:lnTo>
                  <a:pt x="24" y="0"/>
                </a:lnTo>
                <a:lnTo>
                  <a:pt x="0" y="0"/>
                </a:lnTo>
                <a:lnTo>
                  <a:pt x="0" y="207"/>
                </a:lnTo>
                <a:lnTo>
                  <a:pt x="24" y="207"/>
                </a:lnTo>
                <a:lnTo>
                  <a:pt x="24" y="117"/>
                </a:lnTo>
                <a:lnTo>
                  <a:pt x="25" y="108"/>
                </a:lnTo>
                <a:lnTo>
                  <a:pt x="27" y="100"/>
                </a:lnTo>
                <a:lnTo>
                  <a:pt x="30" y="92"/>
                </a:lnTo>
                <a:lnTo>
                  <a:pt x="34" y="86"/>
                </a:lnTo>
                <a:lnTo>
                  <a:pt x="41" y="81"/>
                </a:lnTo>
                <a:lnTo>
                  <a:pt x="47" y="78"/>
                </a:lnTo>
                <a:lnTo>
                  <a:pt x="55" y="75"/>
                </a:lnTo>
                <a:lnTo>
                  <a:pt x="64" y="74"/>
                </a:lnTo>
                <a:lnTo>
                  <a:pt x="71" y="75"/>
                </a:lnTo>
                <a:lnTo>
                  <a:pt x="77" y="76"/>
                </a:lnTo>
                <a:lnTo>
                  <a:pt x="83" y="80"/>
                </a:lnTo>
                <a:lnTo>
                  <a:pt x="86" y="83"/>
                </a:lnTo>
                <a:lnTo>
                  <a:pt x="88" y="89"/>
                </a:lnTo>
                <a:lnTo>
                  <a:pt x="90" y="96"/>
                </a:lnTo>
                <a:lnTo>
                  <a:pt x="91" y="104"/>
                </a:lnTo>
                <a:lnTo>
                  <a:pt x="91" y="114"/>
                </a:lnTo>
                <a:lnTo>
                  <a:pt x="91" y="207"/>
                </a:lnTo>
                <a:close/>
              </a:path>
            </a:pathLst>
          </a:custGeom>
          <a:solidFill>
            <a:srgbClr val="000080"/>
          </a:solidFill>
          <a:ln w="9525">
            <a:noFill/>
            <a:round/>
            <a:headEnd/>
            <a:tailEnd/>
          </a:ln>
        </p:spPr>
        <p:txBody>
          <a:bodyPr/>
          <a:lstStyle/>
          <a:p>
            <a:endParaRPr lang="en-US"/>
          </a:p>
        </p:txBody>
      </p:sp>
      <p:sp>
        <p:nvSpPr>
          <p:cNvPr id="23707" name="Freeform 155"/>
          <p:cNvSpPr>
            <a:spLocks noEditPoints="1"/>
          </p:cNvSpPr>
          <p:nvPr/>
        </p:nvSpPr>
        <p:spPr bwMode="auto">
          <a:xfrm>
            <a:off x="2282825" y="2946400"/>
            <a:ext cx="61913" cy="84138"/>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9" y="127"/>
                </a:lnTo>
                <a:lnTo>
                  <a:pt x="17" y="137"/>
                </a:lnTo>
                <a:lnTo>
                  <a:pt x="26" y="147"/>
                </a:lnTo>
                <a:lnTo>
                  <a:pt x="38" y="152"/>
                </a:lnTo>
                <a:lnTo>
                  <a:pt x="50" y="157"/>
                </a:lnTo>
                <a:lnTo>
                  <a:pt x="65" y="158"/>
                </a:lnTo>
                <a:lnTo>
                  <a:pt x="80" y="157"/>
                </a:lnTo>
                <a:lnTo>
                  <a:pt x="93" y="152"/>
                </a:lnTo>
                <a:lnTo>
                  <a:pt x="104" y="147"/>
                </a:lnTo>
                <a:lnTo>
                  <a:pt x="114" y="137"/>
                </a:lnTo>
                <a:lnTo>
                  <a:pt x="121" y="127"/>
                </a:lnTo>
                <a:lnTo>
                  <a:pt x="126" y="113"/>
                </a:lnTo>
                <a:lnTo>
                  <a:pt x="129" y="97"/>
                </a:lnTo>
                <a:lnTo>
                  <a:pt x="131" y="79"/>
                </a:lnTo>
                <a:lnTo>
                  <a:pt x="129" y="62"/>
                </a:lnTo>
                <a:lnTo>
                  <a:pt x="126" y="45"/>
                </a:lnTo>
                <a:lnTo>
                  <a:pt x="121" y="31"/>
                </a:lnTo>
                <a:lnTo>
                  <a:pt x="114" y="21"/>
                </a:lnTo>
                <a:lnTo>
                  <a:pt x="104" y="12"/>
                </a:lnTo>
                <a:lnTo>
                  <a:pt x="93" y="6"/>
                </a:lnTo>
                <a:lnTo>
                  <a:pt x="80" y="1"/>
                </a:lnTo>
                <a:lnTo>
                  <a:pt x="65" y="0"/>
                </a:lnTo>
                <a:lnTo>
                  <a:pt x="50" y="1"/>
                </a:lnTo>
                <a:lnTo>
                  <a:pt x="38" y="6"/>
                </a:lnTo>
                <a:lnTo>
                  <a:pt x="26" y="12"/>
                </a:lnTo>
                <a:lnTo>
                  <a:pt x="17" y="21"/>
                </a:lnTo>
                <a:lnTo>
                  <a:pt x="9" y="31"/>
                </a:lnTo>
                <a:lnTo>
                  <a:pt x="4" y="45"/>
                </a:lnTo>
                <a:lnTo>
                  <a:pt x="1" y="62"/>
                </a:lnTo>
                <a:lnTo>
                  <a:pt x="0" y="79"/>
                </a:lnTo>
                <a:close/>
                <a:moveTo>
                  <a:pt x="23" y="79"/>
                </a:moveTo>
                <a:lnTo>
                  <a:pt x="24" y="66"/>
                </a:lnTo>
                <a:lnTo>
                  <a:pt x="26" y="55"/>
                </a:lnTo>
                <a:lnTo>
                  <a:pt x="29" y="45"/>
                </a:lnTo>
                <a:lnTo>
                  <a:pt x="34" y="37"/>
                </a:lnTo>
                <a:lnTo>
                  <a:pt x="40" y="30"/>
                </a:lnTo>
                <a:lnTo>
                  <a:pt x="47" y="26"/>
                </a:lnTo>
                <a:lnTo>
                  <a:pt x="56" y="23"/>
                </a:lnTo>
                <a:lnTo>
                  <a:pt x="65" y="22"/>
                </a:lnTo>
                <a:lnTo>
                  <a:pt x="75" y="23"/>
                </a:lnTo>
                <a:lnTo>
                  <a:pt x="83" y="26"/>
                </a:lnTo>
                <a:lnTo>
                  <a:pt x="89" y="30"/>
                </a:lnTo>
                <a:lnTo>
                  <a:pt x="96" y="37"/>
                </a:lnTo>
                <a:lnTo>
                  <a:pt x="100" y="45"/>
                </a:lnTo>
                <a:lnTo>
                  <a:pt x="103" y="55"/>
                </a:lnTo>
                <a:lnTo>
                  <a:pt x="105" y="66"/>
                </a:lnTo>
                <a:lnTo>
                  <a:pt x="106" y="79"/>
                </a:lnTo>
                <a:lnTo>
                  <a:pt x="105" y="92"/>
                </a:lnTo>
                <a:lnTo>
                  <a:pt x="103" y="104"/>
                </a:lnTo>
                <a:lnTo>
                  <a:pt x="100" y="114"/>
                </a:lnTo>
                <a:lnTo>
                  <a:pt x="96" y="121"/>
                </a:lnTo>
                <a:lnTo>
                  <a:pt x="89" y="128"/>
                </a:lnTo>
                <a:lnTo>
                  <a:pt x="83" y="133"/>
                </a:lnTo>
                <a:lnTo>
                  <a:pt x="75" y="135"/>
                </a:lnTo>
                <a:lnTo>
                  <a:pt x="65" y="136"/>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w="9525">
            <a:noFill/>
            <a:round/>
            <a:headEnd/>
            <a:tailEnd/>
          </a:ln>
        </p:spPr>
        <p:txBody>
          <a:bodyPr/>
          <a:lstStyle/>
          <a:p>
            <a:endParaRPr lang="en-US"/>
          </a:p>
        </p:txBody>
      </p:sp>
      <p:sp>
        <p:nvSpPr>
          <p:cNvPr id="23708" name="Freeform 156"/>
          <p:cNvSpPr>
            <a:spLocks/>
          </p:cNvSpPr>
          <p:nvPr/>
        </p:nvSpPr>
        <p:spPr bwMode="auto">
          <a:xfrm>
            <a:off x="2357438" y="29464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6"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709" name="Freeform 157"/>
          <p:cNvSpPr>
            <a:spLocks/>
          </p:cNvSpPr>
          <p:nvPr/>
        </p:nvSpPr>
        <p:spPr bwMode="auto">
          <a:xfrm>
            <a:off x="2419350" y="2947988"/>
            <a:ext cx="61913" cy="114300"/>
          </a:xfrm>
          <a:custGeom>
            <a:avLst/>
            <a:gdLst>
              <a:gd name="T0" fmla="*/ 2147483647 w 127"/>
              <a:gd name="T1" fmla="*/ 0 h 215"/>
              <a:gd name="T2" fmla="*/ 2147483647 w 127"/>
              <a:gd name="T3" fmla="*/ 2147483647 h 215"/>
              <a:gd name="T4" fmla="*/ 2147483647 w 127"/>
              <a:gd name="T5" fmla="*/ 0 h 215"/>
              <a:gd name="T6" fmla="*/ 0 w 127"/>
              <a:gd name="T7" fmla="*/ 0 h 215"/>
              <a:gd name="T8" fmla="*/ 2147483647 w 127"/>
              <a:gd name="T9" fmla="*/ 2147483647 h 215"/>
              <a:gd name="T10" fmla="*/ 2147483647 w 127"/>
              <a:gd name="T11" fmla="*/ 2147483647 h 215"/>
              <a:gd name="T12" fmla="*/ 2147483647 w 127"/>
              <a:gd name="T13" fmla="*/ 2147483647 h 215"/>
              <a:gd name="T14" fmla="*/ 2147483647 w 127"/>
              <a:gd name="T15" fmla="*/ 2147483647 h 215"/>
              <a:gd name="T16" fmla="*/ 2147483647 w 127"/>
              <a:gd name="T17" fmla="*/ 2147483647 h 215"/>
              <a:gd name="T18" fmla="*/ 2147483647 w 127"/>
              <a:gd name="T19" fmla="*/ 2147483647 h 215"/>
              <a:gd name="T20" fmla="*/ 2147483647 w 127"/>
              <a:gd name="T21" fmla="*/ 2147483647 h 215"/>
              <a:gd name="T22" fmla="*/ 2147483647 w 127"/>
              <a:gd name="T23" fmla="*/ 2147483647 h 215"/>
              <a:gd name="T24" fmla="*/ 2147483647 w 127"/>
              <a:gd name="T25" fmla="*/ 2147483647 h 215"/>
              <a:gd name="T26" fmla="*/ 2147483647 w 127"/>
              <a:gd name="T27" fmla="*/ 2147483647 h 215"/>
              <a:gd name="T28" fmla="*/ 2147483647 w 127"/>
              <a:gd name="T29" fmla="*/ 2147483647 h 215"/>
              <a:gd name="T30" fmla="*/ 2147483647 w 127"/>
              <a:gd name="T31" fmla="*/ 2147483647 h 215"/>
              <a:gd name="T32" fmla="*/ 2147483647 w 127"/>
              <a:gd name="T33" fmla="*/ 2147483647 h 215"/>
              <a:gd name="T34" fmla="*/ 2147483647 w 127"/>
              <a:gd name="T35" fmla="*/ 2147483647 h 215"/>
              <a:gd name="T36" fmla="*/ 2147483647 w 127"/>
              <a:gd name="T37" fmla="*/ 2147483647 h 215"/>
              <a:gd name="T38" fmla="*/ 2147483647 w 127"/>
              <a:gd name="T39" fmla="*/ 2147483647 h 215"/>
              <a:gd name="T40" fmla="*/ 2147483647 w 127"/>
              <a:gd name="T41" fmla="*/ 2147483647 h 215"/>
              <a:gd name="T42" fmla="*/ 2147483647 w 127"/>
              <a:gd name="T43" fmla="*/ 2147483647 h 215"/>
              <a:gd name="T44" fmla="*/ 2147483647 w 127"/>
              <a:gd name="T45" fmla="*/ 2147483647 h 215"/>
              <a:gd name="T46" fmla="*/ 2147483647 w 127"/>
              <a:gd name="T47" fmla="*/ 0 h 215"/>
              <a:gd name="T48" fmla="*/ 2147483647 w 127"/>
              <a:gd name="T49" fmla="*/ 0 h 2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7"/>
              <a:gd name="T76" fmla="*/ 0 h 215"/>
              <a:gd name="T77" fmla="*/ 127 w 127"/>
              <a:gd name="T78" fmla="*/ 215 h 2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7" h="215">
                <a:moveTo>
                  <a:pt x="102" y="0"/>
                </a:moveTo>
                <a:lnTo>
                  <a:pt x="64" y="123"/>
                </a:lnTo>
                <a:lnTo>
                  <a:pt x="25" y="0"/>
                </a:lnTo>
                <a:lnTo>
                  <a:pt x="0" y="0"/>
                </a:lnTo>
                <a:lnTo>
                  <a:pt x="52" y="160"/>
                </a:lnTo>
                <a:lnTo>
                  <a:pt x="46" y="177"/>
                </a:lnTo>
                <a:lnTo>
                  <a:pt x="43" y="183"/>
                </a:lnTo>
                <a:lnTo>
                  <a:pt x="40" y="188"/>
                </a:lnTo>
                <a:lnTo>
                  <a:pt x="35" y="189"/>
                </a:lnTo>
                <a:lnTo>
                  <a:pt x="28" y="190"/>
                </a:lnTo>
                <a:lnTo>
                  <a:pt x="22" y="189"/>
                </a:lnTo>
                <a:lnTo>
                  <a:pt x="16" y="188"/>
                </a:lnTo>
                <a:lnTo>
                  <a:pt x="16" y="212"/>
                </a:lnTo>
                <a:lnTo>
                  <a:pt x="22" y="214"/>
                </a:lnTo>
                <a:lnTo>
                  <a:pt x="29" y="215"/>
                </a:lnTo>
                <a:lnTo>
                  <a:pt x="38" y="215"/>
                </a:lnTo>
                <a:lnTo>
                  <a:pt x="44" y="212"/>
                </a:lnTo>
                <a:lnTo>
                  <a:pt x="50" y="210"/>
                </a:lnTo>
                <a:lnTo>
                  <a:pt x="55" y="205"/>
                </a:lnTo>
                <a:lnTo>
                  <a:pt x="59" y="200"/>
                </a:lnTo>
                <a:lnTo>
                  <a:pt x="63" y="193"/>
                </a:lnTo>
                <a:lnTo>
                  <a:pt x="66" y="184"/>
                </a:lnTo>
                <a:lnTo>
                  <a:pt x="69" y="175"/>
                </a:lnTo>
                <a:lnTo>
                  <a:pt x="127" y="0"/>
                </a:lnTo>
                <a:lnTo>
                  <a:pt x="102" y="0"/>
                </a:lnTo>
                <a:close/>
              </a:path>
            </a:pathLst>
          </a:custGeom>
          <a:solidFill>
            <a:srgbClr val="000080"/>
          </a:solidFill>
          <a:ln w="9525">
            <a:noFill/>
            <a:round/>
            <a:headEnd/>
            <a:tailEnd/>
          </a:ln>
        </p:spPr>
        <p:txBody>
          <a:bodyPr/>
          <a:lstStyle/>
          <a:p>
            <a:endParaRPr lang="en-US"/>
          </a:p>
        </p:txBody>
      </p:sp>
      <p:sp>
        <p:nvSpPr>
          <p:cNvPr id="23710" name="Freeform 158"/>
          <p:cNvSpPr>
            <a:spLocks noEditPoints="1"/>
          </p:cNvSpPr>
          <p:nvPr/>
        </p:nvSpPr>
        <p:spPr bwMode="auto">
          <a:xfrm>
            <a:off x="2520950" y="2916238"/>
            <a:ext cx="82550" cy="120650"/>
          </a:xfrm>
          <a:custGeom>
            <a:avLst/>
            <a:gdLst>
              <a:gd name="T0" fmla="*/ 2147483647 w 178"/>
              <a:gd name="T1" fmla="*/ 2147483647 h 226"/>
              <a:gd name="T2" fmla="*/ 2147483647 w 178"/>
              <a:gd name="T3" fmla="*/ 2147483647 h 226"/>
              <a:gd name="T4" fmla="*/ 2147483647 w 178"/>
              <a:gd name="T5" fmla="*/ 2147483647 h 226"/>
              <a:gd name="T6" fmla="*/ 2147483647 w 178"/>
              <a:gd name="T7" fmla="*/ 2147483647 h 226"/>
              <a:gd name="T8" fmla="*/ 2147483647 w 178"/>
              <a:gd name="T9" fmla="*/ 2147483647 h 226"/>
              <a:gd name="T10" fmla="*/ 2147483647 w 178"/>
              <a:gd name="T11" fmla="*/ 2147483647 h 226"/>
              <a:gd name="T12" fmla="*/ 2147483647 w 178"/>
              <a:gd name="T13" fmla="*/ 2147483647 h 226"/>
              <a:gd name="T14" fmla="*/ 2147483647 w 178"/>
              <a:gd name="T15" fmla="*/ 2147483647 h 226"/>
              <a:gd name="T16" fmla="*/ 2147483647 w 178"/>
              <a:gd name="T17" fmla="*/ 2147483647 h 226"/>
              <a:gd name="T18" fmla="*/ 2147483647 w 178"/>
              <a:gd name="T19" fmla="*/ 2147483647 h 226"/>
              <a:gd name="T20" fmla="*/ 2147483647 w 178"/>
              <a:gd name="T21" fmla="*/ 2147483647 h 226"/>
              <a:gd name="T22" fmla="*/ 2147483647 w 178"/>
              <a:gd name="T23" fmla="*/ 2147483647 h 226"/>
              <a:gd name="T24" fmla="*/ 2147483647 w 178"/>
              <a:gd name="T25" fmla="*/ 2147483647 h 226"/>
              <a:gd name="T26" fmla="*/ 2147483647 w 178"/>
              <a:gd name="T27" fmla="*/ 0 h 226"/>
              <a:gd name="T28" fmla="*/ 2147483647 w 178"/>
              <a:gd name="T29" fmla="*/ 2147483647 h 226"/>
              <a:gd name="T30" fmla="*/ 2147483647 w 178"/>
              <a:gd name="T31" fmla="*/ 2147483647 h 226"/>
              <a:gd name="T32" fmla="*/ 2147483647 w 178"/>
              <a:gd name="T33" fmla="*/ 2147483647 h 226"/>
              <a:gd name="T34" fmla="*/ 2147483647 w 178"/>
              <a:gd name="T35" fmla="*/ 2147483647 h 226"/>
              <a:gd name="T36" fmla="*/ 2147483647 w 178"/>
              <a:gd name="T37" fmla="*/ 2147483647 h 226"/>
              <a:gd name="T38" fmla="*/ 2147483647 w 178"/>
              <a:gd name="T39" fmla="*/ 2147483647 h 226"/>
              <a:gd name="T40" fmla="*/ 2147483647 w 178"/>
              <a:gd name="T41" fmla="*/ 2147483647 h 226"/>
              <a:gd name="T42" fmla="*/ 0 w 178"/>
              <a:gd name="T43" fmla="*/ 2147483647 h 226"/>
              <a:gd name="T44" fmla="*/ 2147483647 w 178"/>
              <a:gd name="T45" fmla="*/ 2147483647 h 226"/>
              <a:gd name="T46" fmla="*/ 2147483647 w 178"/>
              <a:gd name="T47" fmla="*/ 2147483647 h 226"/>
              <a:gd name="T48" fmla="*/ 2147483647 w 178"/>
              <a:gd name="T49" fmla="*/ 2147483647 h 226"/>
              <a:gd name="T50" fmla="*/ 2147483647 w 178"/>
              <a:gd name="T51" fmla="*/ 2147483647 h 226"/>
              <a:gd name="T52" fmla="*/ 2147483647 w 178"/>
              <a:gd name="T53" fmla="*/ 2147483647 h 226"/>
              <a:gd name="T54" fmla="*/ 2147483647 w 178"/>
              <a:gd name="T55" fmla="*/ 2147483647 h 226"/>
              <a:gd name="T56" fmla="*/ 2147483647 w 178"/>
              <a:gd name="T57" fmla="*/ 2147483647 h 226"/>
              <a:gd name="T58" fmla="*/ 2147483647 w 178"/>
              <a:gd name="T59" fmla="*/ 2147483647 h 226"/>
              <a:gd name="T60" fmla="*/ 2147483647 w 178"/>
              <a:gd name="T61" fmla="*/ 2147483647 h 226"/>
              <a:gd name="T62" fmla="*/ 2147483647 w 178"/>
              <a:gd name="T63" fmla="*/ 2147483647 h 226"/>
              <a:gd name="T64" fmla="*/ 2147483647 w 178"/>
              <a:gd name="T65" fmla="*/ 2147483647 h 226"/>
              <a:gd name="T66" fmla="*/ 2147483647 w 178"/>
              <a:gd name="T67" fmla="*/ 2147483647 h 226"/>
              <a:gd name="T68" fmla="*/ 2147483647 w 178"/>
              <a:gd name="T69" fmla="*/ 2147483647 h 226"/>
              <a:gd name="T70" fmla="*/ 2147483647 w 178"/>
              <a:gd name="T71" fmla="*/ 2147483647 h 226"/>
              <a:gd name="T72" fmla="*/ 2147483647 w 178"/>
              <a:gd name="T73" fmla="*/ 2147483647 h 226"/>
              <a:gd name="T74" fmla="*/ 2147483647 w 178"/>
              <a:gd name="T75" fmla="*/ 2147483647 h 226"/>
              <a:gd name="T76" fmla="*/ 2147483647 w 178"/>
              <a:gd name="T77" fmla="*/ 2147483647 h 226"/>
              <a:gd name="T78" fmla="*/ 2147483647 w 178"/>
              <a:gd name="T79" fmla="*/ 2147483647 h 226"/>
              <a:gd name="T80" fmla="*/ 2147483647 w 178"/>
              <a:gd name="T81" fmla="*/ 2147483647 h 226"/>
              <a:gd name="T82" fmla="*/ 2147483647 w 178"/>
              <a:gd name="T83" fmla="*/ 2147483647 h 226"/>
              <a:gd name="T84" fmla="*/ 2147483647 w 178"/>
              <a:gd name="T85" fmla="*/ 2147483647 h 226"/>
              <a:gd name="T86" fmla="*/ 2147483647 w 178"/>
              <a:gd name="T87" fmla="*/ 2147483647 h 226"/>
              <a:gd name="T88" fmla="*/ 2147483647 w 178"/>
              <a:gd name="T89" fmla="*/ 2147483647 h 226"/>
              <a:gd name="T90" fmla="*/ 2147483647 w 178"/>
              <a:gd name="T91" fmla="*/ 2147483647 h 226"/>
              <a:gd name="T92" fmla="*/ 2147483647 w 178"/>
              <a:gd name="T93" fmla="*/ 2147483647 h 226"/>
              <a:gd name="T94" fmla="*/ 2147483647 w 178"/>
              <a:gd name="T95" fmla="*/ 2147483647 h 226"/>
              <a:gd name="T96" fmla="*/ 2147483647 w 178"/>
              <a:gd name="T97" fmla="*/ 2147483647 h 226"/>
              <a:gd name="T98" fmla="*/ 2147483647 w 178"/>
              <a:gd name="T99" fmla="*/ 2147483647 h 226"/>
              <a:gd name="T100" fmla="*/ 2147483647 w 178"/>
              <a:gd name="T101" fmla="*/ 2147483647 h 226"/>
              <a:gd name="T102" fmla="*/ 2147483647 w 178"/>
              <a:gd name="T103" fmla="*/ 2147483647 h 2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8"/>
              <a:gd name="T157" fmla="*/ 0 h 226"/>
              <a:gd name="T158" fmla="*/ 178 w 178"/>
              <a:gd name="T159" fmla="*/ 226 h 2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8" h="226">
                <a:moveTo>
                  <a:pt x="137" y="203"/>
                </a:moveTo>
                <a:lnTo>
                  <a:pt x="163" y="226"/>
                </a:lnTo>
                <a:lnTo>
                  <a:pt x="176" y="210"/>
                </a:lnTo>
                <a:lnTo>
                  <a:pt x="154" y="188"/>
                </a:lnTo>
                <a:lnTo>
                  <a:pt x="160" y="179"/>
                </a:lnTo>
                <a:lnTo>
                  <a:pt x="164" y="171"/>
                </a:lnTo>
                <a:lnTo>
                  <a:pt x="168" y="162"/>
                </a:lnTo>
                <a:lnTo>
                  <a:pt x="172" y="151"/>
                </a:lnTo>
                <a:lnTo>
                  <a:pt x="175" y="142"/>
                </a:lnTo>
                <a:lnTo>
                  <a:pt x="177" y="130"/>
                </a:lnTo>
                <a:lnTo>
                  <a:pt x="178" y="120"/>
                </a:lnTo>
                <a:lnTo>
                  <a:pt x="178" y="107"/>
                </a:lnTo>
                <a:lnTo>
                  <a:pt x="178" y="96"/>
                </a:lnTo>
                <a:lnTo>
                  <a:pt x="177" y="84"/>
                </a:lnTo>
                <a:lnTo>
                  <a:pt x="175" y="72"/>
                </a:lnTo>
                <a:lnTo>
                  <a:pt x="172" y="62"/>
                </a:lnTo>
                <a:lnTo>
                  <a:pt x="168" y="52"/>
                </a:lnTo>
                <a:lnTo>
                  <a:pt x="164" y="44"/>
                </a:lnTo>
                <a:lnTo>
                  <a:pt x="160" y="36"/>
                </a:lnTo>
                <a:lnTo>
                  <a:pt x="154" y="28"/>
                </a:lnTo>
                <a:lnTo>
                  <a:pt x="148" y="22"/>
                </a:lnTo>
                <a:lnTo>
                  <a:pt x="141" y="16"/>
                </a:lnTo>
                <a:lnTo>
                  <a:pt x="134" y="12"/>
                </a:lnTo>
                <a:lnTo>
                  <a:pt x="126" y="7"/>
                </a:lnTo>
                <a:lnTo>
                  <a:pt x="118" y="5"/>
                </a:lnTo>
                <a:lnTo>
                  <a:pt x="108" y="2"/>
                </a:lnTo>
                <a:lnTo>
                  <a:pt x="99" y="0"/>
                </a:lnTo>
                <a:lnTo>
                  <a:pt x="89" y="0"/>
                </a:lnTo>
                <a:lnTo>
                  <a:pt x="79" y="0"/>
                </a:lnTo>
                <a:lnTo>
                  <a:pt x="69" y="2"/>
                </a:lnTo>
                <a:lnTo>
                  <a:pt x="60" y="5"/>
                </a:lnTo>
                <a:lnTo>
                  <a:pt x="51" y="7"/>
                </a:lnTo>
                <a:lnTo>
                  <a:pt x="44" y="12"/>
                </a:lnTo>
                <a:lnTo>
                  <a:pt x="37" y="16"/>
                </a:lnTo>
                <a:lnTo>
                  <a:pt x="29" y="22"/>
                </a:lnTo>
                <a:lnTo>
                  <a:pt x="24" y="28"/>
                </a:lnTo>
                <a:lnTo>
                  <a:pt x="19" y="36"/>
                </a:lnTo>
                <a:lnTo>
                  <a:pt x="13" y="44"/>
                </a:lnTo>
                <a:lnTo>
                  <a:pt x="9" y="52"/>
                </a:lnTo>
                <a:lnTo>
                  <a:pt x="6" y="62"/>
                </a:lnTo>
                <a:lnTo>
                  <a:pt x="3" y="72"/>
                </a:lnTo>
                <a:lnTo>
                  <a:pt x="1" y="84"/>
                </a:lnTo>
                <a:lnTo>
                  <a:pt x="0" y="96"/>
                </a:lnTo>
                <a:lnTo>
                  <a:pt x="0" y="108"/>
                </a:lnTo>
                <a:lnTo>
                  <a:pt x="0" y="120"/>
                </a:lnTo>
                <a:lnTo>
                  <a:pt x="1" y="132"/>
                </a:lnTo>
                <a:lnTo>
                  <a:pt x="3" y="143"/>
                </a:lnTo>
                <a:lnTo>
                  <a:pt x="6" y="154"/>
                </a:lnTo>
                <a:lnTo>
                  <a:pt x="9" y="163"/>
                </a:lnTo>
                <a:lnTo>
                  <a:pt x="13" y="172"/>
                </a:lnTo>
                <a:lnTo>
                  <a:pt x="19" y="179"/>
                </a:lnTo>
                <a:lnTo>
                  <a:pt x="24" y="188"/>
                </a:lnTo>
                <a:lnTo>
                  <a:pt x="29" y="193"/>
                </a:lnTo>
                <a:lnTo>
                  <a:pt x="37" y="199"/>
                </a:lnTo>
                <a:lnTo>
                  <a:pt x="44" y="204"/>
                </a:lnTo>
                <a:lnTo>
                  <a:pt x="51" y="208"/>
                </a:lnTo>
                <a:lnTo>
                  <a:pt x="60" y="211"/>
                </a:lnTo>
                <a:lnTo>
                  <a:pt x="69" y="213"/>
                </a:lnTo>
                <a:lnTo>
                  <a:pt x="79" y="215"/>
                </a:lnTo>
                <a:lnTo>
                  <a:pt x="89" y="215"/>
                </a:lnTo>
                <a:lnTo>
                  <a:pt x="102" y="214"/>
                </a:lnTo>
                <a:lnTo>
                  <a:pt x="115" y="212"/>
                </a:lnTo>
                <a:lnTo>
                  <a:pt x="126" y="208"/>
                </a:lnTo>
                <a:lnTo>
                  <a:pt x="137" y="203"/>
                </a:lnTo>
                <a:close/>
                <a:moveTo>
                  <a:pt x="117" y="184"/>
                </a:moveTo>
                <a:lnTo>
                  <a:pt x="110" y="188"/>
                </a:lnTo>
                <a:lnTo>
                  <a:pt x="103" y="190"/>
                </a:lnTo>
                <a:lnTo>
                  <a:pt x="97" y="191"/>
                </a:lnTo>
                <a:lnTo>
                  <a:pt x="89" y="191"/>
                </a:lnTo>
                <a:lnTo>
                  <a:pt x="76" y="190"/>
                </a:lnTo>
                <a:lnTo>
                  <a:pt x="63" y="185"/>
                </a:lnTo>
                <a:lnTo>
                  <a:pt x="52" y="178"/>
                </a:lnTo>
                <a:lnTo>
                  <a:pt x="43" y="169"/>
                </a:lnTo>
                <a:lnTo>
                  <a:pt x="36" y="157"/>
                </a:lnTo>
                <a:lnTo>
                  <a:pt x="30" y="143"/>
                </a:lnTo>
                <a:lnTo>
                  <a:pt x="27" y="127"/>
                </a:lnTo>
                <a:lnTo>
                  <a:pt x="26" y="108"/>
                </a:lnTo>
                <a:lnTo>
                  <a:pt x="27" y="89"/>
                </a:lnTo>
                <a:lnTo>
                  <a:pt x="30" y="72"/>
                </a:lnTo>
                <a:lnTo>
                  <a:pt x="36" y="58"/>
                </a:lnTo>
                <a:lnTo>
                  <a:pt x="43" y="47"/>
                </a:lnTo>
                <a:lnTo>
                  <a:pt x="52" y="37"/>
                </a:lnTo>
                <a:lnTo>
                  <a:pt x="63" y="30"/>
                </a:lnTo>
                <a:lnTo>
                  <a:pt x="76" y="26"/>
                </a:lnTo>
                <a:lnTo>
                  <a:pt x="89" y="24"/>
                </a:lnTo>
                <a:lnTo>
                  <a:pt x="103" y="26"/>
                </a:lnTo>
                <a:lnTo>
                  <a:pt x="115" y="30"/>
                </a:lnTo>
                <a:lnTo>
                  <a:pt x="126" y="37"/>
                </a:lnTo>
                <a:lnTo>
                  <a:pt x="135" y="47"/>
                </a:lnTo>
                <a:lnTo>
                  <a:pt x="142" y="58"/>
                </a:lnTo>
                <a:lnTo>
                  <a:pt x="147" y="72"/>
                </a:lnTo>
                <a:lnTo>
                  <a:pt x="151" y="89"/>
                </a:lnTo>
                <a:lnTo>
                  <a:pt x="152" y="108"/>
                </a:lnTo>
                <a:lnTo>
                  <a:pt x="152" y="118"/>
                </a:lnTo>
                <a:lnTo>
                  <a:pt x="151" y="127"/>
                </a:lnTo>
                <a:lnTo>
                  <a:pt x="148" y="136"/>
                </a:lnTo>
                <a:lnTo>
                  <a:pt x="147" y="144"/>
                </a:lnTo>
                <a:lnTo>
                  <a:pt x="144" y="153"/>
                </a:lnTo>
                <a:lnTo>
                  <a:pt x="141" y="160"/>
                </a:lnTo>
                <a:lnTo>
                  <a:pt x="138" y="165"/>
                </a:lnTo>
                <a:lnTo>
                  <a:pt x="134" y="171"/>
                </a:lnTo>
                <a:lnTo>
                  <a:pt x="108" y="149"/>
                </a:lnTo>
                <a:lnTo>
                  <a:pt x="96" y="165"/>
                </a:lnTo>
                <a:lnTo>
                  <a:pt x="117" y="184"/>
                </a:lnTo>
                <a:close/>
              </a:path>
            </a:pathLst>
          </a:custGeom>
          <a:solidFill>
            <a:srgbClr val="000080"/>
          </a:solidFill>
          <a:ln w="9525">
            <a:noFill/>
            <a:round/>
            <a:headEnd/>
            <a:tailEnd/>
          </a:ln>
        </p:spPr>
        <p:txBody>
          <a:bodyPr/>
          <a:lstStyle/>
          <a:p>
            <a:endParaRPr lang="en-US"/>
          </a:p>
        </p:txBody>
      </p:sp>
      <p:sp>
        <p:nvSpPr>
          <p:cNvPr id="23711" name="Rectangle 159"/>
          <p:cNvSpPr>
            <a:spLocks noChangeArrowheads="1"/>
          </p:cNvSpPr>
          <p:nvPr/>
        </p:nvSpPr>
        <p:spPr bwMode="auto">
          <a:xfrm>
            <a:off x="2619375" y="3011488"/>
            <a:ext cx="11113" cy="17462"/>
          </a:xfrm>
          <a:prstGeom prst="rect">
            <a:avLst/>
          </a:prstGeom>
          <a:solidFill>
            <a:srgbClr val="000080"/>
          </a:solidFill>
          <a:ln w="9525">
            <a:noFill/>
            <a:miter lim="800000"/>
            <a:headEnd/>
            <a:tailEnd/>
          </a:ln>
        </p:spPr>
        <p:txBody>
          <a:bodyPr/>
          <a:lstStyle/>
          <a:p>
            <a:endParaRPr lang="ru-RU" altLang="en-US"/>
          </a:p>
        </p:txBody>
      </p:sp>
      <p:sp>
        <p:nvSpPr>
          <p:cNvPr id="23712" name="Freeform 160"/>
          <p:cNvSpPr>
            <a:spLocks/>
          </p:cNvSpPr>
          <p:nvPr/>
        </p:nvSpPr>
        <p:spPr bwMode="auto">
          <a:xfrm>
            <a:off x="1357313" y="3116263"/>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3"/>
                </a:lnTo>
                <a:lnTo>
                  <a:pt x="35" y="29"/>
                </a:lnTo>
                <a:lnTo>
                  <a:pt x="28" y="34"/>
                </a:lnTo>
                <a:lnTo>
                  <a:pt x="20" y="36"/>
                </a:lnTo>
                <a:lnTo>
                  <a:pt x="11" y="37"/>
                </a:lnTo>
                <a:lnTo>
                  <a:pt x="0" y="39"/>
                </a:lnTo>
                <a:lnTo>
                  <a:pt x="0" y="60"/>
                </a:lnTo>
                <a:lnTo>
                  <a:pt x="42" y="60"/>
                </a:lnTo>
                <a:lnTo>
                  <a:pt x="42" y="199"/>
                </a:lnTo>
                <a:close/>
              </a:path>
            </a:pathLst>
          </a:custGeom>
          <a:solidFill>
            <a:srgbClr val="000080"/>
          </a:solidFill>
          <a:ln w="9525">
            <a:noFill/>
            <a:round/>
            <a:headEnd/>
            <a:tailEnd/>
          </a:ln>
        </p:spPr>
        <p:txBody>
          <a:bodyPr/>
          <a:lstStyle/>
          <a:p>
            <a:endParaRPr lang="en-US"/>
          </a:p>
        </p:txBody>
      </p:sp>
      <p:sp>
        <p:nvSpPr>
          <p:cNvPr id="23713" name="Freeform 161"/>
          <p:cNvSpPr>
            <a:spLocks/>
          </p:cNvSpPr>
          <p:nvPr/>
        </p:nvSpPr>
        <p:spPr bwMode="auto">
          <a:xfrm>
            <a:off x="1425575" y="3116263"/>
            <a:ext cx="30163"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3" y="199"/>
                </a:moveTo>
                <a:lnTo>
                  <a:pt x="67" y="199"/>
                </a:lnTo>
                <a:lnTo>
                  <a:pt x="67" y="0"/>
                </a:lnTo>
                <a:lnTo>
                  <a:pt x="49" y="0"/>
                </a:lnTo>
                <a:lnTo>
                  <a:pt x="47" y="10"/>
                </a:lnTo>
                <a:lnTo>
                  <a:pt x="45" y="18"/>
                </a:lnTo>
                <a:lnTo>
                  <a:pt x="41" y="23"/>
                </a:lnTo>
                <a:lnTo>
                  <a:pt x="35" y="29"/>
                </a:lnTo>
                <a:lnTo>
                  <a:pt x="28" y="34"/>
                </a:lnTo>
                <a:lnTo>
                  <a:pt x="21" y="36"/>
                </a:lnTo>
                <a:lnTo>
                  <a:pt x="11" y="37"/>
                </a:lnTo>
                <a:lnTo>
                  <a:pt x="0" y="39"/>
                </a:lnTo>
                <a:lnTo>
                  <a:pt x="0" y="60"/>
                </a:lnTo>
                <a:lnTo>
                  <a:pt x="43" y="60"/>
                </a:lnTo>
                <a:lnTo>
                  <a:pt x="43" y="199"/>
                </a:lnTo>
                <a:close/>
              </a:path>
            </a:pathLst>
          </a:custGeom>
          <a:solidFill>
            <a:srgbClr val="000080"/>
          </a:solidFill>
          <a:ln w="9525">
            <a:noFill/>
            <a:round/>
            <a:headEnd/>
            <a:tailEnd/>
          </a:ln>
        </p:spPr>
        <p:txBody>
          <a:bodyPr/>
          <a:lstStyle/>
          <a:p>
            <a:endParaRPr lang="en-US"/>
          </a:p>
        </p:txBody>
      </p:sp>
      <p:sp>
        <p:nvSpPr>
          <p:cNvPr id="23714" name="Freeform 162"/>
          <p:cNvSpPr>
            <a:spLocks/>
          </p:cNvSpPr>
          <p:nvPr/>
        </p:nvSpPr>
        <p:spPr bwMode="auto">
          <a:xfrm>
            <a:off x="2028825" y="3111500"/>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4" y="196"/>
                </a:lnTo>
                <a:lnTo>
                  <a:pt x="21" y="203"/>
                </a:lnTo>
                <a:lnTo>
                  <a:pt x="30" y="208"/>
                </a:lnTo>
                <a:lnTo>
                  <a:pt x="42" y="211"/>
                </a:lnTo>
                <a:lnTo>
                  <a:pt x="55" y="212"/>
                </a:lnTo>
                <a:lnTo>
                  <a:pt x="67" y="211"/>
                </a:lnTo>
                <a:lnTo>
                  <a:pt x="79" y="208"/>
                </a:lnTo>
                <a:lnTo>
                  <a:pt x="87" y="204"/>
                </a:lnTo>
                <a:lnTo>
                  <a:pt x="96" y="197"/>
                </a:lnTo>
                <a:lnTo>
                  <a:pt x="101" y="188"/>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w="9525">
            <a:noFill/>
            <a:round/>
            <a:headEnd/>
            <a:tailEnd/>
          </a:ln>
        </p:spPr>
        <p:txBody>
          <a:bodyPr/>
          <a:lstStyle/>
          <a:p>
            <a:endParaRPr lang="en-US"/>
          </a:p>
        </p:txBody>
      </p:sp>
      <p:sp>
        <p:nvSpPr>
          <p:cNvPr id="23715" name="Freeform 163"/>
          <p:cNvSpPr>
            <a:spLocks noEditPoints="1"/>
          </p:cNvSpPr>
          <p:nvPr/>
        </p:nvSpPr>
        <p:spPr bwMode="auto">
          <a:xfrm>
            <a:off x="2092325" y="3138488"/>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7" y="115"/>
                </a:lnTo>
                <a:lnTo>
                  <a:pt x="84" y="120"/>
                </a:lnTo>
                <a:lnTo>
                  <a:pt x="79" y="126"/>
                </a:lnTo>
                <a:lnTo>
                  <a:pt x="73" y="131"/>
                </a:lnTo>
                <a:lnTo>
                  <a:pt x="65" y="134"/>
                </a:lnTo>
                <a:lnTo>
                  <a:pt x="58" y="136"/>
                </a:lnTo>
                <a:lnTo>
                  <a:pt x="48" y="137"/>
                </a:lnTo>
                <a:lnTo>
                  <a:pt x="43" y="137"/>
                </a:lnTo>
                <a:lnTo>
                  <a:pt x="38" y="136"/>
                </a:lnTo>
                <a:lnTo>
                  <a:pt x="34" y="133"/>
                </a:lnTo>
                <a:lnTo>
                  <a:pt x="30" y="131"/>
                </a:lnTo>
                <a:lnTo>
                  <a:pt x="27" y="127"/>
                </a:lnTo>
                <a:lnTo>
                  <a:pt x="26" y="123"/>
                </a:lnTo>
                <a:lnTo>
                  <a:pt x="24" y="118"/>
                </a:lnTo>
                <a:lnTo>
                  <a:pt x="24" y="113"/>
                </a:lnTo>
                <a:lnTo>
                  <a:pt x="24" y="108"/>
                </a:lnTo>
                <a:lnTo>
                  <a:pt x="25" y="103"/>
                </a:lnTo>
                <a:lnTo>
                  <a:pt x="27" y="99"/>
                </a:lnTo>
                <a:lnTo>
                  <a:pt x="29"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8"/>
                </a:lnTo>
                <a:lnTo>
                  <a:pt x="116" y="158"/>
                </a:lnTo>
                <a:lnTo>
                  <a:pt x="121" y="156"/>
                </a:lnTo>
                <a:lnTo>
                  <a:pt x="129" y="155"/>
                </a:lnTo>
                <a:lnTo>
                  <a:pt x="129" y="136"/>
                </a:lnTo>
                <a:lnTo>
                  <a:pt x="122" y="137"/>
                </a:lnTo>
                <a:lnTo>
                  <a:pt x="118" y="136"/>
                </a:lnTo>
                <a:lnTo>
                  <a:pt x="115" y="132"/>
                </a:lnTo>
                <a:lnTo>
                  <a:pt x="114" y="127"/>
                </a:lnTo>
                <a:lnTo>
                  <a:pt x="114" y="120"/>
                </a:lnTo>
                <a:lnTo>
                  <a:pt x="114" y="46"/>
                </a:lnTo>
                <a:lnTo>
                  <a:pt x="113" y="35"/>
                </a:lnTo>
                <a:lnTo>
                  <a:pt x="111" y="26"/>
                </a:lnTo>
                <a:lnTo>
                  <a:pt x="106" y="18"/>
                </a:lnTo>
                <a:lnTo>
                  <a:pt x="101" y="11"/>
                </a:lnTo>
                <a:lnTo>
                  <a:pt x="94" y="6"/>
                </a:lnTo>
                <a:lnTo>
                  <a:pt x="84" y="3"/>
                </a:lnTo>
                <a:lnTo>
                  <a:pt x="74" y="2"/>
                </a:lnTo>
                <a:lnTo>
                  <a:pt x="61" y="0"/>
                </a:lnTo>
                <a:lnTo>
                  <a:pt x="48" y="2"/>
                </a:lnTo>
                <a:lnTo>
                  <a:pt x="38" y="4"/>
                </a:lnTo>
                <a:lnTo>
                  <a:pt x="28" y="7"/>
                </a:lnTo>
                <a:lnTo>
                  <a:pt x="21" y="13"/>
                </a:lnTo>
                <a:lnTo>
                  <a:pt x="15" y="20"/>
                </a:lnTo>
                <a:lnTo>
                  <a:pt x="10" y="28"/>
                </a:lnTo>
                <a:lnTo>
                  <a:pt x="7" y="38"/>
                </a:lnTo>
                <a:lnTo>
                  <a:pt x="6" y="48"/>
                </a:lnTo>
                <a:lnTo>
                  <a:pt x="6" y="49"/>
                </a:lnTo>
                <a:lnTo>
                  <a:pt x="28" y="49"/>
                </a:lnTo>
                <a:lnTo>
                  <a:pt x="28" y="44"/>
                </a:lnTo>
                <a:lnTo>
                  <a:pt x="30" y="38"/>
                </a:lnTo>
                <a:lnTo>
                  <a:pt x="33" y="33"/>
                </a:lnTo>
                <a:lnTo>
                  <a:pt x="37" y="30"/>
                </a:lnTo>
                <a:lnTo>
                  <a:pt x="41" y="26"/>
                </a:lnTo>
                <a:lnTo>
                  <a:pt x="46" y="24"/>
                </a:lnTo>
                <a:lnTo>
                  <a:pt x="53" y="23"/>
                </a:lnTo>
                <a:lnTo>
                  <a:pt x="60" y="23"/>
                </a:lnTo>
                <a:lnTo>
                  <a:pt x="67" y="23"/>
                </a:lnTo>
                <a:lnTo>
                  <a:pt x="74" y="24"/>
                </a:lnTo>
                <a:lnTo>
                  <a:pt x="79" y="26"/>
                </a:lnTo>
                <a:lnTo>
                  <a:pt x="83" y="28"/>
                </a:lnTo>
                <a:lnTo>
                  <a:pt x="86" y="31"/>
                </a:lnTo>
                <a:lnTo>
                  <a:pt x="88" y="35"/>
                </a:lnTo>
                <a:lnTo>
                  <a:pt x="91" y="39"/>
                </a:lnTo>
                <a:lnTo>
                  <a:pt x="91" y="45"/>
                </a:lnTo>
                <a:lnTo>
                  <a:pt x="91" y="51"/>
                </a:lnTo>
                <a:lnTo>
                  <a:pt x="90" y="55"/>
                </a:lnTo>
                <a:lnTo>
                  <a:pt x="88" y="58"/>
                </a:lnTo>
                <a:lnTo>
                  <a:pt x="84" y="60"/>
                </a:lnTo>
                <a:lnTo>
                  <a:pt x="79" y="62"/>
                </a:lnTo>
                <a:lnTo>
                  <a:pt x="71" y="63"/>
                </a:lnTo>
                <a:lnTo>
                  <a:pt x="60" y="64"/>
                </a:lnTo>
                <a:lnTo>
                  <a:pt x="47" y="66"/>
                </a:lnTo>
                <a:lnTo>
                  <a:pt x="36" y="68"/>
                </a:lnTo>
                <a:lnTo>
                  <a:pt x="26" y="71"/>
                </a:lnTo>
                <a:lnTo>
                  <a:pt x="18" y="75"/>
                </a:lnTo>
                <a:lnTo>
                  <a:pt x="11" y="81"/>
                </a:lnTo>
                <a:lnTo>
                  <a:pt x="6" y="87"/>
                </a:lnTo>
                <a:lnTo>
                  <a:pt x="3" y="95"/>
                </a:lnTo>
                <a:lnTo>
                  <a:pt x="1" y="103"/>
                </a:lnTo>
                <a:lnTo>
                  <a:pt x="0" y="113"/>
                </a:lnTo>
                <a:lnTo>
                  <a:pt x="1" y="124"/>
                </a:lnTo>
                <a:lnTo>
                  <a:pt x="3" y="132"/>
                </a:lnTo>
                <a:lnTo>
                  <a:pt x="6" y="140"/>
                </a:lnTo>
                <a:lnTo>
                  <a:pt x="11"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716" name="Freeform 164"/>
          <p:cNvSpPr>
            <a:spLocks/>
          </p:cNvSpPr>
          <p:nvPr/>
        </p:nvSpPr>
        <p:spPr bwMode="auto">
          <a:xfrm>
            <a:off x="2165350" y="3138488"/>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60"/>
                </a:lnTo>
                <a:lnTo>
                  <a:pt x="189" y="48"/>
                </a:lnTo>
                <a:lnTo>
                  <a:pt x="188" y="39"/>
                </a:lnTo>
                <a:lnTo>
                  <a:pt x="187" y="30"/>
                </a:lnTo>
                <a:lnTo>
                  <a:pt x="184" y="21"/>
                </a:lnTo>
                <a:lnTo>
                  <a:pt x="178" y="12"/>
                </a:lnTo>
                <a:lnTo>
                  <a:pt x="169" y="6"/>
                </a:lnTo>
                <a:lnTo>
                  <a:pt x="159" y="2"/>
                </a:lnTo>
                <a:lnTo>
                  <a:pt x="146" y="0"/>
                </a:lnTo>
                <a:lnTo>
                  <a:pt x="133" y="2"/>
                </a:lnTo>
                <a:lnTo>
                  <a:pt x="121" y="6"/>
                </a:lnTo>
                <a:lnTo>
                  <a:pt x="111" y="13"/>
                </a:lnTo>
                <a:lnTo>
                  <a:pt x="102" y="24"/>
                </a:lnTo>
                <a:lnTo>
                  <a:pt x="99" y="18"/>
                </a:lnTo>
                <a:lnTo>
                  <a:pt x="95" y="13"/>
                </a:lnTo>
                <a:lnTo>
                  <a:pt x="90" y="10"/>
                </a:lnTo>
                <a:lnTo>
                  <a:pt x="86" y="6"/>
                </a:lnTo>
                <a:lnTo>
                  <a:pt x="82" y="4"/>
                </a:lnTo>
                <a:lnTo>
                  <a:pt x="77" y="2"/>
                </a:lnTo>
                <a:lnTo>
                  <a:pt x="70" y="0"/>
                </a:lnTo>
                <a:lnTo>
                  <a:pt x="64" y="0"/>
                </a:lnTo>
                <a:lnTo>
                  <a:pt x="58" y="0"/>
                </a:lnTo>
                <a:lnTo>
                  <a:pt x="51" y="2"/>
                </a:lnTo>
                <a:lnTo>
                  <a:pt x="45" y="4"/>
                </a:lnTo>
                <a:lnTo>
                  <a:pt x="40" y="6"/>
                </a:lnTo>
                <a:lnTo>
                  <a:pt x="34" y="10"/>
                </a:lnTo>
                <a:lnTo>
                  <a:pt x="30" y="14"/>
                </a:lnTo>
                <a:lnTo>
                  <a:pt x="26" y="19"/>
                </a:lnTo>
                <a:lnTo>
                  <a:pt x="22" y="25"/>
                </a:lnTo>
                <a:lnTo>
                  <a:pt x="22" y="4"/>
                </a:lnTo>
                <a:lnTo>
                  <a:pt x="0" y="4"/>
                </a:lnTo>
                <a:lnTo>
                  <a:pt x="0" y="155"/>
                </a:lnTo>
                <a:lnTo>
                  <a:pt x="23" y="155"/>
                </a:lnTo>
                <a:lnTo>
                  <a:pt x="23" y="66"/>
                </a:lnTo>
                <a:lnTo>
                  <a:pt x="24" y="56"/>
                </a:lnTo>
                <a:lnTo>
                  <a:pt x="25" y="47"/>
                </a:lnTo>
                <a:lnTo>
                  <a:pt x="28" y="40"/>
                </a:lnTo>
                <a:lnTo>
                  <a:pt x="32" y="34"/>
                </a:lnTo>
                <a:lnTo>
                  <a:pt x="38" y="30"/>
                </a:lnTo>
                <a:lnTo>
                  <a:pt x="43" y="26"/>
                </a:lnTo>
                <a:lnTo>
                  <a:pt x="50" y="24"/>
                </a:lnTo>
                <a:lnTo>
                  <a:pt x="58" y="23"/>
                </a:lnTo>
                <a:lnTo>
                  <a:pt x="65" y="24"/>
                </a:lnTo>
                <a:lnTo>
                  <a:pt x="70" y="25"/>
                </a:lnTo>
                <a:lnTo>
                  <a:pt x="75" y="28"/>
                </a:lnTo>
                <a:lnTo>
                  <a:pt x="78" y="32"/>
                </a:lnTo>
                <a:lnTo>
                  <a:pt x="81" y="38"/>
                </a:lnTo>
                <a:lnTo>
                  <a:pt x="82" y="45"/>
                </a:lnTo>
                <a:lnTo>
                  <a:pt x="83" y="53"/>
                </a:lnTo>
                <a:lnTo>
                  <a:pt x="83" y="62"/>
                </a:lnTo>
                <a:lnTo>
                  <a:pt x="83" y="155"/>
                </a:lnTo>
                <a:lnTo>
                  <a:pt x="106" y="155"/>
                </a:lnTo>
                <a:lnTo>
                  <a:pt x="106" y="66"/>
                </a:lnTo>
                <a:lnTo>
                  <a:pt x="107" y="56"/>
                </a:lnTo>
                <a:lnTo>
                  <a:pt x="108" y="47"/>
                </a:lnTo>
                <a:lnTo>
                  <a:pt x="111" y="40"/>
                </a:lnTo>
                <a:lnTo>
                  <a:pt x="116" y="34"/>
                </a:lnTo>
                <a:lnTo>
                  <a:pt x="121" y="30"/>
                </a:lnTo>
                <a:lnTo>
                  <a:pt x="126" y="25"/>
                </a:lnTo>
                <a:lnTo>
                  <a:pt x="134" y="24"/>
                </a:lnTo>
                <a:lnTo>
                  <a:pt x="141" y="23"/>
                </a:lnTo>
                <a:lnTo>
                  <a:pt x="148" y="24"/>
                </a:lnTo>
                <a:lnTo>
                  <a:pt x="154" y="25"/>
                </a:lnTo>
                <a:lnTo>
                  <a:pt x="158" y="28"/>
                </a:lnTo>
                <a:lnTo>
                  <a:pt x="161" y="32"/>
                </a:lnTo>
                <a:lnTo>
                  <a:pt x="164" y="38"/>
                </a:lnTo>
                <a:lnTo>
                  <a:pt x="165" y="45"/>
                </a:lnTo>
                <a:lnTo>
                  <a:pt x="166" y="53"/>
                </a:lnTo>
                <a:lnTo>
                  <a:pt x="166" y="62"/>
                </a:lnTo>
                <a:lnTo>
                  <a:pt x="166" y="155"/>
                </a:lnTo>
                <a:close/>
              </a:path>
            </a:pathLst>
          </a:custGeom>
          <a:solidFill>
            <a:srgbClr val="000080"/>
          </a:solidFill>
          <a:ln w="9525">
            <a:noFill/>
            <a:round/>
            <a:headEnd/>
            <a:tailEnd/>
          </a:ln>
        </p:spPr>
        <p:txBody>
          <a:bodyPr/>
          <a:lstStyle/>
          <a:p>
            <a:endParaRPr lang="en-US"/>
          </a:p>
        </p:txBody>
      </p:sp>
      <p:sp>
        <p:nvSpPr>
          <p:cNvPr id="23717" name="Freeform 165"/>
          <p:cNvSpPr>
            <a:spLocks noEditPoints="1"/>
          </p:cNvSpPr>
          <p:nvPr/>
        </p:nvSpPr>
        <p:spPr bwMode="auto">
          <a:xfrm>
            <a:off x="2266950" y="313848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6"/>
                </a:lnTo>
                <a:lnTo>
                  <a:pt x="63" y="136"/>
                </a:lnTo>
                <a:lnTo>
                  <a:pt x="55" y="134"/>
                </a:lnTo>
                <a:lnTo>
                  <a:pt x="47" y="132"/>
                </a:lnTo>
                <a:lnTo>
                  <a:pt x="41" y="129"/>
                </a:lnTo>
                <a:lnTo>
                  <a:pt x="35" y="123"/>
                </a:lnTo>
                <a:lnTo>
                  <a:pt x="30"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8" y="138"/>
                </a:lnTo>
                <a:lnTo>
                  <a:pt x="115" y="129"/>
                </a:lnTo>
                <a:lnTo>
                  <a:pt x="119" y="119"/>
                </a:lnTo>
                <a:lnTo>
                  <a:pt x="121" y="108"/>
                </a:lnTo>
                <a:lnTo>
                  <a:pt x="99" y="108"/>
                </a:lnTo>
                <a:close/>
                <a:moveTo>
                  <a:pt x="24" y="67"/>
                </a:moveTo>
                <a:lnTo>
                  <a:pt x="25" y="56"/>
                </a:lnTo>
                <a:lnTo>
                  <a:pt x="27" y="48"/>
                </a:lnTo>
                <a:lnTo>
                  <a:pt x="31" y="40"/>
                </a:lnTo>
                <a:lnTo>
                  <a:pt x="36" y="34"/>
                </a:lnTo>
                <a:lnTo>
                  <a:pt x="41" y="28"/>
                </a:lnTo>
                <a:lnTo>
                  <a:pt x="47" y="25"/>
                </a:lnTo>
                <a:lnTo>
                  <a:pt x="54" y="24"/>
                </a:lnTo>
                <a:lnTo>
                  <a:pt x="62" y="23"/>
                </a:lnTo>
                <a:lnTo>
                  <a:pt x="71" y="24"/>
                </a:lnTo>
                <a:lnTo>
                  <a:pt x="78" y="25"/>
                </a:lnTo>
                <a:lnTo>
                  <a:pt x="84" y="30"/>
                </a:lnTo>
                <a:lnTo>
                  <a:pt x="89"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718" name="Freeform 166"/>
          <p:cNvSpPr>
            <a:spLocks/>
          </p:cNvSpPr>
          <p:nvPr/>
        </p:nvSpPr>
        <p:spPr bwMode="auto">
          <a:xfrm>
            <a:off x="2330450" y="3138488"/>
            <a:ext cx="53975" cy="84137"/>
          </a:xfrm>
          <a:custGeom>
            <a:avLst/>
            <a:gdLst>
              <a:gd name="T0" fmla="*/ 2147483647 w 112"/>
              <a:gd name="T1" fmla="*/ 2147483647 h 159"/>
              <a:gd name="T2" fmla="*/ 2147483647 w 112"/>
              <a:gd name="T3" fmla="*/ 2147483647 h 159"/>
              <a:gd name="T4" fmla="*/ 2147483647 w 112"/>
              <a:gd name="T5" fmla="*/ 2147483647 h 159"/>
              <a:gd name="T6" fmla="*/ 2147483647 w 112"/>
              <a:gd name="T7" fmla="*/ 2147483647 h 159"/>
              <a:gd name="T8" fmla="*/ 2147483647 w 112"/>
              <a:gd name="T9" fmla="*/ 2147483647 h 159"/>
              <a:gd name="T10" fmla="*/ 2147483647 w 112"/>
              <a:gd name="T11" fmla="*/ 2147483647 h 159"/>
              <a:gd name="T12" fmla="*/ 2147483647 w 112"/>
              <a:gd name="T13" fmla="*/ 2147483647 h 159"/>
              <a:gd name="T14" fmla="*/ 2147483647 w 112"/>
              <a:gd name="T15" fmla="*/ 2147483647 h 159"/>
              <a:gd name="T16" fmla="*/ 2147483647 w 112"/>
              <a:gd name="T17" fmla="*/ 2147483647 h 159"/>
              <a:gd name="T18" fmla="*/ 2147483647 w 112"/>
              <a:gd name="T19" fmla="*/ 2147483647 h 159"/>
              <a:gd name="T20" fmla="*/ 2147483647 w 112"/>
              <a:gd name="T21" fmla="*/ 2147483647 h 159"/>
              <a:gd name="T22" fmla="*/ 2147483647 w 112"/>
              <a:gd name="T23" fmla="*/ 2147483647 h 159"/>
              <a:gd name="T24" fmla="*/ 2147483647 w 112"/>
              <a:gd name="T25" fmla="*/ 2147483647 h 159"/>
              <a:gd name="T26" fmla="*/ 2147483647 w 112"/>
              <a:gd name="T27" fmla="*/ 2147483647 h 159"/>
              <a:gd name="T28" fmla="*/ 2147483647 w 112"/>
              <a:gd name="T29" fmla="*/ 2147483647 h 159"/>
              <a:gd name="T30" fmla="*/ 2147483647 w 112"/>
              <a:gd name="T31" fmla="*/ 2147483647 h 159"/>
              <a:gd name="T32" fmla="*/ 2147483647 w 112"/>
              <a:gd name="T33" fmla="*/ 2147483647 h 159"/>
              <a:gd name="T34" fmla="*/ 2147483647 w 112"/>
              <a:gd name="T35" fmla="*/ 2147483647 h 159"/>
              <a:gd name="T36" fmla="*/ 2147483647 w 112"/>
              <a:gd name="T37" fmla="*/ 2147483647 h 159"/>
              <a:gd name="T38" fmla="*/ 2147483647 w 112"/>
              <a:gd name="T39" fmla="*/ 2147483647 h 159"/>
              <a:gd name="T40" fmla="*/ 2147483647 w 112"/>
              <a:gd name="T41" fmla="*/ 2147483647 h 159"/>
              <a:gd name="T42" fmla="*/ 2147483647 w 112"/>
              <a:gd name="T43" fmla="*/ 2147483647 h 159"/>
              <a:gd name="T44" fmla="*/ 2147483647 w 112"/>
              <a:gd name="T45" fmla="*/ 2147483647 h 159"/>
              <a:gd name="T46" fmla="*/ 2147483647 w 112"/>
              <a:gd name="T47" fmla="*/ 2147483647 h 159"/>
              <a:gd name="T48" fmla="*/ 2147483647 w 112"/>
              <a:gd name="T49" fmla="*/ 2147483647 h 159"/>
              <a:gd name="T50" fmla="*/ 2147483647 w 112"/>
              <a:gd name="T51" fmla="*/ 2147483647 h 159"/>
              <a:gd name="T52" fmla="*/ 2147483647 w 112"/>
              <a:gd name="T53" fmla="*/ 2147483647 h 159"/>
              <a:gd name="T54" fmla="*/ 2147483647 w 112"/>
              <a:gd name="T55" fmla="*/ 2147483647 h 159"/>
              <a:gd name="T56" fmla="*/ 2147483647 w 112"/>
              <a:gd name="T57" fmla="*/ 2147483647 h 159"/>
              <a:gd name="T58" fmla="*/ 2147483647 w 112"/>
              <a:gd name="T59" fmla="*/ 2147483647 h 159"/>
              <a:gd name="T60" fmla="*/ 2147483647 w 112"/>
              <a:gd name="T61" fmla="*/ 2147483647 h 159"/>
              <a:gd name="T62" fmla="*/ 2147483647 w 112"/>
              <a:gd name="T63" fmla="*/ 2147483647 h 159"/>
              <a:gd name="T64" fmla="*/ 2147483647 w 112"/>
              <a:gd name="T65" fmla="*/ 2147483647 h 159"/>
              <a:gd name="T66" fmla="*/ 2147483647 w 112"/>
              <a:gd name="T67" fmla="*/ 2147483647 h 159"/>
              <a:gd name="T68" fmla="*/ 2147483647 w 112"/>
              <a:gd name="T69" fmla="*/ 2147483647 h 159"/>
              <a:gd name="T70" fmla="*/ 2147483647 w 112"/>
              <a:gd name="T71" fmla="*/ 2147483647 h 159"/>
              <a:gd name="T72" fmla="*/ 2147483647 w 112"/>
              <a:gd name="T73" fmla="*/ 2147483647 h 159"/>
              <a:gd name="T74" fmla="*/ 2147483647 w 112"/>
              <a:gd name="T75" fmla="*/ 2147483647 h 159"/>
              <a:gd name="T76" fmla="*/ 2147483647 w 112"/>
              <a:gd name="T77" fmla="*/ 2147483647 h 159"/>
              <a:gd name="T78" fmla="*/ 2147483647 w 112"/>
              <a:gd name="T79" fmla="*/ 2147483647 h 159"/>
              <a:gd name="T80" fmla="*/ 2147483647 w 112"/>
              <a:gd name="T81" fmla="*/ 2147483647 h 159"/>
              <a:gd name="T82" fmla="*/ 2147483647 w 112"/>
              <a:gd name="T83" fmla="*/ 2147483647 h 159"/>
              <a:gd name="T84" fmla="*/ 2147483647 w 112"/>
              <a:gd name="T85" fmla="*/ 2147483647 h 159"/>
              <a:gd name="T86" fmla="*/ 2147483647 w 112"/>
              <a:gd name="T87" fmla="*/ 2147483647 h 159"/>
              <a:gd name="T88" fmla="*/ 2147483647 w 112"/>
              <a:gd name="T89" fmla="*/ 2147483647 h 159"/>
              <a:gd name="T90" fmla="*/ 2147483647 w 112"/>
              <a:gd name="T91" fmla="*/ 2147483647 h 159"/>
              <a:gd name="T92" fmla="*/ 2147483647 w 112"/>
              <a:gd name="T93" fmla="*/ 2147483647 h 159"/>
              <a:gd name="T94" fmla="*/ 2147483647 w 112"/>
              <a:gd name="T95" fmla="*/ 2147483647 h 159"/>
              <a:gd name="T96" fmla="*/ 2147483647 w 112"/>
              <a:gd name="T97" fmla="*/ 2147483647 h 159"/>
              <a:gd name="T98" fmla="*/ 2147483647 w 112"/>
              <a:gd name="T99" fmla="*/ 2147483647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9"/>
              <a:gd name="T152" fmla="*/ 112 w 112"/>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9">
                <a:moveTo>
                  <a:pt x="0" y="106"/>
                </a:moveTo>
                <a:lnTo>
                  <a:pt x="1" y="118"/>
                </a:lnTo>
                <a:lnTo>
                  <a:pt x="3" y="129"/>
                </a:lnTo>
                <a:lnTo>
                  <a:pt x="9" y="138"/>
                </a:lnTo>
                <a:lnTo>
                  <a:pt x="14" y="145"/>
                </a:lnTo>
                <a:lnTo>
                  <a:pt x="22" y="151"/>
                </a:lnTo>
                <a:lnTo>
                  <a:pt x="32" y="155"/>
                </a:lnTo>
                <a:lnTo>
                  <a:pt x="42" y="158"/>
                </a:lnTo>
                <a:lnTo>
                  <a:pt x="55" y="159"/>
                </a:lnTo>
                <a:lnTo>
                  <a:pt x="68" y="158"/>
                </a:lnTo>
                <a:lnTo>
                  <a:pt x="79" y="155"/>
                </a:lnTo>
                <a:lnTo>
                  <a:pt x="89" y="152"/>
                </a:lnTo>
                <a:lnTo>
                  <a:pt x="97" y="146"/>
                </a:lnTo>
                <a:lnTo>
                  <a:pt x="103" y="139"/>
                </a:lnTo>
                <a:lnTo>
                  <a:pt x="108" y="131"/>
                </a:lnTo>
                <a:lnTo>
                  <a:pt x="111" y="120"/>
                </a:lnTo>
                <a:lnTo>
                  <a:pt x="112" y="110"/>
                </a:lnTo>
                <a:lnTo>
                  <a:pt x="111" y="101"/>
                </a:lnTo>
                <a:lnTo>
                  <a:pt x="110" y="94"/>
                </a:lnTo>
                <a:lnTo>
                  <a:pt x="107" y="87"/>
                </a:lnTo>
                <a:lnTo>
                  <a:pt x="101" y="82"/>
                </a:lnTo>
                <a:lnTo>
                  <a:pt x="96" y="77"/>
                </a:lnTo>
                <a:lnTo>
                  <a:pt x="89" y="74"/>
                </a:lnTo>
                <a:lnTo>
                  <a:pt x="80" y="70"/>
                </a:lnTo>
                <a:lnTo>
                  <a:pt x="71" y="68"/>
                </a:lnTo>
                <a:lnTo>
                  <a:pt x="48" y="62"/>
                </a:lnTo>
                <a:lnTo>
                  <a:pt x="42" y="60"/>
                </a:lnTo>
                <a:lnTo>
                  <a:pt x="38" y="59"/>
                </a:lnTo>
                <a:lnTo>
                  <a:pt x="34" y="58"/>
                </a:lnTo>
                <a:lnTo>
                  <a:pt x="31" y="55"/>
                </a:lnTo>
                <a:lnTo>
                  <a:pt x="29" y="53"/>
                </a:lnTo>
                <a:lnTo>
                  <a:pt x="26" y="51"/>
                </a:lnTo>
                <a:lnTo>
                  <a:pt x="25" y="47"/>
                </a:lnTo>
                <a:lnTo>
                  <a:pt x="25" y="44"/>
                </a:lnTo>
                <a:lnTo>
                  <a:pt x="25" y="39"/>
                </a:lnTo>
                <a:lnTo>
                  <a:pt x="28" y="34"/>
                </a:lnTo>
                <a:lnTo>
                  <a:pt x="30" y="31"/>
                </a:lnTo>
                <a:lnTo>
                  <a:pt x="33" y="28"/>
                </a:lnTo>
                <a:lnTo>
                  <a:pt x="37" y="26"/>
                </a:lnTo>
                <a:lnTo>
                  <a:pt x="42" y="24"/>
                </a:lnTo>
                <a:lnTo>
                  <a:pt x="48" y="23"/>
                </a:lnTo>
                <a:lnTo>
                  <a:pt x="55" y="23"/>
                </a:lnTo>
                <a:lnTo>
                  <a:pt x="61" y="23"/>
                </a:lnTo>
                <a:lnTo>
                  <a:pt x="68" y="24"/>
                </a:lnTo>
                <a:lnTo>
                  <a:pt x="73" y="26"/>
                </a:lnTo>
                <a:lnTo>
                  <a:pt x="77" y="30"/>
                </a:lnTo>
                <a:lnTo>
                  <a:pt x="81" y="33"/>
                </a:lnTo>
                <a:lnTo>
                  <a:pt x="83" y="37"/>
                </a:lnTo>
                <a:lnTo>
                  <a:pt x="86" y="41"/>
                </a:lnTo>
                <a:lnTo>
                  <a:pt x="87" y="47"/>
                </a:lnTo>
                <a:lnTo>
                  <a:pt x="109" y="47"/>
                </a:lnTo>
                <a:lnTo>
                  <a:pt x="108" y="37"/>
                </a:lnTo>
                <a:lnTo>
                  <a:pt x="104" y="27"/>
                </a:lnTo>
                <a:lnTo>
                  <a:pt x="100" y="19"/>
                </a:lnTo>
                <a:lnTo>
                  <a:pt x="94" y="13"/>
                </a:lnTo>
                <a:lnTo>
                  <a:pt x="87" y="7"/>
                </a:lnTo>
                <a:lnTo>
                  <a:pt x="77" y="4"/>
                </a:lnTo>
                <a:lnTo>
                  <a:pt x="67" y="2"/>
                </a:lnTo>
                <a:lnTo>
                  <a:pt x="55" y="0"/>
                </a:lnTo>
                <a:lnTo>
                  <a:pt x="43" y="2"/>
                </a:lnTo>
                <a:lnTo>
                  <a:pt x="33" y="4"/>
                </a:lnTo>
                <a:lnTo>
                  <a:pt x="24" y="7"/>
                </a:lnTo>
                <a:lnTo>
                  <a:pt x="17" y="12"/>
                </a:lnTo>
                <a:lnTo>
                  <a:pt x="11" y="19"/>
                </a:lnTo>
                <a:lnTo>
                  <a:pt x="6" y="26"/>
                </a:lnTo>
                <a:lnTo>
                  <a:pt x="4" y="34"/>
                </a:lnTo>
                <a:lnTo>
                  <a:pt x="3" y="44"/>
                </a:lnTo>
                <a:lnTo>
                  <a:pt x="4" y="53"/>
                </a:lnTo>
                <a:lnTo>
                  <a:pt x="5" y="60"/>
                </a:lnTo>
                <a:lnTo>
                  <a:pt x="9" y="67"/>
                </a:lnTo>
                <a:lnTo>
                  <a:pt x="13" y="71"/>
                </a:lnTo>
                <a:lnTo>
                  <a:pt x="18" y="76"/>
                </a:lnTo>
                <a:lnTo>
                  <a:pt x="24" y="80"/>
                </a:lnTo>
                <a:lnTo>
                  <a:pt x="33" y="83"/>
                </a:lnTo>
                <a:lnTo>
                  <a:pt x="41" y="85"/>
                </a:lnTo>
                <a:lnTo>
                  <a:pt x="69" y="94"/>
                </a:lnTo>
                <a:lnTo>
                  <a:pt x="73" y="95"/>
                </a:lnTo>
                <a:lnTo>
                  <a:pt x="78" y="96"/>
                </a:lnTo>
                <a:lnTo>
                  <a:pt x="81" y="98"/>
                </a:lnTo>
                <a:lnTo>
                  <a:pt x="84" y="99"/>
                </a:lnTo>
                <a:lnTo>
                  <a:pt x="87" y="103"/>
                </a:lnTo>
                <a:lnTo>
                  <a:pt x="89" y="105"/>
                </a:lnTo>
                <a:lnTo>
                  <a:pt x="90" y="109"/>
                </a:lnTo>
                <a:lnTo>
                  <a:pt x="90" y="113"/>
                </a:lnTo>
                <a:lnTo>
                  <a:pt x="89" y="118"/>
                </a:lnTo>
                <a:lnTo>
                  <a:pt x="88" y="123"/>
                </a:lnTo>
                <a:lnTo>
                  <a:pt x="84" y="127"/>
                </a:lnTo>
                <a:lnTo>
                  <a:pt x="81" y="130"/>
                </a:lnTo>
                <a:lnTo>
                  <a:pt x="76" y="133"/>
                </a:lnTo>
                <a:lnTo>
                  <a:pt x="71" y="136"/>
                </a:lnTo>
                <a:lnTo>
                  <a:pt x="64" y="137"/>
                </a:lnTo>
                <a:lnTo>
                  <a:pt x="57" y="137"/>
                </a:lnTo>
                <a:lnTo>
                  <a:pt x="50" y="137"/>
                </a:lnTo>
                <a:lnTo>
                  <a:pt x="42" y="134"/>
                </a:lnTo>
                <a:lnTo>
                  <a:pt x="36" y="132"/>
                </a:lnTo>
                <a:lnTo>
                  <a:pt x="32" y="129"/>
                </a:lnTo>
                <a:lnTo>
                  <a:pt x="28" y="125"/>
                </a:lnTo>
                <a:lnTo>
                  <a:pt x="24" y="119"/>
                </a:lnTo>
                <a:lnTo>
                  <a:pt x="22" y="113"/>
                </a:lnTo>
                <a:lnTo>
                  <a:pt x="21" y="106"/>
                </a:lnTo>
                <a:lnTo>
                  <a:pt x="0" y="106"/>
                </a:lnTo>
                <a:close/>
              </a:path>
            </a:pathLst>
          </a:custGeom>
          <a:solidFill>
            <a:srgbClr val="000080"/>
          </a:solidFill>
          <a:ln w="9525">
            <a:noFill/>
            <a:round/>
            <a:headEnd/>
            <a:tailEnd/>
          </a:ln>
        </p:spPr>
        <p:txBody>
          <a:bodyPr/>
          <a:lstStyle/>
          <a:p>
            <a:endParaRPr lang="en-US"/>
          </a:p>
        </p:txBody>
      </p:sp>
      <p:sp>
        <p:nvSpPr>
          <p:cNvPr id="23719" name="Freeform 167"/>
          <p:cNvSpPr>
            <a:spLocks noEditPoints="1"/>
          </p:cNvSpPr>
          <p:nvPr/>
        </p:nvSpPr>
        <p:spPr bwMode="auto">
          <a:xfrm>
            <a:off x="2432050" y="3111500"/>
            <a:ext cx="65088"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5" y="111"/>
                </a:lnTo>
                <a:lnTo>
                  <a:pt x="84" y="111"/>
                </a:lnTo>
                <a:lnTo>
                  <a:pt x="94" y="113"/>
                </a:lnTo>
                <a:lnTo>
                  <a:pt x="101" y="115"/>
                </a:lnTo>
                <a:lnTo>
                  <a:pt x="107" y="119"/>
                </a:lnTo>
                <a:lnTo>
                  <a:pt x="111" y="123"/>
                </a:lnTo>
                <a:lnTo>
                  <a:pt x="115" y="129"/>
                </a:lnTo>
                <a:lnTo>
                  <a:pt x="116" y="136"/>
                </a:lnTo>
                <a:lnTo>
                  <a:pt x="117" y="146"/>
                </a:lnTo>
                <a:lnTo>
                  <a:pt x="116" y="154"/>
                </a:lnTo>
                <a:lnTo>
                  <a:pt x="115" y="161"/>
                </a:lnTo>
                <a:lnTo>
                  <a:pt x="112" y="168"/>
                </a:lnTo>
                <a:lnTo>
                  <a:pt x="108" y="172"/>
                </a:lnTo>
                <a:lnTo>
                  <a:pt x="101" y="176"/>
                </a:lnTo>
                <a:lnTo>
                  <a:pt x="95" y="179"/>
                </a:lnTo>
                <a:lnTo>
                  <a:pt x="86" y="181"/>
                </a:lnTo>
                <a:lnTo>
                  <a:pt x="78" y="182"/>
                </a:lnTo>
                <a:lnTo>
                  <a:pt x="25" y="182"/>
                </a:lnTo>
                <a:close/>
                <a:moveTo>
                  <a:pt x="25" y="87"/>
                </a:moveTo>
                <a:lnTo>
                  <a:pt x="25" y="23"/>
                </a:lnTo>
                <a:lnTo>
                  <a:pt x="73" y="23"/>
                </a:lnTo>
                <a:lnTo>
                  <a:pt x="81" y="23"/>
                </a:lnTo>
                <a:lnTo>
                  <a:pt x="89" y="26"/>
                </a:lnTo>
                <a:lnTo>
                  <a:pt x="96" y="28"/>
                </a:lnTo>
                <a:lnTo>
                  <a:pt x="100" y="31"/>
                </a:lnTo>
                <a:lnTo>
                  <a:pt x="104" y="35"/>
                </a:lnTo>
                <a:lnTo>
                  <a:pt x="108" y="41"/>
                </a:lnTo>
                <a:lnTo>
                  <a:pt x="109" y="47"/>
                </a:lnTo>
                <a:lnTo>
                  <a:pt x="110" y="55"/>
                </a:lnTo>
                <a:lnTo>
                  <a:pt x="109" y="63"/>
                </a:lnTo>
                <a:lnTo>
                  <a:pt x="108" y="70"/>
                </a:lnTo>
                <a:lnTo>
                  <a:pt x="104" y="75"/>
                </a:lnTo>
                <a:lnTo>
                  <a:pt x="100" y="79"/>
                </a:lnTo>
                <a:lnTo>
                  <a:pt x="95" y="83"/>
                </a:lnTo>
                <a:lnTo>
                  <a:pt x="88" y="85"/>
                </a:lnTo>
                <a:lnTo>
                  <a:pt x="80" y="87"/>
                </a:lnTo>
                <a:lnTo>
                  <a:pt x="71" y="87"/>
                </a:lnTo>
                <a:lnTo>
                  <a:pt x="25" y="87"/>
                </a:lnTo>
                <a:close/>
                <a:moveTo>
                  <a:pt x="0" y="207"/>
                </a:moveTo>
                <a:lnTo>
                  <a:pt x="80" y="207"/>
                </a:lnTo>
                <a:lnTo>
                  <a:pt x="95" y="206"/>
                </a:lnTo>
                <a:lnTo>
                  <a:pt x="107" y="203"/>
                </a:lnTo>
                <a:lnTo>
                  <a:pt x="118" y="198"/>
                </a:lnTo>
                <a:lnTo>
                  <a:pt x="127" y="190"/>
                </a:lnTo>
                <a:lnTo>
                  <a:pt x="134" y="182"/>
                </a:lnTo>
                <a:lnTo>
                  <a:pt x="139" y="171"/>
                </a:lnTo>
                <a:lnTo>
                  <a:pt x="142" y="158"/>
                </a:lnTo>
                <a:lnTo>
                  <a:pt x="143" y="146"/>
                </a:lnTo>
                <a:lnTo>
                  <a:pt x="142" y="136"/>
                </a:lnTo>
                <a:lnTo>
                  <a:pt x="141" y="127"/>
                </a:lnTo>
                <a:lnTo>
                  <a:pt x="138" y="119"/>
                </a:lnTo>
                <a:lnTo>
                  <a:pt x="134" y="112"/>
                </a:lnTo>
                <a:lnTo>
                  <a:pt x="129" y="106"/>
                </a:lnTo>
                <a:lnTo>
                  <a:pt x="123" y="101"/>
                </a:lnTo>
                <a:lnTo>
                  <a:pt x="116" y="98"/>
                </a:lnTo>
                <a:lnTo>
                  <a:pt x="109" y="96"/>
                </a:lnTo>
                <a:lnTo>
                  <a:pt x="115" y="92"/>
                </a:lnTo>
                <a:lnTo>
                  <a:pt x="120" y="89"/>
                </a:lnTo>
                <a:lnTo>
                  <a:pt x="124" y="84"/>
                </a:lnTo>
                <a:lnTo>
                  <a:pt x="129" y="78"/>
                </a:lnTo>
                <a:lnTo>
                  <a:pt x="131" y="72"/>
                </a:lnTo>
                <a:lnTo>
                  <a:pt x="133" y="65"/>
                </a:lnTo>
                <a:lnTo>
                  <a:pt x="135" y="58"/>
                </a:lnTo>
                <a:lnTo>
                  <a:pt x="135" y="51"/>
                </a:lnTo>
                <a:lnTo>
                  <a:pt x="134" y="38"/>
                </a:lnTo>
                <a:lnTo>
                  <a:pt x="132" y="28"/>
                </a:lnTo>
                <a:lnTo>
                  <a:pt x="127" y="20"/>
                </a:lnTo>
                <a:lnTo>
                  <a:pt x="120" y="13"/>
                </a:lnTo>
                <a:lnTo>
                  <a:pt x="112" y="7"/>
                </a:lnTo>
                <a:lnTo>
                  <a:pt x="102" y="4"/>
                </a:lnTo>
                <a:lnTo>
                  <a:pt x="90" y="1"/>
                </a:lnTo>
                <a:lnTo>
                  <a:pt x="76" y="0"/>
                </a:lnTo>
                <a:lnTo>
                  <a:pt x="0" y="0"/>
                </a:lnTo>
                <a:lnTo>
                  <a:pt x="0" y="207"/>
                </a:lnTo>
                <a:close/>
              </a:path>
            </a:pathLst>
          </a:custGeom>
          <a:solidFill>
            <a:srgbClr val="000080"/>
          </a:solidFill>
          <a:ln w="9525">
            <a:noFill/>
            <a:round/>
            <a:headEnd/>
            <a:tailEnd/>
          </a:ln>
        </p:spPr>
        <p:txBody>
          <a:bodyPr/>
          <a:lstStyle/>
          <a:p>
            <a:endParaRPr lang="en-US"/>
          </a:p>
        </p:txBody>
      </p:sp>
      <p:sp>
        <p:nvSpPr>
          <p:cNvPr id="23720" name="Rectangle 168"/>
          <p:cNvSpPr>
            <a:spLocks noChangeArrowheads="1"/>
          </p:cNvSpPr>
          <p:nvPr/>
        </p:nvSpPr>
        <p:spPr bwMode="auto">
          <a:xfrm>
            <a:off x="2513013" y="3205163"/>
            <a:ext cx="12700" cy="15875"/>
          </a:xfrm>
          <a:prstGeom prst="rect">
            <a:avLst/>
          </a:prstGeom>
          <a:solidFill>
            <a:srgbClr val="000080"/>
          </a:solidFill>
          <a:ln w="9525">
            <a:noFill/>
            <a:miter lim="800000"/>
            <a:headEnd/>
            <a:tailEnd/>
          </a:ln>
        </p:spPr>
        <p:txBody>
          <a:bodyPr/>
          <a:lstStyle/>
          <a:p>
            <a:endParaRPr lang="ru-RU" altLang="en-US"/>
          </a:p>
        </p:txBody>
      </p:sp>
      <p:sp>
        <p:nvSpPr>
          <p:cNvPr id="23721" name="Freeform 169"/>
          <p:cNvSpPr>
            <a:spLocks/>
          </p:cNvSpPr>
          <p:nvPr/>
        </p:nvSpPr>
        <p:spPr bwMode="auto">
          <a:xfrm>
            <a:off x="1357313" y="3308350"/>
            <a:ext cx="33337" cy="106363"/>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w="9525">
            <a:noFill/>
            <a:round/>
            <a:headEnd/>
            <a:tailEnd/>
          </a:ln>
        </p:spPr>
        <p:txBody>
          <a:bodyPr/>
          <a:lstStyle/>
          <a:p>
            <a:endParaRPr lang="en-US"/>
          </a:p>
        </p:txBody>
      </p:sp>
      <p:sp>
        <p:nvSpPr>
          <p:cNvPr id="23722" name="Freeform 170"/>
          <p:cNvSpPr>
            <a:spLocks/>
          </p:cNvSpPr>
          <p:nvPr/>
        </p:nvSpPr>
        <p:spPr bwMode="auto">
          <a:xfrm>
            <a:off x="1416050" y="3308350"/>
            <a:ext cx="60325"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4"/>
                </a:lnTo>
                <a:lnTo>
                  <a:pt x="26" y="174"/>
                </a:lnTo>
                <a:lnTo>
                  <a:pt x="29" y="167"/>
                </a:lnTo>
                <a:lnTo>
                  <a:pt x="32" y="162"/>
                </a:lnTo>
                <a:lnTo>
                  <a:pt x="35" y="156"/>
                </a:lnTo>
                <a:lnTo>
                  <a:pt x="41" y="150"/>
                </a:lnTo>
                <a:lnTo>
                  <a:pt x="47" y="145"/>
                </a:lnTo>
                <a:lnTo>
                  <a:pt x="53" y="139"/>
                </a:lnTo>
                <a:lnTo>
                  <a:pt x="61" y="135"/>
                </a:lnTo>
                <a:lnTo>
                  <a:pt x="69" y="130"/>
                </a:lnTo>
                <a:lnTo>
                  <a:pt x="85" y="122"/>
                </a:lnTo>
                <a:lnTo>
                  <a:pt x="95" y="115"/>
                </a:lnTo>
                <a:lnTo>
                  <a:pt x="102" y="109"/>
                </a:lnTo>
                <a:lnTo>
                  <a:pt x="109" y="102"/>
                </a:lnTo>
                <a:lnTo>
                  <a:pt x="115" y="95"/>
                </a:lnTo>
                <a:lnTo>
                  <a:pt x="119" y="87"/>
                </a:lnTo>
                <a:lnTo>
                  <a:pt x="122" y="78"/>
                </a:lnTo>
                <a:lnTo>
                  <a:pt x="123" y="68"/>
                </a:lnTo>
                <a:lnTo>
                  <a:pt x="124" y="59"/>
                </a:lnTo>
                <a:lnTo>
                  <a:pt x="123" y="46"/>
                </a:lnTo>
                <a:lnTo>
                  <a:pt x="120" y="35"/>
                </a:lnTo>
                <a:lnTo>
                  <a:pt x="115" y="24"/>
                </a:lnTo>
                <a:lnTo>
                  <a:pt x="107" y="16"/>
                </a:lnTo>
                <a:lnTo>
                  <a:pt x="99" y="9"/>
                </a:lnTo>
                <a:lnTo>
                  <a:pt x="89" y="4"/>
                </a:lnTo>
                <a:lnTo>
                  <a:pt x="78" y="1"/>
                </a:lnTo>
                <a:lnTo>
                  <a:pt x="64" y="0"/>
                </a:lnTo>
                <a:lnTo>
                  <a:pt x="51" y="1"/>
                </a:lnTo>
                <a:lnTo>
                  <a:pt x="40" y="4"/>
                </a:lnTo>
                <a:lnTo>
                  <a:pt x="29" y="10"/>
                </a:lnTo>
                <a:lnTo>
                  <a:pt x="21" y="18"/>
                </a:lnTo>
                <a:lnTo>
                  <a:pt x="13" y="28"/>
                </a:lnTo>
                <a:lnTo>
                  <a:pt x="8" y="39"/>
                </a:lnTo>
                <a:lnTo>
                  <a:pt x="5" y="53"/>
                </a:lnTo>
                <a:lnTo>
                  <a:pt x="4" y="68"/>
                </a:lnTo>
                <a:lnTo>
                  <a:pt x="4" y="72"/>
                </a:lnTo>
                <a:lnTo>
                  <a:pt x="28" y="72"/>
                </a:lnTo>
                <a:lnTo>
                  <a:pt x="28" y="70"/>
                </a:lnTo>
                <a:lnTo>
                  <a:pt x="29" y="59"/>
                </a:lnTo>
                <a:lnTo>
                  <a:pt x="30" y="51"/>
                </a:lnTo>
                <a:lnTo>
                  <a:pt x="33" y="43"/>
                </a:lnTo>
                <a:lnTo>
                  <a:pt x="38" y="36"/>
                </a:lnTo>
                <a:lnTo>
                  <a:pt x="43" y="31"/>
                </a:lnTo>
                <a:lnTo>
                  <a:pt x="49" y="28"/>
                </a:lnTo>
                <a:lnTo>
                  <a:pt x="55" y="25"/>
                </a:lnTo>
                <a:lnTo>
                  <a:pt x="63" y="24"/>
                </a:lnTo>
                <a:lnTo>
                  <a:pt x="71" y="25"/>
                </a:lnTo>
                <a:lnTo>
                  <a:pt x="78" y="26"/>
                </a:lnTo>
                <a:lnTo>
                  <a:pt x="84" y="30"/>
                </a:lnTo>
                <a:lnTo>
                  <a:pt x="89" y="33"/>
                </a:lnTo>
                <a:lnTo>
                  <a:pt x="93" y="39"/>
                </a:lnTo>
                <a:lnTo>
                  <a:pt x="97" y="45"/>
                </a:lnTo>
                <a:lnTo>
                  <a:pt x="98" y="52"/>
                </a:lnTo>
                <a:lnTo>
                  <a:pt x="99" y="59"/>
                </a:lnTo>
                <a:lnTo>
                  <a:pt x="99" y="66"/>
                </a:lnTo>
                <a:lnTo>
                  <a:pt x="97" y="72"/>
                </a:lnTo>
                <a:lnTo>
                  <a:pt x="96" y="78"/>
                </a:lnTo>
                <a:lnTo>
                  <a:pt x="92" y="82"/>
                </a:lnTo>
                <a:lnTo>
                  <a:pt x="88" y="88"/>
                </a:lnTo>
                <a:lnTo>
                  <a:pt x="84" y="93"/>
                </a:lnTo>
                <a:lnTo>
                  <a:pt x="79" y="98"/>
                </a:lnTo>
                <a:lnTo>
                  <a:pt x="72" y="101"/>
                </a:lnTo>
                <a:lnTo>
                  <a:pt x="58" y="110"/>
                </a:lnTo>
                <a:lnTo>
                  <a:pt x="44" y="118"/>
                </a:lnTo>
                <a:lnTo>
                  <a:pt x="32" y="128"/>
                </a:lnTo>
                <a:lnTo>
                  <a:pt x="22" y="137"/>
                </a:lnTo>
                <a:lnTo>
                  <a:pt x="14" y="148"/>
                </a:lnTo>
                <a:lnTo>
                  <a:pt x="8" y="158"/>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723" name="Freeform 171"/>
          <p:cNvSpPr>
            <a:spLocks noEditPoints="1"/>
          </p:cNvSpPr>
          <p:nvPr/>
        </p:nvSpPr>
        <p:spPr bwMode="auto">
          <a:xfrm>
            <a:off x="2036763" y="3305175"/>
            <a:ext cx="71437"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0" y="207"/>
                </a:lnTo>
                <a:lnTo>
                  <a:pt x="80" y="207"/>
                </a:lnTo>
                <a:lnTo>
                  <a:pt x="88" y="205"/>
                </a:lnTo>
                <a:lnTo>
                  <a:pt x="97" y="203"/>
                </a:lnTo>
                <a:lnTo>
                  <a:pt x="105" y="200"/>
                </a:lnTo>
                <a:lnTo>
                  <a:pt x="112" y="196"/>
                </a:lnTo>
                <a:lnTo>
                  <a:pt x="119" y="191"/>
                </a:lnTo>
                <a:lnTo>
                  <a:pt x="125" y="186"/>
                </a:lnTo>
                <a:lnTo>
                  <a:pt x="130" y="179"/>
                </a:lnTo>
                <a:lnTo>
                  <a:pt x="136" y="172"/>
                </a:lnTo>
                <a:lnTo>
                  <a:pt x="140" y="164"/>
                </a:lnTo>
                <a:lnTo>
                  <a:pt x="144" y="156"/>
                </a:lnTo>
                <a:lnTo>
                  <a:pt x="147" y="145"/>
                </a:lnTo>
                <a:lnTo>
                  <a:pt x="149" y="136"/>
                </a:lnTo>
                <a:lnTo>
                  <a:pt x="151" y="124"/>
                </a:lnTo>
                <a:lnTo>
                  <a:pt x="153" y="113"/>
                </a:lnTo>
                <a:lnTo>
                  <a:pt x="153" y="100"/>
                </a:lnTo>
                <a:lnTo>
                  <a:pt x="153" y="88"/>
                </a:lnTo>
                <a:lnTo>
                  <a:pt x="151" y="78"/>
                </a:lnTo>
                <a:lnTo>
                  <a:pt x="149" y="67"/>
                </a:lnTo>
                <a:lnTo>
                  <a:pt x="147" y="57"/>
                </a:lnTo>
                <a:lnTo>
                  <a:pt x="144" y="48"/>
                </a:lnTo>
                <a:lnTo>
                  <a:pt x="141" y="39"/>
                </a:lnTo>
                <a:lnTo>
                  <a:pt x="137" y="32"/>
                </a:lnTo>
                <a:lnTo>
                  <a:pt x="131" y="25"/>
                </a:lnTo>
                <a:lnTo>
                  <a:pt x="126" y="19"/>
                </a:lnTo>
                <a:lnTo>
                  <a:pt x="120" y="15"/>
                </a:lnTo>
                <a:lnTo>
                  <a:pt x="114" y="10"/>
                </a:lnTo>
                <a:lnTo>
                  <a:pt x="106" y="7"/>
                </a:lnTo>
                <a:lnTo>
                  <a:pt x="99" y="3"/>
                </a:lnTo>
                <a:lnTo>
                  <a:pt x="90" y="1"/>
                </a:lnTo>
                <a:lnTo>
                  <a:pt x="81" y="0"/>
                </a:lnTo>
                <a:lnTo>
                  <a:pt x="71" y="0"/>
                </a:lnTo>
                <a:lnTo>
                  <a:pt x="0" y="0"/>
                </a:lnTo>
                <a:lnTo>
                  <a:pt x="0" y="207"/>
                </a:lnTo>
                <a:close/>
                <a:moveTo>
                  <a:pt x="69" y="24"/>
                </a:moveTo>
                <a:lnTo>
                  <a:pt x="82" y="25"/>
                </a:lnTo>
                <a:lnTo>
                  <a:pt x="93" y="29"/>
                </a:lnTo>
                <a:lnTo>
                  <a:pt x="103" y="36"/>
                </a:lnTo>
                <a:lnTo>
                  <a:pt x="111" y="44"/>
                </a:lnTo>
                <a:lnTo>
                  <a:pt x="118" y="55"/>
                </a:lnTo>
                <a:lnTo>
                  <a:pt x="122" y="68"/>
                </a:lnTo>
                <a:lnTo>
                  <a:pt x="125" y="83"/>
                </a:lnTo>
                <a:lnTo>
                  <a:pt x="126" y="102"/>
                </a:lnTo>
                <a:lnTo>
                  <a:pt x="125" y="121"/>
                </a:lnTo>
                <a:lnTo>
                  <a:pt x="123" y="136"/>
                </a:lnTo>
                <a:lnTo>
                  <a:pt x="118" y="150"/>
                </a:lnTo>
                <a:lnTo>
                  <a:pt x="111" y="161"/>
                </a:lnTo>
                <a:lnTo>
                  <a:pt x="104" y="170"/>
                </a:lnTo>
                <a:lnTo>
                  <a:pt x="93" y="177"/>
                </a:lnTo>
                <a:lnTo>
                  <a:pt x="82" y="180"/>
                </a:lnTo>
                <a:lnTo>
                  <a:pt x="69" y="181"/>
                </a:lnTo>
                <a:lnTo>
                  <a:pt x="25" y="181"/>
                </a:lnTo>
                <a:lnTo>
                  <a:pt x="25" y="24"/>
                </a:lnTo>
                <a:lnTo>
                  <a:pt x="69" y="24"/>
                </a:lnTo>
                <a:close/>
              </a:path>
            </a:pathLst>
          </a:custGeom>
          <a:solidFill>
            <a:srgbClr val="000080"/>
          </a:solidFill>
          <a:ln w="9525">
            <a:noFill/>
            <a:round/>
            <a:headEnd/>
            <a:tailEnd/>
          </a:ln>
        </p:spPr>
        <p:txBody>
          <a:bodyPr/>
          <a:lstStyle/>
          <a:p>
            <a:endParaRPr lang="en-US"/>
          </a:p>
        </p:txBody>
      </p:sp>
      <p:sp>
        <p:nvSpPr>
          <p:cNvPr id="23724" name="Freeform 172"/>
          <p:cNvSpPr>
            <a:spLocks noEditPoints="1"/>
          </p:cNvSpPr>
          <p:nvPr/>
        </p:nvSpPr>
        <p:spPr bwMode="auto">
          <a:xfrm>
            <a:off x="2119313" y="3332163"/>
            <a:ext cx="58737"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0" y="123"/>
                </a:lnTo>
                <a:lnTo>
                  <a:pt x="86" y="128"/>
                </a:lnTo>
                <a:lnTo>
                  <a:pt x="82" y="130"/>
                </a:lnTo>
                <a:lnTo>
                  <a:pt x="77" y="133"/>
                </a:lnTo>
                <a:lnTo>
                  <a:pt x="70"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2"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4"/>
                </a:lnTo>
                <a:lnTo>
                  <a:pt x="53" y="23"/>
                </a:lnTo>
                <a:lnTo>
                  <a:pt x="62" y="22"/>
                </a:lnTo>
                <a:lnTo>
                  <a:pt x="70" y="23"/>
                </a:lnTo>
                <a:lnTo>
                  <a:pt x="78" y="24"/>
                </a:lnTo>
                <a:lnTo>
                  <a:pt x="84" y="29"/>
                </a:lnTo>
                <a:lnTo>
                  <a:pt x="89"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725" name="Freeform 173"/>
          <p:cNvSpPr>
            <a:spLocks/>
          </p:cNvSpPr>
          <p:nvPr/>
        </p:nvSpPr>
        <p:spPr bwMode="auto">
          <a:xfrm>
            <a:off x="2189163" y="3332163"/>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1" y="1"/>
                </a:lnTo>
                <a:lnTo>
                  <a:pt x="73" y="0"/>
                </a:lnTo>
                <a:lnTo>
                  <a:pt x="66" y="0"/>
                </a:lnTo>
                <a:lnTo>
                  <a:pt x="60" y="0"/>
                </a:lnTo>
                <a:lnTo>
                  <a:pt x="53" y="1"/>
                </a:lnTo>
                <a:lnTo>
                  <a:pt x="47" y="3"/>
                </a:lnTo>
                <a:lnTo>
                  <a:pt x="42" y="6"/>
                </a:lnTo>
                <a:lnTo>
                  <a:pt x="36" y="9"/>
                </a:lnTo>
                <a:lnTo>
                  <a:pt x="31" y="14"/>
                </a:lnTo>
                <a:lnTo>
                  <a:pt x="27" y="20"/>
                </a:lnTo>
                <a:lnTo>
                  <a:pt x="23" y="26"/>
                </a:lnTo>
                <a:lnTo>
                  <a:pt x="23" y="3"/>
                </a:lnTo>
                <a:lnTo>
                  <a:pt x="0" y="3"/>
                </a:lnTo>
                <a:lnTo>
                  <a:pt x="0" y="155"/>
                </a:lnTo>
                <a:lnTo>
                  <a:pt x="24" y="155"/>
                </a:lnTo>
                <a:lnTo>
                  <a:pt x="24" y="69"/>
                </a:lnTo>
                <a:lnTo>
                  <a:pt x="25" y="58"/>
                </a:lnTo>
                <a:lnTo>
                  <a:pt x="27" y="49"/>
                </a:lnTo>
                <a:lnTo>
                  <a:pt x="30" y="41"/>
                </a:lnTo>
                <a:lnTo>
                  <a:pt x="34" y="34"/>
                </a:lnTo>
                <a:lnTo>
                  <a:pt x="41" y="29"/>
                </a:lnTo>
                <a:lnTo>
                  <a:pt x="47" y="26"/>
                </a:lnTo>
                <a:lnTo>
                  <a:pt x="55" y="23"/>
                </a:lnTo>
                <a:lnTo>
                  <a:pt x="64" y="22"/>
                </a:lnTo>
                <a:lnTo>
                  <a:pt x="71" y="23"/>
                </a:lnTo>
                <a:lnTo>
                  <a:pt x="77" y="24"/>
                </a:lnTo>
                <a:lnTo>
                  <a:pt x="82" y="28"/>
                </a:lnTo>
                <a:lnTo>
                  <a:pt x="86"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726" name="Freeform 174"/>
          <p:cNvSpPr>
            <a:spLocks noEditPoints="1"/>
          </p:cNvSpPr>
          <p:nvPr/>
        </p:nvSpPr>
        <p:spPr bwMode="auto">
          <a:xfrm>
            <a:off x="2259013" y="330517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5"/>
                </a:lnTo>
                <a:lnTo>
                  <a:pt x="0" y="55"/>
                </a:lnTo>
                <a:lnTo>
                  <a:pt x="0" y="207"/>
                </a:lnTo>
                <a:close/>
                <a:moveTo>
                  <a:pt x="0" y="27"/>
                </a:moveTo>
                <a:lnTo>
                  <a:pt x="23" y="27"/>
                </a:lnTo>
                <a:lnTo>
                  <a:pt x="23" y="0"/>
                </a:lnTo>
                <a:lnTo>
                  <a:pt x="0" y="0"/>
                </a:lnTo>
                <a:lnTo>
                  <a:pt x="0" y="27"/>
                </a:lnTo>
                <a:close/>
              </a:path>
            </a:pathLst>
          </a:custGeom>
          <a:solidFill>
            <a:srgbClr val="000080"/>
          </a:solidFill>
          <a:ln w="9525">
            <a:noFill/>
            <a:round/>
            <a:headEnd/>
            <a:tailEnd/>
          </a:ln>
        </p:spPr>
        <p:txBody>
          <a:bodyPr/>
          <a:lstStyle/>
          <a:p>
            <a:endParaRPr lang="en-US"/>
          </a:p>
        </p:txBody>
      </p:sp>
      <p:sp>
        <p:nvSpPr>
          <p:cNvPr id="23727" name="Freeform 175"/>
          <p:cNvSpPr>
            <a:spLocks/>
          </p:cNvSpPr>
          <p:nvPr/>
        </p:nvSpPr>
        <p:spPr bwMode="auto">
          <a:xfrm>
            <a:off x="2281238" y="3332163"/>
            <a:ext cx="52387" cy="84137"/>
          </a:xfrm>
          <a:custGeom>
            <a:avLst/>
            <a:gdLst>
              <a:gd name="T0" fmla="*/ 2147483647 w 111"/>
              <a:gd name="T1" fmla="*/ 2147483647 h 158"/>
              <a:gd name="T2" fmla="*/ 2147483647 w 111"/>
              <a:gd name="T3" fmla="*/ 2147483647 h 158"/>
              <a:gd name="T4" fmla="*/ 2147483647 w 111"/>
              <a:gd name="T5" fmla="*/ 2147483647 h 158"/>
              <a:gd name="T6" fmla="*/ 2147483647 w 111"/>
              <a:gd name="T7" fmla="*/ 2147483647 h 158"/>
              <a:gd name="T8" fmla="*/ 2147483647 w 111"/>
              <a:gd name="T9" fmla="*/ 2147483647 h 158"/>
              <a:gd name="T10" fmla="*/ 2147483647 w 111"/>
              <a:gd name="T11" fmla="*/ 2147483647 h 158"/>
              <a:gd name="T12" fmla="*/ 2147483647 w 111"/>
              <a:gd name="T13" fmla="*/ 2147483647 h 158"/>
              <a:gd name="T14" fmla="*/ 2147483647 w 111"/>
              <a:gd name="T15" fmla="*/ 2147483647 h 158"/>
              <a:gd name="T16" fmla="*/ 2147483647 w 111"/>
              <a:gd name="T17" fmla="*/ 2147483647 h 158"/>
              <a:gd name="T18" fmla="*/ 2147483647 w 111"/>
              <a:gd name="T19" fmla="*/ 2147483647 h 158"/>
              <a:gd name="T20" fmla="*/ 2147483647 w 111"/>
              <a:gd name="T21" fmla="*/ 2147483647 h 158"/>
              <a:gd name="T22" fmla="*/ 2147483647 w 111"/>
              <a:gd name="T23" fmla="*/ 2147483647 h 158"/>
              <a:gd name="T24" fmla="*/ 2147483647 w 111"/>
              <a:gd name="T25" fmla="*/ 2147483647 h 158"/>
              <a:gd name="T26" fmla="*/ 2147483647 w 111"/>
              <a:gd name="T27" fmla="*/ 2147483647 h 158"/>
              <a:gd name="T28" fmla="*/ 2147483647 w 111"/>
              <a:gd name="T29" fmla="*/ 2147483647 h 158"/>
              <a:gd name="T30" fmla="*/ 2147483647 w 111"/>
              <a:gd name="T31" fmla="*/ 2147483647 h 158"/>
              <a:gd name="T32" fmla="*/ 2147483647 w 111"/>
              <a:gd name="T33" fmla="*/ 2147483647 h 158"/>
              <a:gd name="T34" fmla="*/ 2147483647 w 111"/>
              <a:gd name="T35" fmla="*/ 2147483647 h 158"/>
              <a:gd name="T36" fmla="*/ 2147483647 w 111"/>
              <a:gd name="T37" fmla="*/ 2147483647 h 158"/>
              <a:gd name="T38" fmla="*/ 2147483647 w 111"/>
              <a:gd name="T39" fmla="*/ 2147483647 h 158"/>
              <a:gd name="T40" fmla="*/ 2147483647 w 111"/>
              <a:gd name="T41" fmla="*/ 2147483647 h 158"/>
              <a:gd name="T42" fmla="*/ 2147483647 w 111"/>
              <a:gd name="T43" fmla="*/ 2147483647 h 158"/>
              <a:gd name="T44" fmla="*/ 2147483647 w 111"/>
              <a:gd name="T45" fmla="*/ 2147483647 h 158"/>
              <a:gd name="T46" fmla="*/ 2147483647 w 111"/>
              <a:gd name="T47" fmla="*/ 2147483647 h 158"/>
              <a:gd name="T48" fmla="*/ 2147483647 w 111"/>
              <a:gd name="T49" fmla="*/ 2147483647 h 158"/>
              <a:gd name="T50" fmla="*/ 2147483647 w 111"/>
              <a:gd name="T51" fmla="*/ 2147483647 h 158"/>
              <a:gd name="T52" fmla="*/ 2147483647 w 111"/>
              <a:gd name="T53" fmla="*/ 2147483647 h 158"/>
              <a:gd name="T54" fmla="*/ 2147483647 w 111"/>
              <a:gd name="T55" fmla="*/ 2147483647 h 158"/>
              <a:gd name="T56" fmla="*/ 2147483647 w 111"/>
              <a:gd name="T57" fmla="*/ 2147483647 h 158"/>
              <a:gd name="T58" fmla="*/ 2147483647 w 111"/>
              <a:gd name="T59" fmla="*/ 2147483647 h 158"/>
              <a:gd name="T60" fmla="*/ 2147483647 w 111"/>
              <a:gd name="T61" fmla="*/ 2147483647 h 158"/>
              <a:gd name="T62" fmla="*/ 2147483647 w 111"/>
              <a:gd name="T63" fmla="*/ 2147483647 h 158"/>
              <a:gd name="T64" fmla="*/ 2147483647 w 111"/>
              <a:gd name="T65" fmla="*/ 2147483647 h 158"/>
              <a:gd name="T66" fmla="*/ 2147483647 w 111"/>
              <a:gd name="T67" fmla="*/ 2147483647 h 158"/>
              <a:gd name="T68" fmla="*/ 2147483647 w 111"/>
              <a:gd name="T69" fmla="*/ 2147483647 h 158"/>
              <a:gd name="T70" fmla="*/ 2147483647 w 111"/>
              <a:gd name="T71" fmla="*/ 2147483647 h 158"/>
              <a:gd name="T72" fmla="*/ 2147483647 w 111"/>
              <a:gd name="T73" fmla="*/ 2147483647 h 158"/>
              <a:gd name="T74" fmla="*/ 2147483647 w 111"/>
              <a:gd name="T75" fmla="*/ 2147483647 h 158"/>
              <a:gd name="T76" fmla="*/ 2147483647 w 111"/>
              <a:gd name="T77" fmla="*/ 2147483647 h 158"/>
              <a:gd name="T78" fmla="*/ 2147483647 w 111"/>
              <a:gd name="T79" fmla="*/ 2147483647 h 158"/>
              <a:gd name="T80" fmla="*/ 2147483647 w 111"/>
              <a:gd name="T81" fmla="*/ 2147483647 h 158"/>
              <a:gd name="T82" fmla="*/ 2147483647 w 111"/>
              <a:gd name="T83" fmla="*/ 2147483647 h 158"/>
              <a:gd name="T84" fmla="*/ 2147483647 w 111"/>
              <a:gd name="T85" fmla="*/ 2147483647 h 158"/>
              <a:gd name="T86" fmla="*/ 2147483647 w 111"/>
              <a:gd name="T87" fmla="*/ 2147483647 h 158"/>
              <a:gd name="T88" fmla="*/ 2147483647 w 111"/>
              <a:gd name="T89" fmla="*/ 2147483647 h 158"/>
              <a:gd name="T90" fmla="*/ 2147483647 w 111"/>
              <a:gd name="T91" fmla="*/ 2147483647 h 158"/>
              <a:gd name="T92" fmla="*/ 2147483647 w 111"/>
              <a:gd name="T93" fmla="*/ 2147483647 h 158"/>
              <a:gd name="T94" fmla="*/ 2147483647 w 111"/>
              <a:gd name="T95" fmla="*/ 2147483647 h 158"/>
              <a:gd name="T96" fmla="*/ 2147483647 w 111"/>
              <a:gd name="T97" fmla="*/ 2147483647 h 158"/>
              <a:gd name="T98" fmla="*/ 2147483647 w 111"/>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1"/>
              <a:gd name="T151" fmla="*/ 0 h 158"/>
              <a:gd name="T152" fmla="*/ 111 w 111"/>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1" h="158">
                <a:moveTo>
                  <a:pt x="0" y="106"/>
                </a:moveTo>
                <a:lnTo>
                  <a:pt x="1" y="118"/>
                </a:lnTo>
                <a:lnTo>
                  <a:pt x="3" y="128"/>
                </a:lnTo>
                <a:lnTo>
                  <a:pt x="8" y="137"/>
                </a:lnTo>
                <a:lnTo>
                  <a:pt x="13" y="144"/>
                </a:lnTo>
                <a:lnTo>
                  <a:pt x="22" y="150"/>
                </a:lnTo>
                <a:lnTo>
                  <a:pt x="31" y="155"/>
                </a:lnTo>
                <a:lnTo>
                  <a:pt x="42" y="157"/>
                </a:lnTo>
                <a:lnTo>
                  <a:pt x="54" y="158"/>
                </a:lnTo>
                <a:lnTo>
                  <a:pt x="67" y="157"/>
                </a:lnTo>
                <a:lnTo>
                  <a:pt x="79" y="155"/>
                </a:lnTo>
                <a:lnTo>
                  <a:pt x="88" y="151"/>
                </a:lnTo>
                <a:lnTo>
                  <a:pt x="97" y="146"/>
                </a:lnTo>
                <a:lnTo>
                  <a:pt x="103" y="139"/>
                </a:lnTo>
                <a:lnTo>
                  <a:pt x="107" y="130"/>
                </a:lnTo>
                <a:lnTo>
                  <a:pt x="110" y="120"/>
                </a:lnTo>
                <a:lnTo>
                  <a:pt x="111" y="109"/>
                </a:lnTo>
                <a:lnTo>
                  <a:pt x="110" y="100"/>
                </a:lnTo>
                <a:lnTo>
                  <a:pt x="109" y="93"/>
                </a:lnTo>
                <a:lnTo>
                  <a:pt x="106" y="86"/>
                </a:lnTo>
                <a:lnTo>
                  <a:pt x="101" y="81"/>
                </a:lnTo>
                <a:lnTo>
                  <a:pt x="96" y="77"/>
                </a:lnTo>
                <a:lnTo>
                  <a:pt x="88" y="73"/>
                </a:lnTo>
                <a:lnTo>
                  <a:pt x="80" y="70"/>
                </a:lnTo>
                <a:lnTo>
                  <a:pt x="70" y="67"/>
                </a:lnTo>
                <a:lnTo>
                  <a:pt x="47" y="62"/>
                </a:lnTo>
                <a:lnTo>
                  <a:pt x="42" y="59"/>
                </a:lnTo>
                <a:lnTo>
                  <a:pt x="38" y="58"/>
                </a:lnTo>
                <a:lnTo>
                  <a:pt x="33" y="57"/>
                </a:lnTo>
                <a:lnTo>
                  <a:pt x="30" y="55"/>
                </a:lnTo>
                <a:lnTo>
                  <a:pt x="28" y="52"/>
                </a:lnTo>
                <a:lnTo>
                  <a:pt x="26" y="50"/>
                </a:lnTo>
                <a:lnTo>
                  <a:pt x="25" y="47"/>
                </a:lnTo>
                <a:lnTo>
                  <a:pt x="25" y="43"/>
                </a:lnTo>
                <a:lnTo>
                  <a:pt x="25" y="38"/>
                </a:lnTo>
                <a:lnTo>
                  <a:pt x="27" y="34"/>
                </a:lnTo>
                <a:lnTo>
                  <a:pt x="29" y="30"/>
                </a:lnTo>
                <a:lnTo>
                  <a:pt x="32" y="28"/>
                </a:lnTo>
                <a:lnTo>
                  <a:pt x="37" y="26"/>
                </a:lnTo>
                <a:lnTo>
                  <a:pt x="42" y="23"/>
                </a:lnTo>
                <a:lnTo>
                  <a:pt x="47" y="22"/>
                </a:lnTo>
                <a:lnTo>
                  <a:pt x="54" y="22"/>
                </a:lnTo>
                <a:lnTo>
                  <a:pt x="61" y="22"/>
                </a:lnTo>
                <a:lnTo>
                  <a:pt x="67" y="23"/>
                </a:lnTo>
                <a:lnTo>
                  <a:pt x="72" y="26"/>
                </a:lnTo>
                <a:lnTo>
                  <a:pt x="77" y="29"/>
                </a:lnTo>
                <a:lnTo>
                  <a:pt x="81" y="33"/>
                </a:lnTo>
                <a:lnTo>
                  <a:pt x="83" y="36"/>
                </a:lnTo>
                <a:lnTo>
                  <a:pt x="85" y="41"/>
                </a:lnTo>
                <a:lnTo>
                  <a:pt x="86" y="47"/>
                </a:lnTo>
                <a:lnTo>
                  <a:pt x="108" y="47"/>
                </a:lnTo>
                <a:lnTo>
                  <a:pt x="107" y="36"/>
                </a:lnTo>
                <a:lnTo>
                  <a:pt x="104" y="27"/>
                </a:lnTo>
                <a:lnTo>
                  <a:pt x="100" y="19"/>
                </a:lnTo>
                <a:lnTo>
                  <a:pt x="94" y="13"/>
                </a:lnTo>
                <a:lnTo>
                  <a:pt x="86" y="7"/>
                </a:lnTo>
                <a:lnTo>
                  <a:pt x="77" y="3"/>
                </a:lnTo>
                <a:lnTo>
                  <a:pt x="66" y="1"/>
                </a:lnTo>
                <a:lnTo>
                  <a:pt x="54" y="0"/>
                </a:lnTo>
                <a:lnTo>
                  <a:pt x="43" y="1"/>
                </a:lnTo>
                <a:lnTo>
                  <a:pt x="32" y="3"/>
                </a:lnTo>
                <a:lnTo>
                  <a:pt x="24" y="7"/>
                </a:lnTo>
                <a:lnTo>
                  <a:pt x="17" y="12"/>
                </a:lnTo>
                <a:lnTo>
                  <a:pt x="10" y="19"/>
                </a:lnTo>
                <a:lnTo>
                  <a:pt x="6" y="26"/>
                </a:lnTo>
                <a:lnTo>
                  <a:pt x="4" y="34"/>
                </a:lnTo>
                <a:lnTo>
                  <a:pt x="3" y="43"/>
                </a:lnTo>
                <a:lnTo>
                  <a:pt x="4" y="52"/>
                </a:lnTo>
                <a:lnTo>
                  <a:pt x="5" y="59"/>
                </a:lnTo>
                <a:lnTo>
                  <a:pt x="8" y="66"/>
                </a:lnTo>
                <a:lnTo>
                  <a:pt x="12" y="71"/>
                </a:lnTo>
                <a:lnTo>
                  <a:pt x="18" y="76"/>
                </a:lnTo>
                <a:lnTo>
                  <a:pt x="24" y="79"/>
                </a:lnTo>
                <a:lnTo>
                  <a:pt x="32" y="83"/>
                </a:lnTo>
                <a:lnTo>
                  <a:pt x="41" y="85"/>
                </a:lnTo>
                <a:lnTo>
                  <a:pt x="68" y="93"/>
                </a:lnTo>
                <a:lnTo>
                  <a:pt x="72" y="94"/>
                </a:lnTo>
                <a:lnTo>
                  <a:pt x="78" y="95"/>
                </a:lnTo>
                <a:lnTo>
                  <a:pt x="81" y="98"/>
                </a:lnTo>
                <a:lnTo>
                  <a:pt x="84" y="99"/>
                </a:lnTo>
                <a:lnTo>
                  <a:pt x="86" y="102"/>
                </a:lnTo>
                <a:lnTo>
                  <a:pt x="88" y="105"/>
                </a:lnTo>
                <a:lnTo>
                  <a:pt x="89" y="108"/>
                </a:lnTo>
                <a:lnTo>
                  <a:pt x="89" y="113"/>
                </a:lnTo>
                <a:lnTo>
                  <a:pt x="88" y="118"/>
                </a:lnTo>
                <a:lnTo>
                  <a:pt x="87" y="122"/>
                </a:lnTo>
                <a:lnTo>
                  <a:pt x="84" y="127"/>
                </a:lnTo>
                <a:lnTo>
                  <a:pt x="81" y="129"/>
                </a:lnTo>
                <a:lnTo>
                  <a:pt x="76" y="133"/>
                </a:lnTo>
                <a:lnTo>
                  <a:pt x="70" y="135"/>
                </a:lnTo>
                <a:lnTo>
                  <a:pt x="64" y="136"/>
                </a:lnTo>
                <a:lnTo>
                  <a:pt x="57" y="136"/>
                </a:lnTo>
                <a:lnTo>
                  <a:pt x="49" y="136"/>
                </a:lnTo>
                <a:lnTo>
                  <a:pt x="42" y="134"/>
                </a:lnTo>
                <a:lnTo>
                  <a:pt x="36" y="132"/>
                </a:lnTo>
                <a:lnTo>
                  <a:pt x="31" y="128"/>
                </a:lnTo>
                <a:lnTo>
                  <a:pt x="27" y="125"/>
                </a:lnTo>
                <a:lnTo>
                  <a:pt x="24" y="119"/>
                </a:lnTo>
                <a:lnTo>
                  <a:pt x="22" y="113"/>
                </a:lnTo>
                <a:lnTo>
                  <a:pt x="21" y="106"/>
                </a:lnTo>
                <a:lnTo>
                  <a:pt x="0" y="106"/>
                </a:lnTo>
                <a:close/>
              </a:path>
            </a:pathLst>
          </a:custGeom>
          <a:solidFill>
            <a:srgbClr val="000080"/>
          </a:solidFill>
          <a:ln w="9525">
            <a:noFill/>
            <a:round/>
            <a:headEnd/>
            <a:tailEnd/>
          </a:ln>
        </p:spPr>
        <p:txBody>
          <a:bodyPr/>
          <a:lstStyle/>
          <a:p>
            <a:endParaRPr lang="en-US"/>
          </a:p>
        </p:txBody>
      </p:sp>
      <p:sp>
        <p:nvSpPr>
          <p:cNvPr id="23728" name="Freeform 176"/>
          <p:cNvSpPr>
            <a:spLocks/>
          </p:cNvSpPr>
          <p:nvPr/>
        </p:nvSpPr>
        <p:spPr bwMode="auto">
          <a:xfrm>
            <a:off x="2378075" y="3302000"/>
            <a:ext cx="79375"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2"/>
                </a:moveTo>
                <a:lnTo>
                  <a:pt x="154" y="211"/>
                </a:lnTo>
                <a:lnTo>
                  <a:pt x="171" y="211"/>
                </a:lnTo>
                <a:lnTo>
                  <a:pt x="171" y="99"/>
                </a:lnTo>
                <a:lnTo>
                  <a:pt x="89" y="99"/>
                </a:lnTo>
                <a:lnTo>
                  <a:pt x="89" y="122"/>
                </a:lnTo>
                <a:lnTo>
                  <a:pt x="148" y="122"/>
                </a:lnTo>
                <a:lnTo>
                  <a:pt x="148" y="125"/>
                </a:lnTo>
                <a:lnTo>
                  <a:pt x="147" y="140"/>
                </a:lnTo>
                <a:lnTo>
                  <a:pt x="144" y="153"/>
                </a:lnTo>
                <a:lnTo>
                  <a:pt x="138" y="163"/>
                </a:lnTo>
                <a:lnTo>
                  <a:pt x="132" y="172"/>
                </a:lnTo>
                <a:lnTo>
                  <a:pt x="123" y="179"/>
                </a:lnTo>
                <a:lnTo>
                  <a:pt x="113" y="185"/>
                </a:lnTo>
                <a:lnTo>
                  <a:pt x="102" y="189"/>
                </a:lnTo>
                <a:lnTo>
                  <a:pt x="90" y="190"/>
                </a:lnTo>
                <a:lnTo>
                  <a:pt x="76" y="189"/>
                </a:lnTo>
                <a:lnTo>
                  <a:pt x="63" y="184"/>
                </a:lnTo>
                <a:lnTo>
                  <a:pt x="53" y="177"/>
                </a:lnTo>
                <a:lnTo>
                  <a:pt x="43" y="168"/>
                </a:lnTo>
                <a:lnTo>
                  <a:pt x="36" y="156"/>
                </a:lnTo>
                <a:lnTo>
                  <a:pt x="31" y="142"/>
                </a:lnTo>
                <a:lnTo>
                  <a:pt x="28" y="126"/>
                </a:lnTo>
                <a:lnTo>
                  <a:pt x="26" y="107"/>
                </a:lnTo>
                <a:lnTo>
                  <a:pt x="28" y="89"/>
                </a:lnTo>
                <a:lnTo>
                  <a:pt x="31" y="72"/>
                </a:lnTo>
                <a:lnTo>
                  <a:pt x="36" y="58"/>
                </a:lnTo>
                <a:lnTo>
                  <a:pt x="43" y="47"/>
                </a:lnTo>
                <a:lnTo>
                  <a:pt x="53" y="37"/>
                </a:lnTo>
                <a:lnTo>
                  <a:pt x="63" y="30"/>
                </a:lnTo>
                <a:lnTo>
                  <a:pt x="76" y="26"/>
                </a:lnTo>
                <a:lnTo>
                  <a:pt x="91" y="25"/>
                </a:lnTo>
                <a:lnTo>
                  <a:pt x="101" y="26"/>
                </a:lnTo>
                <a:lnTo>
                  <a:pt x="110" y="27"/>
                </a:lnTo>
                <a:lnTo>
                  <a:pt x="118" y="30"/>
                </a:lnTo>
                <a:lnTo>
                  <a:pt x="126" y="35"/>
                </a:lnTo>
                <a:lnTo>
                  <a:pt x="132" y="42"/>
                </a:lnTo>
                <a:lnTo>
                  <a:pt x="136" y="49"/>
                </a:lnTo>
                <a:lnTo>
                  <a:pt x="140" y="57"/>
                </a:lnTo>
                <a:lnTo>
                  <a:pt x="142" y="66"/>
                </a:lnTo>
                <a:lnTo>
                  <a:pt x="168" y="66"/>
                </a:lnTo>
                <a:lnTo>
                  <a:pt x="165" y="51"/>
                </a:lnTo>
                <a:lnTo>
                  <a:pt x="159" y="38"/>
                </a:lnTo>
                <a:lnTo>
                  <a:pt x="152" y="27"/>
                </a:lnTo>
                <a:lnTo>
                  <a:pt x="144" y="18"/>
                </a:lnTo>
                <a:lnTo>
                  <a:pt x="133" y="11"/>
                </a:lnTo>
                <a:lnTo>
                  <a:pt x="120" y="5"/>
                </a:lnTo>
                <a:lnTo>
                  <a:pt x="107" y="1"/>
                </a:lnTo>
                <a:lnTo>
                  <a:pt x="91" y="0"/>
                </a:lnTo>
                <a:lnTo>
                  <a:pt x="80" y="0"/>
                </a:lnTo>
                <a:lnTo>
                  <a:pt x="71" y="2"/>
                </a:lnTo>
                <a:lnTo>
                  <a:pt x="62" y="5"/>
                </a:lnTo>
                <a:lnTo>
                  <a:pt x="53" y="7"/>
                </a:lnTo>
                <a:lnTo>
                  <a:pt x="45" y="12"/>
                </a:lnTo>
                <a:lnTo>
                  <a:pt x="38" y="16"/>
                </a:lnTo>
                <a:lnTo>
                  <a:pt x="31" y="22"/>
                </a:lnTo>
                <a:lnTo>
                  <a:pt x="24" y="29"/>
                </a:lnTo>
                <a:lnTo>
                  <a:pt x="19" y="36"/>
                </a:lnTo>
                <a:lnTo>
                  <a:pt x="14" y="44"/>
                </a:lnTo>
                <a:lnTo>
                  <a:pt x="10" y="54"/>
                </a:lnTo>
                <a:lnTo>
                  <a:pt x="6" y="63"/>
                </a:lnTo>
                <a:lnTo>
                  <a:pt x="3" y="73"/>
                </a:lnTo>
                <a:lnTo>
                  <a:pt x="2" y="84"/>
                </a:lnTo>
                <a:lnTo>
                  <a:pt x="0" y="96"/>
                </a:lnTo>
                <a:lnTo>
                  <a:pt x="0" y="108"/>
                </a:lnTo>
                <a:lnTo>
                  <a:pt x="0" y="120"/>
                </a:lnTo>
                <a:lnTo>
                  <a:pt x="2" y="132"/>
                </a:lnTo>
                <a:lnTo>
                  <a:pt x="3" y="142"/>
                </a:lnTo>
                <a:lnTo>
                  <a:pt x="6" y="153"/>
                </a:lnTo>
                <a:lnTo>
                  <a:pt x="10" y="162"/>
                </a:lnTo>
                <a:lnTo>
                  <a:pt x="14" y="171"/>
                </a:lnTo>
                <a:lnTo>
                  <a:pt x="19" y="179"/>
                </a:lnTo>
                <a:lnTo>
                  <a:pt x="24" y="186"/>
                </a:lnTo>
                <a:lnTo>
                  <a:pt x="31" y="193"/>
                </a:lnTo>
                <a:lnTo>
                  <a:pt x="37" y="199"/>
                </a:lnTo>
                <a:lnTo>
                  <a:pt x="43" y="204"/>
                </a:lnTo>
                <a:lnTo>
                  <a:pt x="52" y="209"/>
                </a:lnTo>
                <a:lnTo>
                  <a:pt x="59" y="211"/>
                </a:lnTo>
                <a:lnTo>
                  <a:pt x="68" y="213"/>
                </a:lnTo>
                <a:lnTo>
                  <a:pt x="76" y="215"/>
                </a:lnTo>
                <a:lnTo>
                  <a:pt x="86" y="215"/>
                </a:lnTo>
                <a:lnTo>
                  <a:pt x="95" y="215"/>
                </a:lnTo>
                <a:lnTo>
                  <a:pt x="105" y="213"/>
                </a:lnTo>
                <a:lnTo>
                  <a:pt x="114" y="211"/>
                </a:lnTo>
                <a:lnTo>
                  <a:pt x="121" y="207"/>
                </a:lnTo>
                <a:lnTo>
                  <a:pt x="130" y="203"/>
                </a:lnTo>
                <a:lnTo>
                  <a:pt x="136" y="197"/>
                </a:lnTo>
                <a:lnTo>
                  <a:pt x="144" y="190"/>
                </a:lnTo>
                <a:lnTo>
                  <a:pt x="149" y="182"/>
                </a:lnTo>
                <a:close/>
              </a:path>
            </a:pathLst>
          </a:custGeom>
          <a:solidFill>
            <a:srgbClr val="000080"/>
          </a:solidFill>
          <a:ln w="9525">
            <a:noFill/>
            <a:round/>
            <a:headEnd/>
            <a:tailEnd/>
          </a:ln>
        </p:spPr>
        <p:txBody>
          <a:bodyPr/>
          <a:lstStyle/>
          <a:p>
            <a:endParaRPr lang="en-US"/>
          </a:p>
        </p:txBody>
      </p:sp>
      <p:sp>
        <p:nvSpPr>
          <p:cNvPr id="23729" name="Rectangle 177"/>
          <p:cNvSpPr>
            <a:spLocks noChangeArrowheads="1"/>
          </p:cNvSpPr>
          <p:nvPr/>
        </p:nvSpPr>
        <p:spPr bwMode="auto">
          <a:xfrm>
            <a:off x="2476500" y="3397250"/>
            <a:ext cx="12700" cy="17463"/>
          </a:xfrm>
          <a:prstGeom prst="rect">
            <a:avLst/>
          </a:prstGeom>
          <a:solidFill>
            <a:srgbClr val="000080"/>
          </a:solidFill>
          <a:ln w="9525">
            <a:noFill/>
            <a:miter lim="800000"/>
            <a:headEnd/>
            <a:tailEnd/>
          </a:ln>
        </p:spPr>
        <p:txBody>
          <a:bodyPr/>
          <a:lstStyle/>
          <a:p>
            <a:endParaRPr lang="ru-RU" altLang="en-US"/>
          </a:p>
        </p:txBody>
      </p:sp>
      <p:sp>
        <p:nvSpPr>
          <p:cNvPr id="23730" name="Freeform 178"/>
          <p:cNvSpPr>
            <a:spLocks/>
          </p:cNvSpPr>
          <p:nvPr/>
        </p:nvSpPr>
        <p:spPr bwMode="auto">
          <a:xfrm>
            <a:off x="1357313" y="3502025"/>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7"/>
                </a:lnTo>
                <a:lnTo>
                  <a:pt x="0" y="39"/>
                </a:lnTo>
                <a:lnTo>
                  <a:pt x="0" y="60"/>
                </a:lnTo>
                <a:lnTo>
                  <a:pt x="42" y="60"/>
                </a:lnTo>
                <a:lnTo>
                  <a:pt x="42" y="199"/>
                </a:lnTo>
                <a:close/>
              </a:path>
            </a:pathLst>
          </a:custGeom>
          <a:solidFill>
            <a:srgbClr val="000080"/>
          </a:solidFill>
          <a:ln w="9525">
            <a:noFill/>
            <a:round/>
            <a:headEnd/>
            <a:tailEnd/>
          </a:ln>
        </p:spPr>
        <p:txBody>
          <a:bodyPr/>
          <a:lstStyle/>
          <a:p>
            <a:endParaRPr lang="en-US"/>
          </a:p>
        </p:txBody>
      </p:sp>
      <p:sp>
        <p:nvSpPr>
          <p:cNvPr id="23731" name="Freeform 179"/>
          <p:cNvSpPr>
            <a:spLocks/>
          </p:cNvSpPr>
          <p:nvPr/>
        </p:nvSpPr>
        <p:spPr bwMode="auto">
          <a:xfrm>
            <a:off x="1416050" y="3502025"/>
            <a:ext cx="60325"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2"/>
                </a:lnTo>
                <a:lnTo>
                  <a:pt x="4" y="164"/>
                </a:lnTo>
                <a:lnTo>
                  <a:pt x="9" y="176"/>
                </a:lnTo>
                <a:lnTo>
                  <a:pt x="16" y="185"/>
                </a:lnTo>
                <a:lnTo>
                  <a:pt x="25" y="194"/>
                </a:lnTo>
                <a:lnTo>
                  <a:pt x="35" y="199"/>
                </a:lnTo>
                <a:lnTo>
                  <a:pt x="47" y="203"/>
                </a:lnTo>
                <a:lnTo>
                  <a:pt x="61" y="204"/>
                </a:lnTo>
                <a:lnTo>
                  <a:pt x="75" y="203"/>
                </a:lnTo>
                <a:lnTo>
                  <a:pt x="88" y="199"/>
                </a:lnTo>
                <a:lnTo>
                  <a:pt x="99" y="194"/>
                </a:lnTo>
                <a:lnTo>
                  <a:pt x="108" y="187"/>
                </a:lnTo>
                <a:lnTo>
                  <a:pt x="116" y="177"/>
                </a:lnTo>
                <a:lnTo>
                  <a:pt x="122" y="167"/>
                </a:lnTo>
                <a:lnTo>
                  <a:pt x="125" y="154"/>
                </a:lnTo>
                <a:lnTo>
                  <a:pt x="126" y="141"/>
                </a:lnTo>
                <a:lnTo>
                  <a:pt x="126" y="132"/>
                </a:lnTo>
                <a:lnTo>
                  <a:pt x="124" y="124"/>
                </a:lnTo>
                <a:lnTo>
                  <a:pt x="122" y="117"/>
                </a:lnTo>
                <a:lnTo>
                  <a:pt x="119" y="111"/>
                </a:lnTo>
                <a:lnTo>
                  <a:pt x="114" y="105"/>
                </a:lnTo>
                <a:lnTo>
                  <a:pt x="109" y="99"/>
                </a:lnTo>
                <a:lnTo>
                  <a:pt x="104" y="96"/>
                </a:lnTo>
                <a:lnTo>
                  <a:pt x="97" y="92"/>
                </a:lnTo>
                <a:lnTo>
                  <a:pt x="102" y="89"/>
                </a:lnTo>
                <a:lnTo>
                  <a:pt x="107" y="85"/>
                </a:lnTo>
                <a:lnTo>
                  <a:pt x="110" y="82"/>
                </a:lnTo>
                <a:lnTo>
                  <a:pt x="114" y="77"/>
                </a:lnTo>
                <a:lnTo>
                  <a:pt x="117" y="71"/>
                </a:lnTo>
                <a:lnTo>
                  <a:pt x="119" y="65"/>
                </a:lnTo>
                <a:lnTo>
                  <a:pt x="120" y="60"/>
                </a:lnTo>
                <a:lnTo>
                  <a:pt x="120" y="53"/>
                </a:lnTo>
                <a:lnTo>
                  <a:pt x="119" y="41"/>
                </a:lnTo>
                <a:lnTo>
                  <a:pt x="116" y="30"/>
                </a:lnTo>
                <a:lnTo>
                  <a:pt x="111" y="22"/>
                </a:lnTo>
                <a:lnTo>
                  <a:pt x="105" y="14"/>
                </a:lnTo>
                <a:lnTo>
                  <a:pt x="97" y="8"/>
                </a:lnTo>
                <a:lnTo>
                  <a:pt x="86" y="4"/>
                </a:lnTo>
                <a:lnTo>
                  <a:pt x="74" y="1"/>
                </a:lnTo>
                <a:lnTo>
                  <a:pt x="61" y="0"/>
                </a:lnTo>
                <a:lnTo>
                  <a:pt x="49" y="1"/>
                </a:lnTo>
                <a:lnTo>
                  <a:pt x="38" y="5"/>
                </a:lnTo>
                <a:lnTo>
                  <a:pt x="28" y="11"/>
                </a:lnTo>
                <a:lnTo>
                  <a:pt x="20" y="18"/>
                </a:lnTo>
                <a:lnTo>
                  <a:pt x="13" y="27"/>
                </a:lnTo>
                <a:lnTo>
                  <a:pt x="8" y="39"/>
                </a:lnTo>
                <a:lnTo>
                  <a:pt x="5" y="50"/>
                </a:lnTo>
                <a:lnTo>
                  <a:pt x="4" y="65"/>
                </a:lnTo>
                <a:lnTo>
                  <a:pt x="4" y="67"/>
                </a:lnTo>
                <a:lnTo>
                  <a:pt x="27" y="67"/>
                </a:lnTo>
                <a:lnTo>
                  <a:pt x="28" y="56"/>
                </a:lnTo>
                <a:lnTo>
                  <a:pt x="30" y="48"/>
                </a:lnTo>
                <a:lnTo>
                  <a:pt x="32" y="41"/>
                </a:lnTo>
                <a:lnTo>
                  <a:pt x="36" y="34"/>
                </a:lnTo>
                <a:lnTo>
                  <a:pt x="41" y="29"/>
                </a:lnTo>
                <a:lnTo>
                  <a:pt x="47" y="26"/>
                </a:lnTo>
                <a:lnTo>
                  <a:pt x="54" y="25"/>
                </a:lnTo>
                <a:lnTo>
                  <a:pt x="63" y="24"/>
                </a:lnTo>
                <a:lnTo>
                  <a:pt x="70" y="24"/>
                </a:lnTo>
                <a:lnTo>
                  <a:pt x="77" y="26"/>
                </a:lnTo>
                <a:lnTo>
                  <a:pt x="82" y="28"/>
                </a:lnTo>
                <a:lnTo>
                  <a:pt x="86" y="32"/>
                </a:lnTo>
                <a:lnTo>
                  <a:pt x="90" y="35"/>
                </a:lnTo>
                <a:lnTo>
                  <a:pt x="92" y="41"/>
                </a:lnTo>
                <a:lnTo>
                  <a:pt x="94" y="47"/>
                </a:lnTo>
                <a:lnTo>
                  <a:pt x="94" y="54"/>
                </a:lnTo>
                <a:lnTo>
                  <a:pt x="93" y="62"/>
                </a:lnTo>
                <a:lnTo>
                  <a:pt x="92" y="68"/>
                </a:lnTo>
                <a:lnTo>
                  <a:pt x="89" y="74"/>
                </a:lnTo>
                <a:lnTo>
                  <a:pt x="85" y="77"/>
                </a:lnTo>
                <a:lnTo>
                  <a:pt x="80" y="81"/>
                </a:lnTo>
                <a:lnTo>
                  <a:pt x="73" y="83"/>
                </a:lnTo>
                <a:lnTo>
                  <a:pt x="66" y="84"/>
                </a:lnTo>
                <a:lnTo>
                  <a:pt x="58" y="84"/>
                </a:lnTo>
                <a:lnTo>
                  <a:pt x="49" y="84"/>
                </a:lnTo>
                <a:lnTo>
                  <a:pt x="49" y="106"/>
                </a:lnTo>
                <a:lnTo>
                  <a:pt x="63" y="106"/>
                </a:lnTo>
                <a:lnTo>
                  <a:pt x="71" y="107"/>
                </a:lnTo>
                <a:lnTo>
                  <a:pt x="79" y="109"/>
                </a:lnTo>
                <a:lnTo>
                  <a:pt x="86" y="112"/>
                </a:lnTo>
                <a:lnTo>
                  <a:pt x="91" y="116"/>
                </a:lnTo>
                <a:lnTo>
                  <a:pt x="96" y="120"/>
                </a:lnTo>
                <a:lnTo>
                  <a:pt x="99" y="126"/>
                </a:lnTo>
                <a:lnTo>
                  <a:pt x="100" y="133"/>
                </a:lnTo>
                <a:lnTo>
                  <a:pt x="101" y="141"/>
                </a:lnTo>
                <a:lnTo>
                  <a:pt x="100" y="149"/>
                </a:lnTo>
                <a:lnTo>
                  <a:pt x="99" y="157"/>
                </a:lnTo>
                <a:lnTo>
                  <a:pt x="96" y="163"/>
                </a:lnTo>
                <a:lnTo>
                  <a:pt x="90" y="169"/>
                </a:lnTo>
                <a:lnTo>
                  <a:pt x="85" y="174"/>
                </a:lnTo>
                <a:lnTo>
                  <a:pt x="79" y="177"/>
                </a:lnTo>
                <a:lnTo>
                  <a:pt x="71" y="178"/>
                </a:lnTo>
                <a:lnTo>
                  <a:pt x="63" y="180"/>
                </a:lnTo>
                <a:lnTo>
                  <a:pt x="54" y="178"/>
                </a:lnTo>
                <a:lnTo>
                  <a:pt x="46" y="177"/>
                </a:lnTo>
                <a:lnTo>
                  <a:pt x="40" y="173"/>
                </a:lnTo>
                <a:lnTo>
                  <a:pt x="34" y="168"/>
                </a:lnTo>
                <a:lnTo>
                  <a:pt x="30" y="162"/>
                </a:lnTo>
                <a:lnTo>
                  <a:pt x="27" y="154"/>
                </a:lnTo>
                <a:lnTo>
                  <a:pt x="25" y="146"/>
                </a:lnTo>
                <a:lnTo>
                  <a:pt x="24" y="135"/>
                </a:lnTo>
                <a:lnTo>
                  <a:pt x="0" y="135"/>
                </a:lnTo>
                <a:close/>
              </a:path>
            </a:pathLst>
          </a:custGeom>
          <a:solidFill>
            <a:srgbClr val="000080"/>
          </a:solidFill>
          <a:ln w="9525">
            <a:noFill/>
            <a:round/>
            <a:headEnd/>
            <a:tailEnd/>
          </a:ln>
        </p:spPr>
        <p:txBody>
          <a:bodyPr/>
          <a:lstStyle/>
          <a:p>
            <a:endParaRPr lang="en-US"/>
          </a:p>
        </p:txBody>
      </p:sp>
      <p:sp>
        <p:nvSpPr>
          <p:cNvPr id="23732" name="Freeform 180"/>
          <p:cNvSpPr>
            <a:spLocks noEditPoints="1"/>
          </p:cNvSpPr>
          <p:nvPr/>
        </p:nvSpPr>
        <p:spPr bwMode="auto">
          <a:xfrm>
            <a:off x="2025650" y="3497263"/>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6"/>
                </a:lnTo>
                <a:lnTo>
                  <a:pt x="120" y="146"/>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w="9525">
            <a:noFill/>
            <a:round/>
            <a:headEnd/>
            <a:tailEnd/>
          </a:ln>
        </p:spPr>
        <p:txBody>
          <a:bodyPr/>
          <a:lstStyle/>
          <a:p>
            <a:endParaRPr lang="en-US"/>
          </a:p>
        </p:txBody>
      </p:sp>
      <p:sp>
        <p:nvSpPr>
          <p:cNvPr id="23733" name="Freeform 181"/>
          <p:cNvSpPr>
            <a:spLocks/>
          </p:cNvSpPr>
          <p:nvPr/>
        </p:nvSpPr>
        <p:spPr bwMode="auto">
          <a:xfrm>
            <a:off x="2112963" y="3524250"/>
            <a:ext cx="90487"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5"/>
                </a:lnTo>
                <a:lnTo>
                  <a:pt x="190" y="60"/>
                </a:lnTo>
                <a:lnTo>
                  <a:pt x="190" y="48"/>
                </a:lnTo>
                <a:lnTo>
                  <a:pt x="189" y="39"/>
                </a:lnTo>
                <a:lnTo>
                  <a:pt x="188" y="30"/>
                </a:lnTo>
                <a:lnTo>
                  <a:pt x="185" y="21"/>
                </a:lnTo>
                <a:lnTo>
                  <a:pt x="178" y="12"/>
                </a:lnTo>
                <a:lnTo>
                  <a:pt x="170" y="6"/>
                </a:lnTo>
                <a:lnTo>
                  <a:pt x="159" y="2"/>
                </a:lnTo>
                <a:lnTo>
                  <a:pt x="147" y="0"/>
                </a:lnTo>
                <a:lnTo>
                  <a:pt x="133" y="2"/>
                </a:lnTo>
                <a:lnTo>
                  <a:pt x="121" y="6"/>
                </a:lnTo>
                <a:lnTo>
                  <a:pt x="112" y="13"/>
                </a:lnTo>
                <a:lnTo>
                  <a:pt x="102" y="24"/>
                </a:lnTo>
                <a:lnTo>
                  <a:pt x="99" y="18"/>
                </a:lnTo>
                <a:lnTo>
                  <a:pt x="95" y="13"/>
                </a:lnTo>
                <a:lnTo>
                  <a:pt x="91" y="10"/>
                </a:lnTo>
                <a:lnTo>
                  <a:pt x="87" y="6"/>
                </a:lnTo>
                <a:lnTo>
                  <a:pt x="82" y="4"/>
                </a:lnTo>
                <a:lnTo>
                  <a:pt x="77" y="2"/>
                </a:lnTo>
                <a:lnTo>
                  <a:pt x="71" y="0"/>
                </a:lnTo>
                <a:lnTo>
                  <a:pt x="64" y="0"/>
                </a:lnTo>
                <a:lnTo>
                  <a:pt x="58" y="0"/>
                </a:lnTo>
                <a:lnTo>
                  <a:pt x="52" y="2"/>
                </a:lnTo>
                <a:lnTo>
                  <a:pt x="45" y="4"/>
                </a:lnTo>
                <a:lnTo>
                  <a:pt x="40" y="6"/>
                </a:lnTo>
                <a:lnTo>
                  <a:pt x="35" y="10"/>
                </a:lnTo>
                <a:lnTo>
                  <a:pt x="31" y="14"/>
                </a:lnTo>
                <a:lnTo>
                  <a:pt x="26" y="19"/>
                </a:lnTo>
                <a:lnTo>
                  <a:pt x="22" y="25"/>
                </a:lnTo>
                <a:lnTo>
                  <a:pt x="22" y="4"/>
                </a:lnTo>
                <a:lnTo>
                  <a:pt x="0" y="4"/>
                </a:lnTo>
                <a:lnTo>
                  <a:pt x="0" y="155"/>
                </a:lnTo>
                <a:lnTo>
                  <a:pt x="23" y="155"/>
                </a:lnTo>
                <a:lnTo>
                  <a:pt x="23" y="66"/>
                </a:lnTo>
                <a:lnTo>
                  <a:pt x="24" y="56"/>
                </a:lnTo>
                <a:lnTo>
                  <a:pt x="25" y="47"/>
                </a:lnTo>
                <a:lnTo>
                  <a:pt x="29" y="40"/>
                </a:lnTo>
                <a:lnTo>
                  <a:pt x="33" y="34"/>
                </a:lnTo>
                <a:lnTo>
                  <a:pt x="38" y="30"/>
                </a:lnTo>
                <a:lnTo>
                  <a:pt x="43" y="26"/>
                </a:lnTo>
                <a:lnTo>
                  <a:pt x="51" y="24"/>
                </a:lnTo>
                <a:lnTo>
                  <a:pt x="58" y="23"/>
                </a:lnTo>
                <a:lnTo>
                  <a:pt x="65" y="24"/>
                </a:lnTo>
                <a:lnTo>
                  <a:pt x="71" y="25"/>
                </a:lnTo>
                <a:lnTo>
                  <a:pt x="75" y="28"/>
                </a:lnTo>
                <a:lnTo>
                  <a:pt x="78" y="32"/>
                </a:lnTo>
                <a:lnTo>
                  <a:pt x="81" y="38"/>
                </a:lnTo>
                <a:lnTo>
                  <a:pt x="82" y="45"/>
                </a:lnTo>
                <a:lnTo>
                  <a:pt x="83" y="53"/>
                </a:lnTo>
                <a:lnTo>
                  <a:pt x="83" y="62"/>
                </a:lnTo>
                <a:lnTo>
                  <a:pt x="83" y="155"/>
                </a:lnTo>
                <a:lnTo>
                  <a:pt x="107" y="155"/>
                </a:lnTo>
                <a:lnTo>
                  <a:pt x="107" y="66"/>
                </a:lnTo>
                <a:lnTo>
                  <a:pt x="108" y="56"/>
                </a:lnTo>
                <a:lnTo>
                  <a:pt x="109" y="47"/>
                </a:lnTo>
                <a:lnTo>
                  <a:pt x="112" y="40"/>
                </a:lnTo>
                <a:lnTo>
                  <a:pt x="116" y="34"/>
                </a:lnTo>
                <a:lnTo>
                  <a:pt x="121" y="30"/>
                </a:lnTo>
                <a:lnTo>
                  <a:pt x="127" y="25"/>
                </a:lnTo>
                <a:lnTo>
                  <a:pt x="134" y="24"/>
                </a:lnTo>
                <a:lnTo>
                  <a:pt x="141" y="23"/>
                </a:lnTo>
                <a:lnTo>
                  <a:pt x="149" y="24"/>
                </a:lnTo>
                <a:lnTo>
                  <a:pt x="154" y="25"/>
                </a:lnTo>
                <a:lnTo>
                  <a:pt x="158" y="28"/>
                </a:lnTo>
                <a:lnTo>
                  <a:pt x="161" y="32"/>
                </a:lnTo>
                <a:lnTo>
                  <a:pt x="165" y="38"/>
                </a:lnTo>
                <a:lnTo>
                  <a:pt x="166" y="45"/>
                </a:lnTo>
                <a:lnTo>
                  <a:pt x="167" y="53"/>
                </a:lnTo>
                <a:lnTo>
                  <a:pt x="167" y="62"/>
                </a:lnTo>
                <a:lnTo>
                  <a:pt x="167" y="155"/>
                </a:lnTo>
                <a:close/>
              </a:path>
            </a:pathLst>
          </a:custGeom>
          <a:solidFill>
            <a:srgbClr val="000080"/>
          </a:solidFill>
          <a:ln w="9525">
            <a:noFill/>
            <a:round/>
            <a:headEnd/>
            <a:tailEnd/>
          </a:ln>
        </p:spPr>
        <p:txBody>
          <a:bodyPr/>
          <a:lstStyle/>
          <a:p>
            <a:endParaRPr lang="en-US"/>
          </a:p>
        </p:txBody>
      </p:sp>
      <p:sp>
        <p:nvSpPr>
          <p:cNvPr id="23734" name="Freeform 182"/>
          <p:cNvSpPr>
            <a:spLocks noEditPoints="1"/>
          </p:cNvSpPr>
          <p:nvPr/>
        </p:nvSpPr>
        <p:spPr bwMode="auto">
          <a:xfrm>
            <a:off x="2214563" y="352425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6"/>
                </a:lnTo>
                <a:lnTo>
                  <a:pt x="49" y="137"/>
                </a:lnTo>
                <a:lnTo>
                  <a:pt x="43" y="137"/>
                </a:lnTo>
                <a:lnTo>
                  <a:pt x="38" y="136"/>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7"/>
                </a:lnTo>
                <a:lnTo>
                  <a:pt x="110" y="158"/>
                </a:lnTo>
                <a:lnTo>
                  <a:pt x="116" y="158"/>
                </a:lnTo>
                <a:lnTo>
                  <a:pt x="121" y="157"/>
                </a:lnTo>
                <a:lnTo>
                  <a:pt x="129" y="155"/>
                </a:lnTo>
                <a:lnTo>
                  <a:pt x="129" y="136"/>
                </a:lnTo>
                <a:lnTo>
                  <a:pt x="123" y="137"/>
                </a:lnTo>
                <a:lnTo>
                  <a:pt x="118" y="136"/>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4"/>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1"/>
                </a:lnTo>
                <a:lnTo>
                  <a:pt x="90" y="55"/>
                </a:lnTo>
                <a:lnTo>
                  <a:pt x="89" y="58"/>
                </a:lnTo>
                <a:lnTo>
                  <a:pt x="85" y="60"/>
                </a:lnTo>
                <a:lnTo>
                  <a:pt x="79" y="62"/>
                </a:lnTo>
                <a:lnTo>
                  <a:pt x="71" y="63"/>
                </a:lnTo>
                <a:lnTo>
                  <a:pt x="60" y="65"/>
                </a:lnTo>
                <a:lnTo>
                  <a:pt x="48" y="66"/>
                </a:lnTo>
                <a:lnTo>
                  <a:pt x="36" y="68"/>
                </a:lnTo>
                <a:lnTo>
                  <a:pt x="27" y="72"/>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735" name="Freeform 183"/>
          <p:cNvSpPr>
            <a:spLocks/>
          </p:cNvSpPr>
          <p:nvPr/>
        </p:nvSpPr>
        <p:spPr bwMode="auto">
          <a:xfrm>
            <a:off x="2284413" y="35242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5"/>
                </a:lnTo>
                <a:lnTo>
                  <a:pt x="114" y="58"/>
                </a:lnTo>
                <a:lnTo>
                  <a:pt x="114" y="47"/>
                </a:lnTo>
                <a:lnTo>
                  <a:pt x="113" y="38"/>
                </a:lnTo>
                <a:lnTo>
                  <a:pt x="112" y="28"/>
                </a:lnTo>
                <a:lnTo>
                  <a:pt x="108" y="21"/>
                </a:lnTo>
                <a:lnTo>
                  <a:pt x="104" y="16"/>
                </a:lnTo>
                <a:lnTo>
                  <a:pt x="101" y="12"/>
                </a:lnTo>
                <a:lnTo>
                  <a:pt x="97" y="9"/>
                </a:lnTo>
                <a:lnTo>
                  <a:pt x="92" y="5"/>
                </a:lnTo>
                <a:lnTo>
                  <a:pt x="86" y="3"/>
                </a:lnTo>
                <a:lnTo>
                  <a:pt x="80" y="2"/>
                </a:lnTo>
                <a:lnTo>
                  <a:pt x="73" y="0"/>
                </a:lnTo>
                <a:lnTo>
                  <a:pt x="65" y="0"/>
                </a:lnTo>
                <a:lnTo>
                  <a:pt x="59" y="0"/>
                </a:lnTo>
                <a:lnTo>
                  <a:pt x="53" y="2"/>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30"/>
                </a:lnTo>
                <a:lnTo>
                  <a:pt x="46" y="26"/>
                </a:lnTo>
                <a:lnTo>
                  <a:pt x="55" y="24"/>
                </a:lnTo>
                <a:lnTo>
                  <a:pt x="63" y="23"/>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3736" name="Freeform 184"/>
          <p:cNvSpPr>
            <a:spLocks noEditPoints="1"/>
          </p:cNvSpPr>
          <p:nvPr/>
        </p:nvSpPr>
        <p:spPr bwMode="auto">
          <a:xfrm>
            <a:off x="2351088" y="3497263"/>
            <a:ext cx="60325" cy="111125"/>
          </a:xfrm>
          <a:custGeom>
            <a:avLst/>
            <a:gdLst>
              <a:gd name="T0" fmla="*/ 2147483647 w 127"/>
              <a:gd name="T1" fmla="*/ 0 h 211"/>
              <a:gd name="T2" fmla="*/ 2147483647 w 127"/>
              <a:gd name="T3" fmla="*/ 0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0 w 127"/>
              <a:gd name="T29" fmla="*/ 2147483647 h 211"/>
              <a:gd name="T30" fmla="*/ 2147483647 w 127"/>
              <a:gd name="T31" fmla="*/ 2147483647 h 211"/>
              <a:gd name="T32" fmla="*/ 2147483647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0 h 211"/>
              <a:gd name="T60" fmla="*/ 2147483647 w 127"/>
              <a:gd name="T61" fmla="*/ 2147483647 h 211"/>
              <a:gd name="T62" fmla="*/ 2147483647 w 127"/>
              <a:gd name="T63" fmla="*/ 2147483647 h 211"/>
              <a:gd name="T64" fmla="*/ 2147483647 w 127"/>
              <a:gd name="T65" fmla="*/ 2147483647 h 211"/>
              <a:gd name="T66" fmla="*/ 2147483647 w 127"/>
              <a:gd name="T67" fmla="*/ 2147483647 h 211"/>
              <a:gd name="T68" fmla="*/ 2147483647 w 127"/>
              <a:gd name="T69" fmla="*/ 2147483647 h 211"/>
              <a:gd name="T70" fmla="*/ 2147483647 w 127"/>
              <a:gd name="T71" fmla="*/ 2147483647 h 211"/>
              <a:gd name="T72" fmla="*/ 2147483647 w 127"/>
              <a:gd name="T73" fmla="*/ 2147483647 h 211"/>
              <a:gd name="T74" fmla="*/ 2147483647 w 127"/>
              <a:gd name="T75" fmla="*/ 2147483647 h 211"/>
              <a:gd name="T76" fmla="*/ 2147483647 w 127"/>
              <a:gd name="T77" fmla="*/ 2147483647 h 211"/>
              <a:gd name="T78" fmla="*/ 2147483647 w 127"/>
              <a:gd name="T79" fmla="*/ 2147483647 h 211"/>
              <a:gd name="T80" fmla="*/ 2147483647 w 127"/>
              <a:gd name="T81" fmla="*/ 2147483647 h 211"/>
              <a:gd name="T82" fmla="*/ 2147483647 w 127"/>
              <a:gd name="T83" fmla="*/ 2147483647 h 211"/>
              <a:gd name="T84" fmla="*/ 2147483647 w 127"/>
              <a:gd name="T85" fmla="*/ 2147483647 h 211"/>
              <a:gd name="T86" fmla="*/ 2147483647 w 127"/>
              <a:gd name="T87" fmla="*/ 2147483647 h 211"/>
              <a:gd name="T88" fmla="*/ 2147483647 w 127"/>
              <a:gd name="T89" fmla="*/ 2147483647 h 211"/>
              <a:gd name="T90" fmla="*/ 2147483647 w 127"/>
              <a:gd name="T91" fmla="*/ 2147483647 h 211"/>
              <a:gd name="T92" fmla="*/ 2147483647 w 127"/>
              <a:gd name="T93" fmla="*/ 2147483647 h 211"/>
              <a:gd name="T94" fmla="*/ 2147483647 w 127"/>
              <a:gd name="T95" fmla="*/ 2147483647 h 211"/>
              <a:gd name="T96" fmla="*/ 2147483647 w 127"/>
              <a:gd name="T97" fmla="*/ 2147483647 h 211"/>
              <a:gd name="T98" fmla="*/ 2147483647 w 127"/>
              <a:gd name="T99" fmla="*/ 2147483647 h 211"/>
              <a:gd name="T100" fmla="*/ 2147483647 w 127"/>
              <a:gd name="T101" fmla="*/ 2147483647 h 211"/>
              <a:gd name="T102" fmla="*/ 2147483647 w 127"/>
              <a:gd name="T103" fmla="*/ 2147483647 h 211"/>
              <a:gd name="T104" fmla="*/ 2147483647 w 127"/>
              <a:gd name="T105" fmla="*/ 2147483647 h 211"/>
              <a:gd name="T106" fmla="*/ 2147483647 w 127"/>
              <a:gd name="T107" fmla="*/ 2147483647 h 211"/>
              <a:gd name="T108" fmla="*/ 2147483647 w 127"/>
              <a:gd name="T109" fmla="*/ 2147483647 h 211"/>
              <a:gd name="T110" fmla="*/ 2147483647 w 127"/>
              <a:gd name="T111" fmla="*/ 2147483647 h 211"/>
              <a:gd name="T112" fmla="*/ 2147483647 w 127"/>
              <a:gd name="T113" fmla="*/ 2147483647 h 211"/>
              <a:gd name="T114" fmla="*/ 2147483647 w 127"/>
              <a:gd name="T115" fmla="*/ 2147483647 h 211"/>
              <a:gd name="T116" fmla="*/ 2147483647 w 127"/>
              <a:gd name="T117" fmla="*/ 2147483647 h 211"/>
              <a:gd name="T118" fmla="*/ 2147483647 w 127"/>
              <a:gd name="T119" fmla="*/ 2147483647 h 211"/>
              <a:gd name="T120" fmla="*/ 2147483647 w 127"/>
              <a:gd name="T121" fmla="*/ 2147483647 h 211"/>
              <a:gd name="T122" fmla="*/ 2147483647 w 127"/>
              <a:gd name="T123" fmla="*/ 2147483647 h 211"/>
              <a:gd name="T124" fmla="*/ 2147483647 w 127"/>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1"/>
              <a:gd name="T191" fmla="*/ 127 w 127"/>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1">
                <a:moveTo>
                  <a:pt x="127" y="0"/>
                </a:moveTo>
                <a:lnTo>
                  <a:pt x="105" y="0"/>
                </a:lnTo>
                <a:lnTo>
                  <a:pt x="105" y="76"/>
                </a:lnTo>
                <a:lnTo>
                  <a:pt x="96" y="65"/>
                </a:lnTo>
                <a:lnTo>
                  <a:pt x="86" y="58"/>
                </a:lnTo>
                <a:lnTo>
                  <a:pt x="74" y="54"/>
                </a:lnTo>
                <a:lnTo>
                  <a:pt x="60" y="52"/>
                </a:lnTo>
                <a:lnTo>
                  <a:pt x="48" y="54"/>
                </a:lnTo>
                <a:lnTo>
                  <a:pt x="36" y="58"/>
                </a:lnTo>
                <a:lnTo>
                  <a:pt x="26" y="64"/>
                </a:lnTo>
                <a:lnTo>
                  <a:pt x="17" y="73"/>
                </a:lnTo>
                <a:lnTo>
                  <a:pt x="10" y="85"/>
                </a:lnTo>
                <a:lnTo>
                  <a:pt x="4" y="99"/>
                </a:lnTo>
                <a:lnTo>
                  <a:pt x="1" y="114"/>
                </a:lnTo>
                <a:lnTo>
                  <a:pt x="0" y="132"/>
                </a:lnTo>
                <a:lnTo>
                  <a:pt x="1" y="149"/>
                </a:lnTo>
                <a:lnTo>
                  <a:pt x="4" y="165"/>
                </a:lnTo>
                <a:lnTo>
                  <a:pt x="10" y="178"/>
                </a:lnTo>
                <a:lnTo>
                  <a:pt x="17" y="190"/>
                </a:lnTo>
                <a:lnTo>
                  <a:pt x="26" y="199"/>
                </a:lnTo>
                <a:lnTo>
                  <a:pt x="36" y="205"/>
                </a:lnTo>
                <a:lnTo>
                  <a:pt x="48" y="210"/>
                </a:lnTo>
                <a:lnTo>
                  <a:pt x="60" y="211"/>
                </a:lnTo>
                <a:lnTo>
                  <a:pt x="73" y="210"/>
                </a:lnTo>
                <a:lnTo>
                  <a:pt x="85" y="205"/>
                </a:lnTo>
                <a:lnTo>
                  <a:pt x="95" y="198"/>
                </a:lnTo>
                <a:lnTo>
                  <a:pt x="105" y="188"/>
                </a:lnTo>
                <a:lnTo>
                  <a:pt x="105" y="207"/>
                </a:lnTo>
                <a:lnTo>
                  <a:pt x="127" y="207"/>
                </a:lnTo>
                <a:lnTo>
                  <a:pt x="127" y="0"/>
                </a:lnTo>
                <a:close/>
                <a:moveTo>
                  <a:pt x="106" y="132"/>
                </a:moveTo>
                <a:lnTo>
                  <a:pt x="105" y="144"/>
                </a:lnTo>
                <a:lnTo>
                  <a:pt x="103" y="156"/>
                </a:lnTo>
                <a:lnTo>
                  <a:pt x="99" y="165"/>
                </a:lnTo>
                <a:lnTo>
                  <a:pt x="95" y="174"/>
                </a:lnTo>
                <a:lnTo>
                  <a:pt x="89" y="181"/>
                </a:lnTo>
                <a:lnTo>
                  <a:pt x="83" y="185"/>
                </a:lnTo>
                <a:lnTo>
                  <a:pt x="74" y="188"/>
                </a:lnTo>
                <a:lnTo>
                  <a:pt x="66" y="189"/>
                </a:lnTo>
                <a:lnTo>
                  <a:pt x="56" y="188"/>
                </a:lnTo>
                <a:lnTo>
                  <a:pt x="49" y="185"/>
                </a:lnTo>
                <a:lnTo>
                  <a:pt x="41" y="181"/>
                </a:lnTo>
                <a:lnTo>
                  <a:pt x="35" y="175"/>
                </a:lnTo>
                <a:lnTo>
                  <a:pt x="31" y="167"/>
                </a:lnTo>
                <a:lnTo>
                  <a:pt x="28" y="157"/>
                </a:lnTo>
                <a:lnTo>
                  <a:pt x="26" y="147"/>
                </a:lnTo>
                <a:lnTo>
                  <a:pt x="25" y="134"/>
                </a:lnTo>
                <a:lnTo>
                  <a:pt x="26" y="121"/>
                </a:lnTo>
                <a:lnTo>
                  <a:pt x="28" y="110"/>
                </a:lnTo>
                <a:lnTo>
                  <a:pt x="31" y="99"/>
                </a:lnTo>
                <a:lnTo>
                  <a:pt x="35" y="91"/>
                </a:lnTo>
                <a:lnTo>
                  <a:pt x="41" y="84"/>
                </a:lnTo>
                <a:lnTo>
                  <a:pt x="48" y="79"/>
                </a:lnTo>
                <a:lnTo>
                  <a:pt x="56" y="77"/>
                </a:lnTo>
                <a:lnTo>
                  <a:pt x="65" y="76"/>
                </a:lnTo>
                <a:lnTo>
                  <a:pt x="74" y="77"/>
                </a:lnTo>
                <a:lnTo>
                  <a:pt x="83" y="79"/>
                </a:lnTo>
                <a:lnTo>
                  <a:pt x="90" y="84"/>
                </a:lnTo>
                <a:lnTo>
                  <a:pt x="95" y="90"/>
                </a:lnTo>
                <a:lnTo>
                  <a:pt x="100" y="98"/>
                </a:lnTo>
                <a:lnTo>
                  <a:pt x="104" y="107"/>
                </a:lnTo>
                <a:lnTo>
                  <a:pt x="105" y="119"/>
                </a:lnTo>
                <a:lnTo>
                  <a:pt x="106" y="132"/>
                </a:lnTo>
                <a:close/>
              </a:path>
            </a:pathLst>
          </a:custGeom>
          <a:solidFill>
            <a:srgbClr val="000080"/>
          </a:solidFill>
          <a:ln w="9525">
            <a:noFill/>
            <a:round/>
            <a:headEnd/>
            <a:tailEnd/>
          </a:ln>
        </p:spPr>
        <p:txBody>
          <a:bodyPr/>
          <a:lstStyle/>
          <a:p>
            <a:endParaRPr lang="en-US"/>
          </a:p>
        </p:txBody>
      </p:sp>
      <p:sp>
        <p:nvSpPr>
          <p:cNvPr id="23737" name="Freeform 185"/>
          <p:cNvSpPr>
            <a:spLocks noEditPoints="1"/>
          </p:cNvSpPr>
          <p:nvPr/>
        </p:nvSpPr>
        <p:spPr bwMode="auto">
          <a:xfrm>
            <a:off x="2422525" y="352425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6"/>
                </a:lnTo>
                <a:lnTo>
                  <a:pt x="49" y="137"/>
                </a:lnTo>
                <a:lnTo>
                  <a:pt x="43" y="137"/>
                </a:lnTo>
                <a:lnTo>
                  <a:pt x="38" y="136"/>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7"/>
                </a:lnTo>
                <a:lnTo>
                  <a:pt x="110" y="158"/>
                </a:lnTo>
                <a:lnTo>
                  <a:pt x="116" y="158"/>
                </a:lnTo>
                <a:lnTo>
                  <a:pt x="121" y="157"/>
                </a:lnTo>
                <a:lnTo>
                  <a:pt x="129" y="155"/>
                </a:lnTo>
                <a:lnTo>
                  <a:pt x="129" y="136"/>
                </a:lnTo>
                <a:lnTo>
                  <a:pt x="123" y="137"/>
                </a:lnTo>
                <a:lnTo>
                  <a:pt x="118" y="136"/>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4"/>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1"/>
                </a:lnTo>
                <a:lnTo>
                  <a:pt x="90" y="55"/>
                </a:lnTo>
                <a:lnTo>
                  <a:pt x="89" y="58"/>
                </a:lnTo>
                <a:lnTo>
                  <a:pt x="85" y="60"/>
                </a:lnTo>
                <a:lnTo>
                  <a:pt x="79" y="62"/>
                </a:lnTo>
                <a:lnTo>
                  <a:pt x="71" y="63"/>
                </a:lnTo>
                <a:lnTo>
                  <a:pt x="60" y="65"/>
                </a:lnTo>
                <a:lnTo>
                  <a:pt x="48" y="66"/>
                </a:lnTo>
                <a:lnTo>
                  <a:pt x="36" y="68"/>
                </a:lnTo>
                <a:lnTo>
                  <a:pt x="27" y="72"/>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738" name="Freeform 186"/>
          <p:cNvSpPr>
            <a:spLocks/>
          </p:cNvSpPr>
          <p:nvPr/>
        </p:nvSpPr>
        <p:spPr bwMode="auto">
          <a:xfrm>
            <a:off x="2528888" y="3497263"/>
            <a:ext cx="55562"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1"/>
                </a:lnTo>
                <a:lnTo>
                  <a:pt x="26" y="181"/>
                </a:lnTo>
                <a:lnTo>
                  <a:pt x="26" y="0"/>
                </a:lnTo>
                <a:lnTo>
                  <a:pt x="0" y="0"/>
                </a:lnTo>
                <a:lnTo>
                  <a:pt x="0" y="207"/>
                </a:lnTo>
                <a:close/>
              </a:path>
            </a:pathLst>
          </a:custGeom>
          <a:solidFill>
            <a:srgbClr val="000080"/>
          </a:solidFill>
          <a:ln w="9525">
            <a:noFill/>
            <a:round/>
            <a:headEnd/>
            <a:tailEnd/>
          </a:ln>
        </p:spPr>
        <p:txBody>
          <a:bodyPr/>
          <a:lstStyle/>
          <a:p>
            <a:endParaRPr lang="en-US"/>
          </a:p>
        </p:txBody>
      </p:sp>
      <p:sp>
        <p:nvSpPr>
          <p:cNvPr id="23739" name="Rectangle 187"/>
          <p:cNvSpPr>
            <a:spLocks noChangeArrowheads="1"/>
          </p:cNvSpPr>
          <p:nvPr/>
        </p:nvSpPr>
        <p:spPr bwMode="auto">
          <a:xfrm>
            <a:off x="2597150" y="3590925"/>
            <a:ext cx="12700" cy="15875"/>
          </a:xfrm>
          <a:prstGeom prst="rect">
            <a:avLst/>
          </a:prstGeom>
          <a:solidFill>
            <a:srgbClr val="000080"/>
          </a:solidFill>
          <a:ln w="9525">
            <a:noFill/>
            <a:miter lim="800000"/>
            <a:headEnd/>
            <a:tailEnd/>
          </a:ln>
        </p:spPr>
        <p:txBody>
          <a:bodyPr/>
          <a:lstStyle/>
          <a:p>
            <a:endParaRPr lang="ru-RU" altLang="en-US"/>
          </a:p>
        </p:txBody>
      </p:sp>
      <p:sp>
        <p:nvSpPr>
          <p:cNvPr id="23740" name="Freeform 188"/>
          <p:cNvSpPr>
            <a:spLocks/>
          </p:cNvSpPr>
          <p:nvPr/>
        </p:nvSpPr>
        <p:spPr bwMode="auto">
          <a:xfrm>
            <a:off x="1357313" y="3694113"/>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w="9525">
            <a:noFill/>
            <a:round/>
            <a:headEnd/>
            <a:tailEnd/>
          </a:ln>
        </p:spPr>
        <p:txBody>
          <a:bodyPr/>
          <a:lstStyle/>
          <a:p>
            <a:endParaRPr lang="en-US"/>
          </a:p>
        </p:txBody>
      </p:sp>
      <p:sp>
        <p:nvSpPr>
          <p:cNvPr id="23741" name="Freeform 189"/>
          <p:cNvSpPr>
            <a:spLocks noEditPoints="1"/>
          </p:cNvSpPr>
          <p:nvPr/>
        </p:nvSpPr>
        <p:spPr bwMode="auto">
          <a:xfrm>
            <a:off x="1416050" y="3695700"/>
            <a:ext cx="61913" cy="104775"/>
          </a:xfrm>
          <a:custGeom>
            <a:avLst/>
            <a:gdLst>
              <a:gd name="T0" fmla="*/ 2147483647 w 128"/>
              <a:gd name="T1" fmla="*/ 2147483647 h 196"/>
              <a:gd name="T2" fmla="*/ 2147483647 w 128"/>
              <a:gd name="T3" fmla="*/ 2147483647 h 196"/>
              <a:gd name="T4" fmla="*/ 2147483647 w 128"/>
              <a:gd name="T5" fmla="*/ 2147483647 h 196"/>
              <a:gd name="T6" fmla="*/ 2147483647 w 128"/>
              <a:gd name="T7" fmla="*/ 2147483647 h 196"/>
              <a:gd name="T8" fmla="*/ 2147483647 w 128"/>
              <a:gd name="T9" fmla="*/ 2147483647 h 196"/>
              <a:gd name="T10" fmla="*/ 2147483647 w 128"/>
              <a:gd name="T11" fmla="*/ 2147483647 h 196"/>
              <a:gd name="T12" fmla="*/ 2147483647 w 128"/>
              <a:gd name="T13" fmla="*/ 0 h 196"/>
              <a:gd name="T14" fmla="*/ 2147483647 w 128"/>
              <a:gd name="T15" fmla="*/ 0 h 196"/>
              <a:gd name="T16" fmla="*/ 0 w 128"/>
              <a:gd name="T17" fmla="*/ 2147483647 h 196"/>
              <a:gd name="T18" fmla="*/ 0 w 128"/>
              <a:gd name="T19" fmla="*/ 2147483647 h 196"/>
              <a:gd name="T20" fmla="*/ 2147483647 w 128"/>
              <a:gd name="T21" fmla="*/ 2147483647 h 196"/>
              <a:gd name="T22" fmla="*/ 2147483647 w 128"/>
              <a:gd name="T23" fmla="*/ 2147483647 h 196"/>
              <a:gd name="T24" fmla="*/ 2147483647 w 128"/>
              <a:gd name="T25" fmla="*/ 2147483647 h 196"/>
              <a:gd name="T26" fmla="*/ 2147483647 w 128"/>
              <a:gd name="T27" fmla="*/ 2147483647 h 196"/>
              <a:gd name="T28" fmla="*/ 2147483647 w 128"/>
              <a:gd name="T29" fmla="*/ 2147483647 h 196"/>
              <a:gd name="T30" fmla="*/ 2147483647 w 128"/>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96"/>
              <a:gd name="T50" fmla="*/ 128 w 128"/>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96">
                <a:moveTo>
                  <a:pt x="79" y="196"/>
                </a:moveTo>
                <a:lnTo>
                  <a:pt x="103" y="196"/>
                </a:lnTo>
                <a:lnTo>
                  <a:pt x="103" y="147"/>
                </a:lnTo>
                <a:lnTo>
                  <a:pt x="128" y="147"/>
                </a:lnTo>
                <a:lnTo>
                  <a:pt x="128" y="124"/>
                </a:lnTo>
                <a:lnTo>
                  <a:pt x="103" y="124"/>
                </a:lnTo>
                <a:lnTo>
                  <a:pt x="103"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3742" name="Freeform 190"/>
          <p:cNvSpPr>
            <a:spLocks/>
          </p:cNvSpPr>
          <p:nvPr/>
        </p:nvSpPr>
        <p:spPr bwMode="auto">
          <a:xfrm>
            <a:off x="2028825" y="36909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4" y="195"/>
                </a:lnTo>
                <a:lnTo>
                  <a:pt x="21" y="202"/>
                </a:lnTo>
                <a:lnTo>
                  <a:pt x="30" y="208"/>
                </a:lnTo>
                <a:lnTo>
                  <a:pt x="42" y="210"/>
                </a:lnTo>
                <a:lnTo>
                  <a:pt x="55"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6" y="178"/>
                </a:lnTo>
                <a:lnTo>
                  <a:pt x="69" y="182"/>
                </a:lnTo>
                <a:lnTo>
                  <a:pt x="63" y="185"/>
                </a:lnTo>
                <a:lnTo>
                  <a:pt x="54" y="186"/>
                </a:lnTo>
                <a:lnTo>
                  <a:pt x="46" y="186"/>
                </a:lnTo>
                <a:lnTo>
                  <a:pt x="40" y="184"/>
                </a:lnTo>
                <a:lnTo>
                  <a:pt x="35" y="181"/>
                </a:lnTo>
                <a:lnTo>
                  <a:pt x="31" y="177"/>
                </a:lnTo>
                <a:lnTo>
                  <a:pt x="28" y="172"/>
                </a:lnTo>
                <a:lnTo>
                  <a:pt x="26" y="165"/>
                </a:lnTo>
                <a:lnTo>
                  <a:pt x="24" y="157"/>
                </a:lnTo>
                <a:lnTo>
                  <a:pt x="24" y="147"/>
                </a:lnTo>
                <a:lnTo>
                  <a:pt x="24" y="139"/>
                </a:lnTo>
                <a:lnTo>
                  <a:pt x="0" y="139"/>
                </a:lnTo>
                <a:close/>
              </a:path>
            </a:pathLst>
          </a:custGeom>
          <a:solidFill>
            <a:srgbClr val="000080"/>
          </a:solidFill>
          <a:ln w="9525">
            <a:noFill/>
            <a:round/>
            <a:headEnd/>
            <a:tailEnd/>
          </a:ln>
        </p:spPr>
        <p:txBody>
          <a:bodyPr/>
          <a:lstStyle/>
          <a:p>
            <a:endParaRPr lang="en-US"/>
          </a:p>
        </p:txBody>
      </p:sp>
      <p:sp>
        <p:nvSpPr>
          <p:cNvPr id="23743" name="Freeform 191"/>
          <p:cNvSpPr>
            <a:spLocks noEditPoints="1"/>
          </p:cNvSpPr>
          <p:nvPr/>
        </p:nvSpPr>
        <p:spPr bwMode="auto">
          <a:xfrm>
            <a:off x="2093913" y="3717925"/>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1"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4"/>
                </a:lnTo>
                <a:lnTo>
                  <a:pt x="54" y="23"/>
                </a:lnTo>
                <a:lnTo>
                  <a:pt x="62" y="22"/>
                </a:lnTo>
                <a:lnTo>
                  <a:pt x="71" y="23"/>
                </a:lnTo>
                <a:lnTo>
                  <a:pt x="78" y="24"/>
                </a:lnTo>
                <a:lnTo>
                  <a:pt x="84" y="29"/>
                </a:lnTo>
                <a:lnTo>
                  <a:pt x="90"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744" name="Freeform 192"/>
          <p:cNvSpPr>
            <a:spLocks/>
          </p:cNvSpPr>
          <p:nvPr/>
        </p:nvSpPr>
        <p:spPr bwMode="auto">
          <a:xfrm>
            <a:off x="2165350" y="3717925"/>
            <a:ext cx="52388"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0" y="155"/>
                </a:moveTo>
                <a:lnTo>
                  <a:pt x="114" y="155"/>
                </a:lnTo>
                <a:lnTo>
                  <a:pt x="114" y="64"/>
                </a:lnTo>
                <a:lnTo>
                  <a:pt x="114" y="57"/>
                </a:lnTo>
                <a:lnTo>
                  <a:pt x="114" y="47"/>
                </a:lnTo>
                <a:lnTo>
                  <a:pt x="113"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3"/>
                </a:lnTo>
                <a:lnTo>
                  <a:pt x="41" y="6"/>
                </a:lnTo>
                <a:lnTo>
                  <a:pt x="36" y="9"/>
                </a:lnTo>
                <a:lnTo>
                  <a:pt x="30" y="14"/>
                </a:lnTo>
                <a:lnTo>
                  <a:pt x="26" y="20"/>
                </a:lnTo>
                <a:lnTo>
                  <a:pt x="22" y="26"/>
                </a:lnTo>
                <a:lnTo>
                  <a:pt x="22" y="3"/>
                </a:lnTo>
                <a:lnTo>
                  <a:pt x="0" y="3"/>
                </a:lnTo>
                <a:lnTo>
                  <a:pt x="0" y="155"/>
                </a:lnTo>
                <a:lnTo>
                  <a:pt x="23" y="155"/>
                </a:lnTo>
                <a:lnTo>
                  <a:pt x="23" y="69"/>
                </a:lnTo>
                <a:lnTo>
                  <a:pt x="24" y="58"/>
                </a:lnTo>
                <a:lnTo>
                  <a:pt x="26" y="49"/>
                </a:lnTo>
                <a:lnTo>
                  <a:pt x="29" y="41"/>
                </a:lnTo>
                <a:lnTo>
                  <a:pt x="33" y="34"/>
                </a:lnTo>
                <a:lnTo>
                  <a:pt x="40" y="29"/>
                </a:lnTo>
                <a:lnTo>
                  <a:pt x="46" y="26"/>
                </a:lnTo>
                <a:lnTo>
                  <a:pt x="55" y="23"/>
                </a:lnTo>
                <a:lnTo>
                  <a:pt x="63" y="22"/>
                </a:lnTo>
                <a:lnTo>
                  <a:pt x="70" y="23"/>
                </a:lnTo>
                <a:lnTo>
                  <a:pt x="77" y="24"/>
                </a:lnTo>
                <a:lnTo>
                  <a:pt x="81" y="28"/>
                </a:lnTo>
                <a:lnTo>
                  <a:pt x="85" y="31"/>
                </a:lnTo>
                <a:lnTo>
                  <a:pt x="87" y="37"/>
                </a:lnTo>
                <a:lnTo>
                  <a:pt x="89" y="44"/>
                </a:lnTo>
                <a:lnTo>
                  <a:pt x="90" y="52"/>
                </a:lnTo>
                <a:lnTo>
                  <a:pt x="90" y="62"/>
                </a:lnTo>
                <a:lnTo>
                  <a:pt x="90" y="155"/>
                </a:lnTo>
                <a:close/>
              </a:path>
            </a:pathLst>
          </a:custGeom>
          <a:solidFill>
            <a:srgbClr val="000080"/>
          </a:solidFill>
          <a:ln w="9525">
            <a:noFill/>
            <a:round/>
            <a:headEnd/>
            <a:tailEnd/>
          </a:ln>
        </p:spPr>
        <p:txBody>
          <a:bodyPr/>
          <a:lstStyle/>
          <a:p>
            <a:endParaRPr lang="en-US"/>
          </a:p>
        </p:txBody>
      </p:sp>
      <p:sp>
        <p:nvSpPr>
          <p:cNvPr id="23745" name="Freeform 193"/>
          <p:cNvSpPr>
            <a:spLocks/>
          </p:cNvSpPr>
          <p:nvPr/>
        </p:nvSpPr>
        <p:spPr bwMode="auto">
          <a:xfrm>
            <a:off x="2233613" y="3717925"/>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1" y="1"/>
                </a:lnTo>
                <a:lnTo>
                  <a:pt x="73" y="0"/>
                </a:lnTo>
                <a:lnTo>
                  <a:pt x="66" y="0"/>
                </a:lnTo>
                <a:lnTo>
                  <a:pt x="59" y="0"/>
                </a:lnTo>
                <a:lnTo>
                  <a:pt x="53" y="1"/>
                </a:lnTo>
                <a:lnTo>
                  <a:pt x="47" y="3"/>
                </a:lnTo>
                <a:lnTo>
                  <a:pt x="41" y="6"/>
                </a:lnTo>
                <a:lnTo>
                  <a:pt x="36" y="9"/>
                </a:lnTo>
                <a:lnTo>
                  <a:pt x="31" y="14"/>
                </a:lnTo>
                <a:lnTo>
                  <a:pt x="27" y="20"/>
                </a:lnTo>
                <a:lnTo>
                  <a:pt x="23" y="26"/>
                </a:lnTo>
                <a:lnTo>
                  <a:pt x="23" y="3"/>
                </a:lnTo>
                <a:lnTo>
                  <a:pt x="0" y="3"/>
                </a:lnTo>
                <a:lnTo>
                  <a:pt x="0" y="155"/>
                </a:lnTo>
                <a:lnTo>
                  <a:pt x="24" y="155"/>
                </a:lnTo>
                <a:lnTo>
                  <a:pt x="24" y="69"/>
                </a:lnTo>
                <a:lnTo>
                  <a:pt x="25" y="58"/>
                </a:lnTo>
                <a:lnTo>
                  <a:pt x="27" y="49"/>
                </a:lnTo>
                <a:lnTo>
                  <a:pt x="30" y="41"/>
                </a:lnTo>
                <a:lnTo>
                  <a:pt x="34" y="34"/>
                </a:lnTo>
                <a:lnTo>
                  <a:pt x="40" y="29"/>
                </a:lnTo>
                <a:lnTo>
                  <a:pt x="47" y="26"/>
                </a:lnTo>
                <a:lnTo>
                  <a:pt x="55" y="23"/>
                </a:lnTo>
                <a:lnTo>
                  <a:pt x="64" y="22"/>
                </a:lnTo>
                <a:lnTo>
                  <a:pt x="71" y="23"/>
                </a:lnTo>
                <a:lnTo>
                  <a:pt x="77" y="24"/>
                </a:lnTo>
                <a:lnTo>
                  <a:pt x="82" y="28"/>
                </a:lnTo>
                <a:lnTo>
                  <a:pt x="86"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746" name="Freeform 194"/>
          <p:cNvSpPr>
            <a:spLocks noEditPoints="1"/>
          </p:cNvSpPr>
          <p:nvPr/>
        </p:nvSpPr>
        <p:spPr bwMode="auto">
          <a:xfrm>
            <a:off x="2305050" y="3690938"/>
            <a:ext cx="9525"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5"/>
                </a:lnTo>
                <a:lnTo>
                  <a:pt x="0" y="55"/>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747" name="Freeform 195"/>
          <p:cNvSpPr>
            <a:spLocks/>
          </p:cNvSpPr>
          <p:nvPr/>
        </p:nvSpPr>
        <p:spPr bwMode="auto">
          <a:xfrm>
            <a:off x="2322513" y="3687763"/>
            <a:ext cx="33337" cy="112712"/>
          </a:xfrm>
          <a:custGeom>
            <a:avLst/>
            <a:gdLst>
              <a:gd name="T0" fmla="*/ 2147483647 w 70"/>
              <a:gd name="T1" fmla="*/ 2147483647 h 211"/>
              <a:gd name="T2" fmla="*/ 2147483647 w 70"/>
              <a:gd name="T3" fmla="*/ 2147483647 h 211"/>
              <a:gd name="T4" fmla="*/ 2147483647 w 70"/>
              <a:gd name="T5" fmla="*/ 2147483647 h 211"/>
              <a:gd name="T6" fmla="*/ 2147483647 w 70"/>
              <a:gd name="T7" fmla="*/ 2147483647 h 211"/>
              <a:gd name="T8" fmla="*/ 2147483647 w 70"/>
              <a:gd name="T9" fmla="*/ 2147483647 h 211"/>
              <a:gd name="T10" fmla="*/ 2147483647 w 70"/>
              <a:gd name="T11" fmla="*/ 2147483647 h 211"/>
              <a:gd name="T12" fmla="*/ 2147483647 w 70"/>
              <a:gd name="T13" fmla="*/ 2147483647 h 211"/>
              <a:gd name="T14" fmla="*/ 2147483647 w 70"/>
              <a:gd name="T15" fmla="*/ 2147483647 h 211"/>
              <a:gd name="T16" fmla="*/ 2147483647 w 70"/>
              <a:gd name="T17" fmla="*/ 2147483647 h 211"/>
              <a:gd name="T18" fmla="*/ 2147483647 w 70"/>
              <a:gd name="T19" fmla="*/ 2147483647 h 211"/>
              <a:gd name="T20" fmla="*/ 2147483647 w 70"/>
              <a:gd name="T21" fmla="*/ 2147483647 h 211"/>
              <a:gd name="T22" fmla="*/ 2147483647 w 70"/>
              <a:gd name="T23" fmla="*/ 2147483647 h 211"/>
              <a:gd name="T24" fmla="*/ 2147483647 w 70"/>
              <a:gd name="T25" fmla="*/ 2147483647 h 211"/>
              <a:gd name="T26" fmla="*/ 2147483647 w 70"/>
              <a:gd name="T27" fmla="*/ 2147483647 h 211"/>
              <a:gd name="T28" fmla="*/ 2147483647 w 70"/>
              <a:gd name="T29" fmla="*/ 2147483647 h 211"/>
              <a:gd name="T30" fmla="*/ 2147483647 w 70"/>
              <a:gd name="T31" fmla="*/ 2147483647 h 211"/>
              <a:gd name="T32" fmla="*/ 2147483647 w 70"/>
              <a:gd name="T33" fmla="*/ 2147483647 h 211"/>
              <a:gd name="T34" fmla="*/ 2147483647 w 70"/>
              <a:gd name="T35" fmla="*/ 2147483647 h 211"/>
              <a:gd name="T36" fmla="*/ 2147483647 w 70"/>
              <a:gd name="T37" fmla="*/ 0 h 211"/>
              <a:gd name="T38" fmla="*/ 2147483647 w 70"/>
              <a:gd name="T39" fmla="*/ 2147483647 h 211"/>
              <a:gd name="T40" fmla="*/ 2147483647 w 70"/>
              <a:gd name="T41" fmla="*/ 2147483647 h 211"/>
              <a:gd name="T42" fmla="*/ 2147483647 w 70"/>
              <a:gd name="T43" fmla="*/ 2147483647 h 211"/>
              <a:gd name="T44" fmla="*/ 2147483647 w 70"/>
              <a:gd name="T45" fmla="*/ 2147483647 h 211"/>
              <a:gd name="T46" fmla="*/ 2147483647 w 70"/>
              <a:gd name="T47" fmla="*/ 2147483647 h 211"/>
              <a:gd name="T48" fmla="*/ 2147483647 w 70"/>
              <a:gd name="T49" fmla="*/ 2147483647 h 211"/>
              <a:gd name="T50" fmla="*/ 2147483647 w 70"/>
              <a:gd name="T51" fmla="*/ 2147483647 h 211"/>
              <a:gd name="T52" fmla="*/ 2147483647 w 70"/>
              <a:gd name="T53" fmla="*/ 2147483647 h 211"/>
              <a:gd name="T54" fmla="*/ 2147483647 w 70"/>
              <a:gd name="T55" fmla="*/ 2147483647 h 211"/>
              <a:gd name="T56" fmla="*/ 0 w 70"/>
              <a:gd name="T57" fmla="*/ 2147483647 h 211"/>
              <a:gd name="T58" fmla="*/ 0 w 70"/>
              <a:gd name="T59" fmla="*/ 2147483647 h 211"/>
              <a:gd name="T60" fmla="*/ 2147483647 w 70"/>
              <a:gd name="T61" fmla="*/ 2147483647 h 211"/>
              <a:gd name="T62" fmla="*/ 2147483647 w 70"/>
              <a:gd name="T63" fmla="*/ 2147483647 h 2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0"/>
              <a:gd name="T97" fmla="*/ 0 h 211"/>
              <a:gd name="T98" fmla="*/ 70 w 70"/>
              <a:gd name="T99" fmla="*/ 211 h 2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0" h="211">
                <a:moveTo>
                  <a:pt x="22" y="211"/>
                </a:moveTo>
                <a:lnTo>
                  <a:pt x="45" y="211"/>
                </a:lnTo>
                <a:lnTo>
                  <a:pt x="45" y="79"/>
                </a:lnTo>
                <a:lnTo>
                  <a:pt x="70" y="79"/>
                </a:lnTo>
                <a:lnTo>
                  <a:pt x="70" y="59"/>
                </a:lnTo>
                <a:lnTo>
                  <a:pt x="45" y="59"/>
                </a:lnTo>
                <a:lnTo>
                  <a:pt x="45" y="47"/>
                </a:lnTo>
                <a:lnTo>
                  <a:pt x="45" y="41"/>
                </a:lnTo>
                <a:lnTo>
                  <a:pt x="47" y="36"/>
                </a:lnTo>
                <a:lnTo>
                  <a:pt x="47" y="33"/>
                </a:lnTo>
                <a:lnTo>
                  <a:pt x="49" y="29"/>
                </a:lnTo>
                <a:lnTo>
                  <a:pt x="50" y="27"/>
                </a:lnTo>
                <a:lnTo>
                  <a:pt x="53" y="25"/>
                </a:lnTo>
                <a:lnTo>
                  <a:pt x="56" y="23"/>
                </a:lnTo>
                <a:lnTo>
                  <a:pt x="59" y="23"/>
                </a:lnTo>
                <a:lnTo>
                  <a:pt x="70" y="25"/>
                </a:lnTo>
                <a:lnTo>
                  <a:pt x="70" y="2"/>
                </a:lnTo>
                <a:lnTo>
                  <a:pt x="60" y="1"/>
                </a:lnTo>
                <a:lnTo>
                  <a:pt x="53" y="0"/>
                </a:lnTo>
                <a:lnTo>
                  <a:pt x="45" y="1"/>
                </a:lnTo>
                <a:lnTo>
                  <a:pt x="39" y="2"/>
                </a:lnTo>
                <a:lnTo>
                  <a:pt x="34" y="6"/>
                </a:lnTo>
                <a:lnTo>
                  <a:pt x="30" y="9"/>
                </a:lnTo>
                <a:lnTo>
                  <a:pt x="26" y="15"/>
                </a:lnTo>
                <a:lnTo>
                  <a:pt x="24" y="21"/>
                </a:lnTo>
                <a:lnTo>
                  <a:pt x="22" y="29"/>
                </a:lnTo>
                <a:lnTo>
                  <a:pt x="22" y="37"/>
                </a:lnTo>
                <a:lnTo>
                  <a:pt x="22" y="59"/>
                </a:lnTo>
                <a:lnTo>
                  <a:pt x="0" y="59"/>
                </a:lnTo>
                <a:lnTo>
                  <a:pt x="0" y="79"/>
                </a:lnTo>
                <a:lnTo>
                  <a:pt x="22" y="79"/>
                </a:lnTo>
                <a:lnTo>
                  <a:pt x="22" y="211"/>
                </a:lnTo>
                <a:close/>
              </a:path>
            </a:pathLst>
          </a:custGeom>
          <a:solidFill>
            <a:srgbClr val="000080"/>
          </a:solidFill>
          <a:ln w="9525">
            <a:noFill/>
            <a:round/>
            <a:headEnd/>
            <a:tailEnd/>
          </a:ln>
        </p:spPr>
        <p:txBody>
          <a:bodyPr/>
          <a:lstStyle/>
          <a:p>
            <a:endParaRPr lang="en-US"/>
          </a:p>
        </p:txBody>
      </p:sp>
      <p:sp>
        <p:nvSpPr>
          <p:cNvPr id="23748" name="Freeform 196"/>
          <p:cNvSpPr>
            <a:spLocks noEditPoints="1"/>
          </p:cNvSpPr>
          <p:nvPr/>
        </p:nvSpPr>
        <p:spPr bwMode="auto">
          <a:xfrm>
            <a:off x="2359025" y="3717925"/>
            <a:ext cx="58738" cy="84138"/>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5" y="98"/>
                </a:lnTo>
                <a:lnTo>
                  <a:pt x="24" y="87"/>
                </a:lnTo>
                <a:lnTo>
                  <a:pt x="124" y="87"/>
                </a:lnTo>
                <a:lnTo>
                  <a:pt x="124"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5"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749" name="Freeform 197"/>
          <p:cNvSpPr>
            <a:spLocks/>
          </p:cNvSpPr>
          <p:nvPr/>
        </p:nvSpPr>
        <p:spPr bwMode="auto">
          <a:xfrm>
            <a:off x="2430463" y="3717925"/>
            <a:ext cx="30162"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3" y="38"/>
                </a:lnTo>
                <a:lnTo>
                  <a:pt x="38" y="33"/>
                </a:lnTo>
                <a:lnTo>
                  <a:pt x="44" y="29"/>
                </a:lnTo>
                <a:lnTo>
                  <a:pt x="53" y="28"/>
                </a:lnTo>
                <a:lnTo>
                  <a:pt x="61" y="27"/>
                </a:lnTo>
                <a:lnTo>
                  <a:pt x="66" y="27"/>
                </a:lnTo>
                <a:lnTo>
                  <a:pt x="66" y="0"/>
                </a:lnTo>
                <a:lnTo>
                  <a:pt x="60" y="0"/>
                </a:lnTo>
                <a:lnTo>
                  <a:pt x="54" y="0"/>
                </a:lnTo>
                <a:lnTo>
                  <a:pt x="47" y="2"/>
                </a:lnTo>
                <a:lnTo>
                  <a:pt x="42" y="5"/>
                </a:lnTo>
                <a:lnTo>
                  <a:pt x="37" y="7"/>
                </a:lnTo>
                <a:lnTo>
                  <a:pt x="33" y="12"/>
                </a:lnTo>
                <a:lnTo>
                  <a:pt x="28"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3750" name="Freeform 198"/>
          <p:cNvSpPr>
            <a:spLocks/>
          </p:cNvSpPr>
          <p:nvPr/>
        </p:nvSpPr>
        <p:spPr bwMode="auto">
          <a:xfrm>
            <a:off x="2505075" y="3690938"/>
            <a:ext cx="53975"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0"/>
                </a:lnTo>
                <a:lnTo>
                  <a:pt x="26" y="180"/>
                </a:lnTo>
                <a:lnTo>
                  <a:pt x="26" y="0"/>
                </a:lnTo>
                <a:lnTo>
                  <a:pt x="0" y="0"/>
                </a:lnTo>
                <a:lnTo>
                  <a:pt x="0" y="207"/>
                </a:lnTo>
                <a:close/>
              </a:path>
            </a:pathLst>
          </a:custGeom>
          <a:solidFill>
            <a:srgbClr val="000080"/>
          </a:solidFill>
          <a:ln w="9525">
            <a:noFill/>
            <a:round/>
            <a:headEnd/>
            <a:tailEnd/>
          </a:ln>
        </p:spPr>
        <p:txBody>
          <a:bodyPr/>
          <a:lstStyle/>
          <a:p>
            <a:endParaRPr lang="en-US"/>
          </a:p>
        </p:txBody>
      </p:sp>
      <p:sp>
        <p:nvSpPr>
          <p:cNvPr id="23751" name="Rectangle 199"/>
          <p:cNvSpPr>
            <a:spLocks noChangeArrowheads="1"/>
          </p:cNvSpPr>
          <p:nvPr/>
        </p:nvSpPr>
        <p:spPr bwMode="auto">
          <a:xfrm>
            <a:off x="2574925" y="3783013"/>
            <a:ext cx="11113" cy="17462"/>
          </a:xfrm>
          <a:prstGeom prst="rect">
            <a:avLst/>
          </a:prstGeom>
          <a:solidFill>
            <a:srgbClr val="000080"/>
          </a:solidFill>
          <a:ln w="9525">
            <a:noFill/>
            <a:miter lim="800000"/>
            <a:headEnd/>
            <a:tailEnd/>
          </a:ln>
        </p:spPr>
        <p:txBody>
          <a:bodyPr/>
          <a:lstStyle/>
          <a:p>
            <a:endParaRPr lang="ru-RU" altLang="en-US"/>
          </a:p>
        </p:txBody>
      </p:sp>
      <p:sp>
        <p:nvSpPr>
          <p:cNvPr id="23752" name="Freeform 200"/>
          <p:cNvSpPr>
            <a:spLocks/>
          </p:cNvSpPr>
          <p:nvPr/>
        </p:nvSpPr>
        <p:spPr bwMode="auto">
          <a:xfrm>
            <a:off x="1357313" y="3887788"/>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7"/>
                </a:lnTo>
                <a:lnTo>
                  <a:pt x="0" y="39"/>
                </a:lnTo>
                <a:lnTo>
                  <a:pt x="0" y="60"/>
                </a:lnTo>
                <a:lnTo>
                  <a:pt x="42" y="60"/>
                </a:lnTo>
                <a:lnTo>
                  <a:pt x="42" y="199"/>
                </a:lnTo>
                <a:close/>
              </a:path>
            </a:pathLst>
          </a:custGeom>
          <a:solidFill>
            <a:srgbClr val="000080"/>
          </a:solidFill>
          <a:ln w="9525">
            <a:noFill/>
            <a:round/>
            <a:headEnd/>
            <a:tailEnd/>
          </a:ln>
        </p:spPr>
        <p:txBody>
          <a:bodyPr/>
          <a:lstStyle/>
          <a:p>
            <a:endParaRPr lang="en-US"/>
          </a:p>
        </p:txBody>
      </p:sp>
      <p:sp>
        <p:nvSpPr>
          <p:cNvPr id="23753" name="Freeform 201"/>
          <p:cNvSpPr>
            <a:spLocks/>
          </p:cNvSpPr>
          <p:nvPr/>
        </p:nvSpPr>
        <p:spPr bwMode="auto">
          <a:xfrm>
            <a:off x="1416050" y="3889375"/>
            <a:ext cx="60325" cy="106363"/>
          </a:xfrm>
          <a:custGeom>
            <a:avLst/>
            <a:gdLst>
              <a:gd name="T0" fmla="*/ 2147483647 w 126"/>
              <a:gd name="T1" fmla="*/ 2147483647 h 200"/>
              <a:gd name="T2" fmla="*/ 2147483647 w 126"/>
              <a:gd name="T3" fmla="*/ 2147483647 h 200"/>
              <a:gd name="T4" fmla="*/ 2147483647 w 126"/>
              <a:gd name="T5" fmla="*/ 2147483647 h 200"/>
              <a:gd name="T6" fmla="*/ 2147483647 w 126"/>
              <a:gd name="T7" fmla="*/ 2147483647 h 200"/>
              <a:gd name="T8" fmla="*/ 2147483647 w 126"/>
              <a:gd name="T9" fmla="*/ 2147483647 h 200"/>
              <a:gd name="T10" fmla="*/ 2147483647 w 126"/>
              <a:gd name="T11" fmla="*/ 2147483647 h 200"/>
              <a:gd name="T12" fmla="*/ 2147483647 w 126"/>
              <a:gd name="T13" fmla="*/ 2147483647 h 200"/>
              <a:gd name="T14" fmla="*/ 2147483647 w 126"/>
              <a:gd name="T15" fmla="*/ 2147483647 h 200"/>
              <a:gd name="T16" fmla="*/ 2147483647 w 126"/>
              <a:gd name="T17" fmla="*/ 2147483647 h 200"/>
              <a:gd name="T18" fmla="*/ 2147483647 w 126"/>
              <a:gd name="T19" fmla="*/ 2147483647 h 200"/>
              <a:gd name="T20" fmla="*/ 2147483647 w 126"/>
              <a:gd name="T21" fmla="*/ 2147483647 h 200"/>
              <a:gd name="T22" fmla="*/ 2147483647 w 126"/>
              <a:gd name="T23" fmla="*/ 2147483647 h 200"/>
              <a:gd name="T24" fmla="*/ 2147483647 w 126"/>
              <a:gd name="T25" fmla="*/ 2147483647 h 200"/>
              <a:gd name="T26" fmla="*/ 2147483647 w 126"/>
              <a:gd name="T27" fmla="*/ 2147483647 h 200"/>
              <a:gd name="T28" fmla="*/ 2147483647 w 126"/>
              <a:gd name="T29" fmla="*/ 2147483647 h 200"/>
              <a:gd name="T30" fmla="*/ 2147483647 w 126"/>
              <a:gd name="T31" fmla="*/ 0 h 200"/>
              <a:gd name="T32" fmla="*/ 2147483647 w 126"/>
              <a:gd name="T33" fmla="*/ 2147483647 h 200"/>
              <a:gd name="T34" fmla="*/ 2147483647 w 126"/>
              <a:gd name="T35" fmla="*/ 2147483647 h 200"/>
              <a:gd name="T36" fmla="*/ 2147483647 w 126"/>
              <a:gd name="T37" fmla="*/ 2147483647 h 200"/>
              <a:gd name="T38" fmla="*/ 2147483647 w 126"/>
              <a:gd name="T39" fmla="*/ 2147483647 h 200"/>
              <a:gd name="T40" fmla="*/ 2147483647 w 126"/>
              <a:gd name="T41" fmla="*/ 2147483647 h 200"/>
              <a:gd name="T42" fmla="*/ 2147483647 w 126"/>
              <a:gd name="T43" fmla="*/ 2147483647 h 200"/>
              <a:gd name="T44" fmla="*/ 2147483647 w 126"/>
              <a:gd name="T45" fmla="*/ 2147483647 h 200"/>
              <a:gd name="T46" fmla="*/ 2147483647 w 126"/>
              <a:gd name="T47" fmla="*/ 2147483647 h 200"/>
              <a:gd name="T48" fmla="*/ 2147483647 w 126"/>
              <a:gd name="T49" fmla="*/ 2147483647 h 200"/>
              <a:gd name="T50" fmla="*/ 2147483647 w 126"/>
              <a:gd name="T51" fmla="*/ 2147483647 h 200"/>
              <a:gd name="T52" fmla="*/ 2147483647 w 126"/>
              <a:gd name="T53" fmla="*/ 2147483647 h 200"/>
              <a:gd name="T54" fmla="*/ 2147483647 w 126"/>
              <a:gd name="T55" fmla="*/ 2147483647 h 200"/>
              <a:gd name="T56" fmla="*/ 2147483647 w 126"/>
              <a:gd name="T57" fmla="*/ 2147483647 h 200"/>
              <a:gd name="T58" fmla="*/ 2147483647 w 126"/>
              <a:gd name="T59" fmla="*/ 2147483647 h 200"/>
              <a:gd name="T60" fmla="*/ 2147483647 w 126"/>
              <a:gd name="T61" fmla="*/ 2147483647 h 200"/>
              <a:gd name="T62" fmla="*/ 0 w 126"/>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6"/>
              <a:gd name="T97" fmla="*/ 0 h 200"/>
              <a:gd name="T98" fmla="*/ 126 w 126"/>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6" h="200">
                <a:moveTo>
                  <a:pt x="0" y="143"/>
                </a:moveTo>
                <a:lnTo>
                  <a:pt x="2" y="155"/>
                </a:lnTo>
                <a:lnTo>
                  <a:pt x="6" y="166"/>
                </a:lnTo>
                <a:lnTo>
                  <a:pt x="11" y="176"/>
                </a:lnTo>
                <a:lnTo>
                  <a:pt x="19" y="185"/>
                </a:lnTo>
                <a:lnTo>
                  <a:pt x="27" y="191"/>
                </a:lnTo>
                <a:lnTo>
                  <a:pt x="38" y="195"/>
                </a:lnTo>
                <a:lnTo>
                  <a:pt x="49" y="199"/>
                </a:lnTo>
                <a:lnTo>
                  <a:pt x="61" y="200"/>
                </a:lnTo>
                <a:lnTo>
                  <a:pt x="76" y="199"/>
                </a:lnTo>
                <a:lnTo>
                  <a:pt x="88" y="195"/>
                </a:lnTo>
                <a:lnTo>
                  <a:pt x="99" y="188"/>
                </a:lnTo>
                <a:lnTo>
                  <a:pt x="108" y="180"/>
                </a:lnTo>
                <a:lnTo>
                  <a:pt x="116" y="171"/>
                </a:lnTo>
                <a:lnTo>
                  <a:pt x="122" y="158"/>
                </a:lnTo>
                <a:lnTo>
                  <a:pt x="125" y="145"/>
                </a:lnTo>
                <a:lnTo>
                  <a:pt x="126" y="130"/>
                </a:lnTo>
                <a:lnTo>
                  <a:pt x="125" y="115"/>
                </a:lnTo>
                <a:lnTo>
                  <a:pt x="122" y="102"/>
                </a:lnTo>
                <a:lnTo>
                  <a:pt x="117" y="92"/>
                </a:lnTo>
                <a:lnTo>
                  <a:pt x="109" y="82"/>
                </a:lnTo>
                <a:lnTo>
                  <a:pt x="101" y="74"/>
                </a:lnTo>
                <a:lnTo>
                  <a:pt x="90" y="68"/>
                </a:lnTo>
                <a:lnTo>
                  <a:pt x="78" y="65"/>
                </a:lnTo>
                <a:lnTo>
                  <a:pt x="65" y="64"/>
                </a:lnTo>
                <a:lnTo>
                  <a:pt x="54" y="65"/>
                </a:lnTo>
                <a:lnTo>
                  <a:pt x="45" y="67"/>
                </a:lnTo>
                <a:lnTo>
                  <a:pt x="37" y="71"/>
                </a:lnTo>
                <a:lnTo>
                  <a:pt x="29" y="77"/>
                </a:lnTo>
                <a:lnTo>
                  <a:pt x="37" y="23"/>
                </a:lnTo>
                <a:lnTo>
                  <a:pt x="117" y="23"/>
                </a:lnTo>
                <a:lnTo>
                  <a:pt x="117" y="0"/>
                </a:lnTo>
                <a:lnTo>
                  <a:pt x="20" y="0"/>
                </a:lnTo>
                <a:lnTo>
                  <a:pt x="5" y="106"/>
                </a:lnTo>
                <a:lnTo>
                  <a:pt x="26" y="106"/>
                </a:lnTo>
                <a:lnTo>
                  <a:pt x="33" y="98"/>
                </a:lnTo>
                <a:lnTo>
                  <a:pt x="41" y="92"/>
                </a:lnTo>
                <a:lnTo>
                  <a:pt x="50" y="88"/>
                </a:lnTo>
                <a:lnTo>
                  <a:pt x="61" y="87"/>
                </a:lnTo>
                <a:lnTo>
                  <a:pt x="69" y="88"/>
                </a:lnTo>
                <a:lnTo>
                  <a:pt x="78" y="91"/>
                </a:lnTo>
                <a:lnTo>
                  <a:pt x="84" y="94"/>
                </a:lnTo>
                <a:lnTo>
                  <a:pt x="90" y="99"/>
                </a:lnTo>
                <a:lnTo>
                  <a:pt x="95" y="106"/>
                </a:lnTo>
                <a:lnTo>
                  <a:pt x="98" y="113"/>
                </a:lnTo>
                <a:lnTo>
                  <a:pt x="100" y="122"/>
                </a:lnTo>
                <a:lnTo>
                  <a:pt x="101" y="131"/>
                </a:lnTo>
                <a:lnTo>
                  <a:pt x="100" y="141"/>
                </a:lnTo>
                <a:lnTo>
                  <a:pt x="98" y="150"/>
                </a:lnTo>
                <a:lnTo>
                  <a:pt x="95" y="157"/>
                </a:lnTo>
                <a:lnTo>
                  <a:pt x="89" y="164"/>
                </a:lnTo>
                <a:lnTo>
                  <a:pt x="84" y="169"/>
                </a:lnTo>
                <a:lnTo>
                  <a:pt x="77" y="172"/>
                </a:lnTo>
                <a:lnTo>
                  <a:pt x="69" y="174"/>
                </a:lnTo>
                <a:lnTo>
                  <a:pt x="61" y="176"/>
                </a:lnTo>
                <a:lnTo>
                  <a:pt x="53" y="176"/>
                </a:lnTo>
                <a:lnTo>
                  <a:pt x="47" y="173"/>
                </a:lnTo>
                <a:lnTo>
                  <a:pt x="41" y="171"/>
                </a:lnTo>
                <a:lnTo>
                  <a:pt x="35" y="167"/>
                </a:lnTo>
                <a:lnTo>
                  <a:pt x="31" y="162"/>
                </a:lnTo>
                <a:lnTo>
                  <a:pt x="28" y="157"/>
                </a:lnTo>
                <a:lnTo>
                  <a:pt x="25" y="150"/>
                </a:lnTo>
                <a:lnTo>
                  <a:pt x="24" y="143"/>
                </a:lnTo>
                <a:lnTo>
                  <a:pt x="0" y="143"/>
                </a:lnTo>
                <a:close/>
              </a:path>
            </a:pathLst>
          </a:custGeom>
          <a:solidFill>
            <a:srgbClr val="000080"/>
          </a:solidFill>
          <a:ln w="9525">
            <a:noFill/>
            <a:round/>
            <a:headEnd/>
            <a:tailEnd/>
          </a:ln>
        </p:spPr>
        <p:txBody>
          <a:bodyPr/>
          <a:lstStyle/>
          <a:p>
            <a:endParaRPr lang="en-US"/>
          </a:p>
        </p:txBody>
      </p:sp>
      <p:sp>
        <p:nvSpPr>
          <p:cNvPr id="23754" name="Freeform 202"/>
          <p:cNvSpPr>
            <a:spLocks noEditPoints="1"/>
          </p:cNvSpPr>
          <p:nvPr/>
        </p:nvSpPr>
        <p:spPr bwMode="auto">
          <a:xfrm>
            <a:off x="2036763" y="3883025"/>
            <a:ext cx="63500" cy="109538"/>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89" y="119"/>
                </a:lnTo>
                <a:lnTo>
                  <a:pt x="100" y="117"/>
                </a:lnTo>
                <a:lnTo>
                  <a:pt x="109" y="112"/>
                </a:lnTo>
                <a:lnTo>
                  <a:pt x="115" y="107"/>
                </a:lnTo>
                <a:lnTo>
                  <a:pt x="120" y="103"/>
                </a:lnTo>
                <a:lnTo>
                  <a:pt x="124" y="97"/>
                </a:lnTo>
                <a:lnTo>
                  <a:pt x="127" y="91"/>
                </a:lnTo>
                <a:lnTo>
                  <a:pt x="130" y="84"/>
                </a:lnTo>
                <a:lnTo>
                  <a:pt x="131" y="77"/>
                </a:lnTo>
                <a:lnTo>
                  <a:pt x="134" y="69"/>
                </a:lnTo>
                <a:lnTo>
                  <a:pt x="134" y="61"/>
                </a:lnTo>
                <a:lnTo>
                  <a:pt x="134" y="51"/>
                </a:lnTo>
                <a:lnTo>
                  <a:pt x="132" y="43"/>
                </a:lnTo>
                <a:lnTo>
                  <a:pt x="130" y="35"/>
                </a:lnTo>
                <a:lnTo>
                  <a:pt x="127" y="28"/>
                </a:lnTo>
                <a:lnTo>
                  <a:pt x="124" y="22"/>
                </a:lnTo>
                <a:lnTo>
                  <a:pt x="120" y="16"/>
                </a:lnTo>
                <a:lnTo>
                  <a:pt x="116" y="12"/>
                </a:lnTo>
                <a:lnTo>
                  <a:pt x="109" y="8"/>
                </a:lnTo>
                <a:lnTo>
                  <a:pt x="101" y="4"/>
                </a:lnTo>
                <a:lnTo>
                  <a:pt x="90" y="1"/>
                </a:lnTo>
                <a:lnTo>
                  <a:pt x="80" y="0"/>
                </a:lnTo>
                <a:lnTo>
                  <a:pt x="68" y="0"/>
                </a:lnTo>
                <a:lnTo>
                  <a:pt x="62" y="0"/>
                </a:lnTo>
                <a:lnTo>
                  <a:pt x="0" y="0"/>
                </a:lnTo>
                <a:lnTo>
                  <a:pt x="0" y="207"/>
                </a:lnTo>
                <a:close/>
                <a:moveTo>
                  <a:pt x="25" y="94"/>
                </a:moveTo>
                <a:lnTo>
                  <a:pt x="25" y="26"/>
                </a:lnTo>
                <a:lnTo>
                  <a:pt x="69" y="26"/>
                </a:lnTo>
                <a:lnTo>
                  <a:pt x="79" y="26"/>
                </a:lnTo>
                <a:lnTo>
                  <a:pt x="86" y="28"/>
                </a:lnTo>
                <a:lnTo>
                  <a:pt x="92" y="30"/>
                </a:lnTo>
                <a:lnTo>
                  <a:pt x="98" y="34"/>
                </a:lnTo>
                <a:lnTo>
                  <a:pt x="102" y="39"/>
                </a:lnTo>
                <a:lnTo>
                  <a:pt x="105" y="44"/>
                </a:lnTo>
                <a:lnTo>
                  <a:pt x="106" y="51"/>
                </a:lnTo>
                <a:lnTo>
                  <a:pt x="107" y="59"/>
                </a:lnTo>
                <a:lnTo>
                  <a:pt x="106" y="69"/>
                </a:lnTo>
                <a:lnTo>
                  <a:pt x="105" y="77"/>
                </a:lnTo>
                <a:lnTo>
                  <a:pt x="102" y="83"/>
                </a:lnTo>
                <a:lnTo>
                  <a:pt x="98" y="87"/>
                </a:lnTo>
                <a:lnTo>
                  <a:pt x="92" y="91"/>
                </a:lnTo>
                <a:lnTo>
                  <a:pt x="85" y="93"/>
                </a:lnTo>
                <a:lnTo>
                  <a:pt x="77" y="94"/>
                </a:lnTo>
                <a:lnTo>
                  <a:pt x="67" y="94"/>
                </a:lnTo>
                <a:lnTo>
                  <a:pt x="25" y="94"/>
                </a:lnTo>
                <a:close/>
              </a:path>
            </a:pathLst>
          </a:custGeom>
          <a:solidFill>
            <a:srgbClr val="000080"/>
          </a:solidFill>
          <a:ln w="9525">
            <a:noFill/>
            <a:round/>
            <a:headEnd/>
            <a:tailEnd/>
          </a:ln>
        </p:spPr>
        <p:txBody>
          <a:bodyPr/>
          <a:lstStyle/>
          <a:p>
            <a:endParaRPr lang="en-US"/>
          </a:p>
        </p:txBody>
      </p:sp>
      <p:sp>
        <p:nvSpPr>
          <p:cNvPr id="23755" name="Freeform 203"/>
          <p:cNvSpPr>
            <a:spLocks/>
          </p:cNvSpPr>
          <p:nvPr/>
        </p:nvSpPr>
        <p:spPr bwMode="auto">
          <a:xfrm>
            <a:off x="2112963" y="3883025"/>
            <a:ext cx="52387" cy="109538"/>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7"/>
                </a:lnTo>
                <a:lnTo>
                  <a:pt x="114" y="110"/>
                </a:lnTo>
                <a:lnTo>
                  <a:pt x="114" y="99"/>
                </a:lnTo>
                <a:lnTo>
                  <a:pt x="113" y="90"/>
                </a:lnTo>
                <a:lnTo>
                  <a:pt x="112" y="80"/>
                </a:lnTo>
                <a:lnTo>
                  <a:pt x="108" y="73"/>
                </a:lnTo>
                <a:lnTo>
                  <a:pt x="104" y="68"/>
                </a:lnTo>
                <a:lnTo>
                  <a:pt x="101" y="64"/>
                </a:lnTo>
                <a:lnTo>
                  <a:pt x="97" y="61"/>
                </a:lnTo>
                <a:lnTo>
                  <a:pt x="92" y="57"/>
                </a:lnTo>
                <a:lnTo>
                  <a:pt x="86" y="55"/>
                </a:lnTo>
                <a:lnTo>
                  <a:pt x="80" y="54"/>
                </a:lnTo>
                <a:lnTo>
                  <a:pt x="73" y="52"/>
                </a:lnTo>
                <a:lnTo>
                  <a:pt x="65" y="52"/>
                </a:lnTo>
                <a:lnTo>
                  <a:pt x="59" y="52"/>
                </a:lnTo>
                <a:lnTo>
                  <a:pt x="52" y="54"/>
                </a:lnTo>
                <a:lnTo>
                  <a:pt x="46" y="56"/>
                </a:lnTo>
                <a:lnTo>
                  <a:pt x="40" y="58"/>
                </a:lnTo>
                <a:lnTo>
                  <a:pt x="35" y="62"/>
                </a:lnTo>
                <a:lnTo>
                  <a:pt x="31" y="66"/>
                </a:lnTo>
                <a:lnTo>
                  <a:pt x="26" y="71"/>
                </a:lnTo>
                <a:lnTo>
                  <a:pt x="23" y="77"/>
                </a:lnTo>
                <a:lnTo>
                  <a:pt x="23" y="0"/>
                </a:lnTo>
                <a:lnTo>
                  <a:pt x="0" y="0"/>
                </a:lnTo>
                <a:lnTo>
                  <a:pt x="0" y="207"/>
                </a:lnTo>
                <a:lnTo>
                  <a:pt x="23" y="207"/>
                </a:lnTo>
                <a:lnTo>
                  <a:pt x="23" y="118"/>
                </a:lnTo>
                <a:lnTo>
                  <a:pt x="24" y="108"/>
                </a:lnTo>
                <a:lnTo>
                  <a:pt x="26" y="100"/>
                </a:lnTo>
                <a:lnTo>
                  <a:pt x="29" y="92"/>
                </a:lnTo>
                <a:lnTo>
                  <a:pt x="34" y="86"/>
                </a:lnTo>
                <a:lnTo>
                  <a:pt x="40" y="82"/>
                </a:lnTo>
                <a:lnTo>
                  <a:pt x="46" y="78"/>
                </a:lnTo>
                <a:lnTo>
                  <a:pt x="55" y="76"/>
                </a:lnTo>
                <a:lnTo>
                  <a:pt x="63" y="75"/>
                </a:lnTo>
                <a:lnTo>
                  <a:pt x="71" y="76"/>
                </a:lnTo>
                <a:lnTo>
                  <a:pt x="77" y="77"/>
                </a:lnTo>
                <a:lnTo>
                  <a:pt x="82" y="80"/>
                </a:lnTo>
                <a:lnTo>
                  <a:pt x="85" y="84"/>
                </a:lnTo>
                <a:lnTo>
                  <a:pt x="87" y="90"/>
                </a:lnTo>
                <a:lnTo>
                  <a:pt x="90" y="97"/>
                </a:lnTo>
                <a:lnTo>
                  <a:pt x="91" y="105"/>
                </a:lnTo>
                <a:lnTo>
                  <a:pt x="91" y="114"/>
                </a:lnTo>
                <a:lnTo>
                  <a:pt x="91" y="207"/>
                </a:lnTo>
                <a:close/>
              </a:path>
            </a:pathLst>
          </a:custGeom>
          <a:solidFill>
            <a:srgbClr val="000080"/>
          </a:solidFill>
          <a:ln w="9525">
            <a:noFill/>
            <a:round/>
            <a:headEnd/>
            <a:tailEnd/>
          </a:ln>
        </p:spPr>
        <p:txBody>
          <a:bodyPr/>
          <a:lstStyle/>
          <a:p>
            <a:endParaRPr lang="en-US"/>
          </a:p>
        </p:txBody>
      </p:sp>
      <p:sp>
        <p:nvSpPr>
          <p:cNvPr id="23756" name="Freeform 204"/>
          <p:cNvSpPr>
            <a:spLocks noEditPoints="1"/>
          </p:cNvSpPr>
          <p:nvPr/>
        </p:nvSpPr>
        <p:spPr bwMode="auto">
          <a:xfrm>
            <a:off x="2181225" y="3883025"/>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757" name="Rectangle 205"/>
          <p:cNvSpPr>
            <a:spLocks noChangeArrowheads="1"/>
          </p:cNvSpPr>
          <p:nvPr/>
        </p:nvSpPr>
        <p:spPr bwMode="auto">
          <a:xfrm>
            <a:off x="2209800" y="3883025"/>
            <a:ext cx="9525" cy="109538"/>
          </a:xfrm>
          <a:prstGeom prst="rect">
            <a:avLst/>
          </a:prstGeom>
          <a:solidFill>
            <a:srgbClr val="000080"/>
          </a:solidFill>
          <a:ln w="9525">
            <a:noFill/>
            <a:miter lim="800000"/>
            <a:headEnd/>
            <a:tailEnd/>
          </a:ln>
        </p:spPr>
        <p:txBody>
          <a:bodyPr/>
          <a:lstStyle/>
          <a:p>
            <a:endParaRPr lang="ru-RU" altLang="en-US"/>
          </a:p>
        </p:txBody>
      </p:sp>
      <p:sp>
        <p:nvSpPr>
          <p:cNvPr id="23758" name="Freeform 206"/>
          <p:cNvSpPr>
            <a:spLocks noEditPoints="1"/>
          </p:cNvSpPr>
          <p:nvPr/>
        </p:nvSpPr>
        <p:spPr bwMode="auto">
          <a:xfrm>
            <a:off x="2236788" y="388302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759" name="Freeform 207"/>
          <p:cNvSpPr>
            <a:spLocks noEditPoints="1"/>
          </p:cNvSpPr>
          <p:nvPr/>
        </p:nvSpPr>
        <p:spPr bwMode="auto">
          <a:xfrm>
            <a:off x="2263775" y="3910013"/>
            <a:ext cx="58738" cy="114300"/>
          </a:xfrm>
          <a:custGeom>
            <a:avLst/>
            <a:gdLst>
              <a:gd name="T0" fmla="*/ 2147483647 w 126"/>
              <a:gd name="T1" fmla="*/ 2147483647 h 216"/>
              <a:gd name="T2" fmla="*/ 2147483647 w 126"/>
              <a:gd name="T3" fmla="*/ 2147483647 h 216"/>
              <a:gd name="T4" fmla="*/ 2147483647 w 126"/>
              <a:gd name="T5" fmla="*/ 2147483647 h 216"/>
              <a:gd name="T6" fmla="*/ 2147483647 w 126"/>
              <a:gd name="T7" fmla="*/ 2147483647 h 216"/>
              <a:gd name="T8" fmla="*/ 2147483647 w 126"/>
              <a:gd name="T9" fmla="*/ 2147483647 h 216"/>
              <a:gd name="T10" fmla="*/ 2147483647 w 126"/>
              <a:gd name="T11" fmla="*/ 2147483647 h 216"/>
              <a:gd name="T12" fmla="*/ 2147483647 w 126"/>
              <a:gd name="T13" fmla="*/ 2147483647 h 216"/>
              <a:gd name="T14" fmla="*/ 2147483647 w 126"/>
              <a:gd name="T15" fmla="*/ 2147483647 h 216"/>
              <a:gd name="T16" fmla="*/ 2147483647 w 126"/>
              <a:gd name="T17" fmla="*/ 2147483647 h 216"/>
              <a:gd name="T18" fmla="*/ 2147483647 w 126"/>
              <a:gd name="T19" fmla="*/ 2147483647 h 216"/>
              <a:gd name="T20" fmla="*/ 2147483647 w 126"/>
              <a:gd name="T21" fmla="*/ 2147483647 h 216"/>
              <a:gd name="T22" fmla="*/ 2147483647 w 126"/>
              <a:gd name="T23" fmla="*/ 0 h 216"/>
              <a:gd name="T24" fmla="*/ 2147483647 w 126"/>
              <a:gd name="T25" fmla="*/ 2147483647 h 216"/>
              <a:gd name="T26" fmla="*/ 2147483647 w 126"/>
              <a:gd name="T27" fmla="*/ 2147483647 h 216"/>
              <a:gd name="T28" fmla="*/ 2147483647 w 126"/>
              <a:gd name="T29" fmla="*/ 2147483647 h 216"/>
              <a:gd name="T30" fmla="*/ 2147483647 w 126"/>
              <a:gd name="T31" fmla="*/ 2147483647 h 216"/>
              <a:gd name="T32" fmla="*/ 0 w 126"/>
              <a:gd name="T33" fmla="*/ 2147483647 h 216"/>
              <a:gd name="T34" fmla="*/ 2147483647 w 126"/>
              <a:gd name="T35" fmla="*/ 2147483647 h 216"/>
              <a:gd name="T36" fmla="*/ 2147483647 w 126"/>
              <a:gd name="T37" fmla="*/ 2147483647 h 216"/>
              <a:gd name="T38" fmla="*/ 2147483647 w 126"/>
              <a:gd name="T39" fmla="*/ 2147483647 h 216"/>
              <a:gd name="T40" fmla="*/ 2147483647 w 126"/>
              <a:gd name="T41" fmla="*/ 2147483647 h 216"/>
              <a:gd name="T42" fmla="*/ 2147483647 w 126"/>
              <a:gd name="T43" fmla="*/ 2147483647 h 216"/>
              <a:gd name="T44" fmla="*/ 2147483647 w 126"/>
              <a:gd name="T45" fmla="*/ 2147483647 h 216"/>
              <a:gd name="T46" fmla="*/ 2147483647 w 126"/>
              <a:gd name="T47" fmla="*/ 2147483647 h 216"/>
              <a:gd name="T48" fmla="*/ 2147483647 w 126"/>
              <a:gd name="T49" fmla="*/ 2147483647 h 216"/>
              <a:gd name="T50" fmla="*/ 2147483647 w 126"/>
              <a:gd name="T51" fmla="*/ 2147483647 h 216"/>
              <a:gd name="T52" fmla="*/ 2147483647 w 126"/>
              <a:gd name="T53" fmla="*/ 2147483647 h 216"/>
              <a:gd name="T54" fmla="*/ 2147483647 w 126"/>
              <a:gd name="T55" fmla="*/ 2147483647 h 216"/>
              <a:gd name="T56" fmla="*/ 2147483647 w 126"/>
              <a:gd name="T57" fmla="*/ 2147483647 h 216"/>
              <a:gd name="T58" fmla="*/ 2147483647 w 126"/>
              <a:gd name="T59" fmla="*/ 2147483647 h 216"/>
              <a:gd name="T60" fmla="*/ 2147483647 w 126"/>
              <a:gd name="T61" fmla="*/ 2147483647 h 216"/>
              <a:gd name="T62" fmla="*/ 2147483647 w 126"/>
              <a:gd name="T63" fmla="*/ 2147483647 h 216"/>
              <a:gd name="T64" fmla="*/ 2147483647 w 126"/>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216"/>
              <a:gd name="T101" fmla="*/ 126 w 126"/>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216">
                <a:moveTo>
                  <a:pt x="0" y="216"/>
                </a:moveTo>
                <a:lnTo>
                  <a:pt x="23" y="216"/>
                </a:lnTo>
                <a:lnTo>
                  <a:pt x="23" y="137"/>
                </a:lnTo>
                <a:lnTo>
                  <a:pt x="31" y="146"/>
                </a:lnTo>
                <a:lnTo>
                  <a:pt x="42" y="153"/>
                </a:lnTo>
                <a:lnTo>
                  <a:pt x="53" y="158"/>
                </a:lnTo>
                <a:lnTo>
                  <a:pt x="66" y="159"/>
                </a:lnTo>
                <a:lnTo>
                  <a:pt x="79" y="158"/>
                </a:lnTo>
                <a:lnTo>
                  <a:pt x="90" y="153"/>
                </a:lnTo>
                <a:lnTo>
                  <a:pt x="101" y="147"/>
                </a:lnTo>
                <a:lnTo>
                  <a:pt x="109" y="138"/>
                </a:lnTo>
                <a:lnTo>
                  <a:pt x="117" y="126"/>
                </a:lnTo>
                <a:lnTo>
                  <a:pt x="122" y="112"/>
                </a:lnTo>
                <a:lnTo>
                  <a:pt x="125" y="97"/>
                </a:lnTo>
                <a:lnTo>
                  <a:pt x="126" y="80"/>
                </a:lnTo>
                <a:lnTo>
                  <a:pt x="125" y="62"/>
                </a:lnTo>
                <a:lnTo>
                  <a:pt x="122" y="46"/>
                </a:lnTo>
                <a:lnTo>
                  <a:pt x="117" y="33"/>
                </a:lnTo>
                <a:lnTo>
                  <a:pt x="109" y="21"/>
                </a:lnTo>
                <a:lnTo>
                  <a:pt x="101" y="12"/>
                </a:lnTo>
                <a:lnTo>
                  <a:pt x="91" y="6"/>
                </a:lnTo>
                <a:lnTo>
                  <a:pt x="80" y="2"/>
                </a:lnTo>
                <a:lnTo>
                  <a:pt x="67" y="0"/>
                </a:lnTo>
                <a:lnTo>
                  <a:pt x="60" y="0"/>
                </a:lnTo>
                <a:lnTo>
                  <a:pt x="53" y="2"/>
                </a:lnTo>
                <a:lnTo>
                  <a:pt x="47" y="4"/>
                </a:lnTo>
                <a:lnTo>
                  <a:pt x="42" y="7"/>
                </a:lnTo>
                <a:lnTo>
                  <a:pt x="37" y="11"/>
                </a:lnTo>
                <a:lnTo>
                  <a:pt x="31" y="16"/>
                </a:lnTo>
                <a:lnTo>
                  <a:pt x="27" y="20"/>
                </a:lnTo>
                <a:lnTo>
                  <a:pt x="23" y="27"/>
                </a:lnTo>
                <a:lnTo>
                  <a:pt x="23" y="4"/>
                </a:lnTo>
                <a:lnTo>
                  <a:pt x="0" y="4"/>
                </a:lnTo>
                <a:lnTo>
                  <a:pt x="0" y="216"/>
                </a:lnTo>
                <a:close/>
                <a:moveTo>
                  <a:pt x="22" y="81"/>
                </a:moveTo>
                <a:lnTo>
                  <a:pt x="23" y="68"/>
                </a:lnTo>
                <a:lnTo>
                  <a:pt x="25" y="56"/>
                </a:lnTo>
                <a:lnTo>
                  <a:pt x="28" y="47"/>
                </a:lnTo>
                <a:lnTo>
                  <a:pt x="32" y="39"/>
                </a:lnTo>
                <a:lnTo>
                  <a:pt x="38" y="32"/>
                </a:lnTo>
                <a:lnTo>
                  <a:pt x="45" y="27"/>
                </a:lnTo>
                <a:lnTo>
                  <a:pt x="52" y="25"/>
                </a:lnTo>
                <a:lnTo>
                  <a:pt x="62" y="24"/>
                </a:lnTo>
                <a:lnTo>
                  <a:pt x="70" y="25"/>
                </a:lnTo>
                <a:lnTo>
                  <a:pt x="79" y="27"/>
                </a:lnTo>
                <a:lnTo>
                  <a:pt x="85" y="32"/>
                </a:lnTo>
                <a:lnTo>
                  <a:pt x="91" y="38"/>
                </a:lnTo>
                <a:lnTo>
                  <a:pt x="96" y="46"/>
                </a:lnTo>
                <a:lnTo>
                  <a:pt x="99" y="55"/>
                </a:lnTo>
                <a:lnTo>
                  <a:pt x="101" y="66"/>
                </a:lnTo>
                <a:lnTo>
                  <a:pt x="102" y="79"/>
                </a:lnTo>
                <a:lnTo>
                  <a:pt x="101" y="91"/>
                </a:lnTo>
                <a:lnTo>
                  <a:pt x="99" y="103"/>
                </a:lnTo>
                <a:lnTo>
                  <a:pt x="96" y="113"/>
                </a:lnTo>
                <a:lnTo>
                  <a:pt x="91" y="122"/>
                </a:lnTo>
                <a:lnTo>
                  <a:pt x="85" y="129"/>
                </a:lnTo>
                <a:lnTo>
                  <a:pt x="79" y="133"/>
                </a:lnTo>
                <a:lnTo>
                  <a:pt x="70" y="136"/>
                </a:lnTo>
                <a:lnTo>
                  <a:pt x="62" y="137"/>
                </a:lnTo>
                <a:lnTo>
                  <a:pt x="52" y="136"/>
                </a:lnTo>
                <a:lnTo>
                  <a:pt x="44" y="133"/>
                </a:lnTo>
                <a:lnTo>
                  <a:pt x="38" y="129"/>
                </a:lnTo>
                <a:lnTo>
                  <a:pt x="32" y="123"/>
                </a:lnTo>
                <a:lnTo>
                  <a:pt x="27" y="115"/>
                </a:lnTo>
                <a:lnTo>
                  <a:pt x="24" y="105"/>
                </a:lnTo>
                <a:lnTo>
                  <a:pt x="23" y="95"/>
                </a:lnTo>
                <a:lnTo>
                  <a:pt x="22" y="81"/>
                </a:lnTo>
                <a:close/>
              </a:path>
            </a:pathLst>
          </a:custGeom>
          <a:solidFill>
            <a:srgbClr val="000080"/>
          </a:solidFill>
          <a:ln w="9525">
            <a:noFill/>
            <a:round/>
            <a:headEnd/>
            <a:tailEnd/>
          </a:ln>
        </p:spPr>
        <p:txBody>
          <a:bodyPr/>
          <a:lstStyle/>
          <a:p>
            <a:endParaRPr lang="en-US"/>
          </a:p>
        </p:txBody>
      </p:sp>
      <p:sp>
        <p:nvSpPr>
          <p:cNvPr id="23760" name="Freeform 208"/>
          <p:cNvSpPr>
            <a:spLocks noEditPoints="1"/>
          </p:cNvSpPr>
          <p:nvPr/>
        </p:nvSpPr>
        <p:spPr bwMode="auto">
          <a:xfrm>
            <a:off x="2336800" y="3910013"/>
            <a:ext cx="58738" cy="114300"/>
          </a:xfrm>
          <a:custGeom>
            <a:avLst/>
            <a:gdLst>
              <a:gd name="T0" fmla="*/ 2147483647 w 126"/>
              <a:gd name="T1" fmla="*/ 2147483647 h 216"/>
              <a:gd name="T2" fmla="*/ 2147483647 w 126"/>
              <a:gd name="T3" fmla="*/ 2147483647 h 216"/>
              <a:gd name="T4" fmla="*/ 2147483647 w 126"/>
              <a:gd name="T5" fmla="*/ 2147483647 h 216"/>
              <a:gd name="T6" fmla="*/ 2147483647 w 126"/>
              <a:gd name="T7" fmla="*/ 2147483647 h 216"/>
              <a:gd name="T8" fmla="*/ 2147483647 w 126"/>
              <a:gd name="T9" fmla="*/ 2147483647 h 216"/>
              <a:gd name="T10" fmla="*/ 2147483647 w 126"/>
              <a:gd name="T11" fmla="*/ 2147483647 h 216"/>
              <a:gd name="T12" fmla="*/ 2147483647 w 126"/>
              <a:gd name="T13" fmla="*/ 2147483647 h 216"/>
              <a:gd name="T14" fmla="*/ 2147483647 w 126"/>
              <a:gd name="T15" fmla="*/ 2147483647 h 216"/>
              <a:gd name="T16" fmla="*/ 2147483647 w 126"/>
              <a:gd name="T17" fmla="*/ 2147483647 h 216"/>
              <a:gd name="T18" fmla="*/ 2147483647 w 126"/>
              <a:gd name="T19" fmla="*/ 2147483647 h 216"/>
              <a:gd name="T20" fmla="*/ 2147483647 w 126"/>
              <a:gd name="T21" fmla="*/ 2147483647 h 216"/>
              <a:gd name="T22" fmla="*/ 2147483647 w 126"/>
              <a:gd name="T23" fmla="*/ 0 h 216"/>
              <a:gd name="T24" fmla="*/ 2147483647 w 126"/>
              <a:gd name="T25" fmla="*/ 2147483647 h 216"/>
              <a:gd name="T26" fmla="*/ 2147483647 w 126"/>
              <a:gd name="T27" fmla="*/ 2147483647 h 216"/>
              <a:gd name="T28" fmla="*/ 2147483647 w 126"/>
              <a:gd name="T29" fmla="*/ 2147483647 h 216"/>
              <a:gd name="T30" fmla="*/ 2147483647 w 126"/>
              <a:gd name="T31" fmla="*/ 2147483647 h 216"/>
              <a:gd name="T32" fmla="*/ 0 w 126"/>
              <a:gd name="T33" fmla="*/ 2147483647 h 216"/>
              <a:gd name="T34" fmla="*/ 2147483647 w 126"/>
              <a:gd name="T35" fmla="*/ 2147483647 h 216"/>
              <a:gd name="T36" fmla="*/ 2147483647 w 126"/>
              <a:gd name="T37" fmla="*/ 2147483647 h 216"/>
              <a:gd name="T38" fmla="*/ 2147483647 w 126"/>
              <a:gd name="T39" fmla="*/ 2147483647 h 216"/>
              <a:gd name="T40" fmla="*/ 2147483647 w 126"/>
              <a:gd name="T41" fmla="*/ 2147483647 h 216"/>
              <a:gd name="T42" fmla="*/ 2147483647 w 126"/>
              <a:gd name="T43" fmla="*/ 2147483647 h 216"/>
              <a:gd name="T44" fmla="*/ 2147483647 w 126"/>
              <a:gd name="T45" fmla="*/ 2147483647 h 216"/>
              <a:gd name="T46" fmla="*/ 2147483647 w 126"/>
              <a:gd name="T47" fmla="*/ 2147483647 h 216"/>
              <a:gd name="T48" fmla="*/ 2147483647 w 126"/>
              <a:gd name="T49" fmla="*/ 2147483647 h 216"/>
              <a:gd name="T50" fmla="*/ 2147483647 w 126"/>
              <a:gd name="T51" fmla="*/ 2147483647 h 216"/>
              <a:gd name="T52" fmla="*/ 2147483647 w 126"/>
              <a:gd name="T53" fmla="*/ 2147483647 h 216"/>
              <a:gd name="T54" fmla="*/ 2147483647 w 126"/>
              <a:gd name="T55" fmla="*/ 2147483647 h 216"/>
              <a:gd name="T56" fmla="*/ 2147483647 w 126"/>
              <a:gd name="T57" fmla="*/ 2147483647 h 216"/>
              <a:gd name="T58" fmla="*/ 2147483647 w 126"/>
              <a:gd name="T59" fmla="*/ 2147483647 h 216"/>
              <a:gd name="T60" fmla="*/ 2147483647 w 126"/>
              <a:gd name="T61" fmla="*/ 2147483647 h 216"/>
              <a:gd name="T62" fmla="*/ 2147483647 w 126"/>
              <a:gd name="T63" fmla="*/ 2147483647 h 216"/>
              <a:gd name="T64" fmla="*/ 2147483647 w 126"/>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216"/>
              <a:gd name="T101" fmla="*/ 126 w 126"/>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216">
                <a:moveTo>
                  <a:pt x="0" y="216"/>
                </a:moveTo>
                <a:lnTo>
                  <a:pt x="23" y="216"/>
                </a:lnTo>
                <a:lnTo>
                  <a:pt x="23" y="137"/>
                </a:lnTo>
                <a:lnTo>
                  <a:pt x="31" y="146"/>
                </a:lnTo>
                <a:lnTo>
                  <a:pt x="42" y="153"/>
                </a:lnTo>
                <a:lnTo>
                  <a:pt x="53" y="158"/>
                </a:lnTo>
                <a:lnTo>
                  <a:pt x="66" y="159"/>
                </a:lnTo>
                <a:lnTo>
                  <a:pt x="79" y="158"/>
                </a:lnTo>
                <a:lnTo>
                  <a:pt x="90" y="153"/>
                </a:lnTo>
                <a:lnTo>
                  <a:pt x="101" y="147"/>
                </a:lnTo>
                <a:lnTo>
                  <a:pt x="109" y="138"/>
                </a:lnTo>
                <a:lnTo>
                  <a:pt x="117" y="126"/>
                </a:lnTo>
                <a:lnTo>
                  <a:pt x="122" y="112"/>
                </a:lnTo>
                <a:lnTo>
                  <a:pt x="125" y="97"/>
                </a:lnTo>
                <a:lnTo>
                  <a:pt x="126" y="80"/>
                </a:lnTo>
                <a:lnTo>
                  <a:pt x="125" y="62"/>
                </a:lnTo>
                <a:lnTo>
                  <a:pt x="122" y="46"/>
                </a:lnTo>
                <a:lnTo>
                  <a:pt x="117" y="33"/>
                </a:lnTo>
                <a:lnTo>
                  <a:pt x="109" y="21"/>
                </a:lnTo>
                <a:lnTo>
                  <a:pt x="101" y="12"/>
                </a:lnTo>
                <a:lnTo>
                  <a:pt x="91" y="6"/>
                </a:lnTo>
                <a:lnTo>
                  <a:pt x="80" y="2"/>
                </a:lnTo>
                <a:lnTo>
                  <a:pt x="67" y="0"/>
                </a:lnTo>
                <a:lnTo>
                  <a:pt x="60" y="0"/>
                </a:lnTo>
                <a:lnTo>
                  <a:pt x="53" y="2"/>
                </a:lnTo>
                <a:lnTo>
                  <a:pt x="47" y="4"/>
                </a:lnTo>
                <a:lnTo>
                  <a:pt x="42" y="7"/>
                </a:lnTo>
                <a:lnTo>
                  <a:pt x="36" y="11"/>
                </a:lnTo>
                <a:lnTo>
                  <a:pt x="31" y="16"/>
                </a:lnTo>
                <a:lnTo>
                  <a:pt x="27" y="20"/>
                </a:lnTo>
                <a:lnTo>
                  <a:pt x="23" y="27"/>
                </a:lnTo>
                <a:lnTo>
                  <a:pt x="23" y="4"/>
                </a:lnTo>
                <a:lnTo>
                  <a:pt x="0" y="4"/>
                </a:lnTo>
                <a:lnTo>
                  <a:pt x="0" y="216"/>
                </a:lnTo>
                <a:close/>
                <a:moveTo>
                  <a:pt x="22" y="81"/>
                </a:moveTo>
                <a:lnTo>
                  <a:pt x="23" y="68"/>
                </a:lnTo>
                <a:lnTo>
                  <a:pt x="25" y="56"/>
                </a:lnTo>
                <a:lnTo>
                  <a:pt x="28" y="47"/>
                </a:lnTo>
                <a:lnTo>
                  <a:pt x="32" y="39"/>
                </a:lnTo>
                <a:lnTo>
                  <a:pt x="38" y="32"/>
                </a:lnTo>
                <a:lnTo>
                  <a:pt x="45" y="27"/>
                </a:lnTo>
                <a:lnTo>
                  <a:pt x="52" y="25"/>
                </a:lnTo>
                <a:lnTo>
                  <a:pt x="62" y="24"/>
                </a:lnTo>
                <a:lnTo>
                  <a:pt x="70" y="25"/>
                </a:lnTo>
                <a:lnTo>
                  <a:pt x="79" y="27"/>
                </a:lnTo>
                <a:lnTo>
                  <a:pt x="85" y="32"/>
                </a:lnTo>
                <a:lnTo>
                  <a:pt x="91" y="38"/>
                </a:lnTo>
                <a:lnTo>
                  <a:pt x="96" y="46"/>
                </a:lnTo>
                <a:lnTo>
                  <a:pt x="99" y="55"/>
                </a:lnTo>
                <a:lnTo>
                  <a:pt x="101" y="66"/>
                </a:lnTo>
                <a:lnTo>
                  <a:pt x="102" y="79"/>
                </a:lnTo>
                <a:lnTo>
                  <a:pt x="101" y="91"/>
                </a:lnTo>
                <a:lnTo>
                  <a:pt x="99" y="103"/>
                </a:lnTo>
                <a:lnTo>
                  <a:pt x="96" y="113"/>
                </a:lnTo>
                <a:lnTo>
                  <a:pt x="91" y="122"/>
                </a:lnTo>
                <a:lnTo>
                  <a:pt x="85" y="129"/>
                </a:lnTo>
                <a:lnTo>
                  <a:pt x="79" y="133"/>
                </a:lnTo>
                <a:lnTo>
                  <a:pt x="70" y="136"/>
                </a:lnTo>
                <a:lnTo>
                  <a:pt x="62" y="137"/>
                </a:lnTo>
                <a:lnTo>
                  <a:pt x="52" y="136"/>
                </a:lnTo>
                <a:lnTo>
                  <a:pt x="44" y="133"/>
                </a:lnTo>
                <a:lnTo>
                  <a:pt x="38" y="129"/>
                </a:lnTo>
                <a:lnTo>
                  <a:pt x="32" y="123"/>
                </a:lnTo>
                <a:lnTo>
                  <a:pt x="27" y="115"/>
                </a:lnTo>
                <a:lnTo>
                  <a:pt x="24" y="105"/>
                </a:lnTo>
                <a:lnTo>
                  <a:pt x="23" y="95"/>
                </a:lnTo>
                <a:lnTo>
                  <a:pt x="22" y="81"/>
                </a:lnTo>
                <a:close/>
              </a:path>
            </a:pathLst>
          </a:custGeom>
          <a:solidFill>
            <a:srgbClr val="000080"/>
          </a:solidFill>
          <a:ln w="9525">
            <a:noFill/>
            <a:round/>
            <a:headEnd/>
            <a:tailEnd/>
          </a:ln>
        </p:spPr>
        <p:txBody>
          <a:bodyPr/>
          <a:lstStyle/>
          <a:p>
            <a:endParaRPr lang="en-US"/>
          </a:p>
        </p:txBody>
      </p:sp>
      <p:sp>
        <p:nvSpPr>
          <p:cNvPr id="23761" name="Freeform 209"/>
          <p:cNvSpPr>
            <a:spLocks noEditPoints="1"/>
          </p:cNvSpPr>
          <p:nvPr/>
        </p:nvSpPr>
        <p:spPr bwMode="auto">
          <a:xfrm>
            <a:off x="2405063" y="3910013"/>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8"/>
                </a:moveTo>
                <a:lnTo>
                  <a:pt x="97" y="113"/>
                </a:lnTo>
                <a:lnTo>
                  <a:pt x="94" y="119"/>
                </a:lnTo>
                <a:lnTo>
                  <a:pt x="91" y="124"/>
                </a:lnTo>
                <a:lnTo>
                  <a:pt x="87" y="129"/>
                </a:lnTo>
                <a:lnTo>
                  <a:pt x="82" y="131"/>
                </a:lnTo>
                <a:lnTo>
                  <a:pt x="77" y="133"/>
                </a:lnTo>
                <a:lnTo>
                  <a:pt x="71" y="136"/>
                </a:lnTo>
                <a:lnTo>
                  <a:pt x="63" y="136"/>
                </a:lnTo>
                <a:lnTo>
                  <a:pt x="55" y="134"/>
                </a:lnTo>
                <a:lnTo>
                  <a:pt x="48" y="132"/>
                </a:lnTo>
                <a:lnTo>
                  <a:pt x="41" y="129"/>
                </a:lnTo>
                <a:lnTo>
                  <a:pt x="35" y="123"/>
                </a:lnTo>
                <a:lnTo>
                  <a:pt x="31" y="117"/>
                </a:lnTo>
                <a:lnTo>
                  <a:pt x="28" y="109"/>
                </a:lnTo>
                <a:lnTo>
                  <a:pt x="25" y="98"/>
                </a:lnTo>
                <a:lnTo>
                  <a:pt x="24" y="88"/>
                </a:lnTo>
                <a:lnTo>
                  <a:pt x="124" y="88"/>
                </a:lnTo>
                <a:lnTo>
                  <a:pt x="124" y="76"/>
                </a:lnTo>
                <a:lnTo>
                  <a:pt x="122" y="60"/>
                </a:lnTo>
                <a:lnTo>
                  <a:pt x="119" y="44"/>
                </a:lnTo>
                <a:lnTo>
                  <a:pt x="114" y="31"/>
                </a:lnTo>
                <a:lnTo>
                  <a:pt x="108" y="20"/>
                </a:lnTo>
                <a:lnTo>
                  <a:pt x="98" y="12"/>
                </a:lnTo>
                <a:lnTo>
                  <a:pt x="88" y="5"/>
                </a:lnTo>
                <a:lnTo>
                  <a:pt x="76" y="2"/>
                </a:lnTo>
                <a:lnTo>
                  <a:pt x="61" y="0"/>
                </a:lnTo>
                <a:lnTo>
                  <a:pt x="49" y="2"/>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8"/>
                </a:lnTo>
                <a:lnTo>
                  <a:pt x="61" y="159"/>
                </a:lnTo>
                <a:lnTo>
                  <a:pt x="73" y="158"/>
                </a:lnTo>
                <a:lnTo>
                  <a:pt x="85" y="155"/>
                </a:lnTo>
                <a:lnTo>
                  <a:pt x="94" y="151"/>
                </a:lnTo>
                <a:lnTo>
                  <a:pt x="102" y="145"/>
                </a:lnTo>
                <a:lnTo>
                  <a:pt x="109" y="138"/>
                </a:lnTo>
                <a:lnTo>
                  <a:pt x="115" y="129"/>
                </a:lnTo>
                <a:lnTo>
                  <a:pt x="119" y="119"/>
                </a:lnTo>
                <a:lnTo>
                  <a:pt x="121" y="108"/>
                </a:lnTo>
                <a:lnTo>
                  <a:pt x="99" y="108"/>
                </a:lnTo>
                <a:close/>
                <a:moveTo>
                  <a:pt x="24" y="67"/>
                </a:moveTo>
                <a:lnTo>
                  <a:pt x="25" y="56"/>
                </a:lnTo>
                <a:lnTo>
                  <a:pt x="28" y="48"/>
                </a:lnTo>
                <a:lnTo>
                  <a:pt x="32" y="40"/>
                </a:lnTo>
                <a:lnTo>
                  <a:pt x="36" y="34"/>
                </a:lnTo>
                <a:lnTo>
                  <a:pt x="41" y="28"/>
                </a:lnTo>
                <a:lnTo>
                  <a:pt x="48" y="25"/>
                </a:lnTo>
                <a:lnTo>
                  <a:pt x="54" y="24"/>
                </a:lnTo>
                <a:lnTo>
                  <a:pt x="62" y="23"/>
                </a:lnTo>
                <a:lnTo>
                  <a:pt x="71" y="24"/>
                </a:lnTo>
                <a:lnTo>
                  <a:pt x="78" y="25"/>
                </a:lnTo>
                <a:lnTo>
                  <a:pt x="85" y="30"/>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762" name="Freeform 210"/>
          <p:cNvSpPr>
            <a:spLocks/>
          </p:cNvSpPr>
          <p:nvPr/>
        </p:nvSpPr>
        <p:spPr bwMode="auto">
          <a:xfrm>
            <a:off x="2508250" y="3883025"/>
            <a:ext cx="73025" cy="109538"/>
          </a:xfrm>
          <a:custGeom>
            <a:avLst/>
            <a:gdLst>
              <a:gd name="T0" fmla="*/ 0 w 151"/>
              <a:gd name="T1" fmla="*/ 2147483647 h 207"/>
              <a:gd name="T2" fmla="*/ 2147483647 w 151"/>
              <a:gd name="T3" fmla="*/ 2147483647 h 207"/>
              <a:gd name="T4" fmla="*/ 2147483647 w 151"/>
              <a:gd name="T5" fmla="*/ 2147483647 h 207"/>
              <a:gd name="T6" fmla="*/ 2147483647 w 151"/>
              <a:gd name="T7" fmla="*/ 2147483647 h 207"/>
              <a:gd name="T8" fmla="*/ 2147483647 w 151"/>
              <a:gd name="T9" fmla="*/ 2147483647 h 207"/>
              <a:gd name="T10" fmla="*/ 2147483647 w 151"/>
              <a:gd name="T11" fmla="*/ 2147483647 h 207"/>
              <a:gd name="T12" fmla="*/ 2147483647 w 151"/>
              <a:gd name="T13" fmla="*/ 2147483647 h 207"/>
              <a:gd name="T14" fmla="*/ 2147483647 w 151"/>
              <a:gd name="T15" fmla="*/ 0 h 207"/>
              <a:gd name="T16" fmla="*/ 2147483647 w 151"/>
              <a:gd name="T17" fmla="*/ 0 h 207"/>
              <a:gd name="T18" fmla="*/ 2147483647 w 151"/>
              <a:gd name="T19" fmla="*/ 2147483647 h 207"/>
              <a:gd name="T20" fmla="*/ 2147483647 w 151"/>
              <a:gd name="T21" fmla="*/ 0 h 207"/>
              <a:gd name="T22" fmla="*/ 0 w 151"/>
              <a:gd name="T23" fmla="*/ 0 h 207"/>
              <a:gd name="T24" fmla="*/ 0 w 151"/>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1"/>
              <a:gd name="T40" fmla="*/ 0 h 207"/>
              <a:gd name="T41" fmla="*/ 151 w 151"/>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1" h="207">
                <a:moveTo>
                  <a:pt x="0" y="207"/>
                </a:moveTo>
                <a:lnTo>
                  <a:pt x="25" y="207"/>
                </a:lnTo>
                <a:lnTo>
                  <a:pt x="25" y="135"/>
                </a:lnTo>
                <a:lnTo>
                  <a:pt x="54" y="104"/>
                </a:lnTo>
                <a:lnTo>
                  <a:pt x="120" y="207"/>
                </a:lnTo>
                <a:lnTo>
                  <a:pt x="151" y="207"/>
                </a:lnTo>
                <a:lnTo>
                  <a:pt x="72" y="83"/>
                </a:lnTo>
                <a:lnTo>
                  <a:pt x="149" y="0"/>
                </a:lnTo>
                <a:lnTo>
                  <a:pt x="116" y="0"/>
                </a:lnTo>
                <a:lnTo>
                  <a:pt x="25" y="100"/>
                </a:lnTo>
                <a:lnTo>
                  <a:pt x="25" y="0"/>
                </a:lnTo>
                <a:lnTo>
                  <a:pt x="0" y="0"/>
                </a:lnTo>
                <a:lnTo>
                  <a:pt x="0" y="207"/>
                </a:lnTo>
                <a:close/>
              </a:path>
            </a:pathLst>
          </a:custGeom>
          <a:solidFill>
            <a:srgbClr val="000080"/>
          </a:solidFill>
          <a:ln w="9525">
            <a:noFill/>
            <a:round/>
            <a:headEnd/>
            <a:tailEnd/>
          </a:ln>
        </p:spPr>
        <p:txBody>
          <a:bodyPr/>
          <a:lstStyle/>
          <a:p>
            <a:endParaRPr lang="en-US"/>
          </a:p>
        </p:txBody>
      </p:sp>
      <p:sp>
        <p:nvSpPr>
          <p:cNvPr id="23763" name="Rectangle 211"/>
          <p:cNvSpPr>
            <a:spLocks noChangeArrowheads="1"/>
          </p:cNvSpPr>
          <p:nvPr/>
        </p:nvSpPr>
        <p:spPr bwMode="auto">
          <a:xfrm>
            <a:off x="2590800" y="3976688"/>
            <a:ext cx="12700" cy="15875"/>
          </a:xfrm>
          <a:prstGeom prst="rect">
            <a:avLst/>
          </a:prstGeom>
          <a:solidFill>
            <a:srgbClr val="000080"/>
          </a:solidFill>
          <a:ln w="9525">
            <a:noFill/>
            <a:miter lim="800000"/>
            <a:headEnd/>
            <a:tailEnd/>
          </a:ln>
        </p:spPr>
        <p:txBody>
          <a:bodyPr/>
          <a:lstStyle/>
          <a:p>
            <a:endParaRPr lang="ru-RU" altLang="en-US"/>
          </a:p>
        </p:txBody>
      </p:sp>
      <p:sp>
        <p:nvSpPr>
          <p:cNvPr id="23764" name="Freeform 212"/>
          <p:cNvSpPr>
            <a:spLocks/>
          </p:cNvSpPr>
          <p:nvPr/>
        </p:nvSpPr>
        <p:spPr bwMode="auto">
          <a:xfrm>
            <a:off x="1357313" y="4079875"/>
            <a:ext cx="33337" cy="106363"/>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4"/>
                </a:lnTo>
                <a:lnTo>
                  <a:pt x="20" y="36"/>
                </a:lnTo>
                <a:lnTo>
                  <a:pt x="11" y="37"/>
                </a:lnTo>
                <a:lnTo>
                  <a:pt x="0" y="38"/>
                </a:lnTo>
                <a:lnTo>
                  <a:pt x="0" y="59"/>
                </a:lnTo>
                <a:lnTo>
                  <a:pt x="42" y="59"/>
                </a:lnTo>
                <a:lnTo>
                  <a:pt x="42" y="199"/>
                </a:lnTo>
                <a:close/>
              </a:path>
            </a:pathLst>
          </a:custGeom>
          <a:solidFill>
            <a:srgbClr val="000080"/>
          </a:solidFill>
          <a:ln w="9525">
            <a:noFill/>
            <a:round/>
            <a:headEnd/>
            <a:tailEnd/>
          </a:ln>
        </p:spPr>
        <p:txBody>
          <a:bodyPr/>
          <a:lstStyle/>
          <a:p>
            <a:endParaRPr lang="en-US"/>
          </a:p>
        </p:txBody>
      </p:sp>
      <p:sp>
        <p:nvSpPr>
          <p:cNvPr id="23765" name="Freeform 213"/>
          <p:cNvSpPr>
            <a:spLocks noEditPoints="1"/>
          </p:cNvSpPr>
          <p:nvPr/>
        </p:nvSpPr>
        <p:spPr bwMode="auto">
          <a:xfrm>
            <a:off x="1417638" y="4079875"/>
            <a:ext cx="60325" cy="107950"/>
          </a:xfrm>
          <a:custGeom>
            <a:avLst/>
            <a:gdLst>
              <a:gd name="T0" fmla="*/ 2147483647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0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0 w 127"/>
              <a:gd name="T23" fmla="*/ 2147483647 h 204"/>
              <a:gd name="T24" fmla="*/ 0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2147483647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2147483647 w 127"/>
              <a:gd name="T103" fmla="*/ 2147483647 h 204"/>
              <a:gd name="T104" fmla="*/ 2147483647 w 127"/>
              <a:gd name="T105" fmla="*/ 2147483647 h 204"/>
              <a:gd name="T106" fmla="*/ 2147483647 w 127"/>
              <a:gd name="T107" fmla="*/ 2147483647 h 204"/>
              <a:gd name="T108" fmla="*/ 2147483647 w 127"/>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
              <a:gd name="T166" fmla="*/ 0 h 204"/>
              <a:gd name="T167" fmla="*/ 127 w 127"/>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 h="204">
                <a:moveTo>
                  <a:pt x="126" y="52"/>
                </a:moveTo>
                <a:lnTo>
                  <a:pt x="124" y="41"/>
                </a:lnTo>
                <a:lnTo>
                  <a:pt x="121" y="30"/>
                </a:lnTo>
                <a:lnTo>
                  <a:pt x="116" y="21"/>
                </a:lnTo>
                <a:lnTo>
                  <a:pt x="109" y="14"/>
                </a:lnTo>
                <a:lnTo>
                  <a:pt x="101" y="8"/>
                </a:lnTo>
                <a:lnTo>
                  <a:pt x="91" y="3"/>
                </a:lnTo>
                <a:lnTo>
                  <a:pt x="81" y="1"/>
                </a:lnTo>
                <a:lnTo>
                  <a:pt x="68" y="0"/>
                </a:lnTo>
                <a:lnTo>
                  <a:pt x="61" y="0"/>
                </a:lnTo>
                <a:lnTo>
                  <a:pt x="53" y="2"/>
                </a:lnTo>
                <a:lnTo>
                  <a:pt x="46" y="4"/>
                </a:lnTo>
                <a:lnTo>
                  <a:pt x="40" y="7"/>
                </a:lnTo>
                <a:lnTo>
                  <a:pt x="33" y="11"/>
                </a:lnTo>
                <a:lnTo>
                  <a:pt x="28" y="16"/>
                </a:lnTo>
                <a:lnTo>
                  <a:pt x="23" y="22"/>
                </a:lnTo>
                <a:lnTo>
                  <a:pt x="18" y="28"/>
                </a:lnTo>
                <a:lnTo>
                  <a:pt x="13" y="36"/>
                </a:lnTo>
                <a:lnTo>
                  <a:pt x="10" y="44"/>
                </a:lnTo>
                <a:lnTo>
                  <a:pt x="7" y="53"/>
                </a:lnTo>
                <a:lnTo>
                  <a:pt x="4" y="63"/>
                </a:lnTo>
                <a:lnTo>
                  <a:pt x="3" y="73"/>
                </a:lnTo>
                <a:lnTo>
                  <a:pt x="1" y="85"/>
                </a:lnTo>
                <a:lnTo>
                  <a:pt x="0" y="98"/>
                </a:lnTo>
                <a:lnTo>
                  <a:pt x="0" y="110"/>
                </a:lnTo>
                <a:lnTo>
                  <a:pt x="0" y="122"/>
                </a:lnTo>
                <a:lnTo>
                  <a:pt x="1" y="133"/>
                </a:lnTo>
                <a:lnTo>
                  <a:pt x="2" y="142"/>
                </a:lnTo>
                <a:lnTo>
                  <a:pt x="4" y="151"/>
                </a:lnTo>
                <a:lnTo>
                  <a:pt x="6" y="159"/>
                </a:lnTo>
                <a:lnTo>
                  <a:pt x="9" y="166"/>
                </a:lnTo>
                <a:lnTo>
                  <a:pt x="12" y="173"/>
                </a:lnTo>
                <a:lnTo>
                  <a:pt x="17" y="180"/>
                </a:lnTo>
                <a:lnTo>
                  <a:pt x="21" y="185"/>
                </a:lnTo>
                <a:lnTo>
                  <a:pt x="26" y="190"/>
                </a:lnTo>
                <a:lnTo>
                  <a:pt x="31" y="194"/>
                </a:lnTo>
                <a:lnTo>
                  <a:pt x="38" y="198"/>
                </a:lnTo>
                <a:lnTo>
                  <a:pt x="44" y="200"/>
                </a:lnTo>
                <a:lnTo>
                  <a:pt x="50" y="202"/>
                </a:lnTo>
                <a:lnTo>
                  <a:pt x="58" y="204"/>
                </a:lnTo>
                <a:lnTo>
                  <a:pt x="65" y="204"/>
                </a:lnTo>
                <a:lnTo>
                  <a:pt x="79" y="202"/>
                </a:lnTo>
                <a:lnTo>
                  <a:pt x="90" y="199"/>
                </a:lnTo>
                <a:lnTo>
                  <a:pt x="101" y="193"/>
                </a:lnTo>
                <a:lnTo>
                  <a:pt x="110" y="185"/>
                </a:lnTo>
                <a:lnTo>
                  <a:pt x="118" y="176"/>
                </a:lnTo>
                <a:lnTo>
                  <a:pt x="123" y="164"/>
                </a:lnTo>
                <a:lnTo>
                  <a:pt x="126" y="150"/>
                </a:lnTo>
                <a:lnTo>
                  <a:pt x="127" y="136"/>
                </a:lnTo>
                <a:lnTo>
                  <a:pt x="126" y="122"/>
                </a:lnTo>
                <a:lnTo>
                  <a:pt x="123" y="109"/>
                </a:lnTo>
                <a:lnTo>
                  <a:pt x="118" y="98"/>
                </a:lnTo>
                <a:lnTo>
                  <a:pt x="111" y="88"/>
                </a:lnTo>
                <a:lnTo>
                  <a:pt x="103" y="80"/>
                </a:lnTo>
                <a:lnTo>
                  <a:pt x="92" y="74"/>
                </a:lnTo>
                <a:lnTo>
                  <a:pt x="82" y="71"/>
                </a:lnTo>
                <a:lnTo>
                  <a:pt x="69" y="70"/>
                </a:lnTo>
                <a:lnTo>
                  <a:pt x="57" y="71"/>
                </a:lnTo>
                <a:lnTo>
                  <a:pt x="45" y="75"/>
                </a:lnTo>
                <a:lnTo>
                  <a:pt x="34" y="82"/>
                </a:lnTo>
                <a:lnTo>
                  <a:pt x="26" y="92"/>
                </a:lnTo>
                <a:lnTo>
                  <a:pt x="27" y="75"/>
                </a:lnTo>
                <a:lnTo>
                  <a:pt x="30" y="61"/>
                </a:lnTo>
                <a:lnTo>
                  <a:pt x="33" y="50"/>
                </a:lnTo>
                <a:lnTo>
                  <a:pt x="39" y="41"/>
                </a:lnTo>
                <a:lnTo>
                  <a:pt x="44" y="32"/>
                </a:lnTo>
                <a:lnTo>
                  <a:pt x="51" y="28"/>
                </a:lnTo>
                <a:lnTo>
                  <a:pt x="60" y="24"/>
                </a:lnTo>
                <a:lnTo>
                  <a:pt x="69" y="23"/>
                </a:lnTo>
                <a:lnTo>
                  <a:pt x="76" y="23"/>
                </a:lnTo>
                <a:lnTo>
                  <a:pt x="82" y="25"/>
                </a:lnTo>
                <a:lnTo>
                  <a:pt x="87" y="28"/>
                </a:lnTo>
                <a:lnTo>
                  <a:pt x="92" y="30"/>
                </a:lnTo>
                <a:lnTo>
                  <a:pt x="96" y="35"/>
                </a:lnTo>
                <a:lnTo>
                  <a:pt x="99" y="39"/>
                </a:lnTo>
                <a:lnTo>
                  <a:pt x="101" y="46"/>
                </a:lnTo>
                <a:lnTo>
                  <a:pt x="102" y="52"/>
                </a:lnTo>
                <a:lnTo>
                  <a:pt x="126" y="52"/>
                </a:lnTo>
                <a:close/>
                <a:moveTo>
                  <a:pt x="102" y="136"/>
                </a:moveTo>
                <a:lnTo>
                  <a:pt x="101" y="145"/>
                </a:lnTo>
                <a:lnTo>
                  <a:pt x="100" y="155"/>
                </a:lnTo>
                <a:lnTo>
                  <a:pt x="97" y="162"/>
                </a:lnTo>
                <a:lnTo>
                  <a:pt x="91" y="169"/>
                </a:lnTo>
                <a:lnTo>
                  <a:pt x="86" y="173"/>
                </a:lnTo>
                <a:lnTo>
                  <a:pt x="81" y="177"/>
                </a:lnTo>
                <a:lnTo>
                  <a:pt x="73" y="179"/>
                </a:lnTo>
                <a:lnTo>
                  <a:pt x="65" y="180"/>
                </a:lnTo>
                <a:lnTo>
                  <a:pt x="58" y="179"/>
                </a:lnTo>
                <a:lnTo>
                  <a:pt x="50" y="177"/>
                </a:lnTo>
                <a:lnTo>
                  <a:pt x="44" y="173"/>
                </a:lnTo>
                <a:lnTo>
                  <a:pt x="39" y="169"/>
                </a:lnTo>
                <a:lnTo>
                  <a:pt x="34" y="162"/>
                </a:lnTo>
                <a:lnTo>
                  <a:pt x="31" y="155"/>
                </a:lnTo>
                <a:lnTo>
                  <a:pt x="29" y="146"/>
                </a:lnTo>
                <a:lnTo>
                  <a:pt x="28" y="136"/>
                </a:lnTo>
                <a:lnTo>
                  <a:pt x="29" y="127"/>
                </a:lnTo>
                <a:lnTo>
                  <a:pt x="30" y="119"/>
                </a:lnTo>
                <a:lnTo>
                  <a:pt x="34" y="110"/>
                </a:lnTo>
                <a:lnTo>
                  <a:pt x="39" y="105"/>
                </a:lnTo>
                <a:lnTo>
                  <a:pt x="44" y="100"/>
                </a:lnTo>
                <a:lnTo>
                  <a:pt x="50" y="96"/>
                </a:lnTo>
                <a:lnTo>
                  <a:pt x="58" y="94"/>
                </a:lnTo>
                <a:lnTo>
                  <a:pt x="66" y="93"/>
                </a:lnTo>
                <a:lnTo>
                  <a:pt x="73" y="94"/>
                </a:lnTo>
                <a:lnTo>
                  <a:pt x="81" y="96"/>
                </a:lnTo>
                <a:lnTo>
                  <a:pt x="87" y="100"/>
                </a:lnTo>
                <a:lnTo>
                  <a:pt x="92" y="105"/>
                </a:lnTo>
                <a:lnTo>
                  <a:pt x="97" y="110"/>
                </a:lnTo>
                <a:lnTo>
                  <a:pt x="100" y="119"/>
                </a:lnTo>
                <a:lnTo>
                  <a:pt x="101" y="127"/>
                </a:lnTo>
                <a:lnTo>
                  <a:pt x="102" y="136"/>
                </a:lnTo>
                <a:close/>
              </a:path>
            </a:pathLst>
          </a:custGeom>
          <a:solidFill>
            <a:srgbClr val="000080"/>
          </a:solidFill>
          <a:ln w="9525">
            <a:noFill/>
            <a:round/>
            <a:headEnd/>
            <a:tailEnd/>
          </a:ln>
        </p:spPr>
        <p:txBody>
          <a:bodyPr/>
          <a:lstStyle/>
          <a:p>
            <a:endParaRPr lang="en-US"/>
          </a:p>
        </p:txBody>
      </p:sp>
      <p:sp>
        <p:nvSpPr>
          <p:cNvPr id="23766" name="Freeform 214"/>
          <p:cNvSpPr>
            <a:spLocks/>
          </p:cNvSpPr>
          <p:nvPr/>
        </p:nvSpPr>
        <p:spPr bwMode="auto">
          <a:xfrm>
            <a:off x="2036763" y="4076700"/>
            <a:ext cx="63500" cy="109538"/>
          </a:xfrm>
          <a:custGeom>
            <a:avLst/>
            <a:gdLst>
              <a:gd name="T0" fmla="*/ 0 w 136"/>
              <a:gd name="T1" fmla="*/ 2147483647 h 207"/>
              <a:gd name="T2" fmla="*/ 2147483647 w 136"/>
              <a:gd name="T3" fmla="*/ 2147483647 h 207"/>
              <a:gd name="T4" fmla="*/ 2147483647 w 136"/>
              <a:gd name="T5" fmla="*/ 2147483647 h 207"/>
              <a:gd name="T6" fmla="*/ 2147483647 w 136"/>
              <a:gd name="T7" fmla="*/ 2147483647 h 207"/>
              <a:gd name="T8" fmla="*/ 2147483647 w 136"/>
              <a:gd name="T9" fmla="*/ 2147483647 h 207"/>
              <a:gd name="T10" fmla="*/ 2147483647 w 136"/>
              <a:gd name="T11" fmla="*/ 2147483647 h 207"/>
              <a:gd name="T12" fmla="*/ 2147483647 w 136"/>
              <a:gd name="T13" fmla="*/ 2147483647 h 207"/>
              <a:gd name="T14" fmla="*/ 2147483647 w 136"/>
              <a:gd name="T15" fmla="*/ 2147483647 h 207"/>
              <a:gd name="T16" fmla="*/ 2147483647 w 136"/>
              <a:gd name="T17" fmla="*/ 2147483647 h 207"/>
              <a:gd name="T18" fmla="*/ 2147483647 w 136"/>
              <a:gd name="T19" fmla="*/ 2147483647 h 207"/>
              <a:gd name="T20" fmla="*/ 2147483647 w 136"/>
              <a:gd name="T21" fmla="*/ 0 h 207"/>
              <a:gd name="T22" fmla="*/ 0 w 136"/>
              <a:gd name="T23" fmla="*/ 0 h 207"/>
              <a:gd name="T24" fmla="*/ 0 w 136"/>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6"/>
              <a:gd name="T40" fmla="*/ 0 h 207"/>
              <a:gd name="T41" fmla="*/ 136 w 13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6" h="207">
                <a:moveTo>
                  <a:pt x="0" y="207"/>
                </a:moveTo>
                <a:lnTo>
                  <a:pt x="136" y="207"/>
                </a:lnTo>
                <a:lnTo>
                  <a:pt x="136" y="181"/>
                </a:lnTo>
                <a:lnTo>
                  <a:pt x="25" y="181"/>
                </a:lnTo>
                <a:lnTo>
                  <a:pt x="25" y="111"/>
                </a:lnTo>
                <a:lnTo>
                  <a:pt x="125" y="111"/>
                </a:lnTo>
                <a:lnTo>
                  <a:pt x="125" y="87"/>
                </a:lnTo>
                <a:lnTo>
                  <a:pt x="25" y="87"/>
                </a:lnTo>
                <a:lnTo>
                  <a:pt x="25" y="25"/>
                </a:lnTo>
                <a:lnTo>
                  <a:pt x="134" y="25"/>
                </a:lnTo>
                <a:lnTo>
                  <a:pt x="134" y="0"/>
                </a:lnTo>
                <a:lnTo>
                  <a:pt x="0" y="0"/>
                </a:lnTo>
                <a:lnTo>
                  <a:pt x="0" y="207"/>
                </a:lnTo>
                <a:close/>
              </a:path>
            </a:pathLst>
          </a:custGeom>
          <a:solidFill>
            <a:srgbClr val="000080"/>
          </a:solidFill>
          <a:ln w="9525">
            <a:noFill/>
            <a:round/>
            <a:headEnd/>
            <a:tailEnd/>
          </a:ln>
        </p:spPr>
        <p:txBody>
          <a:bodyPr/>
          <a:lstStyle/>
          <a:p>
            <a:endParaRPr lang="en-US"/>
          </a:p>
        </p:txBody>
      </p:sp>
      <p:sp>
        <p:nvSpPr>
          <p:cNvPr id="23767" name="Freeform 215"/>
          <p:cNvSpPr>
            <a:spLocks/>
          </p:cNvSpPr>
          <p:nvPr/>
        </p:nvSpPr>
        <p:spPr bwMode="auto">
          <a:xfrm>
            <a:off x="2103438" y="4105275"/>
            <a:ext cx="60325" cy="80963"/>
          </a:xfrm>
          <a:custGeom>
            <a:avLst/>
            <a:gdLst>
              <a:gd name="T0" fmla="*/ 2147483647 w 125"/>
              <a:gd name="T1" fmla="*/ 2147483647 h 152"/>
              <a:gd name="T2" fmla="*/ 2147483647 w 125"/>
              <a:gd name="T3" fmla="*/ 2147483647 h 152"/>
              <a:gd name="T4" fmla="*/ 2147483647 w 125"/>
              <a:gd name="T5" fmla="*/ 0 h 152"/>
              <a:gd name="T6" fmla="*/ 2147483647 w 125"/>
              <a:gd name="T7" fmla="*/ 0 h 152"/>
              <a:gd name="T8" fmla="*/ 2147483647 w 125"/>
              <a:gd name="T9" fmla="*/ 2147483647 h 152"/>
              <a:gd name="T10" fmla="*/ 2147483647 w 125"/>
              <a:gd name="T11" fmla="*/ 0 h 152"/>
              <a:gd name="T12" fmla="*/ 0 w 125"/>
              <a:gd name="T13" fmla="*/ 0 h 152"/>
              <a:gd name="T14" fmla="*/ 2147483647 w 125"/>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125"/>
              <a:gd name="T25" fmla="*/ 0 h 152"/>
              <a:gd name="T26" fmla="*/ 125 w 125"/>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5" h="152">
                <a:moveTo>
                  <a:pt x="51" y="152"/>
                </a:moveTo>
                <a:lnTo>
                  <a:pt x="75" y="152"/>
                </a:lnTo>
                <a:lnTo>
                  <a:pt x="125" y="0"/>
                </a:lnTo>
                <a:lnTo>
                  <a:pt x="100" y="0"/>
                </a:lnTo>
                <a:lnTo>
                  <a:pt x="63" y="122"/>
                </a:lnTo>
                <a:lnTo>
                  <a:pt x="24" y="0"/>
                </a:lnTo>
                <a:lnTo>
                  <a:pt x="0" y="0"/>
                </a:lnTo>
                <a:lnTo>
                  <a:pt x="51" y="152"/>
                </a:lnTo>
                <a:close/>
              </a:path>
            </a:pathLst>
          </a:custGeom>
          <a:solidFill>
            <a:srgbClr val="000080"/>
          </a:solidFill>
          <a:ln w="9525">
            <a:noFill/>
            <a:round/>
            <a:headEnd/>
            <a:tailEnd/>
          </a:ln>
        </p:spPr>
        <p:txBody>
          <a:bodyPr/>
          <a:lstStyle/>
          <a:p>
            <a:endParaRPr lang="en-US"/>
          </a:p>
        </p:txBody>
      </p:sp>
      <p:sp>
        <p:nvSpPr>
          <p:cNvPr id="23768" name="Freeform 216"/>
          <p:cNvSpPr>
            <a:spLocks noEditPoints="1"/>
          </p:cNvSpPr>
          <p:nvPr/>
        </p:nvSpPr>
        <p:spPr bwMode="auto">
          <a:xfrm>
            <a:off x="2168525" y="4103688"/>
            <a:ext cx="58738"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5" y="98"/>
                </a:lnTo>
                <a:lnTo>
                  <a:pt x="24" y="87"/>
                </a:lnTo>
                <a:lnTo>
                  <a:pt x="124" y="87"/>
                </a:lnTo>
                <a:lnTo>
                  <a:pt x="124"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5"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769" name="Freeform 217"/>
          <p:cNvSpPr>
            <a:spLocks/>
          </p:cNvSpPr>
          <p:nvPr/>
        </p:nvSpPr>
        <p:spPr bwMode="auto">
          <a:xfrm>
            <a:off x="2273300" y="4076700"/>
            <a:ext cx="58738" cy="109538"/>
          </a:xfrm>
          <a:custGeom>
            <a:avLst/>
            <a:gdLst>
              <a:gd name="T0" fmla="*/ 0 w 126"/>
              <a:gd name="T1" fmla="*/ 2147483647 h 207"/>
              <a:gd name="T2" fmla="*/ 2147483647 w 126"/>
              <a:gd name="T3" fmla="*/ 2147483647 h 207"/>
              <a:gd name="T4" fmla="*/ 2147483647 w 126"/>
              <a:gd name="T5" fmla="*/ 2147483647 h 207"/>
              <a:gd name="T6" fmla="*/ 2147483647 w 126"/>
              <a:gd name="T7" fmla="*/ 2147483647 h 207"/>
              <a:gd name="T8" fmla="*/ 2147483647 w 126"/>
              <a:gd name="T9" fmla="*/ 2147483647 h 207"/>
              <a:gd name="T10" fmla="*/ 2147483647 w 126"/>
              <a:gd name="T11" fmla="*/ 2147483647 h 207"/>
              <a:gd name="T12" fmla="*/ 2147483647 w 126"/>
              <a:gd name="T13" fmla="*/ 2147483647 h 207"/>
              <a:gd name="T14" fmla="*/ 2147483647 w 126"/>
              <a:gd name="T15" fmla="*/ 2147483647 h 207"/>
              <a:gd name="T16" fmla="*/ 2147483647 w 126"/>
              <a:gd name="T17" fmla="*/ 0 h 207"/>
              <a:gd name="T18" fmla="*/ 0 w 126"/>
              <a:gd name="T19" fmla="*/ 0 h 207"/>
              <a:gd name="T20" fmla="*/ 0 w 126"/>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
              <a:gd name="T34" fmla="*/ 0 h 207"/>
              <a:gd name="T35" fmla="*/ 126 w 126"/>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 h="207">
                <a:moveTo>
                  <a:pt x="0" y="207"/>
                </a:moveTo>
                <a:lnTo>
                  <a:pt x="25" y="207"/>
                </a:lnTo>
                <a:lnTo>
                  <a:pt x="25" y="111"/>
                </a:lnTo>
                <a:lnTo>
                  <a:pt x="114" y="111"/>
                </a:lnTo>
                <a:lnTo>
                  <a:pt x="114" y="86"/>
                </a:lnTo>
                <a:lnTo>
                  <a:pt x="25" y="86"/>
                </a:lnTo>
                <a:lnTo>
                  <a:pt x="25" y="25"/>
                </a:lnTo>
                <a:lnTo>
                  <a:pt x="126" y="25"/>
                </a:lnTo>
                <a:lnTo>
                  <a:pt x="126" y="0"/>
                </a:lnTo>
                <a:lnTo>
                  <a:pt x="0" y="0"/>
                </a:lnTo>
                <a:lnTo>
                  <a:pt x="0" y="207"/>
                </a:lnTo>
                <a:close/>
              </a:path>
            </a:pathLst>
          </a:custGeom>
          <a:solidFill>
            <a:srgbClr val="000080"/>
          </a:solidFill>
          <a:ln w="9525">
            <a:noFill/>
            <a:round/>
            <a:headEnd/>
            <a:tailEnd/>
          </a:ln>
        </p:spPr>
        <p:txBody>
          <a:bodyPr/>
          <a:lstStyle/>
          <a:p>
            <a:endParaRPr lang="en-US"/>
          </a:p>
        </p:txBody>
      </p:sp>
      <p:sp>
        <p:nvSpPr>
          <p:cNvPr id="23770" name="Rectangle 218"/>
          <p:cNvSpPr>
            <a:spLocks noChangeArrowheads="1"/>
          </p:cNvSpPr>
          <p:nvPr/>
        </p:nvSpPr>
        <p:spPr bwMode="auto">
          <a:xfrm>
            <a:off x="2328863" y="4168775"/>
            <a:ext cx="11112" cy="17463"/>
          </a:xfrm>
          <a:prstGeom prst="rect">
            <a:avLst/>
          </a:prstGeom>
          <a:solidFill>
            <a:srgbClr val="000080"/>
          </a:solidFill>
          <a:ln w="9525">
            <a:noFill/>
            <a:miter lim="800000"/>
            <a:headEnd/>
            <a:tailEnd/>
          </a:ln>
        </p:spPr>
        <p:txBody>
          <a:bodyPr/>
          <a:lstStyle/>
          <a:p>
            <a:endParaRPr lang="ru-RU" altLang="en-US"/>
          </a:p>
        </p:txBody>
      </p:sp>
      <p:sp>
        <p:nvSpPr>
          <p:cNvPr id="23771" name="Freeform 219"/>
          <p:cNvSpPr>
            <a:spLocks/>
          </p:cNvSpPr>
          <p:nvPr/>
        </p:nvSpPr>
        <p:spPr bwMode="auto">
          <a:xfrm>
            <a:off x="1357313" y="4273550"/>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8"/>
                </a:lnTo>
                <a:lnTo>
                  <a:pt x="0" y="39"/>
                </a:lnTo>
                <a:lnTo>
                  <a:pt x="0" y="60"/>
                </a:lnTo>
                <a:lnTo>
                  <a:pt x="42" y="60"/>
                </a:lnTo>
                <a:lnTo>
                  <a:pt x="42" y="199"/>
                </a:lnTo>
                <a:close/>
              </a:path>
            </a:pathLst>
          </a:custGeom>
          <a:solidFill>
            <a:srgbClr val="000080"/>
          </a:solidFill>
          <a:ln w="9525">
            <a:noFill/>
            <a:round/>
            <a:headEnd/>
            <a:tailEnd/>
          </a:ln>
        </p:spPr>
        <p:txBody>
          <a:bodyPr/>
          <a:lstStyle/>
          <a:p>
            <a:endParaRPr lang="en-US"/>
          </a:p>
        </p:txBody>
      </p:sp>
      <p:sp>
        <p:nvSpPr>
          <p:cNvPr id="23772" name="Freeform 220"/>
          <p:cNvSpPr>
            <a:spLocks/>
          </p:cNvSpPr>
          <p:nvPr/>
        </p:nvSpPr>
        <p:spPr bwMode="auto">
          <a:xfrm>
            <a:off x="1417638" y="4275138"/>
            <a:ext cx="60325" cy="103187"/>
          </a:xfrm>
          <a:custGeom>
            <a:avLst/>
            <a:gdLst>
              <a:gd name="T0" fmla="*/ 2147483647 w 124"/>
              <a:gd name="T1" fmla="*/ 2147483647 h 195"/>
              <a:gd name="T2" fmla="*/ 2147483647 w 124"/>
              <a:gd name="T3" fmla="*/ 2147483647 h 195"/>
              <a:gd name="T4" fmla="*/ 2147483647 w 124"/>
              <a:gd name="T5" fmla="*/ 2147483647 h 195"/>
              <a:gd name="T6" fmla="*/ 2147483647 w 124"/>
              <a:gd name="T7" fmla="*/ 2147483647 h 195"/>
              <a:gd name="T8" fmla="*/ 2147483647 w 124"/>
              <a:gd name="T9" fmla="*/ 2147483647 h 195"/>
              <a:gd name="T10" fmla="*/ 2147483647 w 124"/>
              <a:gd name="T11" fmla="*/ 2147483647 h 195"/>
              <a:gd name="T12" fmla="*/ 2147483647 w 124"/>
              <a:gd name="T13" fmla="*/ 2147483647 h 195"/>
              <a:gd name="T14" fmla="*/ 2147483647 w 124"/>
              <a:gd name="T15" fmla="*/ 2147483647 h 195"/>
              <a:gd name="T16" fmla="*/ 2147483647 w 124"/>
              <a:gd name="T17" fmla="*/ 2147483647 h 195"/>
              <a:gd name="T18" fmla="*/ 2147483647 w 124"/>
              <a:gd name="T19" fmla="*/ 2147483647 h 195"/>
              <a:gd name="T20" fmla="*/ 2147483647 w 124"/>
              <a:gd name="T21" fmla="*/ 0 h 195"/>
              <a:gd name="T22" fmla="*/ 0 w 124"/>
              <a:gd name="T23" fmla="*/ 0 h 195"/>
              <a:gd name="T24" fmla="*/ 0 w 124"/>
              <a:gd name="T25" fmla="*/ 2147483647 h 195"/>
              <a:gd name="T26" fmla="*/ 2147483647 w 124"/>
              <a:gd name="T27" fmla="*/ 2147483647 h 195"/>
              <a:gd name="T28" fmla="*/ 2147483647 w 124"/>
              <a:gd name="T29" fmla="*/ 2147483647 h 195"/>
              <a:gd name="T30" fmla="*/ 2147483647 w 124"/>
              <a:gd name="T31" fmla="*/ 2147483647 h 195"/>
              <a:gd name="T32" fmla="*/ 2147483647 w 124"/>
              <a:gd name="T33" fmla="*/ 2147483647 h 195"/>
              <a:gd name="T34" fmla="*/ 2147483647 w 124"/>
              <a:gd name="T35" fmla="*/ 2147483647 h 195"/>
              <a:gd name="T36" fmla="*/ 2147483647 w 124"/>
              <a:gd name="T37" fmla="*/ 2147483647 h 195"/>
              <a:gd name="T38" fmla="*/ 2147483647 w 124"/>
              <a:gd name="T39" fmla="*/ 2147483647 h 195"/>
              <a:gd name="T40" fmla="*/ 2147483647 w 124"/>
              <a:gd name="T41" fmla="*/ 2147483647 h 195"/>
              <a:gd name="T42" fmla="*/ 2147483647 w 124"/>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5"/>
              <a:gd name="T68" fmla="*/ 124 w 124"/>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5">
                <a:moveTo>
                  <a:pt x="25" y="195"/>
                </a:moveTo>
                <a:lnTo>
                  <a:pt x="51" y="195"/>
                </a:lnTo>
                <a:lnTo>
                  <a:pt x="55" y="171"/>
                </a:lnTo>
                <a:lnTo>
                  <a:pt x="60" y="148"/>
                </a:lnTo>
                <a:lnTo>
                  <a:pt x="67" y="126"/>
                </a:lnTo>
                <a:lnTo>
                  <a:pt x="75" y="103"/>
                </a:lnTo>
                <a:lnTo>
                  <a:pt x="85" y="82"/>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4" y="149"/>
                </a:lnTo>
                <a:lnTo>
                  <a:pt x="28" y="172"/>
                </a:lnTo>
                <a:lnTo>
                  <a:pt x="25" y="195"/>
                </a:lnTo>
                <a:close/>
              </a:path>
            </a:pathLst>
          </a:custGeom>
          <a:solidFill>
            <a:srgbClr val="000080"/>
          </a:solidFill>
          <a:ln w="9525">
            <a:noFill/>
            <a:round/>
            <a:headEnd/>
            <a:tailEnd/>
          </a:ln>
        </p:spPr>
        <p:txBody>
          <a:bodyPr/>
          <a:lstStyle/>
          <a:p>
            <a:endParaRPr lang="en-US"/>
          </a:p>
        </p:txBody>
      </p:sp>
      <p:sp>
        <p:nvSpPr>
          <p:cNvPr id="23773" name="Freeform 221"/>
          <p:cNvSpPr>
            <a:spLocks noEditPoints="1"/>
          </p:cNvSpPr>
          <p:nvPr/>
        </p:nvSpPr>
        <p:spPr bwMode="auto">
          <a:xfrm>
            <a:off x="2036763" y="426878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89" y="119"/>
                </a:lnTo>
                <a:lnTo>
                  <a:pt x="100" y="117"/>
                </a:lnTo>
                <a:lnTo>
                  <a:pt x="109" y="112"/>
                </a:lnTo>
                <a:lnTo>
                  <a:pt x="115" y="107"/>
                </a:lnTo>
                <a:lnTo>
                  <a:pt x="120" y="103"/>
                </a:lnTo>
                <a:lnTo>
                  <a:pt x="124" y="97"/>
                </a:lnTo>
                <a:lnTo>
                  <a:pt x="127" y="91"/>
                </a:lnTo>
                <a:lnTo>
                  <a:pt x="130" y="84"/>
                </a:lnTo>
                <a:lnTo>
                  <a:pt x="131" y="77"/>
                </a:lnTo>
                <a:lnTo>
                  <a:pt x="134" y="69"/>
                </a:lnTo>
                <a:lnTo>
                  <a:pt x="134" y="61"/>
                </a:lnTo>
                <a:lnTo>
                  <a:pt x="134" y="51"/>
                </a:lnTo>
                <a:lnTo>
                  <a:pt x="132" y="43"/>
                </a:lnTo>
                <a:lnTo>
                  <a:pt x="130" y="35"/>
                </a:lnTo>
                <a:lnTo>
                  <a:pt x="127" y="28"/>
                </a:lnTo>
                <a:lnTo>
                  <a:pt x="124" y="22"/>
                </a:lnTo>
                <a:lnTo>
                  <a:pt x="120" y="16"/>
                </a:lnTo>
                <a:lnTo>
                  <a:pt x="116" y="12"/>
                </a:lnTo>
                <a:lnTo>
                  <a:pt x="109" y="8"/>
                </a:lnTo>
                <a:lnTo>
                  <a:pt x="101" y="4"/>
                </a:lnTo>
                <a:lnTo>
                  <a:pt x="90" y="1"/>
                </a:lnTo>
                <a:lnTo>
                  <a:pt x="80" y="0"/>
                </a:lnTo>
                <a:lnTo>
                  <a:pt x="68" y="0"/>
                </a:lnTo>
                <a:lnTo>
                  <a:pt x="62" y="0"/>
                </a:lnTo>
                <a:lnTo>
                  <a:pt x="0" y="0"/>
                </a:lnTo>
                <a:lnTo>
                  <a:pt x="0" y="207"/>
                </a:lnTo>
                <a:close/>
                <a:moveTo>
                  <a:pt x="25" y="94"/>
                </a:moveTo>
                <a:lnTo>
                  <a:pt x="25" y="26"/>
                </a:lnTo>
                <a:lnTo>
                  <a:pt x="69" y="26"/>
                </a:lnTo>
                <a:lnTo>
                  <a:pt x="79" y="26"/>
                </a:lnTo>
                <a:lnTo>
                  <a:pt x="86" y="28"/>
                </a:lnTo>
                <a:lnTo>
                  <a:pt x="92" y="30"/>
                </a:lnTo>
                <a:lnTo>
                  <a:pt x="98" y="34"/>
                </a:lnTo>
                <a:lnTo>
                  <a:pt x="102" y="39"/>
                </a:lnTo>
                <a:lnTo>
                  <a:pt x="105" y="44"/>
                </a:lnTo>
                <a:lnTo>
                  <a:pt x="106" y="51"/>
                </a:lnTo>
                <a:lnTo>
                  <a:pt x="107" y="59"/>
                </a:lnTo>
                <a:lnTo>
                  <a:pt x="106" y="69"/>
                </a:lnTo>
                <a:lnTo>
                  <a:pt x="105" y="77"/>
                </a:lnTo>
                <a:lnTo>
                  <a:pt x="102" y="83"/>
                </a:lnTo>
                <a:lnTo>
                  <a:pt x="98" y="87"/>
                </a:lnTo>
                <a:lnTo>
                  <a:pt x="92" y="91"/>
                </a:lnTo>
                <a:lnTo>
                  <a:pt x="85" y="93"/>
                </a:lnTo>
                <a:lnTo>
                  <a:pt x="77" y="94"/>
                </a:lnTo>
                <a:lnTo>
                  <a:pt x="67" y="94"/>
                </a:lnTo>
                <a:lnTo>
                  <a:pt x="25" y="94"/>
                </a:lnTo>
                <a:close/>
              </a:path>
            </a:pathLst>
          </a:custGeom>
          <a:solidFill>
            <a:srgbClr val="000080"/>
          </a:solidFill>
          <a:ln w="9525">
            <a:noFill/>
            <a:round/>
            <a:headEnd/>
            <a:tailEnd/>
          </a:ln>
        </p:spPr>
        <p:txBody>
          <a:bodyPr/>
          <a:lstStyle/>
          <a:p>
            <a:endParaRPr lang="en-US"/>
          </a:p>
        </p:txBody>
      </p:sp>
      <p:sp>
        <p:nvSpPr>
          <p:cNvPr id="23774" name="Freeform 222"/>
          <p:cNvSpPr>
            <a:spLocks/>
          </p:cNvSpPr>
          <p:nvPr/>
        </p:nvSpPr>
        <p:spPr bwMode="auto">
          <a:xfrm>
            <a:off x="2112963" y="4297363"/>
            <a:ext cx="30162" cy="80962"/>
          </a:xfrm>
          <a:custGeom>
            <a:avLst/>
            <a:gdLst>
              <a:gd name="T0" fmla="*/ 0 w 66"/>
              <a:gd name="T1" fmla="*/ 2147483647 h 154"/>
              <a:gd name="T2" fmla="*/ 2147483647 w 66"/>
              <a:gd name="T3" fmla="*/ 2147483647 h 154"/>
              <a:gd name="T4" fmla="*/ 2147483647 w 66"/>
              <a:gd name="T5" fmla="*/ 2147483647 h 154"/>
              <a:gd name="T6" fmla="*/ 2147483647 w 66"/>
              <a:gd name="T7" fmla="*/ 2147483647 h 154"/>
              <a:gd name="T8" fmla="*/ 2147483647 w 66"/>
              <a:gd name="T9" fmla="*/ 2147483647 h 154"/>
              <a:gd name="T10" fmla="*/ 2147483647 w 66"/>
              <a:gd name="T11" fmla="*/ 2147483647 h 154"/>
              <a:gd name="T12" fmla="*/ 2147483647 w 66"/>
              <a:gd name="T13" fmla="*/ 2147483647 h 154"/>
              <a:gd name="T14" fmla="*/ 2147483647 w 66"/>
              <a:gd name="T15" fmla="*/ 2147483647 h 154"/>
              <a:gd name="T16" fmla="*/ 2147483647 w 66"/>
              <a:gd name="T17" fmla="*/ 2147483647 h 154"/>
              <a:gd name="T18" fmla="*/ 2147483647 w 66"/>
              <a:gd name="T19" fmla="*/ 2147483647 h 154"/>
              <a:gd name="T20" fmla="*/ 2147483647 w 66"/>
              <a:gd name="T21" fmla="*/ 2147483647 h 154"/>
              <a:gd name="T22" fmla="*/ 2147483647 w 66"/>
              <a:gd name="T23" fmla="*/ 2147483647 h 154"/>
              <a:gd name="T24" fmla="*/ 2147483647 w 66"/>
              <a:gd name="T25" fmla="*/ 0 h 154"/>
              <a:gd name="T26" fmla="*/ 2147483647 w 66"/>
              <a:gd name="T27" fmla="*/ 0 h 154"/>
              <a:gd name="T28" fmla="*/ 2147483647 w 66"/>
              <a:gd name="T29" fmla="*/ 0 h 154"/>
              <a:gd name="T30" fmla="*/ 2147483647 w 66"/>
              <a:gd name="T31" fmla="*/ 2147483647 h 154"/>
              <a:gd name="T32" fmla="*/ 2147483647 w 66"/>
              <a:gd name="T33" fmla="*/ 2147483647 h 154"/>
              <a:gd name="T34" fmla="*/ 2147483647 w 66"/>
              <a:gd name="T35" fmla="*/ 2147483647 h 154"/>
              <a:gd name="T36" fmla="*/ 2147483647 w 66"/>
              <a:gd name="T37" fmla="*/ 2147483647 h 154"/>
              <a:gd name="T38" fmla="*/ 2147483647 w 66"/>
              <a:gd name="T39" fmla="*/ 2147483647 h 154"/>
              <a:gd name="T40" fmla="*/ 2147483647 w 66"/>
              <a:gd name="T41" fmla="*/ 2147483647 h 154"/>
              <a:gd name="T42" fmla="*/ 2147483647 w 66"/>
              <a:gd name="T43" fmla="*/ 2147483647 h 154"/>
              <a:gd name="T44" fmla="*/ 2147483647 w 66"/>
              <a:gd name="T45" fmla="*/ 2147483647 h 154"/>
              <a:gd name="T46" fmla="*/ 0 w 66"/>
              <a:gd name="T47" fmla="*/ 2147483647 h 154"/>
              <a:gd name="T48" fmla="*/ 0 w 66"/>
              <a:gd name="T49" fmla="*/ 2147483647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4"/>
              <a:gd name="T77" fmla="*/ 66 w 66"/>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4">
                <a:moveTo>
                  <a:pt x="0" y="154"/>
                </a:moveTo>
                <a:lnTo>
                  <a:pt x="23" y="154"/>
                </a:lnTo>
                <a:lnTo>
                  <a:pt x="23" y="69"/>
                </a:lnTo>
                <a:lnTo>
                  <a:pt x="24" y="60"/>
                </a:lnTo>
                <a:lnTo>
                  <a:pt x="25" y="51"/>
                </a:lnTo>
                <a:lnTo>
                  <a:pt x="28" y="44"/>
                </a:lnTo>
                <a:lnTo>
                  <a:pt x="33" y="38"/>
                </a:lnTo>
                <a:lnTo>
                  <a:pt x="38" y="32"/>
                </a:lnTo>
                <a:lnTo>
                  <a:pt x="44" y="29"/>
                </a:lnTo>
                <a:lnTo>
                  <a:pt x="53" y="27"/>
                </a:lnTo>
                <a:lnTo>
                  <a:pt x="61" y="26"/>
                </a:lnTo>
                <a:lnTo>
                  <a:pt x="66" y="26"/>
                </a:lnTo>
                <a:lnTo>
                  <a:pt x="66" y="0"/>
                </a:lnTo>
                <a:lnTo>
                  <a:pt x="60" y="0"/>
                </a:lnTo>
                <a:lnTo>
                  <a:pt x="54" y="0"/>
                </a:lnTo>
                <a:lnTo>
                  <a:pt x="47" y="2"/>
                </a:lnTo>
                <a:lnTo>
                  <a:pt x="42" y="4"/>
                </a:lnTo>
                <a:lnTo>
                  <a:pt x="37" y="6"/>
                </a:lnTo>
                <a:lnTo>
                  <a:pt x="33" y="11"/>
                </a:lnTo>
                <a:lnTo>
                  <a:pt x="28" y="17"/>
                </a:lnTo>
                <a:lnTo>
                  <a:pt x="25" y="23"/>
                </a:lnTo>
                <a:lnTo>
                  <a:pt x="22" y="30"/>
                </a:lnTo>
                <a:lnTo>
                  <a:pt x="22" y="3"/>
                </a:lnTo>
                <a:lnTo>
                  <a:pt x="0" y="3"/>
                </a:lnTo>
                <a:lnTo>
                  <a:pt x="0" y="154"/>
                </a:lnTo>
                <a:close/>
              </a:path>
            </a:pathLst>
          </a:custGeom>
          <a:solidFill>
            <a:srgbClr val="000080"/>
          </a:solidFill>
          <a:ln w="9525">
            <a:noFill/>
            <a:round/>
            <a:headEnd/>
            <a:tailEnd/>
          </a:ln>
        </p:spPr>
        <p:txBody>
          <a:bodyPr/>
          <a:lstStyle/>
          <a:p>
            <a:endParaRPr lang="en-US"/>
          </a:p>
        </p:txBody>
      </p:sp>
      <p:sp>
        <p:nvSpPr>
          <p:cNvPr id="23775" name="Freeform 223"/>
          <p:cNvSpPr>
            <a:spLocks noEditPoints="1"/>
          </p:cNvSpPr>
          <p:nvPr/>
        </p:nvSpPr>
        <p:spPr bwMode="auto">
          <a:xfrm>
            <a:off x="2152650" y="4268788"/>
            <a:ext cx="11113" cy="109537"/>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w="9525">
            <a:noFill/>
            <a:round/>
            <a:headEnd/>
            <a:tailEnd/>
          </a:ln>
        </p:spPr>
        <p:txBody>
          <a:bodyPr/>
          <a:lstStyle/>
          <a:p>
            <a:endParaRPr lang="en-US"/>
          </a:p>
        </p:txBody>
      </p:sp>
      <p:sp>
        <p:nvSpPr>
          <p:cNvPr id="23776" name="Freeform 224"/>
          <p:cNvSpPr>
            <a:spLocks/>
          </p:cNvSpPr>
          <p:nvPr/>
        </p:nvSpPr>
        <p:spPr bwMode="auto">
          <a:xfrm>
            <a:off x="2176463" y="4297363"/>
            <a:ext cx="52387"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5"/>
                </a:moveTo>
                <a:lnTo>
                  <a:pt x="1" y="117"/>
                </a:lnTo>
                <a:lnTo>
                  <a:pt x="3" y="128"/>
                </a:lnTo>
                <a:lnTo>
                  <a:pt x="8" y="137"/>
                </a:lnTo>
                <a:lnTo>
                  <a:pt x="14" y="144"/>
                </a:lnTo>
                <a:lnTo>
                  <a:pt x="22" y="150"/>
                </a:lnTo>
                <a:lnTo>
                  <a:pt x="32" y="154"/>
                </a:lnTo>
                <a:lnTo>
                  <a:pt x="42" y="157"/>
                </a:lnTo>
                <a:lnTo>
                  <a:pt x="55" y="158"/>
                </a:lnTo>
                <a:lnTo>
                  <a:pt x="67" y="157"/>
                </a:lnTo>
                <a:lnTo>
                  <a:pt x="79" y="154"/>
                </a:lnTo>
                <a:lnTo>
                  <a:pt x="89" y="151"/>
                </a:lnTo>
                <a:lnTo>
                  <a:pt x="97" y="145"/>
                </a:lnTo>
                <a:lnTo>
                  <a:pt x="103" y="138"/>
                </a:lnTo>
                <a:lnTo>
                  <a:pt x="107" y="130"/>
                </a:lnTo>
                <a:lnTo>
                  <a:pt x="111" y="119"/>
                </a:lnTo>
                <a:lnTo>
                  <a:pt x="112" y="109"/>
                </a:lnTo>
                <a:lnTo>
                  <a:pt x="111" y="100"/>
                </a:lnTo>
                <a:lnTo>
                  <a:pt x="110" y="93"/>
                </a:lnTo>
                <a:lnTo>
                  <a:pt x="106" y="86"/>
                </a:lnTo>
                <a:lnTo>
                  <a:pt x="101" y="81"/>
                </a:lnTo>
                <a:lnTo>
                  <a:pt x="96" y="76"/>
                </a:lnTo>
                <a:lnTo>
                  <a:pt x="89" y="73"/>
                </a:lnTo>
                <a:lnTo>
                  <a:pt x="80" y="69"/>
                </a:lnTo>
                <a:lnTo>
                  <a:pt x="71" y="67"/>
                </a:lnTo>
                <a:lnTo>
                  <a:pt x="47" y="61"/>
                </a:lnTo>
                <a:lnTo>
                  <a:pt x="42" y="59"/>
                </a:lnTo>
                <a:lnTo>
                  <a:pt x="38" y="58"/>
                </a:lnTo>
                <a:lnTo>
                  <a:pt x="34" y="57"/>
                </a:lnTo>
                <a:lnTo>
                  <a:pt x="31" y="54"/>
                </a:lnTo>
                <a:lnTo>
                  <a:pt x="28" y="52"/>
                </a:lnTo>
                <a:lnTo>
                  <a:pt x="26" y="50"/>
                </a:lnTo>
                <a:lnTo>
                  <a:pt x="25" y="46"/>
                </a:lnTo>
                <a:lnTo>
                  <a:pt x="25" y="43"/>
                </a:lnTo>
                <a:lnTo>
                  <a:pt x="25" y="38"/>
                </a:lnTo>
                <a:lnTo>
                  <a:pt x="27" y="33"/>
                </a:lnTo>
                <a:lnTo>
                  <a:pt x="29" y="30"/>
                </a:lnTo>
                <a:lnTo>
                  <a:pt x="33" y="27"/>
                </a:lnTo>
                <a:lnTo>
                  <a:pt x="37" y="25"/>
                </a:lnTo>
                <a:lnTo>
                  <a:pt x="42" y="23"/>
                </a:lnTo>
                <a:lnTo>
                  <a:pt x="47" y="22"/>
                </a:lnTo>
                <a:lnTo>
                  <a:pt x="55" y="22"/>
                </a:lnTo>
                <a:lnTo>
                  <a:pt x="61" y="22"/>
                </a:lnTo>
                <a:lnTo>
                  <a:pt x="67" y="23"/>
                </a:lnTo>
                <a:lnTo>
                  <a:pt x="73" y="25"/>
                </a:lnTo>
                <a:lnTo>
                  <a:pt x="77" y="29"/>
                </a:lnTo>
                <a:lnTo>
                  <a:pt x="81" y="32"/>
                </a:lnTo>
                <a:lnTo>
                  <a:pt x="83" y="36"/>
                </a:lnTo>
                <a:lnTo>
                  <a:pt x="85" y="40"/>
                </a:lnTo>
                <a:lnTo>
                  <a:pt x="86" y="46"/>
                </a:lnTo>
                <a:lnTo>
                  <a:pt x="109" y="46"/>
                </a:lnTo>
                <a:lnTo>
                  <a:pt x="107" y="36"/>
                </a:lnTo>
                <a:lnTo>
                  <a:pt x="104" y="26"/>
                </a:lnTo>
                <a:lnTo>
                  <a:pt x="100" y="18"/>
                </a:lnTo>
                <a:lnTo>
                  <a:pt x="94" y="12"/>
                </a:lnTo>
                <a:lnTo>
                  <a:pt x="86" y="6"/>
                </a:lnTo>
                <a:lnTo>
                  <a:pt x="77" y="3"/>
                </a:lnTo>
                <a:lnTo>
                  <a:pt x="66" y="1"/>
                </a:lnTo>
                <a:lnTo>
                  <a:pt x="55" y="0"/>
                </a:lnTo>
                <a:lnTo>
                  <a:pt x="43" y="1"/>
                </a:lnTo>
                <a:lnTo>
                  <a:pt x="33" y="3"/>
                </a:lnTo>
                <a:lnTo>
                  <a:pt x="24" y="6"/>
                </a:lnTo>
                <a:lnTo>
                  <a:pt x="17" y="11"/>
                </a:lnTo>
                <a:lnTo>
                  <a:pt x="10" y="18"/>
                </a:lnTo>
                <a:lnTo>
                  <a:pt x="6" y="25"/>
                </a:lnTo>
                <a:lnTo>
                  <a:pt x="4" y="33"/>
                </a:lnTo>
                <a:lnTo>
                  <a:pt x="3" y="43"/>
                </a:lnTo>
                <a:lnTo>
                  <a:pt x="4" y="52"/>
                </a:lnTo>
                <a:lnTo>
                  <a:pt x="5" y="59"/>
                </a:lnTo>
                <a:lnTo>
                  <a:pt x="8" y="66"/>
                </a:lnTo>
                <a:lnTo>
                  <a:pt x="13" y="71"/>
                </a:lnTo>
                <a:lnTo>
                  <a:pt x="18" y="75"/>
                </a:lnTo>
                <a:lnTo>
                  <a:pt x="24" y="79"/>
                </a:lnTo>
                <a:lnTo>
                  <a:pt x="33" y="82"/>
                </a:lnTo>
                <a:lnTo>
                  <a:pt x="41" y="85"/>
                </a:lnTo>
                <a:lnTo>
                  <a:pt x="68" y="93"/>
                </a:lnTo>
                <a:lnTo>
                  <a:pt x="73" y="94"/>
                </a:lnTo>
                <a:lnTo>
                  <a:pt x="78" y="95"/>
                </a:lnTo>
                <a:lnTo>
                  <a:pt x="81" y="97"/>
                </a:lnTo>
                <a:lnTo>
                  <a:pt x="84" y="98"/>
                </a:lnTo>
                <a:lnTo>
                  <a:pt x="86" y="102"/>
                </a:lnTo>
                <a:lnTo>
                  <a:pt x="89" y="104"/>
                </a:lnTo>
                <a:lnTo>
                  <a:pt x="90" y="108"/>
                </a:lnTo>
                <a:lnTo>
                  <a:pt x="90" y="112"/>
                </a:lnTo>
                <a:lnTo>
                  <a:pt x="89" y="117"/>
                </a:lnTo>
                <a:lnTo>
                  <a:pt x="87" y="122"/>
                </a:lnTo>
                <a:lnTo>
                  <a:pt x="84" y="126"/>
                </a:lnTo>
                <a:lnTo>
                  <a:pt x="81" y="129"/>
                </a:lnTo>
                <a:lnTo>
                  <a:pt x="76" y="132"/>
                </a:lnTo>
                <a:lnTo>
                  <a:pt x="71" y="135"/>
                </a:lnTo>
                <a:lnTo>
                  <a:pt x="64" y="136"/>
                </a:lnTo>
                <a:lnTo>
                  <a:pt x="57" y="136"/>
                </a:lnTo>
                <a:lnTo>
                  <a:pt x="49" y="136"/>
                </a:lnTo>
                <a:lnTo>
                  <a:pt x="42" y="133"/>
                </a:lnTo>
                <a:lnTo>
                  <a:pt x="36" y="131"/>
                </a:lnTo>
                <a:lnTo>
                  <a:pt x="32" y="128"/>
                </a:lnTo>
                <a:lnTo>
                  <a:pt x="27" y="124"/>
                </a:lnTo>
                <a:lnTo>
                  <a:pt x="24" y="118"/>
                </a:lnTo>
                <a:lnTo>
                  <a:pt x="22" y="112"/>
                </a:lnTo>
                <a:lnTo>
                  <a:pt x="21" y="105"/>
                </a:lnTo>
                <a:lnTo>
                  <a:pt x="0" y="105"/>
                </a:lnTo>
                <a:close/>
              </a:path>
            </a:pathLst>
          </a:custGeom>
          <a:solidFill>
            <a:srgbClr val="000080"/>
          </a:solidFill>
          <a:ln w="9525">
            <a:noFill/>
            <a:round/>
            <a:headEnd/>
            <a:tailEnd/>
          </a:ln>
        </p:spPr>
        <p:txBody>
          <a:bodyPr/>
          <a:lstStyle/>
          <a:p>
            <a:endParaRPr lang="en-US"/>
          </a:p>
        </p:txBody>
      </p:sp>
      <p:sp>
        <p:nvSpPr>
          <p:cNvPr id="23777" name="Freeform 225"/>
          <p:cNvSpPr>
            <a:spLocks/>
          </p:cNvSpPr>
          <p:nvPr/>
        </p:nvSpPr>
        <p:spPr bwMode="auto">
          <a:xfrm>
            <a:off x="2238375" y="4297363"/>
            <a:ext cx="55563"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6" y="3"/>
                </a:lnTo>
                <a:lnTo>
                  <a:pt x="76" y="1"/>
                </a:lnTo>
                <a:lnTo>
                  <a:pt x="63" y="0"/>
                </a:lnTo>
                <a:lnTo>
                  <a:pt x="49" y="1"/>
                </a:lnTo>
                <a:lnTo>
                  <a:pt x="37" y="5"/>
                </a:lnTo>
                <a:lnTo>
                  <a:pt x="26" y="11"/>
                </a:lnTo>
                <a:lnTo>
                  <a:pt x="17" y="20"/>
                </a:lnTo>
                <a:lnTo>
                  <a:pt x="9" y="32"/>
                </a:lnTo>
                <a:lnTo>
                  <a:pt x="4" y="46"/>
                </a:lnTo>
                <a:lnTo>
                  <a:pt x="1" y="61"/>
                </a:lnTo>
                <a:lnTo>
                  <a:pt x="0" y="79"/>
                </a:lnTo>
                <a:lnTo>
                  <a:pt x="1" y="97"/>
                </a:lnTo>
                <a:lnTo>
                  <a:pt x="4" y="112"/>
                </a:lnTo>
                <a:lnTo>
                  <a:pt x="9" y="125"/>
                </a:lnTo>
                <a:lnTo>
                  <a:pt x="16" y="137"/>
                </a:lnTo>
                <a:lnTo>
                  <a:pt x="25" y="146"/>
                </a:lnTo>
                <a:lnTo>
                  <a:pt x="35" y="152"/>
                </a:lnTo>
                <a:lnTo>
                  <a:pt x="47" y="157"/>
                </a:lnTo>
                <a:lnTo>
                  <a:pt x="60" y="158"/>
                </a:lnTo>
                <a:lnTo>
                  <a:pt x="74" y="157"/>
                </a:lnTo>
                <a:lnTo>
                  <a:pt x="84" y="154"/>
                </a:lnTo>
                <a:lnTo>
                  <a:pt x="95" y="149"/>
                </a:lnTo>
                <a:lnTo>
                  <a:pt x="103" y="143"/>
                </a:lnTo>
                <a:lnTo>
                  <a:pt x="110" y="135"/>
                </a:lnTo>
                <a:lnTo>
                  <a:pt x="116" y="124"/>
                </a:lnTo>
                <a:lnTo>
                  <a:pt x="119" y="112"/>
                </a:lnTo>
                <a:lnTo>
                  <a:pt x="121" y="100"/>
                </a:lnTo>
                <a:lnTo>
                  <a:pt x="99" y="100"/>
                </a:lnTo>
                <a:lnTo>
                  <a:pt x="97" y="108"/>
                </a:lnTo>
                <a:lnTo>
                  <a:pt x="95" y="115"/>
                </a:lnTo>
                <a:lnTo>
                  <a:pt x="91" y="121"/>
                </a:lnTo>
                <a:lnTo>
                  <a:pt x="87" y="125"/>
                </a:lnTo>
                <a:lnTo>
                  <a:pt x="82" y="130"/>
                </a:lnTo>
                <a:lnTo>
                  <a:pt x="76" y="132"/>
                </a:lnTo>
                <a:lnTo>
                  <a:pt x="69" y="135"/>
                </a:lnTo>
                <a:lnTo>
                  <a:pt x="61" y="135"/>
                </a:lnTo>
                <a:lnTo>
                  <a:pt x="52" y="133"/>
                </a:lnTo>
                <a:lnTo>
                  <a:pt x="45" y="131"/>
                </a:lnTo>
                <a:lnTo>
                  <a:pt x="39" y="126"/>
                </a:lnTo>
                <a:lnTo>
                  <a:pt x="33" y="121"/>
                </a:lnTo>
                <a:lnTo>
                  <a:pt x="29" y="112"/>
                </a:lnTo>
                <a:lnTo>
                  <a:pt x="26" y="103"/>
                </a:lnTo>
                <a:lnTo>
                  <a:pt x="25" y="92"/>
                </a:lnTo>
                <a:lnTo>
                  <a:pt x="24" y="79"/>
                </a:lnTo>
                <a:lnTo>
                  <a:pt x="25" y="66"/>
                </a:lnTo>
                <a:lnTo>
                  <a:pt x="27" y="54"/>
                </a:lnTo>
                <a:lnTo>
                  <a:pt x="30" y="45"/>
                </a:lnTo>
                <a:lnTo>
                  <a:pt x="35" y="37"/>
                </a:lnTo>
                <a:lnTo>
                  <a:pt x="40" y="31"/>
                </a:lnTo>
                <a:lnTo>
                  <a:pt x="46" y="26"/>
                </a:lnTo>
                <a:lnTo>
                  <a:pt x="55" y="24"/>
                </a:lnTo>
                <a:lnTo>
                  <a:pt x="63" y="23"/>
                </a:lnTo>
                <a:lnTo>
                  <a:pt x="70" y="23"/>
                </a:lnTo>
                <a:lnTo>
                  <a:pt x="77" y="25"/>
                </a:lnTo>
                <a:lnTo>
                  <a:pt x="83" y="27"/>
                </a:lnTo>
                <a:lnTo>
                  <a:pt x="87" y="31"/>
                </a:lnTo>
                <a:lnTo>
                  <a:pt x="91" y="36"/>
                </a:lnTo>
                <a:lnTo>
                  <a:pt x="95" y="41"/>
                </a:lnTo>
                <a:lnTo>
                  <a:pt x="97" y="47"/>
                </a:lnTo>
                <a:lnTo>
                  <a:pt x="98" y="54"/>
                </a:lnTo>
                <a:close/>
              </a:path>
            </a:pathLst>
          </a:custGeom>
          <a:solidFill>
            <a:srgbClr val="000080"/>
          </a:solidFill>
          <a:ln w="9525">
            <a:noFill/>
            <a:round/>
            <a:headEnd/>
            <a:tailEnd/>
          </a:ln>
        </p:spPr>
        <p:txBody>
          <a:bodyPr/>
          <a:lstStyle/>
          <a:p>
            <a:endParaRPr lang="en-US"/>
          </a:p>
        </p:txBody>
      </p:sp>
      <p:sp>
        <p:nvSpPr>
          <p:cNvPr id="23778" name="Freeform 226"/>
          <p:cNvSpPr>
            <a:spLocks noEditPoints="1"/>
          </p:cNvSpPr>
          <p:nvPr/>
        </p:nvSpPr>
        <p:spPr bwMode="auto">
          <a:xfrm>
            <a:off x="2305050" y="4268788"/>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779" name="Rectangle 227"/>
          <p:cNvSpPr>
            <a:spLocks noChangeArrowheads="1"/>
          </p:cNvSpPr>
          <p:nvPr/>
        </p:nvSpPr>
        <p:spPr bwMode="auto">
          <a:xfrm>
            <a:off x="2332038" y="4268788"/>
            <a:ext cx="11112" cy="109537"/>
          </a:xfrm>
          <a:prstGeom prst="rect">
            <a:avLst/>
          </a:prstGeom>
          <a:solidFill>
            <a:srgbClr val="000080"/>
          </a:solidFill>
          <a:ln w="9525">
            <a:noFill/>
            <a:miter lim="800000"/>
            <a:headEnd/>
            <a:tailEnd/>
          </a:ln>
        </p:spPr>
        <p:txBody>
          <a:bodyPr/>
          <a:lstStyle/>
          <a:p>
            <a:endParaRPr lang="ru-RU" altLang="en-US"/>
          </a:p>
        </p:txBody>
      </p:sp>
      <p:sp>
        <p:nvSpPr>
          <p:cNvPr id="23780" name="Rectangle 228"/>
          <p:cNvSpPr>
            <a:spLocks noChangeArrowheads="1"/>
          </p:cNvSpPr>
          <p:nvPr/>
        </p:nvSpPr>
        <p:spPr bwMode="auto">
          <a:xfrm>
            <a:off x="2359025" y="4268788"/>
            <a:ext cx="11113" cy="109537"/>
          </a:xfrm>
          <a:prstGeom prst="rect">
            <a:avLst/>
          </a:prstGeom>
          <a:solidFill>
            <a:srgbClr val="000080"/>
          </a:solidFill>
          <a:ln w="9525">
            <a:noFill/>
            <a:miter lim="800000"/>
            <a:headEnd/>
            <a:tailEnd/>
          </a:ln>
        </p:spPr>
        <p:txBody>
          <a:bodyPr/>
          <a:lstStyle/>
          <a:p>
            <a:endParaRPr lang="ru-RU" altLang="en-US"/>
          </a:p>
        </p:txBody>
      </p:sp>
      <p:sp>
        <p:nvSpPr>
          <p:cNvPr id="23781" name="Freeform 229"/>
          <p:cNvSpPr>
            <a:spLocks noEditPoints="1"/>
          </p:cNvSpPr>
          <p:nvPr/>
        </p:nvSpPr>
        <p:spPr bwMode="auto">
          <a:xfrm>
            <a:off x="2382838" y="4297363"/>
            <a:ext cx="61912"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8"/>
                </a:lnTo>
                <a:lnTo>
                  <a:pt x="89" y="107"/>
                </a:lnTo>
                <a:lnTo>
                  <a:pt x="87" y="114"/>
                </a:lnTo>
                <a:lnTo>
                  <a:pt x="84" y="119"/>
                </a:lnTo>
                <a:lnTo>
                  <a:pt x="79" y="125"/>
                </a:lnTo>
                <a:lnTo>
                  <a:pt x="73" y="130"/>
                </a:lnTo>
                <a:lnTo>
                  <a:pt x="65" y="133"/>
                </a:lnTo>
                <a:lnTo>
                  <a:pt x="58" y="135"/>
                </a:lnTo>
                <a:lnTo>
                  <a:pt x="48" y="136"/>
                </a:lnTo>
                <a:lnTo>
                  <a:pt x="43" y="136"/>
                </a:lnTo>
                <a:lnTo>
                  <a:pt x="38" y="135"/>
                </a:lnTo>
                <a:lnTo>
                  <a:pt x="34" y="132"/>
                </a:lnTo>
                <a:lnTo>
                  <a:pt x="30" y="130"/>
                </a:lnTo>
                <a:lnTo>
                  <a:pt x="27" y="126"/>
                </a:lnTo>
                <a:lnTo>
                  <a:pt x="26" y="122"/>
                </a:lnTo>
                <a:lnTo>
                  <a:pt x="24" y="117"/>
                </a:lnTo>
                <a:lnTo>
                  <a:pt x="24" y="112"/>
                </a:lnTo>
                <a:lnTo>
                  <a:pt x="24" y="107"/>
                </a:lnTo>
                <a:lnTo>
                  <a:pt x="25" y="102"/>
                </a:lnTo>
                <a:lnTo>
                  <a:pt x="27" y="98"/>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6"/>
                </a:lnTo>
                <a:lnTo>
                  <a:pt x="114" y="119"/>
                </a:lnTo>
                <a:lnTo>
                  <a:pt x="114" y="45"/>
                </a:lnTo>
                <a:lnTo>
                  <a:pt x="113" y="34"/>
                </a:lnTo>
                <a:lnTo>
                  <a:pt x="110" y="25"/>
                </a:lnTo>
                <a:lnTo>
                  <a:pt x="106" y="17"/>
                </a:lnTo>
                <a:lnTo>
                  <a:pt x="101" y="10"/>
                </a:lnTo>
                <a:lnTo>
                  <a:pt x="94" y="5"/>
                </a:lnTo>
                <a:lnTo>
                  <a:pt x="84" y="2"/>
                </a:lnTo>
                <a:lnTo>
                  <a:pt x="74" y="1"/>
                </a:lnTo>
                <a:lnTo>
                  <a:pt x="61" y="0"/>
                </a:lnTo>
                <a:lnTo>
                  <a:pt x="48" y="1"/>
                </a:lnTo>
                <a:lnTo>
                  <a:pt x="38" y="3"/>
                </a:lnTo>
                <a:lnTo>
                  <a:pt x="28" y="6"/>
                </a:lnTo>
                <a:lnTo>
                  <a:pt x="21" y="12"/>
                </a:lnTo>
                <a:lnTo>
                  <a:pt x="15" y="19"/>
                </a:lnTo>
                <a:lnTo>
                  <a:pt x="10" y="27"/>
                </a:lnTo>
                <a:lnTo>
                  <a:pt x="7" y="37"/>
                </a:lnTo>
                <a:lnTo>
                  <a:pt x="6" y="47"/>
                </a:lnTo>
                <a:lnTo>
                  <a:pt x="6" y="48"/>
                </a:lnTo>
                <a:lnTo>
                  <a:pt x="28" y="48"/>
                </a:lnTo>
                <a:lnTo>
                  <a:pt x="28" y="43"/>
                </a:lnTo>
                <a:lnTo>
                  <a:pt x="30" y="37"/>
                </a:lnTo>
                <a:lnTo>
                  <a:pt x="32" y="32"/>
                </a:lnTo>
                <a:lnTo>
                  <a:pt x="37" y="29"/>
                </a:lnTo>
                <a:lnTo>
                  <a:pt x="41" y="25"/>
                </a:lnTo>
                <a:lnTo>
                  <a:pt x="46" y="23"/>
                </a:lnTo>
                <a:lnTo>
                  <a:pt x="52" y="22"/>
                </a:lnTo>
                <a:lnTo>
                  <a:pt x="60" y="22"/>
                </a:lnTo>
                <a:lnTo>
                  <a:pt x="67" y="22"/>
                </a:lnTo>
                <a:lnTo>
                  <a:pt x="74" y="23"/>
                </a:lnTo>
                <a:lnTo>
                  <a:pt x="79" y="25"/>
                </a:lnTo>
                <a:lnTo>
                  <a:pt x="83" y="27"/>
                </a:lnTo>
                <a:lnTo>
                  <a:pt x="86" y="30"/>
                </a:lnTo>
                <a:lnTo>
                  <a:pt x="88" y="34"/>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2"/>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w="9525">
            <a:noFill/>
            <a:round/>
            <a:headEnd/>
            <a:tailEnd/>
          </a:ln>
        </p:spPr>
        <p:txBody>
          <a:bodyPr/>
          <a:lstStyle/>
          <a:p>
            <a:endParaRPr lang="en-US"/>
          </a:p>
        </p:txBody>
      </p:sp>
      <p:sp>
        <p:nvSpPr>
          <p:cNvPr id="23782" name="Freeform 230"/>
          <p:cNvSpPr>
            <a:spLocks noEditPoints="1"/>
          </p:cNvSpPr>
          <p:nvPr/>
        </p:nvSpPr>
        <p:spPr bwMode="auto">
          <a:xfrm>
            <a:off x="2482850" y="4267200"/>
            <a:ext cx="85725" cy="114300"/>
          </a:xfrm>
          <a:custGeom>
            <a:avLst/>
            <a:gdLst>
              <a:gd name="T0" fmla="*/ 0 w 178"/>
              <a:gd name="T1" fmla="*/ 2147483647 h 215"/>
              <a:gd name="T2" fmla="*/ 2147483647 w 178"/>
              <a:gd name="T3" fmla="*/ 2147483647 h 215"/>
              <a:gd name="T4" fmla="*/ 2147483647 w 178"/>
              <a:gd name="T5" fmla="*/ 2147483647 h 215"/>
              <a:gd name="T6" fmla="*/ 2147483647 w 178"/>
              <a:gd name="T7" fmla="*/ 2147483647 h 215"/>
              <a:gd name="T8" fmla="*/ 2147483647 w 178"/>
              <a:gd name="T9" fmla="*/ 2147483647 h 215"/>
              <a:gd name="T10" fmla="*/ 2147483647 w 178"/>
              <a:gd name="T11" fmla="*/ 2147483647 h 215"/>
              <a:gd name="T12" fmla="*/ 2147483647 w 178"/>
              <a:gd name="T13" fmla="*/ 2147483647 h 215"/>
              <a:gd name="T14" fmla="*/ 2147483647 w 178"/>
              <a:gd name="T15" fmla="*/ 2147483647 h 215"/>
              <a:gd name="T16" fmla="*/ 2147483647 w 178"/>
              <a:gd name="T17" fmla="*/ 2147483647 h 215"/>
              <a:gd name="T18" fmla="*/ 2147483647 w 178"/>
              <a:gd name="T19" fmla="*/ 2147483647 h 215"/>
              <a:gd name="T20" fmla="*/ 2147483647 w 178"/>
              <a:gd name="T21" fmla="*/ 2147483647 h 215"/>
              <a:gd name="T22" fmla="*/ 2147483647 w 178"/>
              <a:gd name="T23" fmla="*/ 2147483647 h 215"/>
              <a:gd name="T24" fmla="*/ 2147483647 w 178"/>
              <a:gd name="T25" fmla="*/ 2147483647 h 215"/>
              <a:gd name="T26" fmla="*/ 2147483647 w 178"/>
              <a:gd name="T27" fmla="*/ 2147483647 h 215"/>
              <a:gd name="T28" fmla="*/ 2147483647 w 178"/>
              <a:gd name="T29" fmla="*/ 2147483647 h 215"/>
              <a:gd name="T30" fmla="*/ 2147483647 w 178"/>
              <a:gd name="T31" fmla="*/ 2147483647 h 215"/>
              <a:gd name="T32" fmla="*/ 2147483647 w 178"/>
              <a:gd name="T33" fmla="*/ 2147483647 h 215"/>
              <a:gd name="T34" fmla="*/ 2147483647 w 178"/>
              <a:gd name="T35" fmla="*/ 2147483647 h 215"/>
              <a:gd name="T36" fmla="*/ 2147483647 w 178"/>
              <a:gd name="T37" fmla="*/ 2147483647 h 215"/>
              <a:gd name="T38" fmla="*/ 2147483647 w 178"/>
              <a:gd name="T39" fmla="*/ 2147483647 h 215"/>
              <a:gd name="T40" fmla="*/ 2147483647 w 178"/>
              <a:gd name="T41" fmla="*/ 2147483647 h 215"/>
              <a:gd name="T42" fmla="*/ 2147483647 w 178"/>
              <a:gd name="T43" fmla="*/ 2147483647 h 215"/>
              <a:gd name="T44" fmla="*/ 2147483647 w 178"/>
              <a:gd name="T45" fmla="*/ 2147483647 h 215"/>
              <a:gd name="T46" fmla="*/ 2147483647 w 178"/>
              <a:gd name="T47" fmla="*/ 0 h 215"/>
              <a:gd name="T48" fmla="*/ 2147483647 w 178"/>
              <a:gd name="T49" fmla="*/ 0 h 215"/>
              <a:gd name="T50" fmla="*/ 2147483647 w 178"/>
              <a:gd name="T51" fmla="*/ 2147483647 h 215"/>
              <a:gd name="T52" fmla="*/ 2147483647 w 178"/>
              <a:gd name="T53" fmla="*/ 2147483647 h 215"/>
              <a:gd name="T54" fmla="*/ 2147483647 w 178"/>
              <a:gd name="T55" fmla="*/ 2147483647 h 215"/>
              <a:gd name="T56" fmla="*/ 2147483647 w 178"/>
              <a:gd name="T57" fmla="*/ 2147483647 h 215"/>
              <a:gd name="T58" fmla="*/ 2147483647 w 178"/>
              <a:gd name="T59" fmla="*/ 2147483647 h 215"/>
              <a:gd name="T60" fmla="*/ 2147483647 w 178"/>
              <a:gd name="T61" fmla="*/ 2147483647 h 215"/>
              <a:gd name="T62" fmla="*/ 0 w 178"/>
              <a:gd name="T63" fmla="*/ 2147483647 h 215"/>
              <a:gd name="T64" fmla="*/ 2147483647 w 178"/>
              <a:gd name="T65" fmla="*/ 2147483647 h 215"/>
              <a:gd name="T66" fmla="*/ 2147483647 w 178"/>
              <a:gd name="T67" fmla="*/ 2147483647 h 215"/>
              <a:gd name="T68" fmla="*/ 2147483647 w 178"/>
              <a:gd name="T69" fmla="*/ 2147483647 h 215"/>
              <a:gd name="T70" fmla="*/ 2147483647 w 178"/>
              <a:gd name="T71" fmla="*/ 2147483647 h 215"/>
              <a:gd name="T72" fmla="*/ 2147483647 w 178"/>
              <a:gd name="T73" fmla="*/ 2147483647 h 215"/>
              <a:gd name="T74" fmla="*/ 2147483647 w 178"/>
              <a:gd name="T75" fmla="*/ 2147483647 h 215"/>
              <a:gd name="T76" fmla="*/ 2147483647 w 178"/>
              <a:gd name="T77" fmla="*/ 2147483647 h 215"/>
              <a:gd name="T78" fmla="*/ 2147483647 w 178"/>
              <a:gd name="T79" fmla="*/ 2147483647 h 215"/>
              <a:gd name="T80" fmla="*/ 2147483647 w 178"/>
              <a:gd name="T81" fmla="*/ 2147483647 h 215"/>
              <a:gd name="T82" fmla="*/ 2147483647 w 178"/>
              <a:gd name="T83" fmla="*/ 2147483647 h 215"/>
              <a:gd name="T84" fmla="*/ 2147483647 w 178"/>
              <a:gd name="T85" fmla="*/ 2147483647 h 215"/>
              <a:gd name="T86" fmla="*/ 2147483647 w 178"/>
              <a:gd name="T87" fmla="*/ 2147483647 h 215"/>
              <a:gd name="T88" fmla="*/ 2147483647 w 178"/>
              <a:gd name="T89" fmla="*/ 2147483647 h 215"/>
              <a:gd name="T90" fmla="*/ 2147483647 w 178"/>
              <a:gd name="T91" fmla="*/ 2147483647 h 215"/>
              <a:gd name="T92" fmla="*/ 2147483647 w 178"/>
              <a:gd name="T93" fmla="*/ 2147483647 h 215"/>
              <a:gd name="T94" fmla="*/ 2147483647 w 178"/>
              <a:gd name="T95" fmla="*/ 2147483647 h 215"/>
              <a:gd name="T96" fmla="*/ 2147483647 w 178"/>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8"/>
              <a:gd name="T148" fmla="*/ 0 h 215"/>
              <a:gd name="T149" fmla="*/ 178 w 178"/>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8" h="215">
                <a:moveTo>
                  <a:pt x="0" y="108"/>
                </a:moveTo>
                <a:lnTo>
                  <a:pt x="0" y="120"/>
                </a:lnTo>
                <a:lnTo>
                  <a:pt x="1" y="131"/>
                </a:lnTo>
                <a:lnTo>
                  <a:pt x="3" y="143"/>
                </a:lnTo>
                <a:lnTo>
                  <a:pt x="6" y="153"/>
                </a:lnTo>
                <a:lnTo>
                  <a:pt x="9" y="163"/>
                </a:lnTo>
                <a:lnTo>
                  <a:pt x="14" y="172"/>
                </a:lnTo>
                <a:lnTo>
                  <a:pt x="19" y="179"/>
                </a:lnTo>
                <a:lnTo>
                  <a:pt x="24" y="187"/>
                </a:lnTo>
                <a:lnTo>
                  <a:pt x="29" y="193"/>
                </a:lnTo>
                <a:lnTo>
                  <a:pt x="37" y="199"/>
                </a:lnTo>
                <a:lnTo>
                  <a:pt x="44" y="203"/>
                </a:lnTo>
                <a:lnTo>
                  <a:pt x="52" y="208"/>
                </a:lnTo>
                <a:lnTo>
                  <a:pt x="60" y="210"/>
                </a:lnTo>
                <a:lnTo>
                  <a:pt x="69" y="213"/>
                </a:lnTo>
                <a:lnTo>
                  <a:pt x="79" y="215"/>
                </a:lnTo>
                <a:lnTo>
                  <a:pt x="89" y="215"/>
                </a:lnTo>
                <a:lnTo>
                  <a:pt x="99" y="215"/>
                </a:lnTo>
                <a:lnTo>
                  <a:pt x="108" y="213"/>
                </a:lnTo>
                <a:lnTo>
                  <a:pt x="118" y="210"/>
                </a:lnTo>
                <a:lnTo>
                  <a:pt x="126" y="208"/>
                </a:lnTo>
                <a:lnTo>
                  <a:pt x="134" y="203"/>
                </a:lnTo>
                <a:lnTo>
                  <a:pt x="141" y="199"/>
                </a:lnTo>
                <a:lnTo>
                  <a:pt x="149" y="193"/>
                </a:lnTo>
                <a:lnTo>
                  <a:pt x="154" y="187"/>
                </a:lnTo>
                <a:lnTo>
                  <a:pt x="160" y="179"/>
                </a:lnTo>
                <a:lnTo>
                  <a:pt x="164" y="172"/>
                </a:lnTo>
                <a:lnTo>
                  <a:pt x="169" y="163"/>
                </a:lnTo>
                <a:lnTo>
                  <a:pt x="172" y="153"/>
                </a:lnTo>
                <a:lnTo>
                  <a:pt x="175" y="143"/>
                </a:lnTo>
                <a:lnTo>
                  <a:pt x="177" y="131"/>
                </a:lnTo>
                <a:lnTo>
                  <a:pt x="178" y="120"/>
                </a:lnTo>
                <a:lnTo>
                  <a:pt x="178" y="108"/>
                </a:lnTo>
                <a:lnTo>
                  <a:pt x="178" y="95"/>
                </a:lnTo>
                <a:lnTo>
                  <a:pt x="177" y="83"/>
                </a:lnTo>
                <a:lnTo>
                  <a:pt x="175" y="72"/>
                </a:lnTo>
                <a:lnTo>
                  <a:pt x="172" y="61"/>
                </a:lnTo>
                <a:lnTo>
                  <a:pt x="169" y="52"/>
                </a:lnTo>
                <a:lnTo>
                  <a:pt x="164" y="44"/>
                </a:lnTo>
                <a:lnTo>
                  <a:pt x="160" y="36"/>
                </a:lnTo>
                <a:lnTo>
                  <a:pt x="154" y="28"/>
                </a:lnTo>
                <a:lnTo>
                  <a:pt x="149" y="22"/>
                </a:lnTo>
                <a:lnTo>
                  <a:pt x="141" y="16"/>
                </a:lnTo>
                <a:lnTo>
                  <a:pt x="134" y="11"/>
                </a:lnTo>
                <a:lnTo>
                  <a:pt x="126" y="7"/>
                </a:lnTo>
                <a:lnTo>
                  <a:pt x="118" y="4"/>
                </a:lnTo>
                <a:lnTo>
                  <a:pt x="108" y="2"/>
                </a:lnTo>
                <a:lnTo>
                  <a:pt x="99" y="0"/>
                </a:lnTo>
                <a:lnTo>
                  <a:pt x="89" y="0"/>
                </a:lnTo>
                <a:lnTo>
                  <a:pt x="79" y="0"/>
                </a:lnTo>
                <a:lnTo>
                  <a:pt x="69" y="2"/>
                </a:lnTo>
                <a:lnTo>
                  <a:pt x="60" y="4"/>
                </a:lnTo>
                <a:lnTo>
                  <a:pt x="52" y="7"/>
                </a:lnTo>
                <a:lnTo>
                  <a:pt x="44" y="11"/>
                </a:lnTo>
                <a:lnTo>
                  <a:pt x="37" y="16"/>
                </a:lnTo>
                <a:lnTo>
                  <a:pt x="29" y="22"/>
                </a:lnTo>
                <a:lnTo>
                  <a:pt x="24" y="28"/>
                </a:lnTo>
                <a:lnTo>
                  <a:pt x="19" y="36"/>
                </a:lnTo>
                <a:lnTo>
                  <a:pt x="14" y="44"/>
                </a:lnTo>
                <a:lnTo>
                  <a:pt x="9" y="52"/>
                </a:lnTo>
                <a:lnTo>
                  <a:pt x="6" y="61"/>
                </a:lnTo>
                <a:lnTo>
                  <a:pt x="3" y="72"/>
                </a:lnTo>
                <a:lnTo>
                  <a:pt x="1" y="83"/>
                </a:lnTo>
                <a:lnTo>
                  <a:pt x="0" y="95"/>
                </a:lnTo>
                <a:lnTo>
                  <a:pt x="0" y="108"/>
                </a:lnTo>
                <a:close/>
                <a:moveTo>
                  <a:pt x="26" y="108"/>
                </a:moveTo>
                <a:lnTo>
                  <a:pt x="27" y="88"/>
                </a:lnTo>
                <a:lnTo>
                  <a:pt x="30" y="72"/>
                </a:lnTo>
                <a:lnTo>
                  <a:pt x="36" y="58"/>
                </a:lnTo>
                <a:lnTo>
                  <a:pt x="43" y="46"/>
                </a:lnTo>
                <a:lnTo>
                  <a:pt x="53" y="37"/>
                </a:lnTo>
                <a:lnTo>
                  <a:pt x="63" y="30"/>
                </a:lnTo>
                <a:lnTo>
                  <a:pt x="76" y="25"/>
                </a:lnTo>
                <a:lnTo>
                  <a:pt x="89" y="24"/>
                </a:lnTo>
                <a:lnTo>
                  <a:pt x="103" y="25"/>
                </a:lnTo>
                <a:lnTo>
                  <a:pt x="115" y="30"/>
                </a:lnTo>
                <a:lnTo>
                  <a:pt x="126" y="37"/>
                </a:lnTo>
                <a:lnTo>
                  <a:pt x="135" y="46"/>
                </a:lnTo>
                <a:lnTo>
                  <a:pt x="142" y="58"/>
                </a:lnTo>
                <a:lnTo>
                  <a:pt x="147" y="72"/>
                </a:lnTo>
                <a:lnTo>
                  <a:pt x="151" y="88"/>
                </a:lnTo>
                <a:lnTo>
                  <a:pt x="152" y="108"/>
                </a:lnTo>
                <a:lnTo>
                  <a:pt x="151" y="127"/>
                </a:lnTo>
                <a:lnTo>
                  <a:pt x="147" y="143"/>
                </a:lnTo>
                <a:lnTo>
                  <a:pt x="142" y="157"/>
                </a:lnTo>
                <a:lnTo>
                  <a:pt x="135" y="168"/>
                </a:lnTo>
                <a:lnTo>
                  <a:pt x="126" y="178"/>
                </a:lnTo>
                <a:lnTo>
                  <a:pt x="115" y="185"/>
                </a:lnTo>
                <a:lnTo>
                  <a:pt x="103" y="189"/>
                </a:lnTo>
                <a:lnTo>
                  <a:pt x="89" y="191"/>
                </a:lnTo>
                <a:lnTo>
                  <a:pt x="76" y="189"/>
                </a:lnTo>
                <a:lnTo>
                  <a:pt x="63" y="185"/>
                </a:lnTo>
                <a:lnTo>
                  <a:pt x="53" y="178"/>
                </a:lnTo>
                <a:lnTo>
                  <a:pt x="43" y="168"/>
                </a:lnTo>
                <a:lnTo>
                  <a:pt x="36" y="157"/>
                </a:lnTo>
                <a:lnTo>
                  <a:pt x="30" y="143"/>
                </a:lnTo>
                <a:lnTo>
                  <a:pt x="27" y="127"/>
                </a:lnTo>
                <a:lnTo>
                  <a:pt x="26" y="108"/>
                </a:lnTo>
                <a:close/>
              </a:path>
            </a:pathLst>
          </a:custGeom>
          <a:solidFill>
            <a:srgbClr val="000080"/>
          </a:solidFill>
          <a:ln w="9525">
            <a:noFill/>
            <a:round/>
            <a:headEnd/>
            <a:tailEnd/>
          </a:ln>
        </p:spPr>
        <p:txBody>
          <a:bodyPr/>
          <a:lstStyle/>
          <a:p>
            <a:endParaRPr lang="en-US"/>
          </a:p>
        </p:txBody>
      </p:sp>
      <p:sp>
        <p:nvSpPr>
          <p:cNvPr id="23783" name="Rectangle 231"/>
          <p:cNvSpPr>
            <a:spLocks noChangeArrowheads="1"/>
          </p:cNvSpPr>
          <p:nvPr/>
        </p:nvSpPr>
        <p:spPr bwMode="auto">
          <a:xfrm>
            <a:off x="2582863" y="4362450"/>
            <a:ext cx="11112" cy="15875"/>
          </a:xfrm>
          <a:prstGeom prst="rect">
            <a:avLst/>
          </a:prstGeom>
          <a:solidFill>
            <a:srgbClr val="000080"/>
          </a:solidFill>
          <a:ln w="9525">
            <a:noFill/>
            <a:miter lim="800000"/>
            <a:headEnd/>
            <a:tailEnd/>
          </a:ln>
        </p:spPr>
        <p:txBody>
          <a:bodyPr/>
          <a:lstStyle/>
          <a:p>
            <a:endParaRPr lang="ru-RU" altLang="en-US"/>
          </a:p>
        </p:txBody>
      </p:sp>
      <p:sp>
        <p:nvSpPr>
          <p:cNvPr id="23784" name="Freeform 232"/>
          <p:cNvSpPr>
            <a:spLocks/>
          </p:cNvSpPr>
          <p:nvPr/>
        </p:nvSpPr>
        <p:spPr bwMode="auto">
          <a:xfrm>
            <a:off x="1357313" y="4465638"/>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4"/>
                </a:lnTo>
                <a:lnTo>
                  <a:pt x="20" y="36"/>
                </a:lnTo>
                <a:lnTo>
                  <a:pt x="11" y="37"/>
                </a:lnTo>
                <a:lnTo>
                  <a:pt x="0" y="38"/>
                </a:lnTo>
                <a:lnTo>
                  <a:pt x="0" y="59"/>
                </a:lnTo>
                <a:lnTo>
                  <a:pt x="42" y="59"/>
                </a:lnTo>
                <a:lnTo>
                  <a:pt x="42" y="199"/>
                </a:lnTo>
                <a:close/>
              </a:path>
            </a:pathLst>
          </a:custGeom>
          <a:solidFill>
            <a:srgbClr val="000099"/>
          </a:solidFill>
          <a:ln w="9525">
            <a:noFill/>
            <a:round/>
            <a:headEnd/>
            <a:tailEnd/>
          </a:ln>
        </p:spPr>
        <p:txBody>
          <a:bodyPr/>
          <a:lstStyle/>
          <a:p>
            <a:endParaRPr lang="en-US"/>
          </a:p>
        </p:txBody>
      </p:sp>
      <p:sp>
        <p:nvSpPr>
          <p:cNvPr id="23785" name="Freeform 233"/>
          <p:cNvSpPr>
            <a:spLocks noEditPoints="1"/>
          </p:cNvSpPr>
          <p:nvPr/>
        </p:nvSpPr>
        <p:spPr bwMode="auto">
          <a:xfrm>
            <a:off x="1417638" y="4465638"/>
            <a:ext cx="60325" cy="107950"/>
          </a:xfrm>
          <a:custGeom>
            <a:avLst/>
            <a:gdLst>
              <a:gd name="T0" fmla="*/ 2147483647 w 125"/>
              <a:gd name="T1" fmla="*/ 2147483647 h 204"/>
              <a:gd name="T2" fmla="*/ 2147483647 w 125"/>
              <a:gd name="T3" fmla="*/ 2147483647 h 204"/>
              <a:gd name="T4" fmla="*/ 0 w 125"/>
              <a:gd name="T5" fmla="*/ 2147483647 h 204"/>
              <a:gd name="T6" fmla="*/ 2147483647 w 125"/>
              <a:gd name="T7" fmla="*/ 2147483647 h 204"/>
              <a:gd name="T8" fmla="*/ 2147483647 w 125"/>
              <a:gd name="T9" fmla="*/ 2147483647 h 204"/>
              <a:gd name="T10" fmla="*/ 2147483647 w 125"/>
              <a:gd name="T11" fmla="*/ 2147483647 h 204"/>
              <a:gd name="T12" fmla="*/ 2147483647 w 125"/>
              <a:gd name="T13" fmla="*/ 2147483647 h 204"/>
              <a:gd name="T14" fmla="*/ 2147483647 w 125"/>
              <a:gd name="T15" fmla="*/ 2147483647 h 204"/>
              <a:gd name="T16" fmla="*/ 2147483647 w 125"/>
              <a:gd name="T17" fmla="*/ 2147483647 h 204"/>
              <a:gd name="T18" fmla="*/ 2147483647 w 125"/>
              <a:gd name="T19" fmla="*/ 2147483647 h 204"/>
              <a:gd name="T20" fmla="*/ 2147483647 w 125"/>
              <a:gd name="T21" fmla="*/ 2147483647 h 204"/>
              <a:gd name="T22" fmla="*/ 2147483647 w 125"/>
              <a:gd name="T23" fmla="*/ 2147483647 h 204"/>
              <a:gd name="T24" fmla="*/ 2147483647 w 125"/>
              <a:gd name="T25" fmla="*/ 2147483647 h 204"/>
              <a:gd name="T26" fmla="*/ 2147483647 w 125"/>
              <a:gd name="T27" fmla="*/ 2147483647 h 204"/>
              <a:gd name="T28" fmla="*/ 2147483647 w 125"/>
              <a:gd name="T29" fmla="*/ 2147483647 h 204"/>
              <a:gd name="T30" fmla="*/ 2147483647 w 125"/>
              <a:gd name="T31" fmla="*/ 2147483647 h 204"/>
              <a:gd name="T32" fmla="*/ 2147483647 w 125"/>
              <a:gd name="T33" fmla="*/ 2147483647 h 204"/>
              <a:gd name="T34" fmla="*/ 2147483647 w 125"/>
              <a:gd name="T35" fmla="*/ 2147483647 h 204"/>
              <a:gd name="T36" fmla="*/ 2147483647 w 125"/>
              <a:gd name="T37" fmla="*/ 2147483647 h 204"/>
              <a:gd name="T38" fmla="*/ 2147483647 w 125"/>
              <a:gd name="T39" fmla="*/ 2147483647 h 204"/>
              <a:gd name="T40" fmla="*/ 2147483647 w 125"/>
              <a:gd name="T41" fmla="*/ 2147483647 h 204"/>
              <a:gd name="T42" fmla="*/ 2147483647 w 125"/>
              <a:gd name="T43" fmla="*/ 2147483647 h 204"/>
              <a:gd name="T44" fmla="*/ 2147483647 w 125"/>
              <a:gd name="T45" fmla="*/ 2147483647 h 204"/>
              <a:gd name="T46" fmla="*/ 2147483647 w 125"/>
              <a:gd name="T47" fmla="*/ 2147483647 h 204"/>
              <a:gd name="T48" fmla="*/ 2147483647 w 125"/>
              <a:gd name="T49" fmla="*/ 2147483647 h 204"/>
              <a:gd name="T50" fmla="*/ 2147483647 w 125"/>
              <a:gd name="T51" fmla="*/ 2147483647 h 204"/>
              <a:gd name="T52" fmla="*/ 2147483647 w 125"/>
              <a:gd name="T53" fmla="*/ 2147483647 h 204"/>
              <a:gd name="T54" fmla="*/ 2147483647 w 125"/>
              <a:gd name="T55" fmla="*/ 2147483647 h 204"/>
              <a:gd name="T56" fmla="*/ 2147483647 w 125"/>
              <a:gd name="T57" fmla="*/ 2147483647 h 204"/>
              <a:gd name="T58" fmla="*/ 2147483647 w 125"/>
              <a:gd name="T59" fmla="*/ 2147483647 h 204"/>
              <a:gd name="T60" fmla="*/ 2147483647 w 125"/>
              <a:gd name="T61" fmla="*/ 2147483647 h 204"/>
              <a:gd name="T62" fmla="*/ 2147483647 w 125"/>
              <a:gd name="T63" fmla="*/ 2147483647 h 204"/>
              <a:gd name="T64" fmla="*/ 2147483647 w 125"/>
              <a:gd name="T65" fmla="*/ 2147483647 h 204"/>
              <a:gd name="T66" fmla="*/ 2147483647 w 125"/>
              <a:gd name="T67" fmla="*/ 2147483647 h 204"/>
              <a:gd name="T68" fmla="*/ 2147483647 w 125"/>
              <a:gd name="T69" fmla="*/ 2147483647 h 204"/>
              <a:gd name="T70" fmla="*/ 2147483647 w 125"/>
              <a:gd name="T71" fmla="*/ 2147483647 h 204"/>
              <a:gd name="T72" fmla="*/ 2147483647 w 125"/>
              <a:gd name="T73" fmla="*/ 2147483647 h 204"/>
              <a:gd name="T74" fmla="*/ 2147483647 w 125"/>
              <a:gd name="T75" fmla="*/ 2147483647 h 204"/>
              <a:gd name="T76" fmla="*/ 2147483647 w 125"/>
              <a:gd name="T77" fmla="*/ 2147483647 h 204"/>
              <a:gd name="T78" fmla="*/ 2147483647 w 125"/>
              <a:gd name="T79" fmla="*/ 2147483647 h 204"/>
              <a:gd name="T80" fmla="*/ 2147483647 w 125"/>
              <a:gd name="T81" fmla="*/ 2147483647 h 204"/>
              <a:gd name="T82" fmla="*/ 2147483647 w 125"/>
              <a:gd name="T83" fmla="*/ 2147483647 h 204"/>
              <a:gd name="T84" fmla="*/ 2147483647 w 125"/>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5"/>
              <a:gd name="T130" fmla="*/ 0 h 204"/>
              <a:gd name="T131" fmla="*/ 125 w 125"/>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5" h="204">
                <a:moveTo>
                  <a:pt x="30" y="89"/>
                </a:moveTo>
                <a:lnTo>
                  <a:pt x="23" y="93"/>
                </a:lnTo>
                <a:lnTo>
                  <a:pt x="17" y="98"/>
                </a:lnTo>
                <a:lnTo>
                  <a:pt x="11" y="102"/>
                </a:lnTo>
                <a:lnTo>
                  <a:pt x="7" y="108"/>
                </a:lnTo>
                <a:lnTo>
                  <a:pt x="4" y="115"/>
                </a:lnTo>
                <a:lnTo>
                  <a:pt x="2" y="123"/>
                </a:lnTo>
                <a:lnTo>
                  <a:pt x="0" y="131"/>
                </a:lnTo>
                <a:lnTo>
                  <a:pt x="0" y="140"/>
                </a:lnTo>
                <a:lnTo>
                  <a:pt x="1" y="153"/>
                </a:lnTo>
                <a:lnTo>
                  <a:pt x="4" y="166"/>
                </a:lnTo>
                <a:lnTo>
                  <a:pt x="9" y="177"/>
                </a:lnTo>
                <a:lnTo>
                  <a:pt x="17" y="186"/>
                </a:lnTo>
                <a:lnTo>
                  <a:pt x="25" y="193"/>
                </a:lnTo>
                <a:lnTo>
                  <a:pt x="36" y="199"/>
                </a:lnTo>
                <a:lnTo>
                  <a:pt x="48" y="202"/>
                </a:lnTo>
                <a:lnTo>
                  <a:pt x="62" y="204"/>
                </a:lnTo>
                <a:lnTo>
                  <a:pt x="77" y="202"/>
                </a:lnTo>
                <a:lnTo>
                  <a:pt x="88" y="199"/>
                </a:lnTo>
                <a:lnTo>
                  <a:pt x="100" y="193"/>
                </a:lnTo>
                <a:lnTo>
                  <a:pt x="108" y="186"/>
                </a:lnTo>
                <a:lnTo>
                  <a:pt x="116" y="177"/>
                </a:lnTo>
                <a:lnTo>
                  <a:pt x="121" y="166"/>
                </a:lnTo>
                <a:lnTo>
                  <a:pt x="124" y="153"/>
                </a:lnTo>
                <a:lnTo>
                  <a:pt x="125" y="140"/>
                </a:lnTo>
                <a:lnTo>
                  <a:pt x="125" y="131"/>
                </a:lnTo>
                <a:lnTo>
                  <a:pt x="123" y="123"/>
                </a:lnTo>
                <a:lnTo>
                  <a:pt x="121" y="115"/>
                </a:lnTo>
                <a:lnTo>
                  <a:pt x="118" y="108"/>
                </a:lnTo>
                <a:lnTo>
                  <a:pt x="113" y="102"/>
                </a:lnTo>
                <a:lnTo>
                  <a:pt x="107" y="98"/>
                </a:lnTo>
                <a:lnTo>
                  <a:pt x="102" y="93"/>
                </a:lnTo>
                <a:lnTo>
                  <a:pt x="95" y="89"/>
                </a:lnTo>
                <a:lnTo>
                  <a:pt x="100" y="86"/>
                </a:lnTo>
                <a:lnTo>
                  <a:pt x="105" y="82"/>
                </a:lnTo>
                <a:lnTo>
                  <a:pt x="109" y="78"/>
                </a:lnTo>
                <a:lnTo>
                  <a:pt x="113" y="73"/>
                </a:lnTo>
                <a:lnTo>
                  <a:pt x="116" y="68"/>
                </a:lnTo>
                <a:lnTo>
                  <a:pt x="118" y="63"/>
                </a:lnTo>
                <a:lnTo>
                  <a:pt x="119" y="56"/>
                </a:lnTo>
                <a:lnTo>
                  <a:pt x="119" y="49"/>
                </a:lnTo>
                <a:lnTo>
                  <a:pt x="118" y="38"/>
                </a:lnTo>
                <a:lnTo>
                  <a:pt x="115" y="29"/>
                </a:lnTo>
                <a:lnTo>
                  <a:pt x="110" y="21"/>
                </a:lnTo>
                <a:lnTo>
                  <a:pt x="103" y="14"/>
                </a:lnTo>
                <a:lnTo>
                  <a:pt x="96" y="8"/>
                </a:lnTo>
                <a:lnTo>
                  <a:pt x="86" y="3"/>
                </a:lnTo>
                <a:lnTo>
                  <a:pt x="75" y="1"/>
                </a:lnTo>
                <a:lnTo>
                  <a:pt x="62" y="0"/>
                </a:lnTo>
                <a:lnTo>
                  <a:pt x="50" y="1"/>
                </a:lnTo>
                <a:lnTo>
                  <a:pt x="39" y="3"/>
                </a:lnTo>
                <a:lnTo>
                  <a:pt x="29" y="8"/>
                </a:lnTo>
                <a:lnTo>
                  <a:pt x="21" y="14"/>
                </a:lnTo>
                <a:lnTo>
                  <a:pt x="14" y="21"/>
                </a:lnTo>
                <a:lnTo>
                  <a:pt x="10" y="29"/>
                </a:lnTo>
                <a:lnTo>
                  <a:pt x="7" y="38"/>
                </a:lnTo>
                <a:lnTo>
                  <a:pt x="6" y="49"/>
                </a:lnTo>
                <a:lnTo>
                  <a:pt x="6" y="56"/>
                </a:lnTo>
                <a:lnTo>
                  <a:pt x="7" y="63"/>
                </a:lnTo>
                <a:lnTo>
                  <a:pt x="9" y="68"/>
                </a:lnTo>
                <a:lnTo>
                  <a:pt x="12" y="73"/>
                </a:lnTo>
                <a:lnTo>
                  <a:pt x="16" y="78"/>
                </a:lnTo>
                <a:lnTo>
                  <a:pt x="20" y="82"/>
                </a:lnTo>
                <a:lnTo>
                  <a:pt x="24" y="86"/>
                </a:lnTo>
                <a:lnTo>
                  <a:pt x="30" y="89"/>
                </a:lnTo>
                <a:close/>
                <a:moveTo>
                  <a:pt x="30" y="52"/>
                </a:moveTo>
                <a:lnTo>
                  <a:pt x="31" y="45"/>
                </a:lnTo>
                <a:lnTo>
                  <a:pt x="32" y="39"/>
                </a:lnTo>
                <a:lnTo>
                  <a:pt x="36" y="35"/>
                </a:lnTo>
                <a:lnTo>
                  <a:pt x="39" y="31"/>
                </a:lnTo>
                <a:lnTo>
                  <a:pt x="43" y="28"/>
                </a:lnTo>
                <a:lnTo>
                  <a:pt x="48" y="25"/>
                </a:lnTo>
                <a:lnTo>
                  <a:pt x="55" y="23"/>
                </a:lnTo>
                <a:lnTo>
                  <a:pt x="62" y="23"/>
                </a:lnTo>
                <a:lnTo>
                  <a:pt x="69" y="23"/>
                </a:lnTo>
                <a:lnTo>
                  <a:pt x="76" y="25"/>
                </a:lnTo>
                <a:lnTo>
                  <a:pt x="81" y="28"/>
                </a:lnTo>
                <a:lnTo>
                  <a:pt x="85" y="31"/>
                </a:lnTo>
                <a:lnTo>
                  <a:pt x="88" y="35"/>
                </a:lnTo>
                <a:lnTo>
                  <a:pt x="91" y="39"/>
                </a:lnTo>
                <a:lnTo>
                  <a:pt x="93" y="45"/>
                </a:lnTo>
                <a:lnTo>
                  <a:pt x="94" y="52"/>
                </a:lnTo>
                <a:lnTo>
                  <a:pt x="93" y="58"/>
                </a:lnTo>
                <a:lnTo>
                  <a:pt x="91" y="64"/>
                </a:lnTo>
                <a:lnTo>
                  <a:pt x="88" y="68"/>
                </a:lnTo>
                <a:lnTo>
                  <a:pt x="85" y="73"/>
                </a:lnTo>
                <a:lnTo>
                  <a:pt x="81" y="77"/>
                </a:lnTo>
                <a:lnTo>
                  <a:pt x="75" y="79"/>
                </a:lnTo>
                <a:lnTo>
                  <a:pt x="69" y="81"/>
                </a:lnTo>
                <a:lnTo>
                  <a:pt x="62" y="81"/>
                </a:lnTo>
                <a:lnTo>
                  <a:pt x="55" y="81"/>
                </a:lnTo>
                <a:lnTo>
                  <a:pt x="49" y="79"/>
                </a:lnTo>
                <a:lnTo>
                  <a:pt x="43" y="77"/>
                </a:lnTo>
                <a:lnTo>
                  <a:pt x="39" y="73"/>
                </a:lnTo>
                <a:lnTo>
                  <a:pt x="36" y="68"/>
                </a:lnTo>
                <a:lnTo>
                  <a:pt x="32" y="64"/>
                </a:lnTo>
                <a:lnTo>
                  <a:pt x="31" y="58"/>
                </a:lnTo>
                <a:lnTo>
                  <a:pt x="30" y="52"/>
                </a:lnTo>
                <a:close/>
                <a:moveTo>
                  <a:pt x="25" y="140"/>
                </a:moveTo>
                <a:lnTo>
                  <a:pt x="26" y="131"/>
                </a:lnTo>
                <a:lnTo>
                  <a:pt x="27" y="124"/>
                </a:lnTo>
                <a:lnTo>
                  <a:pt x="30" y="117"/>
                </a:lnTo>
                <a:lnTo>
                  <a:pt x="35" y="113"/>
                </a:lnTo>
                <a:lnTo>
                  <a:pt x="40" y="108"/>
                </a:lnTo>
                <a:lnTo>
                  <a:pt x="47" y="105"/>
                </a:lnTo>
                <a:lnTo>
                  <a:pt x="55" y="103"/>
                </a:lnTo>
                <a:lnTo>
                  <a:pt x="62" y="102"/>
                </a:lnTo>
                <a:lnTo>
                  <a:pt x="70" y="103"/>
                </a:lnTo>
                <a:lnTo>
                  <a:pt x="78" y="105"/>
                </a:lnTo>
                <a:lnTo>
                  <a:pt x="84" y="108"/>
                </a:lnTo>
                <a:lnTo>
                  <a:pt x="90" y="113"/>
                </a:lnTo>
                <a:lnTo>
                  <a:pt x="95" y="117"/>
                </a:lnTo>
                <a:lnTo>
                  <a:pt x="98" y="124"/>
                </a:lnTo>
                <a:lnTo>
                  <a:pt x="99" y="131"/>
                </a:lnTo>
                <a:lnTo>
                  <a:pt x="100" y="140"/>
                </a:lnTo>
                <a:lnTo>
                  <a:pt x="99" y="148"/>
                </a:lnTo>
                <a:lnTo>
                  <a:pt x="98" y="156"/>
                </a:lnTo>
                <a:lnTo>
                  <a:pt x="95" y="163"/>
                </a:lnTo>
                <a:lnTo>
                  <a:pt x="90" y="169"/>
                </a:lnTo>
                <a:lnTo>
                  <a:pt x="84" y="173"/>
                </a:lnTo>
                <a:lnTo>
                  <a:pt x="78" y="177"/>
                </a:lnTo>
                <a:lnTo>
                  <a:pt x="70" y="178"/>
                </a:lnTo>
                <a:lnTo>
                  <a:pt x="62" y="179"/>
                </a:lnTo>
                <a:lnTo>
                  <a:pt x="55" y="178"/>
                </a:lnTo>
                <a:lnTo>
                  <a:pt x="47" y="177"/>
                </a:lnTo>
                <a:lnTo>
                  <a:pt x="40" y="173"/>
                </a:lnTo>
                <a:lnTo>
                  <a:pt x="35" y="169"/>
                </a:lnTo>
                <a:lnTo>
                  <a:pt x="30" y="163"/>
                </a:lnTo>
                <a:lnTo>
                  <a:pt x="27" y="156"/>
                </a:lnTo>
                <a:lnTo>
                  <a:pt x="26" y="148"/>
                </a:lnTo>
                <a:lnTo>
                  <a:pt x="25" y="140"/>
                </a:lnTo>
                <a:close/>
              </a:path>
            </a:pathLst>
          </a:custGeom>
          <a:solidFill>
            <a:srgbClr val="000099"/>
          </a:solidFill>
          <a:ln w="9525">
            <a:noFill/>
            <a:round/>
            <a:headEnd/>
            <a:tailEnd/>
          </a:ln>
        </p:spPr>
        <p:txBody>
          <a:bodyPr/>
          <a:lstStyle/>
          <a:p>
            <a:endParaRPr lang="en-US"/>
          </a:p>
        </p:txBody>
      </p:sp>
      <p:sp>
        <p:nvSpPr>
          <p:cNvPr id="23786" name="Freeform 234"/>
          <p:cNvSpPr>
            <a:spLocks noEditPoints="1"/>
          </p:cNvSpPr>
          <p:nvPr/>
        </p:nvSpPr>
        <p:spPr bwMode="auto">
          <a:xfrm>
            <a:off x="2036763" y="4462463"/>
            <a:ext cx="66675" cy="109537"/>
          </a:xfrm>
          <a:custGeom>
            <a:avLst/>
            <a:gdLst>
              <a:gd name="T0" fmla="*/ 0 w 144"/>
              <a:gd name="T1" fmla="*/ 2147483647 h 207"/>
              <a:gd name="T2" fmla="*/ 2147483647 w 144"/>
              <a:gd name="T3" fmla="*/ 2147483647 h 207"/>
              <a:gd name="T4" fmla="*/ 2147483647 w 144"/>
              <a:gd name="T5" fmla="*/ 2147483647 h 207"/>
              <a:gd name="T6" fmla="*/ 2147483647 w 144"/>
              <a:gd name="T7" fmla="*/ 2147483647 h 207"/>
              <a:gd name="T8" fmla="*/ 2147483647 w 144"/>
              <a:gd name="T9" fmla="*/ 2147483647 h 207"/>
              <a:gd name="T10" fmla="*/ 2147483647 w 144"/>
              <a:gd name="T11" fmla="*/ 2147483647 h 207"/>
              <a:gd name="T12" fmla="*/ 2147483647 w 144"/>
              <a:gd name="T13" fmla="*/ 2147483647 h 207"/>
              <a:gd name="T14" fmla="*/ 2147483647 w 144"/>
              <a:gd name="T15" fmla="*/ 2147483647 h 207"/>
              <a:gd name="T16" fmla="*/ 2147483647 w 144"/>
              <a:gd name="T17" fmla="*/ 2147483647 h 207"/>
              <a:gd name="T18" fmla="*/ 2147483647 w 144"/>
              <a:gd name="T19" fmla="*/ 2147483647 h 207"/>
              <a:gd name="T20" fmla="*/ 2147483647 w 144"/>
              <a:gd name="T21" fmla="*/ 2147483647 h 207"/>
              <a:gd name="T22" fmla="*/ 2147483647 w 144"/>
              <a:gd name="T23" fmla="*/ 2147483647 h 207"/>
              <a:gd name="T24" fmla="*/ 2147483647 w 144"/>
              <a:gd name="T25" fmla="*/ 2147483647 h 207"/>
              <a:gd name="T26" fmla="*/ 2147483647 w 144"/>
              <a:gd name="T27" fmla="*/ 2147483647 h 207"/>
              <a:gd name="T28" fmla="*/ 2147483647 w 144"/>
              <a:gd name="T29" fmla="*/ 2147483647 h 207"/>
              <a:gd name="T30" fmla="*/ 2147483647 w 144"/>
              <a:gd name="T31" fmla="*/ 2147483647 h 207"/>
              <a:gd name="T32" fmla="*/ 2147483647 w 144"/>
              <a:gd name="T33" fmla="*/ 2147483647 h 207"/>
              <a:gd name="T34" fmla="*/ 2147483647 w 144"/>
              <a:gd name="T35" fmla="*/ 2147483647 h 207"/>
              <a:gd name="T36" fmla="*/ 2147483647 w 144"/>
              <a:gd name="T37" fmla="*/ 2147483647 h 207"/>
              <a:gd name="T38" fmla="*/ 2147483647 w 144"/>
              <a:gd name="T39" fmla="*/ 2147483647 h 207"/>
              <a:gd name="T40" fmla="*/ 2147483647 w 144"/>
              <a:gd name="T41" fmla="*/ 2147483647 h 207"/>
              <a:gd name="T42" fmla="*/ 2147483647 w 144"/>
              <a:gd name="T43" fmla="*/ 2147483647 h 207"/>
              <a:gd name="T44" fmla="*/ 2147483647 w 144"/>
              <a:gd name="T45" fmla="*/ 2147483647 h 207"/>
              <a:gd name="T46" fmla="*/ 2147483647 w 144"/>
              <a:gd name="T47" fmla="*/ 2147483647 h 207"/>
              <a:gd name="T48" fmla="*/ 2147483647 w 144"/>
              <a:gd name="T49" fmla="*/ 2147483647 h 207"/>
              <a:gd name="T50" fmla="*/ 2147483647 w 144"/>
              <a:gd name="T51" fmla="*/ 0 h 207"/>
              <a:gd name="T52" fmla="*/ 0 w 144"/>
              <a:gd name="T53" fmla="*/ 0 h 207"/>
              <a:gd name="T54" fmla="*/ 2147483647 w 144"/>
              <a:gd name="T55" fmla="*/ 2147483647 h 207"/>
              <a:gd name="T56" fmla="*/ 2147483647 w 144"/>
              <a:gd name="T57" fmla="*/ 2147483647 h 207"/>
              <a:gd name="T58" fmla="*/ 2147483647 w 144"/>
              <a:gd name="T59" fmla="*/ 2147483647 h 207"/>
              <a:gd name="T60" fmla="*/ 2147483647 w 144"/>
              <a:gd name="T61" fmla="*/ 2147483647 h 207"/>
              <a:gd name="T62" fmla="*/ 2147483647 w 144"/>
              <a:gd name="T63" fmla="*/ 2147483647 h 207"/>
              <a:gd name="T64" fmla="*/ 2147483647 w 144"/>
              <a:gd name="T65" fmla="*/ 2147483647 h 207"/>
              <a:gd name="T66" fmla="*/ 2147483647 w 144"/>
              <a:gd name="T67" fmla="*/ 2147483647 h 207"/>
              <a:gd name="T68" fmla="*/ 2147483647 w 144"/>
              <a:gd name="T69" fmla="*/ 2147483647 h 207"/>
              <a:gd name="T70" fmla="*/ 2147483647 w 144"/>
              <a:gd name="T71" fmla="*/ 2147483647 h 207"/>
              <a:gd name="T72" fmla="*/ 2147483647 w 144"/>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7"/>
              <a:gd name="T113" fmla="*/ 144 w 144"/>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7">
                <a:moveTo>
                  <a:pt x="0" y="0"/>
                </a:moveTo>
                <a:lnTo>
                  <a:pt x="0" y="207"/>
                </a:lnTo>
                <a:lnTo>
                  <a:pt x="25" y="207"/>
                </a:lnTo>
                <a:lnTo>
                  <a:pt x="25" y="118"/>
                </a:lnTo>
                <a:lnTo>
                  <a:pt x="66" y="118"/>
                </a:lnTo>
                <a:lnTo>
                  <a:pt x="78" y="118"/>
                </a:lnTo>
                <a:lnTo>
                  <a:pt x="86" y="120"/>
                </a:lnTo>
                <a:lnTo>
                  <a:pt x="93" y="121"/>
                </a:lnTo>
                <a:lnTo>
                  <a:pt x="99" y="123"/>
                </a:lnTo>
                <a:lnTo>
                  <a:pt x="103" y="128"/>
                </a:lnTo>
                <a:lnTo>
                  <a:pt x="105" y="134"/>
                </a:lnTo>
                <a:lnTo>
                  <a:pt x="107" y="142"/>
                </a:lnTo>
                <a:lnTo>
                  <a:pt x="108" y="151"/>
                </a:lnTo>
                <a:lnTo>
                  <a:pt x="109" y="179"/>
                </a:lnTo>
                <a:lnTo>
                  <a:pt x="110" y="187"/>
                </a:lnTo>
                <a:lnTo>
                  <a:pt x="111" y="195"/>
                </a:lnTo>
                <a:lnTo>
                  <a:pt x="112" y="201"/>
                </a:lnTo>
                <a:lnTo>
                  <a:pt x="115" y="207"/>
                </a:lnTo>
                <a:lnTo>
                  <a:pt x="144" y="207"/>
                </a:lnTo>
                <a:lnTo>
                  <a:pt x="144" y="201"/>
                </a:lnTo>
                <a:lnTo>
                  <a:pt x="140" y="198"/>
                </a:lnTo>
                <a:lnTo>
                  <a:pt x="138" y="193"/>
                </a:lnTo>
                <a:lnTo>
                  <a:pt x="137" y="186"/>
                </a:lnTo>
                <a:lnTo>
                  <a:pt x="136" y="177"/>
                </a:lnTo>
                <a:lnTo>
                  <a:pt x="134" y="143"/>
                </a:lnTo>
                <a:lnTo>
                  <a:pt x="132" y="136"/>
                </a:lnTo>
                <a:lnTo>
                  <a:pt x="131" y="129"/>
                </a:lnTo>
                <a:lnTo>
                  <a:pt x="130" y="122"/>
                </a:lnTo>
                <a:lnTo>
                  <a:pt x="128" y="117"/>
                </a:lnTo>
                <a:lnTo>
                  <a:pt x="125" y="113"/>
                </a:lnTo>
                <a:lnTo>
                  <a:pt x="122" y="109"/>
                </a:lnTo>
                <a:lnTo>
                  <a:pt x="118" y="107"/>
                </a:lnTo>
                <a:lnTo>
                  <a:pt x="112" y="104"/>
                </a:lnTo>
                <a:lnTo>
                  <a:pt x="118" y="101"/>
                </a:lnTo>
                <a:lnTo>
                  <a:pt x="123" y="96"/>
                </a:lnTo>
                <a:lnTo>
                  <a:pt x="127" y="92"/>
                </a:lnTo>
                <a:lnTo>
                  <a:pt x="131" y="86"/>
                </a:lnTo>
                <a:lnTo>
                  <a:pt x="134" y="80"/>
                </a:lnTo>
                <a:lnTo>
                  <a:pt x="136" y="73"/>
                </a:lnTo>
                <a:lnTo>
                  <a:pt x="138" y="65"/>
                </a:lnTo>
                <a:lnTo>
                  <a:pt x="138" y="57"/>
                </a:lnTo>
                <a:lnTo>
                  <a:pt x="138" y="49"/>
                </a:lnTo>
                <a:lnTo>
                  <a:pt x="137" y="40"/>
                </a:lnTo>
                <a:lnTo>
                  <a:pt x="135" y="33"/>
                </a:lnTo>
                <a:lnTo>
                  <a:pt x="131" y="26"/>
                </a:lnTo>
                <a:lnTo>
                  <a:pt x="128" y="21"/>
                </a:lnTo>
                <a:lnTo>
                  <a:pt x="124" y="16"/>
                </a:lnTo>
                <a:lnTo>
                  <a:pt x="119" y="11"/>
                </a:lnTo>
                <a:lnTo>
                  <a:pt x="114" y="7"/>
                </a:lnTo>
                <a:lnTo>
                  <a:pt x="104" y="3"/>
                </a:lnTo>
                <a:lnTo>
                  <a:pt x="95" y="1"/>
                </a:lnTo>
                <a:lnTo>
                  <a:pt x="84" y="0"/>
                </a:lnTo>
                <a:lnTo>
                  <a:pt x="72" y="0"/>
                </a:lnTo>
                <a:lnTo>
                  <a:pt x="0" y="0"/>
                </a:lnTo>
                <a:close/>
                <a:moveTo>
                  <a:pt x="25" y="24"/>
                </a:moveTo>
                <a:lnTo>
                  <a:pt x="68" y="24"/>
                </a:lnTo>
                <a:lnTo>
                  <a:pt x="79" y="24"/>
                </a:lnTo>
                <a:lnTo>
                  <a:pt x="87" y="25"/>
                </a:lnTo>
                <a:lnTo>
                  <a:pt x="95" y="28"/>
                </a:lnTo>
                <a:lnTo>
                  <a:pt x="101" y="30"/>
                </a:lnTo>
                <a:lnTo>
                  <a:pt x="105" y="35"/>
                </a:lnTo>
                <a:lnTo>
                  <a:pt x="108" y="40"/>
                </a:lnTo>
                <a:lnTo>
                  <a:pt x="110" y="49"/>
                </a:lnTo>
                <a:lnTo>
                  <a:pt x="111" y="58"/>
                </a:lnTo>
                <a:lnTo>
                  <a:pt x="110" y="67"/>
                </a:lnTo>
                <a:lnTo>
                  <a:pt x="109" y="75"/>
                </a:lnTo>
                <a:lnTo>
                  <a:pt x="105" y="81"/>
                </a:lnTo>
                <a:lnTo>
                  <a:pt x="101" y="86"/>
                </a:lnTo>
                <a:lnTo>
                  <a:pt x="95" y="89"/>
                </a:lnTo>
                <a:lnTo>
                  <a:pt x="87" y="92"/>
                </a:lnTo>
                <a:lnTo>
                  <a:pt x="79" y="94"/>
                </a:lnTo>
                <a:lnTo>
                  <a:pt x="68" y="94"/>
                </a:lnTo>
                <a:lnTo>
                  <a:pt x="25" y="94"/>
                </a:lnTo>
                <a:lnTo>
                  <a:pt x="25" y="24"/>
                </a:lnTo>
                <a:close/>
              </a:path>
            </a:pathLst>
          </a:custGeom>
          <a:solidFill>
            <a:srgbClr val="000099"/>
          </a:solidFill>
          <a:ln w="9525">
            <a:noFill/>
            <a:round/>
            <a:headEnd/>
            <a:tailEnd/>
          </a:ln>
        </p:spPr>
        <p:txBody>
          <a:bodyPr/>
          <a:lstStyle/>
          <a:p>
            <a:endParaRPr lang="en-US"/>
          </a:p>
        </p:txBody>
      </p:sp>
      <p:sp>
        <p:nvSpPr>
          <p:cNvPr id="23787" name="Freeform 235"/>
          <p:cNvSpPr>
            <a:spLocks noEditPoints="1"/>
          </p:cNvSpPr>
          <p:nvPr/>
        </p:nvSpPr>
        <p:spPr bwMode="auto">
          <a:xfrm>
            <a:off x="2112963" y="4489450"/>
            <a:ext cx="61912" cy="84138"/>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10" y="127"/>
                </a:lnTo>
                <a:lnTo>
                  <a:pt x="17" y="137"/>
                </a:lnTo>
                <a:lnTo>
                  <a:pt x="26" y="147"/>
                </a:lnTo>
                <a:lnTo>
                  <a:pt x="38" y="153"/>
                </a:lnTo>
                <a:lnTo>
                  <a:pt x="51" y="157"/>
                </a:lnTo>
                <a:lnTo>
                  <a:pt x="65" y="158"/>
                </a:lnTo>
                <a:lnTo>
                  <a:pt x="80" y="157"/>
                </a:lnTo>
                <a:lnTo>
                  <a:pt x="93" y="153"/>
                </a:lnTo>
                <a:lnTo>
                  <a:pt x="104" y="147"/>
                </a:lnTo>
                <a:lnTo>
                  <a:pt x="114" y="137"/>
                </a:lnTo>
                <a:lnTo>
                  <a:pt x="121" y="127"/>
                </a:lnTo>
                <a:lnTo>
                  <a:pt x="127" y="113"/>
                </a:lnTo>
                <a:lnTo>
                  <a:pt x="130" y="97"/>
                </a:lnTo>
                <a:lnTo>
                  <a:pt x="131" y="79"/>
                </a:lnTo>
                <a:lnTo>
                  <a:pt x="130" y="62"/>
                </a:lnTo>
                <a:lnTo>
                  <a:pt x="127" y="45"/>
                </a:lnTo>
                <a:lnTo>
                  <a:pt x="121" y="31"/>
                </a:lnTo>
                <a:lnTo>
                  <a:pt x="114" y="21"/>
                </a:lnTo>
                <a:lnTo>
                  <a:pt x="104" y="12"/>
                </a:lnTo>
                <a:lnTo>
                  <a:pt x="93" y="6"/>
                </a:lnTo>
                <a:lnTo>
                  <a:pt x="80" y="1"/>
                </a:lnTo>
                <a:lnTo>
                  <a:pt x="65" y="0"/>
                </a:lnTo>
                <a:lnTo>
                  <a:pt x="51" y="1"/>
                </a:lnTo>
                <a:lnTo>
                  <a:pt x="38" y="6"/>
                </a:lnTo>
                <a:lnTo>
                  <a:pt x="26" y="12"/>
                </a:lnTo>
                <a:lnTo>
                  <a:pt x="17" y="21"/>
                </a:lnTo>
                <a:lnTo>
                  <a:pt x="10" y="31"/>
                </a:lnTo>
                <a:lnTo>
                  <a:pt x="4" y="45"/>
                </a:lnTo>
                <a:lnTo>
                  <a:pt x="1" y="62"/>
                </a:lnTo>
                <a:lnTo>
                  <a:pt x="0" y="79"/>
                </a:lnTo>
                <a:close/>
                <a:moveTo>
                  <a:pt x="23" y="79"/>
                </a:moveTo>
                <a:lnTo>
                  <a:pt x="24" y="66"/>
                </a:lnTo>
                <a:lnTo>
                  <a:pt x="26" y="55"/>
                </a:lnTo>
                <a:lnTo>
                  <a:pt x="30" y="45"/>
                </a:lnTo>
                <a:lnTo>
                  <a:pt x="34" y="37"/>
                </a:lnTo>
                <a:lnTo>
                  <a:pt x="40" y="30"/>
                </a:lnTo>
                <a:lnTo>
                  <a:pt x="48" y="26"/>
                </a:lnTo>
                <a:lnTo>
                  <a:pt x="56" y="23"/>
                </a:lnTo>
                <a:lnTo>
                  <a:pt x="65" y="22"/>
                </a:lnTo>
                <a:lnTo>
                  <a:pt x="75" y="23"/>
                </a:lnTo>
                <a:lnTo>
                  <a:pt x="83" y="26"/>
                </a:lnTo>
                <a:lnTo>
                  <a:pt x="90" y="30"/>
                </a:lnTo>
                <a:lnTo>
                  <a:pt x="96" y="37"/>
                </a:lnTo>
                <a:lnTo>
                  <a:pt x="100" y="45"/>
                </a:lnTo>
                <a:lnTo>
                  <a:pt x="103" y="55"/>
                </a:lnTo>
                <a:lnTo>
                  <a:pt x="106" y="66"/>
                </a:lnTo>
                <a:lnTo>
                  <a:pt x="107" y="79"/>
                </a:lnTo>
                <a:lnTo>
                  <a:pt x="106" y="92"/>
                </a:lnTo>
                <a:lnTo>
                  <a:pt x="103" y="104"/>
                </a:lnTo>
                <a:lnTo>
                  <a:pt x="100" y="114"/>
                </a:lnTo>
                <a:lnTo>
                  <a:pt x="96" y="121"/>
                </a:lnTo>
                <a:lnTo>
                  <a:pt x="90" y="128"/>
                </a:lnTo>
                <a:lnTo>
                  <a:pt x="83" y="133"/>
                </a:lnTo>
                <a:lnTo>
                  <a:pt x="75" y="135"/>
                </a:lnTo>
                <a:lnTo>
                  <a:pt x="65" y="136"/>
                </a:lnTo>
                <a:lnTo>
                  <a:pt x="56" y="135"/>
                </a:lnTo>
                <a:lnTo>
                  <a:pt x="48" y="133"/>
                </a:lnTo>
                <a:lnTo>
                  <a:pt x="40" y="128"/>
                </a:lnTo>
                <a:lnTo>
                  <a:pt x="34" y="121"/>
                </a:lnTo>
                <a:lnTo>
                  <a:pt x="30" y="114"/>
                </a:lnTo>
                <a:lnTo>
                  <a:pt x="26" y="104"/>
                </a:lnTo>
                <a:lnTo>
                  <a:pt x="24" y="92"/>
                </a:lnTo>
                <a:lnTo>
                  <a:pt x="23" y="79"/>
                </a:lnTo>
                <a:close/>
              </a:path>
            </a:pathLst>
          </a:custGeom>
          <a:solidFill>
            <a:srgbClr val="000099"/>
          </a:solidFill>
          <a:ln w="9525">
            <a:noFill/>
            <a:round/>
            <a:headEnd/>
            <a:tailEnd/>
          </a:ln>
        </p:spPr>
        <p:txBody>
          <a:bodyPr/>
          <a:lstStyle/>
          <a:p>
            <a:endParaRPr lang="en-US"/>
          </a:p>
        </p:txBody>
      </p:sp>
      <p:sp>
        <p:nvSpPr>
          <p:cNvPr id="23788" name="Freeform 236"/>
          <p:cNvSpPr>
            <a:spLocks noEditPoints="1"/>
          </p:cNvSpPr>
          <p:nvPr/>
        </p:nvSpPr>
        <p:spPr bwMode="auto">
          <a:xfrm>
            <a:off x="2187575" y="4462463"/>
            <a:ext cx="60325" cy="111125"/>
          </a:xfrm>
          <a:custGeom>
            <a:avLst/>
            <a:gdLst>
              <a:gd name="T0" fmla="*/ 2147483647 w 127"/>
              <a:gd name="T1" fmla="*/ 2147483647 h 210"/>
              <a:gd name="T2" fmla="*/ 2147483647 w 127"/>
              <a:gd name="T3" fmla="*/ 2147483647 h 210"/>
              <a:gd name="T4" fmla="*/ 2147483647 w 127"/>
              <a:gd name="T5" fmla="*/ 2147483647 h 210"/>
              <a:gd name="T6" fmla="*/ 2147483647 w 127"/>
              <a:gd name="T7" fmla="*/ 2147483647 h 210"/>
              <a:gd name="T8" fmla="*/ 2147483647 w 127"/>
              <a:gd name="T9" fmla="*/ 2147483647 h 210"/>
              <a:gd name="T10" fmla="*/ 2147483647 w 127"/>
              <a:gd name="T11" fmla="*/ 2147483647 h 210"/>
              <a:gd name="T12" fmla="*/ 2147483647 w 127"/>
              <a:gd name="T13" fmla="*/ 2147483647 h 210"/>
              <a:gd name="T14" fmla="*/ 2147483647 w 127"/>
              <a:gd name="T15" fmla="*/ 2147483647 h 210"/>
              <a:gd name="T16" fmla="*/ 2147483647 w 127"/>
              <a:gd name="T17" fmla="*/ 2147483647 h 210"/>
              <a:gd name="T18" fmla="*/ 2147483647 w 127"/>
              <a:gd name="T19" fmla="*/ 2147483647 h 210"/>
              <a:gd name="T20" fmla="*/ 2147483647 w 127"/>
              <a:gd name="T21" fmla="*/ 2147483647 h 210"/>
              <a:gd name="T22" fmla="*/ 2147483647 w 127"/>
              <a:gd name="T23" fmla="*/ 2147483647 h 210"/>
              <a:gd name="T24" fmla="*/ 2147483647 w 127"/>
              <a:gd name="T25" fmla="*/ 2147483647 h 210"/>
              <a:gd name="T26" fmla="*/ 2147483647 w 127"/>
              <a:gd name="T27" fmla="*/ 2147483647 h 210"/>
              <a:gd name="T28" fmla="*/ 2147483647 w 127"/>
              <a:gd name="T29" fmla="*/ 2147483647 h 210"/>
              <a:gd name="T30" fmla="*/ 2147483647 w 127"/>
              <a:gd name="T31" fmla="*/ 0 h 210"/>
              <a:gd name="T32" fmla="*/ 0 w 127"/>
              <a:gd name="T33" fmla="*/ 2147483647 h 210"/>
              <a:gd name="T34" fmla="*/ 2147483647 w 127"/>
              <a:gd name="T35" fmla="*/ 2147483647 h 210"/>
              <a:gd name="T36" fmla="*/ 2147483647 w 127"/>
              <a:gd name="T37" fmla="*/ 2147483647 h 210"/>
              <a:gd name="T38" fmla="*/ 2147483647 w 127"/>
              <a:gd name="T39" fmla="*/ 2147483647 h 210"/>
              <a:gd name="T40" fmla="*/ 2147483647 w 127"/>
              <a:gd name="T41" fmla="*/ 2147483647 h 210"/>
              <a:gd name="T42" fmla="*/ 2147483647 w 127"/>
              <a:gd name="T43" fmla="*/ 2147483647 h 210"/>
              <a:gd name="T44" fmla="*/ 2147483647 w 127"/>
              <a:gd name="T45" fmla="*/ 2147483647 h 210"/>
              <a:gd name="T46" fmla="*/ 2147483647 w 127"/>
              <a:gd name="T47" fmla="*/ 2147483647 h 210"/>
              <a:gd name="T48" fmla="*/ 2147483647 w 127"/>
              <a:gd name="T49" fmla="*/ 2147483647 h 210"/>
              <a:gd name="T50" fmla="*/ 2147483647 w 127"/>
              <a:gd name="T51" fmla="*/ 2147483647 h 210"/>
              <a:gd name="T52" fmla="*/ 2147483647 w 127"/>
              <a:gd name="T53" fmla="*/ 2147483647 h 210"/>
              <a:gd name="T54" fmla="*/ 2147483647 w 127"/>
              <a:gd name="T55" fmla="*/ 2147483647 h 210"/>
              <a:gd name="T56" fmla="*/ 2147483647 w 127"/>
              <a:gd name="T57" fmla="*/ 2147483647 h 210"/>
              <a:gd name="T58" fmla="*/ 2147483647 w 127"/>
              <a:gd name="T59" fmla="*/ 2147483647 h 210"/>
              <a:gd name="T60" fmla="*/ 2147483647 w 127"/>
              <a:gd name="T61" fmla="*/ 2147483647 h 210"/>
              <a:gd name="T62" fmla="*/ 2147483647 w 127"/>
              <a:gd name="T63" fmla="*/ 2147483647 h 210"/>
              <a:gd name="T64" fmla="*/ 2147483647 w 127"/>
              <a:gd name="T65" fmla="*/ 2147483647 h 2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0"/>
              <a:gd name="T101" fmla="*/ 127 w 127"/>
              <a:gd name="T102" fmla="*/ 210 h 2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0">
                <a:moveTo>
                  <a:pt x="0" y="207"/>
                </a:moveTo>
                <a:lnTo>
                  <a:pt x="23" y="207"/>
                </a:lnTo>
                <a:lnTo>
                  <a:pt x="23" y="187"/>
                </a:lnTo>
                <a:lnTo>
                  <a:pt x="32" y="198"/>
                </a:lnTo>
                <a:lnTo>
                  <a:pt x="42" y="205"/>
                </a:lnTo>
                <a:lnTo>
                  <a:pt x="54" y="209"/>
                </a:lnTo>
                <a:lnTo>
                  <a:pt x="68" y="210"/>
                </a:lnTo>
                <a:lnTo>
                  <a:pt x="80" y="209"/>
                </a:lnTo>
                <a:lnTo>
                  <a:pt x="92" y="205"/>
                </a:lnTo>
                <a:lnTo>
                  <a:pt x="102" y="199"/>
                </a:lnTo>
                <a:lnTo>
                  <a:pt x="110" y="189"/>
                </a:lnTo>
                <a:lnTo>
                  <a:pt x="117" y="178"/>
                </a:lnTo>
                <a:lnTo>
                  <a:pt x="123" y="165"/>
                </a:lnTo>
                <a:lnTo>
                  <a:pt x="126" y="149"/>
                </a:lnTo>
                <a:lnTo>
                  <a:pt x="127" y="131"/>
                </a:lnTo>
                <a:lnTo>
                  <a:pt x="126" y="114"/>
                </a:lnTo>
                <a:lnTo>
                  <a:pt x="123" y="99"/>
                </a:lnTo>
                <a:lnTo>
                  <a:pt x="117" y="85"/>
                </a:lnTo>
                <a:lnTo>
                  <a:pt x="110" y="73"/>
                </a:lnTo>
                <a:lnTo>
                  <a:pt x="102" y="64"/>
                </a:lnTo>
                <a:lnTo>
                  <a:pt x="91" y="58"/>
                </a:lnTo>
                <a:lnTo>
                  <a:pt x="79" y="53"/>
                </a:lnTo>
                <a:lnTo>
                  <a:pt x="67" y="52"/>
                </a:lnTo>
                <a:lnTo>
                  <a:pt x="60" y="52"/>
                </a:lnTo>
                <a:lnTo>
                  <a:pt x="54" y="53"/>
                </a:lnTo>
                <a:lnTo>
                  <a:pt x="48" y="56"/>
                </a:lnTo>
                <a:lnTo>
                  <a:pt x="42" y="59"/>
                </a:lnTo>
                <a:lnTo>
                  <a:pt x="37" y="62"/>
                </a:lnTo>
                <a:lnTo>
                  <a:pt x="32" y="67"/>
                </a:lnTo>
                <a:lnTo>
                  <a:pt x="28" y="72"/>
                </a:lnTo>
                <a:lnTo>
                  <a:pt x="23" y="79"/>
                </a:lnTo>
                <a:lnTo>
                  <a:pt x="23" y="0"/>
                </a:lnTo>
                <a:lnTo>
                  <a:pt x="0" y="0"/>
                </a:lnTo>
                <a:lnTo>
                  <a:pt x="0" y="207"/>
                </a:lnTo>
                <a:close/>
                <a:moveTo>
                  <a:pt x="22" y="131"/>
                </a:moveTo>
                <a:lnTo>
                  <a:pt x="23" y="117"/>
                </a:lnTo>
                <a:lnTo>
                  <a:pt x="25" y="107"/>
                </a:lnTo>
                <a:lnTo>
                  <a:pt x="28" y="97"/>
                </a:lnTo>
                <a:lnTo>
                  <a:pt x="33" y="89"/>
                </a:lnTo>
                <a:lnTo>
                  <a:pt x="38" y="83"/>
                </a:lnTo>
                <a:lnTo>
                  <a:pt x="45" y="79"/>
                </a:lnTo>
                <a:lnTo>
                  <a:pt x="53" y="76"/>
                </a:lnTo>
                <a:lnTo>
                  <a:pt x="63" y="75"/>
                </a:lnTo>
                <a:lnTo>
                  <a:pt x="71" y="76"/>
                </a:lnTo>
                <a:lnTo>
                  <a:pt x="79" y="79"/>
                </a:lnTo>
                <a:lnTo>
                  <a:pt x="86" y="83"/>
                </a:lnTo>
                <a:lnTo>
                  <a:pt x="92" y="90"/>
                </a:lnTo>
                <a:lnTo>
                  <a:pt x="96" y="99"/>
                </a:lnTo>
                <a:lnTo>
                  <a:pt x="99" y="109"/>
                </a:lnTo>
                <a:lnTo>
                  <a:pt x="102" y="121"/>
                </a:lnTo>
                <a:lnTo>
                  <a:pt x="103" y="134"/>
                </a:lnTo>
                <a:lnTo>
                  <a:pt x="102" y="146"/>
                </a:lnTo>
                <a:lnTo>
                  <a:pt x="99" y="157"/>
                </a:lnTo>
                <a:lnTo>
                  <a:pt x="96" y="166"/>
                </a:lnTo>
                <a:lnTo>
                  <a:pt x="92" y="174"/>
                </a:lnTo>
                <a:lnTo>
                  <a:pt x="86" y="180"/>
                </a:lnTo>
                <a:lnTo>
                  <a:pt x="79" y="185"/>
                </a:lnTo>
                <a:lnTo>
                  <a:pt x="71" y="187"/>
                </a:lnTo>
                <a:lnTo>
                  <a:pt x="63" y="188"/>
                </a:lnTo>
                <a:lnTo>
                  <a:pt x="53" y="187"/>
                </a:lnTo>
                <a:lnTo>
                  <a:pt x="46" y="185"/>
                </a:lnTo>
                <a:lnTo>
                  <a:pt x="38" y="180"/>
                </a:lnTo>
                <a:lnTo>
                  <a:pt x="33" y="173"/>
                </a:lnTo>
                <a:lnTo>
                  <a:pt x="29" y="165"/>
                </a:lnTo>
                <a:lnTo>
                  <a:pt x="26" y="156"/>
                </a:lnTo>
                <a:lnTo>
                  <a:pt x="23" y="144"/>
                </a:lnTo>
                <a:lnTo>
                  <a:pt x="22" y="131"/>
                </a:lnTo>
                <a:close/>
              </a:path>
            </a:pathLst>
          </a:custGeom>
          <a:solidFill>
            <a:srgbClr val="000099"/>
          </a:solidFill>
          <a:ln w="9525">
            <a:noFill/>
            <a:round/>
            <a:headEnd/>
            <a:tailEnd/>
          </a:ln>
        </p:spPr>
        <p:txBody>
          <a:bodyPr/>
          <a:lstStyle/>
          <a:p>
            <a:endParaRPr lang="en-US"/>
          </a:p>
        </p:txBody>
      </p:sp>
      <p:sp>
        <p:nvSpPr>
          <p:cNvPr id="23789" name="Freeform 237"/>
          <p:cNvSpPr>
            <a:spLocks noEditPoints="1"/>
          </p:cNvSpPr>
          <p:nvPr/>
        </p:nvSpPr>
        <p:spPr bwMode="auto">
          <a:xfrm>
            <a:off x="2255838" y="4489450"/>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4"/>
                </a:lnTo>
                <a:lnTo>
                  <a:pt x="54" y="23"/>
                </a:lnTo>
                <a:lnTo>
                  <a:pt x="62" y="22"/>
                </a:lnTo>
                <a:lnTo>
                  <a:pt x="71" y="23"/>
                </a:lnTo>
                <a:lnTo>
                  <a:pt x="78" y="24"/>
                </a:lnTo>
                <a:lnTo>
                  <a:pt x="84" y="29"/>
                </a:lnTo>
                <a:lnTo>
                  <a:pt x="90" y="34"/>
                </a:lnTo>
                <a:lnTo>
                  <a:pt x="94" y="40"/>
                </a:lnTo>
                <a:lnTo>
                  <a:pt x="97" y="48"/>
                </a:lnTo>
                <a:lnTo>
                  <a:pt x="98" y="56"/>
                </a:lnTo>
                <a:lnTo>
                  <a:pt x="99" y="66"/>
                </a:lnTo>
                <a:lnTo>
                  <a:pt x="24" y="66"/>
                </a:lnTo>
                <a:close/>
              </a:path>
            </a:pathLst>
          </a:custGeom>
          <a:solidFill>
            <a:srgbClr val="000099"/>
          </a:solidFill>
          <a:ln w="9525">
            <a:noFill/>
            <a:round/>
            <a:headEnd/>
            <a:tailEnd/>
          </a:ln>
        </p:spPr>
        <p:txBody>
          <a:bodyPr/>
          <a:lstStyle/>
          <a:p>
            <a:endParaRPr lang="en-US"/>
          </a:p>
        </p:txBody>
      </p:sp>
      <p:sp>
        <p:nvSpPr>
          <p:cNvPr id="23790" name="Freeform 238"/>
          <p:cNvSpPr>
            <a:spLocks/>
          </p:cNvSpPr>
          <p:nvPr/>
        </p:nvSpPr>
        <p:spPr bwMode="auto">
          <a:xfrm>
            <a:off x="2327275" y="4489450"/>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8"/>
                </a:lnTo>
                <a:lnTo>
                  <a:pt x="38" y="33"/>
                </a:lnTo>
                <a:lnTo>
                  <a:pt x="44" y="29"/>
                </a:lnTo>
                <a:lnTo>
                  <a:pt x="52" y="28"/>
                </a:lnTo>
                <a:lnTo>
                  <a:pt x="61" y="27"/>
                </a:lnTo>
                <a:lnTo>
                  <a:pt x="66" y="27"/>
                </a:lnTo>
                <a:lnTo>
                  <a:pt x="66" y="0"/>
                </a:lnTo>
                <a:lnTo>
                  <a:pt x="60" y="0"/>
                </a:lnTo>
                <a:lnTo>
                  <a:pt x="53" y="0"/>
                </a:lnTo>
                <a:lnTo>
                  <a:pt x="47" y="2"/>
                </a:lnTo>
                <a:lnTo>
                  <a:pt x="42" y="5"/>
                </a:lnTo>
                <a:lnTo>
                  <a:pt x="37" y="7"/>
                </a:lnTo>
                <a:lnTo>
                  <a:pt x="32" y="12"/>
                </a:lnTo>
                <a:lnTo>
                  <a:pt x="28" y="17"/>
                </a:lnTo>
                <a:lnTo>
                  <a:pt x="25" y="23"/>
                </a:lnTo>
                <a:lnTo>
                  <a:pt x="22" y="30"/>
                </a:lnTo>
                <a:lnTo>
                  <a:pt x="22" y="4"/>
                </a:lnTo>
                <a:lnTo>
                  <a:pt x="0" y="4"/>
                </a:lnTo>
                <a:lnTo>
                  <a:pt x="0" y="155"/>
                </a:lnTo>
                <a:close/>
              </a:path>
            </a:pathLst>
          </a:custGeom>
          <a:solidFill>
            <a:srgbClr val="000099"/>
          </a:solidFill>
          <a:ln w="9525">
            <a:noFill/>
            <a:round/>
            <a:headEnd/>
            <a:tailEnd/>
          </a:ln>
        </p:spPr>
        <p:txBody>
          <a:bodyPr/>
          <a:lstStyle/>
          <a:p>
            <a:endParaRPr lang="en-US"/>
          </a:p>
        </p:txBody>
      </p:sp>
      <p:sp>
        <p:nvSpPr>
          <p:cNvPr id="23791" name="Freeform 239"/>
          <p:cNvSpPr>
            <a:spLocks/>
          </p:cNvSpPr>
          <p:nvPr/>
        </p:nvSpPr>
        <p:spPr bwMode="auto">
          <a:xfrm>
            <a:off x="2359025" y="4468813"/>
            <a:ext cx="33338" cy="103187"/>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3" y="154"/>
                </a:moveTo>
                <a:lnTo>
                  <a:pt x="43" y="61"/>
                </a:lnTo>
                <a:lnTo>
                  <a:pt x="68" y="61"/>
                </a:lnTo>
                <a:lnTo>
                  <a:pt x="68" y="42"/>
                </a:lnTo>
                <a:lnTo>
                  <a:pt x="43" y="42"/>
                </a:lnTo>
                <a:lnTo>
                  <a:pt x="43" y="0"/>
                </a:lnTo>
                <a:lnTo>
                  <a:pt x="20" y="0"/>
                </a:lnTo>
                <a:lnTo>
                  <a:pt x="20" y="42"/>
                </a:lnTo>
                <a:lnTo>
                  <a:pt x="0" y="42"/>
                </a:lnTo>
                <a:lnTo>
                  <a:pt x="0" y="61"/>
                </a:lnTo>
                <a:lnTo>
                  <a:pt x="20" y="61"/>
                </a:lnTo>
                <a:lnTo>
                  <a:pt x="20" y="164"/>
                </a:lnTo>
                <a:lnTo>
                  <a:pt x="20" y="172"/>
                </a:lnTo>
                <a:lnTo>
                  <a:pt x="21" y="178"/>
                </a:lnTo>
                <a:lnTo>
                  <a:pt x="23" y="184"/>
                </a:lnTo>
                <a:lnTo>
                  <a:pt x="27" y="188"/>
                </a:lnTo>
                <a:lnTo>
                  <a:pt x="31" y="192"/>
                </a:lnTo>
                <a:lnTo>
                  <a:pt x="36" y="194"/>
                </a:lnTo>
                <a:lnTo>
                  <a:pt x="42" y="195"/>
                </a:lnTo>
                <a:lnTo>
                  <a:pt x="50" y="195"/>
                </a:lnTo>
                <a:lnTo>
                  <a:pt x="58" y="194"/>
                </a:lnTo>
                <a:lnTo>
                  <a:pt x="68" y="193"/>
                </a:lnTo>
                <a:lnTo>
                  <a:pt x="68" y="171"/>
                </a:lnTo>
                <a:lnTo>
                  <a:pt x="56" y="172"/>
                </a:lnTo>
                <a:lnTo>
                  <a:pt x="50" y="171"/>
                </a:lnTo>
                <a:lnTo>
                  <a:pt x="46" y="168"/>
                </a:lnTo>
                <a:lnTo>
                  <a:pt x="43" y="163"/>
                </a:lnTo>
                <a:lnTo>
                  <a:pt x="43" y="154"/>
                </a:lnTo>
                <a:close/>
              </a:path>
            </a:pathLst>
          </a:custGeom>
          <a:solidFill>
            <a:srgbClr val="000099"/>
          </a:solidFill>
          <a:ln w="9525">
            <a:noFill/>
            <a:round/>
            <a:headEnd/>
            <a:tailEnd/>
          </a:ln>
        </p:spPr>
        <p:txBody>
          <a:bodyPr/>
          <a:lstStyle/>
          <a:p>
            <a:endParaRPr lang="en-US"/>
          </a:p>
        </p:txBody>
      </p:sp>
      <p:sp>
        <p:nvSpPr>
          <p:cNvPr id="23792" name="Freeform 240"/>
          <p:cNvSpPr>
            <a:spLocks noEditPoints="1"/>
          </p:cNvSpPr>
          <p:nvPr/>
        </p:nvSpPr>
        <p:spPr bwMode="auto">
          <a:xfrm>
            <a:off x="2435225" y="4462463"/>
            <a:ext cx="73025" cy="109537"/>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1" y="207"/>
                </a:lnTo>
                <a:lnTo>
                  <a:pt x="89" y="205"/>
                </a:lnTo>
                <a:lnTo>
                  <a:pt x="98" y="203"/>
                </a:lnTo>
                <a:lnTo>
                  <a:pt x="106" y="200"/>
                </a:lnTo>
                <a:lnTo>
                  <a:pt x="113" y="196"/>
                </a:lnTo>
                <a:lnTo>
                  <a:pt x="120" y="191"/>
                </a:lnTo>
                <a:lnTo>
                  <a:pt x="126" y="186"/>
                </a:lnTo>
                <a:lnTo>
                  <a:pt x="131" y="179"/>
                </a:lnTo>
                <a:lnTo>
                  <a:pt x="137" y="172"/>
                </a:lnTo>
                <a:lnTo>
                  <a:pt x="141" y="164"/>
                </a:lnTo>
                <a:lnTo>
                  <a:pt x="145" y="156"/>
                </a:lnTo>
                <a:lnTo>
                  <a:pt x="148" y="145"/>
                </a:lnTo>
                <a:lnTo>
                  <a:pt x="150" y="136"/>
                </a:lnTo>
                <a:lnTo>
                  <a:pt x="152" y="124"/>
                </a:lnTo>
                <a:lnTo>
                  <a:pt x="153" y="113"/>
                </a:lnTo>
                <a:lnTo>
                  <a:pt x="153" y="100"/>
                </a:lnTo>
                <a:lnTo>
                  <a:pt x="153" y="88"/>
                </a:lnTo>
                <a:lnTo>
                  <a:pt x="152" y="78"/>
                </a:lnTo>
                <a:lnTo>
                  <a:pt x="150" y="67"/>
                </a:lnTo>
                <a:lnTo>
                  <a:pt x="148" y="57"/>
                </a:lnTo>
                <a:lnTo>
                  <a:pt x="145" y="49"/>
                </a:lnTo>
                <a:lnTo>
                  <a:pt x="142" y="39"/>
                </a:lnTo>
                <a:lnTo>
                  <a:pt x="138" y="32"/>
                </a:lnTo>
                <a:lnTo>
                  <a:pt x="132" y="25"/>
                </a:lnTo>
                <a:lnTo>
                  <a:pt x="127" y="19"/>
                </a:lnTo>
                <a:lnTo>
                  <a:pt x="121" y="15"/>
                </a:lnTo>
                <a:lnTo>
                  <a:pt x="114" y="10"/>
                </a:lnTo>
                <a:lnTo>
                  <a:pt x="107" y="7"/>
                </a:lnTo>
                <a:lnTo>
                  <a:pt x="100" y="3"/>
                </a:lnTo>
                <a:lnTo>
                  <a:pt x="91" y="1"/>
                </a:lnTo>
                <a:lnTo>
                  <a:pt x="82" y="0"/>
                </a:lnTo>
                <a:lnTo>
                  <a:pt x="72" y="0"/>
                </a:lnTo>
                <a:lnTo>
                  <a:pt x="0" y="0"/>
                </a:lnTo>
                <a:lnTo>
                  <a:pt x="0" y="207"/>
                </a:lnTo>
                <a:close/>
                <a:moveTo>
                  <a:pt x="70" y="24"/>
                </a:moveTo>
                <a:lnTo>
                  <a:pt x="83" y="25"/>
                </a:lnTo>
                <a:lnTo>
                  <a:pt x="94" y="29"/>
                </a:lnTo>
                <a:lnTo>
                  <a:pt x="104" y="36"/>
                </a:lnTo>
                <a:lnTo>
                  <a:pt x="112" y="44"/>
                </a:lnTo>
                <a:lnTo>
                  <a:pt x="119" y="56"/>
                </a:lnTo>
                <a:lnTo>
                  <a:pt x="123" y="68"/>
                </a:lnTo>
                <a:lnTo>
                  <a:pt x="126" y="83"/>
                </a:lnTo>
                <a:lnTo>
                  <a:pt x="127" y="102"/>
                </a:lnTo>
                <a:lnTo>
                  <a:pt x="126" y="121"/>
                </a:lnTo>
                <a:lnTo>
                  <a:pt x="124" y="136"/>
                </a:lnTo>
                <a:lnTo>
                  <a:pt x="119" y="150"/>
                </a:lnTo>
                <a:lnTo>
                  <a:pt x="112" y="161"/>
                </a:lnTo>
                <a:lnTo>
                  <a:pt x="105" y="170"/>
                </a:lnTo>
                <a:lnTo>
                  <a:pt x="94" y="177"/>
                </a:lnTo>
                <a:lnTo>
                  <a:pt x="83" y="180"/>
                </a:lnTo>
                <a:lnTo>
                  <a:pt x="70" y="181"/>
                </a:lnTo>
                <a:lnTo>
                  <a:pt x="26" y="181"/>
                </a:lnTo>
                <a:lnTo>
                  <a:pt x="26" y="24"/>
                </a:lnTo>
                <a:lnTo>
                  <a:pt x="70" y="24"/>
                </a:lnTo>
                <a:close/>
              </a:path>
            </a:pathLst>
          </a:custGeom>
          <a:solidFill>
            <a:srgbClr val="000099"/>
          </a:solidFill>
          <a:ln w="9525">
            <a:noFill/>
            <a:round/>
            <a:headEnd/>
            <a:tailEnd/>
          </a:ln>
        </p:spPr>
        <p:txBody>
          <a:bodyPr/>
          <a:lstStyle/>
          <a:p>
            <a:endParaRPr lang="en-US"/>
          </a:p>
        </p:txBody>
      </p:sp>
      <p:sp>
        <p:nvSpPr>
          <p:cNvPr id="23793" name="Rectangle 241"/>
          <p:cNvSpPr>
            <a:spLocks noChangeArrowheads="1"/>
          </p:cNvSpPr>
          <p:nvPr/>
        </p:nvSpPr>
        <p:spPr bwMode="auto">
          <a:xfrm>
            <a:off x="2520950" y="4554538"/>
            <a:ext cx="12700" cy="17462"/>
          </a:xfrm>
          <a:prstGeom prst="rect">
            <a:avLst/>
          </a:prstGeom>
          <a:solidFill>
            <a:srgbClr val="000099"/>
          </a:solidFill>
          <a:ln w="9525">
            <a:noFill/>
            <a:miter lim="800000"/>
            <a:headEnd/>
            <a:tailEnd/>
          </a:ln>
        </p:spPr>
        <p:txBody>
          <a:bodyPr/>
          <a:lstStyle/>
          <a:p>
            <a:endParaRPr lang="ru-RU" altLang="en-US"/>
          </a:p>
        </p:txBody>
      </p:sp>
      <p:sp>
        <p:nvSpPr>
          <p:cNvPr id="23794" name="Freeform 242"/>
          <p:cNvSpPr>
            <a:spLocks/>
          </p:cNvSpPr>
          <p:nvPr/>
        </p:nvSpPr>
        <p:spPr bwMode="auto">
          <a:xfrm>
            <a:off x="1357313" y="4659313"/>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8"/>
                </a:lnTo>
                <a:lnTo>
                  <a:pt x="0" y="39"/>
                </a:lnTo>
                <a:lnTo>
                  <a:pt x="0" y="60"/>
                </a:lnTo>
                <a:lnTo>
                  <a:pt x="42" y="60"/>
                </a:lnTo>
                <a:lnTo>
                  <a:pt x="42" y="199"/>
                </a:lnTo>
                <a:close/>
              </a:path>
            </a:pathLst>
          </a:custGeom>
          <a:solidFill>
            <a:srgbClr val="000080"/>
          </a:solidFill>
          <a:ln w="9525">
            <a:noFill/>
            <a:round/>
            <a:headEnd/>
            <a:tailEnd/>
          </a:ln>
        </p:spPr>
        <p:txBody>
          <a:bodyPr/>
          <a:lstStyle/>
          <a:p>
            <a:endParaRPr lang="en-US"/>
          </a:p>
        </p:txBody>
      </p:sp>
      <p:sp>
        <p:nvSpPr>
          <p:cNvPr id="23795" name="Freeform 243"/>
          <p:cNvSpPr>
            <a:spLocks noEditPoints="1"/>
          </p:cNvSpPr>
          <p:nvPr/>
        </p:nvSpPr>
        <p:spPr bwMode="auto">
          <a:xfrm>
            <a:off x="1416050" y="4659313"/>
            <a:ext cx="61913" cy="107950"/>
          </a:xfrm>
          <a:custGeom>
            <a:avLst/>
            <a:gdLst>
              <a:gd name="T0" fmla="*/ 2147483647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0 h 204"/>
              <a:gd name="T40" fmla="*/ 2147483647 w 127"/>
              <a:gd name="T41" fmla="*/ 2147483647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2147483647 w 127"/>
              <a:gd name="T103" fmla="*/ 2147483647 h 204"/>
              <a:gd name="T104" fmla="*/ 2147483647 w 127"/>
              <a:gd name="T105" fmla="*/ 2147483647 h 204"/>
              <a:gd name="T106" fmla="*/ 2147483647 w 127"/>
              <a:gd name="T107" fmla="*/ 2147483647 h 204"/>
              <a:gd name="T108" fmla="*/ 2147483647 w 127"/>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
              <a:gd name="T166" fmla="*/ 0 h 204"/>
              <a:gd name="T167" fmla="*/ 127 w 127"/>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 h="204">
                <a:moveTo>
                  <a:pt x="2" y="152"/>
                </a:moveTo>
                <a:lnTo>
                  <a:pt x="3" y="163"/>
                </a:lnTo>
                <a:lnTo>
                  <a:pt x="5" y="173"/>
                </a:lnTo>
                <a:lnTo>
                  <a:pt x="10" y="182"/>
                </a:lnTo>
                <a:lnTo>
                  <a:pt x="16" y="190"/>
                </a:lnTo>
                <a:lnTo>
                  <a:pt x="25" y="196"/>
                </a:lnTo>
                <a:lnTo>
                  <a:pt x="34" y="201"/>
                </a:lnTo>
                <a:lnTo>
                  <a:pt x="45" y="203"/>
                </a:lnTo>
                <a:lnTo>
                  <a:pt x="58" y="204"/>
                </a:lnTo>
                <a:lnTo>
                  <a:pt x="66" y="204"/>
                </a:lnTo>
                <a:lnTo>
                  <a:pt x="73" y="202"/>
                </a:lnTo>
                <a:lnTo>
                  <a:pt x="81" y="201"/>
                </a:lnTo>
                <a:lnTo>
                  <a:pt x="87" y="197"/>
                </a:lnTo>
                <a:lnTo>
                  <a:pt x="93" y="192"/>
                </a:lnTo>
                <a:lnTo>
                  <a:pt x="99" y="188"/>
                </a:lnTo>
                <a:lnTo>
                  <a:pt x="104" y="182"/>
                </a:lnTo>
                <a:lnTo>
                  <a:pt x="109" y="176"/>
                </a:lnTo>
                <a:lnTo>
                  <a:pt x="113" y="168"/>
                </a:lnTo>
                <a:lnTo>
                  <a:pt x="117" y="160"/>
                </a:lnTo>
                <a:lnTo>
                  <a:pt x="120" y="150"/>
                </a:lnTo>
                <a:lnTo>
                  <a:pt x="123" y="141"/>
                </a:lnTo>
                <a:lnTo>
                  <a:pt x="125" y="131"/>
                </a:lnTo>
                <a:lnTo>
                  <a:pt x="126" y="119"/>
                </a:lnTo>
                <a:lnTo>
                  <a:pt x="127" y="106"/>
                </a:lnTo>
                <a:lnTo>
                  <a:pt x="127" y="93"/>
                </a:lnTo>
                <a:lnTo>
                  <a:pt x="127" y="82"/>
                </a:lnTo>
                <a:lnTo>
                  <a:pt x="126" y="71"/>
                </a:lnTo>
                <a:lnTo>
                  <a:pt x="125" y="62"/>
                </a:lnTo>
                <a:lnTo>
                  <a:pt x="123" y="53"/>
                </a:lnTo>
                <a:lnTo>
                  <a:pt x="121" y="45"/>
                </a:lnTo>
                <a:lnTo>
                  <a:pt x="118" y="38"/>
                </a:lnTo>
                <a:lnTo>
                  <a:pt x="113" y="31"/>
                </a:lnTo>
                <a:lnTo>
                  <a:pt x="110" y="24"/>
                </a:lnTo>
                <a:lnTo>
                  <a:pt x="105" y="19"/>
                </a:lnTo>
                <a:lnTo>
                  <a:pt x="101" y="14"/>
                </a:lnTo>
                <a:lnTo>
                  <a:pt x="96" y="10"/>
                </a:lnTo>
                <a:lnTo>
                  <a:pt x="89" y="6"/>
                </a:lnTo>
                <a:lnTo>
                  <a:pt x="83" y="4"/>
                </a:lnTo>
                <a:lnTo>
                  <a:pt x="77" y="1"/>
                </a:lnTo>
                <a:lnTo>
                  <a:pt x="69" y="0"/>
                </a:lnTo>
                <a:lnTo>
                  <a:pt x="61" y="0"/>
                </a:lnTo>
                <a:lnTo>
                  <a:pt x="48" y="1"/>
                </a:lnTo>
                <a:lnTo>
                  <a:pt x="35" y="5"/>
                </a:lnTo>
                <a:lnTo>
                  <a:pt x="25" y="11"/>
                </a:lnTo>
                <a:lnTo>
                  <a:pt x="16" y="19"/>
                </a:lnTo>
                <a:lnTo>
                  <a:pt x="9" y="29"/>
                </a:lnTo>
                <a:lnTo>
                  <a:pt x="4" y="40"/>
                </a:lnTo>
                <a:lnTo>
                  <a:pt x="1" y="54"/>
                </a:lnTo>
                <a:lnTo>
                  <a:pt x="0" y="68"/>
                </a:lnTo>
                <a:lnTo>
                  <a:pt x="1" y="82"/>
                </a:lnTo>
                <a:lnTo>
                  <a:pt x="4" y="95"/>
                </a:lnTo>
                <a:lnTo>
                  <a:pt x="9" y="106"/>
                </a:lnTo>
                <a:lnTo>
                  <a:pt x="15" y="116"/>
                </a:lnTo>
                <a:lnTo>
                  <a:pt x="24" y="124"/>
                </a:lnTo>
                <a:lnTo>
                  <a:pt x="34" y="130"/>
                </a:lnTo>
                <a:lnTo>
                  <a:pt x="45" y="133"/>
                </a:lnTo>
                <a:lnTo>
                  <a:pt x="58" y="134"/>
                </a:lnTo>
                <a:lnTo>
                  <a:pt x="70" y="133"/>
                </a:lnTo>
                <a:lnTo>
                  <a:pt x="82" y="128"/>
                </a:lnTo>
                <a:lnTo>
                  <a:pt x="92" y="121"/>
                </a:lnTo>
                <a:lnTo>
                  <a:pt x="101" y="112"/>
                </a:lnTo>
                <a:lnTo>
                  <a:pt x="100" y="128"/>
                </a:lnTo>
                <a:lnTo>
                  <a:pt x="97" y="142"/>
                </a:lnTo>
                <a:lnTo>
                  <a:pt x="93" y="154"/>
                </a:lnTo>
                <a:lnTo>
                  <a:pt x="88" y="163"/>
                </a:lnTo>
                <a:lnTo>
                  <a:pt x="83" y="171"/>
                </a:lnTo>
                <a:lnTo>
                  <a:pt x="76" y="176"/>
                </a:lnTo>
                <a:lnTo>
                  <a:pt x="67" y="180"/>
                </a:lnTo>
                <a:lnTo>
                  <a:pt x="58" y="181"/>
                </a:lnTo>
                <a:lnTo>
                  <a:pt x="51" y="181"/>
                </a:lnTo>
                <a:lnTo>
                  <a:pt x="45" y="178"/>
                </a:lnTo>
                <a:lnTo>
                  <a:pt x="39" y="176"/>
                </a:lnTo>
                <a:lnTo>
                  <a:pt x="34" y="173"/>
                </a:lnTo>
                <a:lnTo>
                  <a:pt x="30" y="169"/>
                </a:lnTo>
                <a:lnTo>
                  <a:pt x="28" y="163"/>
                </a:lnTo>
                <a:lnTo>
                  <a:pt x="26" y="157"/>
                </a:lnTo>
                <a:lnTo>
                  <a:pt x="25" y="152"/>
                </a:lnTo>
                <a:lnTo>
                  <a:pt x="2" y="152"/>
                </a:lnTo>
                <a:close/>
                <a:moveTo>
                  <a:pt x="25" y="68"/>
                </a:moveTo>
                <a:lnTo>
                  <a:pt x="26" y="57"/>
                </a:lnTo>
                <a:lnTo>
                  <a:pt x="28" y="49"/>
                </a:lnTo>
                <a:lnTo>
                  <a:pt x="31" y="42"/>
                </a:lnTo>
                <a:lnTo>
                  <a:pt x="35" y="35"/>
                </a:lnTo>
                <a:lnTo>
                  <a:pt x="41" y="31"/>
                </a:lnTo>
                <a:lnTo>
                  <a:pt x="46" y="27"/>
                </a:lnTo>
                <a:lnTo>
                  <a:pt x="53" y="25"/>
                </a:lnTo>
                <a:lnTo>
                  <a:pt x="62" y="24"/>
                </a:lnTo>
                <a:lnTo>
                  <a:pt x="69" y="25"/>
                </a:lnTo>
                <a:lnTo>
                  <a:pt x="77" y="27"/>
                </a:lnTo>
                <a:lnTo>
                  <a:pt x="83" y="31"/>
                </a:lnTo>
                <a:lnTo>
                  <a:pt x="88" y="35"/>
                </a:lnTo>
                <a:lnTo>
                  <a:pt x="92" y="42"/>
                </a:lnTo>
                <a:lnTo>
                  <a:pt x="96" y="49"/>
                </a:lnTo>
                <a:lnTo>
                  <a:pt x="98" y="57"/>
                </a:lnTo>
                <a:lnTo>
                  <a:pt x="99" y="67"/>
                </a:lnTo>
                <a:lnTo>
                  <a:pt x="98" y="77"/>
                </a:lnTo>
                <a:lnTo>
                  <a:pt x="96" y="85"/>
                </a:lnTo>
                <a:lnTo>
                  <a:pt x="92" y="92"/>
                </a:lnTo>
                <a:lnTo>
                  <a:pt x="88" y="98"/>
                </a:lnTo>
                <a:lnTo>
                  <a:pt x="83" y="103"/>
                </a:lnTo>
                <a:lnTo>
                  <a:pt x="77" y="107"/>
                </a:lnTo>
                <a:lnTo>
                  <a:pt x="69" y="109"/>
                </a:lnTo>
                <a:lnTo>
                  <a:pt x="61" y="110"/>
                </a:lnTo>
                <a:lnTo>
                  <a:pt x="52" y="109"/>
                </a:lnTo>
                <a:lnTo>
                  <a:pt x="46" y="107"/>
                </a:lnTo>
                <a:lnTo>
                  <a:pt x="40" y="103"/>
                </a:lnTo>
                <a:lnTo>
                  <a:pt x="34" y="98"/>
                </a:lnTo>
                <a:lnTo>
                  <a:pt x="30" y="92"/>
                </a:lnTo>
                <a:lnTo>
                  <a:pt x="27" y="85"/>
                </a:lnTo>
                <a:lnTo>
                  <a:pt x="26" y="77"/>
                </a:lnTo>
                <a:lnTo>
                  <a:pt x="25" y="68"/>
                </a:lnTo>
                <a:close/>
              </a:path>
            </a:pathLst>
          </a:custGeom>
          <a:solidFill>
            <a:srgbClr val="000080"/>
          </a:solidFill>
          <a:ln w="9525">
            <a:noFill/>
            <a:round/>
            <a:headEnd/>
            <a:tailEnd/>
          </a:ln>
        </p:spPr>
        <p:txBody>
          <a:bodyPr/>
          <a:lstStyle/>
          <a:p>
            <a:endParaRPr lang="en-US"/>
          </a:p>
        </p:txBody>
      </p:sp>
      <p:sp>
        <p:nvSpPr>
          <p:cNvPr id="23796" name="Freeform 244"/>
          <p:cNvSpPr>
            <a:spLocks noEditPoints="1"/>
          </p:cNvSpPr>
          <p:nvPr/>
        </p:nvSpPr>
        <p:spPr bwMode="auto">
          <a:xfrm>
            <a:off x="2036763" y="46545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4" y="111"/>
                </a:lnTo>
                <a:lnTo>
                  <a:pt x="84" y="111"/>
                </a:lnTo>
                <a:lnTo>
                  <a:pt x="93" y="113"/>
                </a:lnTo>
                <a:lnTo>
                  <a:pt x="101" y="115"/>
                </a:lnTo>
                <a:lnTo>
                  <a:pt x="106" y="119"/>
                </a:lnTo>
                <a:lnTo>
                  <a:pt x="110" y="124"/>
                </a:lnTo>
                <a:lnTo>
                  <a:pt x="115" y="129"/>
                </a:lnTo>
                <a:lnTo>
                  <a:pt x="116" y="136"/>
                </a:lnTo>
                <a:lnTo>
                  <a:pt x="117" y="146"/>
                </a:lnTo>
                <a:lnTo>
                  <a:pt x="116" y="154"/>
                </a:lnTo>
                <a:lnTo>
                  <a:pt x="115" y="161"/>
                </a:lnTo>
                <a:lnTo>
                  <a:pt x="111" y="168"/>
                </a:lnTo>
                <a:lnTo>
                  <a:pt x="107" y="172"/>
                </a:lnTo>
                <a:lnTo>
                  <a:pt x="101" y="176"/>
                </a:lnTo>
                <a:lnTo>
                  <a:pt x="95" y="179"/>
                </a:lnTo>
                <a:lnTo>
                  <a:pt x="86" y="181"/>
                </a:lnTo>
                <a:lnTo>
                  <a:pt x="78" y="182"/>
                </a:lnTo>
                <a:lnTo>
                  <a:pt x="25" y="182"/>
                </a:lnTo>
                <a:close/>
                <a:moveTo>
                  <a:pt x="25" y="87"/>
                </a:moveTo>
                <a:lnTo>
                  <a:pt x="25" y="23"/>
                </a:lnTo>
                <a:lnTo>
                  <a:pt x="72" y="23"/>
                </a:lnTo>
                <a:lnTo>
                  <a:pt x="81" y="23"/>
                </a:lnTo>
                <a:lnTo>
                  <a:pt x="88" y="26"/>
                </a:lnTo>
                <a:lnTo>
                  <a:pt x="96" y="28"/>
                </a:lnTo>
                <a:lnTo>
                  <a:pt x="100" y="32"/>
                </a:lnTo>
                <a:lnTo>
                  <a:pt x="104" y="35"/>
                </a:lnTo>
                <a:lnTo>
                  <a:pt x="107" y="41"/>
                </a:lnTo>
                <a:lnTo>
                  <a:pt x="108" y="47"/>
                </a:lnTo>
                <a:lnTo>
                  <a:pt x="109" y="55"/>
                </a:lnTo>
                <a:lnTo>
                  <a:pt x="108" y="63"/>
                </a:lnTo>
                <a:lnTo>
                  <a:pt x="107" y="70"/>
                </a:lnTo>
                <a:lnTo>
                  <a:pt x="104" y="75"/>
                </a:lnTo>
                <a:lnTo>
                  <a:pt x="100" y="79"/>
                </a:lnTo>
                <a:lnTo>
                  <a:pt x="95" y="83"/>
                </a:lnTo>
                <a:lnTo>
                  <a:pt x="87" y="85"/>
                </a:lnTo>
                <a:lnTo>
                  <a:pt x="80" y="87"/>
                </a:lnTo>
                <a:lnTo>
                  <a:pt x="70" y="87"/>
                </a:lnTo>
                <a:lnTo>
                  <a:pt x="25" y="87"/>
                </a:lnTo>
                <a:close/>
                <a:moveTo>
                  <a:pt x="0" y="207"/>
                </a:moveTo>
                <a:lnTo>
                  <a:pt x="80" y="207"/>
                </a:lnTo>
                <a:lnTo>
                  <a:pt x="95" y="206"/>
                </a:lnTo>
                <a:lnTo>
                  <a:pt x="106" y="203"/>
                </a:lnTo>
                <a:lnTo>
                  <a:pt x="118" y="198"/>
                </a:lnTo>
                <a:lnTo>
                  <a:pt x="126" y="190"/>
                </a:lnTo>
                <a:lnTo>
                  <a:pt x="134" y="182"/>
                </a:lnTo>
                <a:lnTo>
                  <a:pt x="139" y="171"/>
                </a:lnTo>
                <a:lnTo>
                  <a:pt x="142" y="158"/>
                </a:lnTo>
                <a:lnTo>
                  <a:pt x="143" y="146"/>
                </a:lnTo>
                <a:lnTo>
                  <a:pt x="142" y="136"/>
                </a:lnTo>
                <a:lnTo>
                  <a:pt x="141" y="127"/>
                </a:lnTo>
                <a:lnTo>
                  <a:pt x="138" y="119"/>
                </a:lnTo>
                <a:lnTo>
                  <a:pt x="134" y="112"/>
                </a:lnTo>
                <a:lnTo>
                  <a:pt x="128" y="106"/>
                </a:lnTo>
                <a:lnTo>
                  <a:pt x="123" y="101"/>
                </a:lnTo>
                <a:lnTo>
                  <a:pt x="116" y="98"/>
                </a:lnTo>
                <a:lnTo>
                  <a:pt x="108" y="96"/>
                </a:lnTo>
                <a:lnTo>
                  <a:pt x="115" y="92"/>
                </a:lnTo>
                <a:lnTo>
                  <a:pt x="120" y="89"/>
                </a:lnTo>
                <a:lnTo>
                  <a:pt x="124" y="84"/>
                </a:lnTo>
                <a:lnTo>
                  <a:pt x="128" y="78"/>
                </a:lnTo>
                <a:lnTo>
                  <a:pt x="130" y="72"/>
                </a:lnTo>
                <a:lnTo>
                  <a:pt x="132" y="65"/>
                </a:lnTo>
                <a:lnTo>
                  <a:pt x="135" y="58"/>
                </a:lnTo>
                <a:lnTo>
                  <a:pt x="135" y="51"/>
                </a:lnTo>
                <a:lnTo>
                  <a:pt x="134" y="39"/>
                </a:lnTo>
                <a:lnTo>
                  <a:pt x="131" y="28"/>
                </a:lnTo>
                <a:lnTo>
                  <a:pt x="126" y="20"/>
                </a:lnTo>
                <a:lnTo>
                  <a:pt x="120" y="13"/>
                </a:lnTo>
                <a:lnTo>
                  <a:pt x="111" y="7"/>
                </a:lnTo>
                <a:lnTo>
                  <a:pt x="102" y="4"/>
                </a:lnTo>
                <a:lnTo>
                  <a:pt x="89" y="1"/>
                </a:lnTo>
                <a:lnTo>
                  <a:pt x="76" y="0"/>
                </a:lnTo>
                <a:lnTo>
                  <a:pt x="0" y="0"/>
                </a:lnTo>
                <a:lnTo>
                  <a:pt x="0" y="207"/>
                </a:lnTo>
                <a:close/>
              </a:path>
            </a:pathLst>
          </a:custGeom>
          <a:solidFill>
            <a:srgbClr val="000080"/>
          </a:solidFill>
          <a:ln w="9525">
            <a:noFill/>
            <a:round/>
            <a:headEnd/>
            <a:tailEnd/>
          </a:ln>
        </p:spPr>
        <p:txBody>
          <a:bodyPr/>
          <a:lstStyle/>
          <a:p>
            <a:endParaRPr lang="en-US"/>
          </a:p>
        </p:txBody>
      </p:sp>
      <p:sp>
        <p:nvSpPr>
          <p:cNvPr id="23797" name="Freeform 245"/>
          <p:cNvSpPr>
            <a:spLocks/>
          </p:cNvSpPr>
          <p:nvPr/>
        </p:nvSpPr>
        <p:spPr bwMode="auto">
          <a:xfrm>
            <a:off x="2116138" y="4683125"/>
            <a:ext cx="31750" cy="80963"/>
          </a:xfrm>
          <a:custGeom>
            <a:avLst/>
            <a:gdLst>
              <a:gd name="T0" fmla="*/ 0 w 67"/>
              <a:gd name="T1" fmla="*/ 2147483647 h 154"/>
              <a:gd name="T2" fmla="*/ 2147483647 w 67"/>
              <a:gd name="T3" fmla="*/ 2147483647 h 154"/>
              <a:gd name="T4" fmla="*/ 2147483647 w 67"/>
              <a:gd name="T5" fmla="*/ 2147483647 h 154"/>
              <a:gd name="T6" fmla="*/ 2147483647 w 67"/>
              <a:gd name="T7" fmla="*/ 2147483647 h 154"/>
              <a:gd name="T8" fmla="*/ 2147483647 w 67"/>
              <a:gd name="T9" fmla="*/ 2147483647 h 154"/>
              <a:gd name="T10" fmla="*/ 2147483647 w 67"/>
              <a:gd name="T11" fmla="*/ 2147483647 h 154"/>
              <a:gd name="T12" fmla="*/ 2147483647 w 67"/>
              <a:gd name="T13" fmla="*/ 2147483647 h 154"/>
              <a:gd name="T14" fmla="*/ 2147483647 w 67"/>
              <a:gd name="T15" fmla="*/ 2147483647 h 154"/>
              <a:gd name="T16" fmla="*/ 2147483647 w 67"/>
              <a:gd name="T17" fmla="*/ 2147483647 h 154"/>
              <a:gd name="T18" fmla="*/ 2147483647 w 67"/>
              <a:gd name="T19" fmla="*/ 2147483647 h 154"/>
              <a:gd name="T20" fmla="*/ 2147483647 w 67"/>
              <a:gd name="T21" fmla="*/ 2147483647 h 154"/>
              <a:gd name="T22" fmla="*/ 2147483647 w 67"/>
              <a:gd name="T23" fmla="*/ 2147483647 h 154"/>
              <a:gd name="T24" fmla="*/ 2147483647 w 67"/>
              <a:gd name="T25" fmla="*/ 0 h 154"/>
              <a:gd name="T26" fmla="*/ 2147483647 w 67"/>
              <a:gd name="T27" fmla="*/ 0 h 154"/>
              <a:gd name="T28" fmla="*/ 2147483647 w 67"/>
              <a:gd name="T29" fmla="*/ 0 h 154"/>
              <a:gd name="T30" fmla="*/ 2147483647 w 67"/>
              <a:gd name="T31" fmla="*/ 2147483647 h 154"/>
              <a:gd name="T32" fmla="*/ 2147483647 w 67"/>
              <a:gd name="T33" fmla="*/ 2147483647 h 154"/>
              <a:gd name="T34" fmla="*/ 2147483647 w 67"/>
              <a:gd name="T35" fmla="*/ 2147483647 h 154"/>
              <a:gd name="T36" fmla="*/ 2147483647 w 67"/>
              <a:gd name="T37" fmla="*/ 2147483647 h 154"/>
              <a:gd name="T38" fmla="*/ 2147483647 w 67"/>
              <a:gd name="T39" fmla="*/ 2147483647 h 154"/>
              <a:gd name="T40" fmla="*/ 2147483647 w 67"/>
              <a:gd name="T41" fmla="*/ 2147483647 h 154"/>
              <a:gd name="T42" fmla="*/ 2147483647 w 67"/>
              <a:gd name="T43" fmla="*/ 2147483647 h 154"/>
              <a:gd name="T44" fmla="*/ 2147483647 w 67"/>
              <a:gd name="T45" fmla="*/ 2147483647 h 154"/>
              <a:gd name="T46" fmla="*/ 0 w 67"/>
              <a:gd name="T47" fmla="*/ 2147483647 h 154"/>
              <a:gd name="T48" fmla="*/ 0 w 67"/>
              <a:gd name="T49" fmla="*/ 2147483647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4"/>
              <a:gd name="T77" fmla="*/ 67 w 6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4">
                <a:moveTo>
                  <a:pt x="0" y="154"/>
                </a:moveTo>
                <a:lnTo>
                  <a:pt x="24" y="154"/>
                </a:lnTo>
                <a:lnTo>
                  <a:pt x="24" y="69"/>
                </a:lnTo>
                <a:lnTo>
                  <a:pt x="25" y="60"/>
                </a:lnTo>
                <a:lnTo>
                  <a:pt x="26" y="51"/>
                </a:lnTo>
                <a:lnTo>
                  <a:pt x="29" y="44"/>
                </a:lnTo>
                <a:lnTo>
                  <a:pt x="33" y="38"/>
                </a:lnTo>
                <a:lnTo>
                  <a:pt x="38" y="32"/>
                </a:lnTo>
                <a:lnTo>
                  <a:pt x="45" y="29"/>
                </a:lnTo>
                <a:lnTo>
                  <a:pt x="53" y="27"/>
                </a:lnTo>
                <a:lnTo>
                  <a:pt x="62" y="26"/>
                </a:lnTo>
                <a:lnTo>
                  <a:pt x="67" y="26"/>
                </a:lnTo>
                <a:lnTo>
                  <a:pt x="67" y="0"/>
                </a:lnTo>
                <a:lnTo>
                  <a:pt x="61" y="0"/>
                </a:lnTo>
                <a:lnTo>
                  <a:pt x="54" y="0"/>
                </a:lnTo>
                <a:lnTo>
                  <a:pt x="48" y="2"/>
                </a:lnTo>
                <a:lnTo>
                  <a:pt x="43" y="4"/>
                </a:lnTo>
                <a:lnTo>
                  <a:pt x="37" y="7"/>
                </a:lnTo>
                <a:lnTo>
                  <a:pt x="33" y="11"/>
                </a:lnTo>
                <a:lnTo>
                  <a:pt x="29" y="17"/>
                </a:lnTo>
                <a:lnTo>
                  <a:pt x="26" y="23"/>
                </a:lnTo>
                <a:lnTo>
                  <a:pt x="23" y="30"/>
                </a:lnTo>
                <a:lnTo>
                  <a:pt x="23" y="3"/>
                </a:lnTo>
                <a:lnTo>
                  <a:pt x="0" y="3"/>
                </a:lnTo>
                <a:lnTo>
                  <a:pt x="0" y="154"/>
                </a:lnTo>
                <a:close/>
              </a:path>
            </a:pathLst>
          </a:custGeom>
          <a:solidFill>
            <a:srgbClr val="000080"/>
          </a:solidFill>
          <a:ln w="9525">
            <a:noFill/>
            <a:round/>
            <a:headEnd/>
            <a:tailEnd/>
          </a:ln>
        </p:spPr>
        <p:txBody>
          <a:bodyPr/>
          <a:lstStyle/>
          <a:p>
            <a:endParaRPr lang="en-US"/>
          </a:p>
        </p:txBody>
      </p:sp>
      <p:sp>
        <p:nvSpPr>
          <p:cNvPr id="23798" name="Freeform 246"/>
          <p:cNvSpPr>
            <a:spLocks noEditPoints="1"/>
          </p:cNvSpPr>
          <p:nvPr/>
        </p:nvSpPr>
        <p:spPr bwMode="auto">
          <a:xfrm>
            <a:off x="2157413" y="4654550"/>
            <a:ext cx="9525"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799" name="Freeform 247"/>
          <p:cNvSpPr>
            <a:spLocks noEditPoints="1"/>
          </p:cNvSpPr>
          <p:nvPr/>
        </p:nvSpPr>
        <p:spPr bwMode="auto">
          <a:xfrm>
            <a:off x="2179638" y="4683125"/>
            <a:ext cx="61912"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19"/>
                </a:lnTo>
                <a:lnTo>
                  <a:pt x="80" y="125"/>
                </a:lnTo>
                <a:lnTo>
                  <a:pt x="73" y="130"/>
                </a:lnTo>
                <a:lnTo>
                  <a:pt x="66" y="133"/>
                </a:lnTo>
                <a:lnTo>
                  <a:pt x="58" y="135"/>
                </a:lnTo>
                <a:lnTo>
                  <a:pt x="49" y="136"/>
                </a:lnTo>
                <a:lnTo>
                  <a:pt x="44" y="136"/>
                </a:lnTo>
                <a:lnTo>
                  <a:pt x="38" y="135"/>
                </a:lnTo>
                <a:lnTo>
                  <a:pt x="34" y="132"/>
                </a:lnTo>
                <a:lnTo>
                  <a:pt x="31" y="130"/>
                </a:lnTo>
                <a:lnTo>
                  <a:pt x="28" y="126"/>
                </a:lnTo>
                <a:lnTo>
                  <a:pt x="27" y="122"/>
                </a:lnTo>
                <a:lnTo>
                  <a:pt x="25" y="117"/>
                </a:lnTo>
                <a:lnTo>
                  <a:pt x="25" y="112"/>
                </a:lnTo>
                <a:lnTo>
                  <a:pt x="25" y="107"/>
                </a:lnTo>
                <a:lnTo>
                  <a:pt x="26" y="102"/>
                </a:lnTo>
                <a:lnTo>
                  <a:pt x="28" y="99"/>
                </a:lnTo>
                <a:lnTo>
                  <a:pt x="30" y="95"/>
                </a:lnTo>
                <a:lnTo>
                  <a:pt x="33" y="92"/>
                </a:lnTo>
                <a:lnTo>
                  <a:pt x="37" y="89"/>
                </a:lnTo>
                <a:lnTo>
                  <a:pt x="43" y="88"/>
                </a:lnTo>
                <a:lnTo>
                  <a:pt x="48" y="87"/>
                </a:lnTo>
                <a:lnTo>
                  <a:pt x="60" y="85"/>
                </a:lnTo>
                <a:lnTo>
                  <a:pt x="71" y="83"/>
                </a:lnTo>
                <a:lnTo>
                  <a:pt x="82" y="81"/>
                </a:lnTo>
                <a:lnTo>
                  <a:pt x="91" y="76"/>
                </a:lnTo>
                <a:close/>
                <a:moveTo>
                  <a:pt x="93" y="133"/>
                </a:moveTo>
                <a:lnTo>
                  <a:pt x="93" y="139"/>
                </a:lnTo>
                <a:lnTo>
                  <a:pt x="94" y="144"/>
                </a:lnTo>
                <a:lnTo>
                  <a:pt x="96" y="147"/>
                </a:lnTo>
                <a:lnTo>
                  <a:pt x="99" y="151"/>
                </a:lnTo>
                <a:lnTo>
                  <a:pt x="102" y="153"/>
                </a:lnTo>
                <a:lnTo>
                  <a:pt x="106" y="156"/>
                </a:lnTo>
                <a:lnTo>
                  <a:pt x="110" y="157"/>
                </a:lnTo>
                <a:lnTo>
                  <a:pt x="116" y="157"/>
                </a:lnTo>
                <a:lnTo>
                  <a:pt x="122" y="156"/>
                </a:lnTo>
                <a:lnTo>
                  <a:pt x="129" y="154"/>
                </a:lnTo>
                <a:lnTo>
                  <a:pt x="129" y="135"/>
                </a:lnTo>
                <a:lnTo>
                  <a:pt x="123" y="136"/>
                </a:lnTo>
                <a:lnTo>
                  <a:pt x="119" y="135"/>
                </a:lnTo>
                <a:lnTo>
                  <a:pt x="115" y="131"/>
                </a:lnTo>
                <a:lnTo>
                  <a:pt x="114" y="126"/>
                </a:lnTo>
                <a:lnTo>
                  <a:pt x="114" y="119"/>
                </a:lnTo>
                <a:lnTo>
                  <a:pt x="114" y="45"/>
                </a:lnTo>
                <a:lnTo>
                  <a:pt x="113" y="34"/>
                </a:lnTo>
                <a:lnTo>
                  <a:pt x="111" y="25"/>
                </a:lnTo>
                <a:lnTo>
                  <a:pt x="107" y="17"/>
                </a:lnTo>
                <a:lnTo>
                  <a:pt x="102" y="10"/>
                </a:lnTo>
                <a:lnTo>
                  <a:pt x="94" y="5"/>
                </a:lnTo>
                <a:lnTo>
                  <a:pt x="85" y="2"/>
                </a:lnTo>
                <a:lnTo>
                  <a:pt x="74" y="1"/>
                </a:lnTo>
                <a:lnTo>
                  <a:pt x="62" y="0"/>
                </a:lnTo>
                <a:lnTo>
                  <a:pt x="49" y="1"/>
                </a:lnTo>
                <a:lnTo>
                  <a:pt x="38" y="3"/>
                </a:lnTo>
                <a:lnTo>
                  <a:pt x="29" y="7"/>
                </a:lnTo>
                <a:lnTo>
                  <a:pt x="22" y="12"/>
                </a:lnTo>
                <a:lnTo>
                  <a:pt x="15" y="19"/>
                </a:lnTo>
                <a:lnTo>
                  <a:pt x="11" y="27"/>
                </a:lnTo>
                <a:lnTo>
                  <a:pt x="8" y="37"/>
                </a:lnTo>
                <a:lnTo>
                  <a:pt x="7" y="47"/>
                </a:lnTo>
                <a:lnTo>
                  <a:pt x="7" y="48"/>
                </a:lnTo>
                <a:lnTo>
                  <a:pt x="29" y="48"/>
                </a:lnTo>
                <a:lnTo>
                  <a:pt x="29" y="43"/>
                </a:lnTo>
                <a:lnTo>
                  <a:pt x="31" y="37"/>
                </a:lnTo>
                <a:lnTo>
                  <a:pt x="33" y="32"/>
                </a:lnTo>
                <a:lnTo>
                  <a:pt x="37" y="29"/>
                </a:lnTo>
                <a:lnTo>
                  <a:pt x="42" y="25"/>
                </a:lnTo>
                <a:lnTo>
                  <a:pt x="47" y="23"/>
                </a:lnTo>
                <a:lnTo>
                  <a:pt x="53" y="22"/>
                </a:lnTo>
                <a:lnTo>
                  <a:pt x="61" y="22"/>
                </a:lnTo>
                <a:lnTo>
                  <a:pt x="68" y="22"/>
                </a:lnTo>
                <a:lnTo>
                  <a:pt x="74" y="23"/>
                </a:lnTo>
                <a:lnTo>
                  <a:pt x="80" y="25"/>
                </a:lnTo>
                <a:lnTo>
                  <a:pt x="84" y="27"/>
                </a:lnTo>
                <a:lnTo>
                  <a:pt x="87" y="30"/>
                </a:lnTo>
                <a:lnTo>
                  <a:pt x="89" y="34"/>
                </a:lnTo>
                <a:lnTo>
                  <a:pt x="91" y="38"/>
                </a:lnTo>
                <a:lnTo>
                  <a:pt x="91" y="44"/>
                </a:lnTo>
                <a:lnTo>
                  <a:pt x="91" y="50"/>
                </a:lnTo>
                <a:lnTo>
                  <a:pt x="90" y="54"/>
                </a:lnTo>
                <a:lnTo>
                  <a:pt x="89" y="57"/>
                </a:lnTo>
                <a:lnTo>
                  <a:pt x="85" y="59"/>
                </a:lnTo>
                <a:lnTo>
                  <a:pt x="80" y="61"/>
                </a:lnTo>
                <a:lnTo>
                  <a:pt x="71" y="62"/>
                </a:lnTo>
                <a:lnTo>
                  <a:pt x="61" y="64"/>
                </a:lnTo>
                <a:lnTo>
                  <a:pt x="48" y="65"/>
                </a:lnTo>
                <a:lnTo>
                  <a:pt x="36" y="67"/>
                </a:lnTo>
                <a:lnTo>
                  <a:pt x="27" y="71"/>
                </a:lnTo>
                <a:lnTo>
                  <a:pt x="18" y="74"/>
                </a:lnTo>
                <a:lnTo>
                  <a:pt x="12" y="80"/>
                </a:lnTo>
                <a:lnTo>
                  <a:pt x="7" y="86"/>
                </a:lnTo>
                <a:lnTo>
                  <a:pt x="4" y="94"/>
                </a:lnTo>
                <a:lnTo>
                  <a:pt x="2" y="102"/>
                </a:lnTo>
                <a:lnTo>
                  <a:pt x="0" y="112"/>
                </a:lnTo>
                <a:lnTo>
                  <a:pt x="2" y="123"/>
                </a:lnTo>
                <a:lnTo>
                  <a:pt x="4"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w="9525">
            <a:noFill/>
            <a:round/>
            <a:headEnd/>
            <a:tailEnd/>
          </a:ln>
        </p:spPr>
        <p:txBody>
          <a:bodyPr/>
          <a:lstStyle/>
          <a:p>
            <a:endParaRPr lang="en-US"/>
          </a:p>
        </p:txBody>
      </p:sp>
      <p:sp>
        <p:nvSpPr>
          <p:cNvPr id="23800" name="Freeform 248"/>
          <p:cNvSpPr>
            <a:spLocks/>
          </p:cNvSpPr>
          <p:nvPr/>
        </p:nvSpPr>
        <p:spPr bwMode="auto">
          <a:xfrm>
            <a:off x="2251075" y="4683125"/>
            <a:ext cx="53975"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7"/>
                </a:lnTo>
                <a:lnTo>
                  <a:pt x="108" y="20"/>
                </a:lnTo>
                <a:lnTo>
                  <a:pt x="105" y="15"/>
                </a:lnTo>
                <a:lnTo>
                  <a:pt x="102" y="11"/>
                </a:lnTo>
                <a:lnTo>
                  <a:pt x="97" y="8"/>
                </a:lnTo>
                <a:lnTo>
                  <a:pt x="92" y="4"/>
                </a:lnTo>
                <a:lnTo>
                  <a:pt x="87" y="2"/>
                </a:lnTo>
                <a:lnTo>
                  <a:pt x="80" y="1"/>
                </a:lnTo>
                <a:lnTo>
                  <a:pt x="73" y="0"/>
                </a:lnTo>
                <a:lnTo>
                  <a:pt x="66" y="0"/>
                </a:lnTo>
                <a:lnTo>
                  <a:pt x="59" y="0"/>
                </a:lnTo>
                <a:lnTo>
                  <a:pt x="53" y="1"/>
                </a:lnTo>
                <a:lnTo>
                  <a:pt x="47" y="3"/>
                </a:lnTo>
                <a:lnTo>
                  <a:pt x="41" y="5"/>
                </a:lnTo>
                <a:lnTo>
                  <a:pt x="36" y="9"/>
                </a:lnTo>
                <a:lnTo>
                  <a:pt x="31" y="13"/>
                </a:lnTo>
                <a:lnTo>
                  <a:pt x="27" y="19"/>
                </a:lnTo>
                <a:lnTo>
                  <a:pt x="22" y="25"/>
                </a:lnTo>
                <a:lnTo>
                  <a:pt x="22" y="3"/>
                </a:lnTo>
                <a:lnTo>
                  <a:pt x="0" y="3"/>
                </a:lnTo>
                <a:lnTo>
                  <a:pt x="0" y="154"/>
                </a:lnTo>
                <a:lnTo>
                  <a:pt x="23" y="154"/>
                </a:lnTo>
                <a:lnTo>
                  <a:pt x="23" y="68"/>
                </a:lnTo>
                <a:lnTo>
                  <a:pt x="25" y="58"/>
                </a:lnTo>
                <a:lnTo>
                  <a:pt x="27" y="48"/>
                </a:lnTo>
                <a:lnTo>
                  <a:pt x="30" y="40"/>
                </a:lnTo>
                <a:lnTo>
                  <a:pt x="34" y="33"/>
                </a:lnTo>
                <a:lnTo>
                  <a:pt x="40" y="29"/>
                </a:lnTo>
                <a:lnTo>
                  <a:pt x="47" y="25"/>
                </a:lnTo>
                <a:lnTo>
                  <a:pt x="55" y="23"/>
                </a:lnTo>
                <a:lnTo>
                  <a:pt x="64" y="22"/>
                </a:lnTo>
                <a:lnTo>
                  <a:pt x="71" y="23"/>
                </a:lnTo>
                <a:lnTo>
                  <a:pt x="77" y="24"/>
                </a:lnTo>
                <a:lnTo>
                  <a:pt x="81" y="27"/>
                </a:lnTo>
                <a:lnTo>
                  <a:pt x="86" y="31"/>
                </a:lnTo>
                <a:lnTo>
                  <a:pt x="88" y="37"/>
                </a:lnTo>
                <a:lnTo>
                  <a:pt x="90" y="44"/>
                </a:lnTo>
                <a:lnTo>
                  <a:pt x="91" y="52"/>
                </a:lnTo>
                <a:lnTo>
                  <a:pt x="91" y="61"/>
                </a:lnTo>
                <a:lnTo>
                  <a:pt x="91" y="154"/>
                </a:lnTo>
                <a:close/>
              </a:path>
            </a:pathLst>
          </a:custGeom>
          <a:solidFill>
            <a:srgbClr val="000080"/>
          </a:solidFill>
          <a:ln w="9525">
            <a:noFill/>
            <a:round/>
            <a:headEnd/>
            <a:tailEnd/>
          </a:ln>
        </p:spPr>
        <p:txBody>
          <a:bodyPr/>
          <a:lstStyle/>
          <a:p>
            <a:endParaRPr lang="en-US"/>
          </a:p>
        </p:txBody>
      </p:sp>
      <p:sp>
        <p:nvSpPr>
          <p:cNvPr id="23801" name="Freeform 249"/>
          <p:cNvSpPr>
            <a:spLocks/>
          </p:cNvSpPr>
          <p:nvPr/>
        </p:nvSpPr>
        <p:spPr bwMode="auto">
          <a:xfrm>
            <a:off x="2355850" y="4654550"/>
            <a:ext cx="58738" cy="109538"/>
          </a:xfrm>
          <a:custGeom>
            <a:avLst/>
            <a:gdLst>
              <a:gd name="T0" fmla="*/ 0 w 126"/>
              <a:gd name="T1" fmla="*/ 2147483647 h 207"/>
              <a:gd name="T2" fmla="*/ 2147483647 w 126"/>
              <a:gd name="T3" fmla="*/ 2147483647 h 207"/>
              <a:gd name="T4" fmla="*/ 2147483647 w 126"/>
              <a:gd name="T5" fmla="*/ 2147483647 h 207"/>
              <a:gd name="T6" fmla="*/ 2147483647 w 126"/>
              <a:gd name="T7" fmla="*/ 2147483647 h 207"/>
              <a:gd name="T8" fmla="*/ 2147483647 w 126"/>
              <a:gd name="T9" fmla="*/ 2147483647 h 207"/>
              <a:gd name="T10" fmla="*/ 2147483647 w 126"/>
              <a:gd name="T11" fmla="*/ 2147483647 h 207"/>
              <a:gd name="T12" fmla="*/ 2147483647 w 126"/>
              <a:gd name="T13" fmla="*/ 2147483647 h 207"/>
              <a:gd name="T14" fmla="*/ 2147483647 w 126"/>
              <a:gd name="T15" fmla="*/ 2147483647 h 207"/>
              <a:gd name="T16" fmla="*/ 2147483647 w 126"/>
              <a:gd name="T17" fmla="*/ 0 h 207"/>
              <a:gd name="T18" fmla="*/ 0 w 126"/>
              <a:gd name="T19" fmla="*/ 0 h 207"/>
              <a:gd name="T20" fmla="*/ 0 w 126"/>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
              <a:gd name="T34" fmla="*/ 0 h 207"/>
              <a:gd name="T35" fmla="*/ 126 w 126"/>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 h="207">
                <a:moveTo>
                  <a:pt x="0" y="207"/>
                </a:moveTo>
                <a:lnTo>
                  <a:pt x="25" y="207"/>
                </a:lnTo>
                <a:lnTo>
                  <a:pt x="25" y="112"/>
                </a:lnTo>
                <a:lnTo>
                  <a:pt x="114" y="112"/>
                </a:lnTo>
                <a:lnTo>
                  <a:pt x="114" y="86"/>
                </a:lnTo>
                <a:lnTo>
                  <a:pt x="25" y="86"/>
                </a:lnTo>
                <a:lnTo>
                  <a:pt x="25" y="26"/>
                </a:lnTo>
                <a:lnTo>
                  <a:pt x="126" y="26"/>
                </a:lnTo>
                <a:lnTo>
                  <a:pt x="126" y="0"/>
                </a:lnTo>
                <a:lnTo>
                  <a:pt x="0" y="0"/>
                </a:lnTo>
                <a:lnTo>
                  <a:pt x="0" y="207"/>
                </a:lnTo>
                <a:close/>
              </a:path>
            </a:pathLst>
          </a:custGeom>
          <a:solidFill>
            <a:srgbClr val="000080"/>
          </a:solidFill>
          <a:ln w="9525">
            <a:noFill/>
            <a:round/>
            <a:headEnd/>
            <a:tailEnd/>
          </a:ln>
        </p:spPr>
        <p:txBody>
          <a:bodyPr/>
          <a:lstStyle/>
          <a:p>
            <a:endParaRPr lang="en-US"/>
          </a:p>
        </p:txBody>
      </p:sp>
      <p:sp>
        <p:nvSpPr>
          <p:cNvPr id="23802" name="Rectangle 250"/>
          <p:cNvSpPr>
            <a:spLocks noChangeArrowheads="1"/>
          </p:cNvSpPr>
          <p:nvPr/>
        </p:nvSpPr>
        <p:spPr bwMode="auto">
          <a:xfrm>
            <a:off x="2409825" y="4748213"/>
            <a:ext cx="12700" cy="15875"/>
          </a:xfrm>
          <a:prstGeom prst="rect">
            <a:avLst/>
          </a:prstGeom>
          <a:solidFill>
            <a:srgbClr val="000080"/>
          </a:solidFill>
          <a:ln w="9525">
            <a:noFill/>
            <a:miter lim="800000"/>
            <a:headEnd/>
            <a:tailEnd/>
          </a:ln>
        </p:spPr>
        <p:txBody>
          <a:bodyPr/>
          <a:lstStyle/>
          <a:p>
            <a:endParaRPr lang="ru-RU" altLang="en-US"/>
          </a:p>
        </p:txBody>
      </p:sp>
      <p:sp>
        <p:nvSpPr>
          <p:cNvPr id="23803" name="Freeform 251"/>
          <p:cNvSpPr>
            <a:spLocks/>
          </p:cNvSpPr>
          <p:nvPr/>
        </p:nvSpPr>
        <p:spPr bwMode="auto">
          <a:xfrm>
            <a:off x="1350963" y="4851400"/>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8"/>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8"/>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2"/>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04" name="Freeform 252"/>
          <p:cNvSpPr>
            <a:spLocks noEditPoints="1"/>
          </p:cNvSpPr>
          <p:nvPr/>
        </p:nvSpPr>
        <p:spPr bwMode="auto">
          <a:xfrm>
            <a:off x="1417638" y="4851400"/>
            <a:ext cx="58737" cy="107950"/>
          </a:xfrm>
          <a:custGeom>
            <a:avLst/>
            <a:gdLst>
              <a:gd name="T0" fmla="*/ 0 w 125"/>
              <a:gd name="T1" fmla="*/ 2147483647 h 204"/>
              <a:gd name="T2" fmla="*/ 2147483647 w 125"/>
              <a:gd name="T3" fmla="*/ 2147483647 h 204"/>
              <a:gd name="T4" fmla="*/ 2147483647 w 125"/>
              <a:gd name="T5" fmla="*/ 2147483647 h 204"/>
              <a:gd name="T6" fmla="*/ 2147483647 w 125"/>
              <a:gd name="T7" fmla="*/ 2147483647 h 204"/>
              <a:gd name="T8" fmla="*/ 2147483647 w 125"/>
              <a:gd name="T9" fmla="*/ 2147483647 h 204"/>
              <a:gd name="T10" fmla="*/ 2147483647 w 125"/>
              <a:gd name="T11" fmla="*/ 2147483647 h 204"/>
              <a:gd name="T12" fmla="*/ 2147483647 w 125"/>
              <a:gd name="T13" fmla="*/ 2147483647 h 204"/>
              <a:gd name="T14" fmla="*/ 2147483647 w 125"/>
              <a:gd name="T15" fmla="*/ 2147483647 h 204"/>
              <a:gd name="T16" fmla="*/ 2147483647 w 125"/>
              <a:gd name="T17" fmla="*/ 2147483647 h 204"/>
              <a:gd name="T18" fmla="*/ 2147483647 w 125"/>
              <a:gd name="T19" fmla="*/ 2147483647 h 204"/>
              <a:gd name="T20" fmla="*/ 2147483647 w 125"/>
              <a:gd name="T21" fmla="*/ 2147483647 h 204"/>
              <a:gd name="T22" fmla="*/ 2147483647 w 125"/>
              <a:gd name="T23" fmla="*/ 2147483647 h 204"/>
              <a:gd name="T24" fmla="*/ 2147483647 w 125"/>
              <a:gd name="T25" fmla="*/ 2147483647 h 204"/>
              <a:gd name="T26" fmla="*/ 2147483647 w 125"/>
              <a:gd name="T27" fmla="*/ 2147483647 h 204"/>
              <a:gd name="T28" fmla="*/ 2147483647 w 125"/>
              <a:gd name="T29" fmla="*/ 2147483647 h 204"/>
              <a:gd name="T30" fmla="*/ 2147483647 w 125"/>
              <a:gd name="T31" fmla="*/ 2147483647 h 204"/>
              <a:gd name="T32" fmla="*/ 2147483647 w 125"/>
              <a:gd name="T33" fmla="*/ 2147483647 h 204"/>
              <a:gd name="T34" fmla="*/ 2147483647 w 125"/>
              <a:gd name="T35" fmla="*/ 2147483647 h 204"/>
              <a:gd name="T36" fmla="*/ 2147483647 w 125"/>
              <a:gd name="T37" fmla="*/ 2147483647 h 204"/>
              <a:gd name="T38" fmla="*/ 2147483647 w 125"/>
              <a:gd name="T39" fmla="*/ 2147483647 h 204"/>
              <a:gd name="T40" fmla="*/ 2147483647 w 125"/>
              <a:gd name="T41" fmla="*/ 2147483647 h 204"/>
              <a:gd name="T42" fmla="*/ 2147483647 w 125"/>
              <a:gd name="T43" fmla="*/ 2147483647 h 204"/>
              <a:gd name="T44" fmla="*/ 2147483647 w 125"/>
              <a:gd name="T45" fmla="*/ 2147483647 h 204"/>
              <a:gd name="T46" fmla="*/ 2147483647 w 125"/>
              <a:gd name="T47" fmla="*/ 0 h 204"/>
              <a:gd name="T48" fmla="*/ 2147483647 w 125"/>
              <a:gd name="T49" fmla="*/ 0 h 204"/>
              <a:gd name="T50" fmla="*/ 2147483647 w 125"/>
              <a:gd name="T51" fmla="*/ 2147483647 h 204"/>
              <a:gd name="T52" fmla="*/ 2147483647 w 125"/>
              <a:gd name="T53" fmla="*/ 2147483647 h 204"/>
              <a:gd name="T54" fmla="*/ 2147483647 w 125"/>
              <a:gd name="T55" fmla="*/ 2147483647 h 204"/>
              <a:gd name="T56" fmla="*/ 2147483647 w 125"/>
              <a:gd name="T57" fmla="*/ 2147483647 h 204"/>
              <a:gd name="T58" fmla="*/ 2147483647 w 125"/>
              <a:gd name="T59" fmla="*/ 2147483647 h 204"/>
              <a:gd name="T60" fmla="*/ 2147483647 w 125"/>
              <a:gd name="T61" fmla="*/ 2147483647 h 204"/>
              <a:gd name="T62" fmla="*/ 0 w 125"/>
              <a:gd name="T63" fmla="*/ 2147483647 h 204"/>
              <a:gd name="T64" fmla="*/ 2147483647 w 125"/>
              <a:gd name="T65" fmla="*/ 2147483647 h 204"/>
              <a:gd name="T66" fmla="*/ 2147483647 w 125"/>
              <a:gd name="T67" fmla="*/ 2147483647 h 204"/>
              <a:gd name="T68" fmla="*/ 2147483647 w 125"/>
              <a:gd name="T69" fmla="*/ 2147483647 h 204"/>
              <a:gd name="T70" fmla="*/ 2147483647 w 125"/>
              <a:gd name="T71" fmla="*/ 2147483647 h 204"/>
              <a:gd name="T72" fmla="*/ 2147483647 w 125"/>
              <a:gd name="T73" fmla="*/ 2147483647 h 204"/>
              <a:gd name="T74" fmla="*/ 2147483647 w 125"/>
              <a:gd name="T75" fmla="*/ 2147483647 h 204"/>
              <a:gd name="T76" fmla="*/ 2147483647 w 125"/>
              <a:gd name="T77" fmla="*/ 2147483647 h 204"/>
              <a:gd name="T78" fmla="*/ 2147483647 w 125"/>
              <a:gd name="T79" fmla="*/ 2147483647 h 204"/>
              <a:gd name="T80" fmla="*/ 2147483647 w 125"/>
              <a:gd name="T81" fmla="*/ 2147483647 h 204"/>
              <a:gd name="T82" fmla="*/ 2147483647 w 125"/>
              <a:gd name="T83" fmla="*/ 2147483647 h 204"/>
              <a:gd name="T84" fmla="*/ 2147483647 w 125"/>
              <a:gd name="T85" fmla="*/ 2147483647 h 204"/>
              <a:gd name="T86" fmla="*/ 2147483647 w 125"/>
              <a:gd name="T87" fmla="*/ 2147483647 h 204"/>
              <a:gd name="T88" fmla="*/ 2147483647 w 125"/>
              <a:gd name="T89" fmla="*/ 2147483647 h 204"/>
              <a:gd name="T90" fmla="*/ 2147483647 w 125"/>
              <a:gd name="T91" fmla="*/ 2147483647 h 204"/>
              <a:gd name="T92" fmla="*/ 2147483647 w 125"/>
              <a:gd name="T93" fmla="*/ 2147483647 h 204"/>
              <a:gd name="T94" fmla="*/ 2147483647 w 125"/>
              <a:gd name="T95" fmla="*/ 2147483647 h 204"/>
              <a:gd name="T96" fmla="*/ 2147483647 w 125"/>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204"/>
              <a:gd name="T149" fmla="*/ 125 w 125"/>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204">
                <a:moveTo>
                  <a:pt x="0" y="102"/>
                </a:moveTo>
                <a:lnTo>
                  <a:pt x="0" y="114"/>
                </a:lnTo>
                <a:lnTo>
                  <a:pt x="1" y="126"/>
                </a:lnTo>
                <a:lnTo>
                  <a:pt x="2" y="136"/>
                </a:lnTo>
                <a:lnTo>
                  <a:pt x="4" y="147"/>
                </a:lnTo>
                <a:lnTo>
                  <a:pt x="6" y="155"/>
                </a:lnTo>
                <a:lnTo>
                  <a:pt x="9" y="164"/>
                </a:lnTo>
                <a:lnTo>
                  <a:pt x="12" y="171"/>
                </a:lnTo>
                <a:lnTo>
                  <a:pt x="15" y="178"/>
                </a:lnTo>
                <a:lnTo>
                  <a:pt x="20" y="184"/>
                </a:lnTo>
                <a:lnTo>
                  <a:pt x="25" y="190"/>
                </a:lnTo>
                <a:lnTo>
                  <a:pt x="30" y="193"/>
                </a:lnTo>
                <a:lnTo>
                  <a:pt x="36" y="197"/>
                </a:lnTo>
                <a:lnTo>
                  <a:pt x="42" y="200"/>
                </a:lnTo>
                <a:lnTo>
                  <a:pt x="48" y="202"/>
                </a:lnTo>
                <a:lnTo>
                  <a:pt x="54" y="204"/>
                </a:lnTo>
                <a:lnTo>
                  <a:pt x="62" y="204"/>
                </a:lnTo>
                <a:lnTo>
                  <a:pt x="69" y="204"/>
                </a:lnTo>
                <a:lnTo>
                  <a:pt x="77" y="202"/>
                </a:lnTo>
                <a:lnTo>
                  <a:pt x="83" y="200"/>
                </a:lnTo>
                <a:lnTo>
                  <a:pt x="89" y="197"/>
                </a:lnTo>
                <a:lnTo>
                  <a:pt x="95" y="193"/>
                </a:lnTo>
                <a:lnTo>
                  <a:pt x="100" y="190"/>
                </a:lnTo>
                <a:lnTo>
                  <a:pt x="105" y="184"/>
                </a:lnTo>
                <a:lnTo>
                  <a:pt x="109" y="178"/>
                </a:lnTo>
                <a:lnTo>
                  <a:pt x="112" y="171"/>
                </a:lnTo>
                <a:lnTo>
                  <a:pt x="116" y="164"/>
                </a:lnTo>
                <a:lnTo>
                  <a:pt x="119" y="155"/>
                </a:lnTo>
                <a:lnTo>
                  <a:pt x="121" y="147"/>
                </a:lnTo>
                <a:lnTo>
                  <a:pt x="123" y="136"/>
                </a:lnTo>
                <a:lnTo>
                  <a:pt x="124" y="126"/>
                </a:lnTo>
                <a:lnTo>
                  <a:pt x="125" y="114"/>
                </a:lnTo>
                <a:lnTo>
                  <a:pt x="125" y="102"/>
                </a:lnTo>
                <a:lnTo>
                  <a:pt x="125" y="89"/>
                </a:lnTo>
                <a:lnTo>
                  <a:pt x="124" y="78"/>
                </a:lnTo>
                <a:lnTo>
                  <a:pt x="123" y="67"/>
                </a:lnTo>
                <a:lnTo>
                  <a:pt x="121" y="58"/>
                </a:lnTo>
                <a:lnTo>
                  <a:pt x="119" y="49"/>
                </a:lnTo>
                <a:lnTo>
                  <a:pt x="116" y="41"/>
                </a:lnTo>
                <a:lnTo>
                  <a:pt x="112" y="32"/>
                </a:lnTo>
                <a:lnTo>
                  <a:pt x="109" y="25"/>
                </a:lnTo>
                <a:lnTo>
                  <a:pt x="105" y="20"/>
                </a:lnTo>
                <a:lnTo>
                  <a:pt x="100" y="15"/>
                </a:lnTo>
                <a:lnTo>
                  <a:pt x="95" y="10"/>
                </a:lnTo>
                <a:lnTo>
                  <a:pt x="89" y="7"/>
                </a:lnTo>
                <a:lnTo>
                  <a:pt x="83" y="3"/>
                </a:lnTo>
                <a:lnTo>
                  <a:pt x="77" y="1"/>
                </a:lnTo>
                <a:lnTo>
                  <a:pt x="69" y="0"/>
                </a:lnTo>
                <a:lnTo>
                  <a:pt x="62" y="0"/>
                </a:lnTo>
                <a:lnTo>
                  <a:pt x="54" y="0"/>
                </a:lnTo>
                <a:lnTo>
                  <a:pt x="48" y="1"/>
                </a:lnTo>
                <a:lnTo>
                  <a:pt x="42" y="3"/>
                </a:lnTo>
                <a:lnTo>
                  <a:pt x="36" y="7"/>
                </a:lnTo>
                <a:lnTo>
                  <a:pt x="30" y="10"/>
                </a:lnTo>
                <a:lnTo>
                  <a:pt x="25" y="15"/>
                </a:lnTo>
                <a:lnTo>
                  <a:pt x="20" y="20"/>
                </a:lnTo>
                <a:lnTo>
                  <a:pt x="15" y="25"/>
                </a:lnTo>
                <a:lnTo>
                  <a:pt x="12" y="32"/>
                </a:lnTo>
                <a:lnTo>
                  <a:pt x="9" y="41"/>
                </a:lnTo>
                <a:lnTo>
                  <a:pt x="6" y="49"/>
                </a:lnTo>
                <a:lnTo>
                  <a:pt x="4" y="58"/>
                </a:lnTo>
                <a:lnTo>
                  <a:pt x="2" y="67"/>
                </a:lnTo>
                <a:lnTo>
                  <a:pt x="1" y="78"/>
                </a:lnTo>
                <a:lnTo>
                  <a:pt x="0" y="89"/>
                </a:lnTo>
                <a:lnTo>
                  <a:pt x="0" y="102"/>
                </a:lnTo>
                <a:close/>
                <a:moveTo>
                  <a:pt x="25" y="102"/>
                </a:moveTo>
                <a:lnTo>
                  <a:pt x="25" y="84"/>
                </a:lnTo>
                <a:lnTo>
                  <a:pt x="27" y="67"/>
                </a:lnTo>
                <a:lnTo>
                  <a:pt x="30" y="53"/>
                </a:lnTo>
                <a:lnTo>
                  <a:pt x="33" y="43"/>
                </a:lnTo>
                <a:lnTo>
                  <a:pt x="39" y="34"/>
                </a:lnTo>
                <a:lnTo>
                  <a:pt x="45" y="28"/>
                </a:lnTo>
                <a:lnTo>
                  <a:pt x="53" y="24"/>
                </a:lnTo>
                <a:lnTo>
                  <a:pt x="63" y="23"/>
                </a:lnTo>
                <a:lnTo>
                  <a:pt x="71" y="24"/>
                </a:lnTo>
                <a:lnTo>
                  <a:pt x="80" y="28"/>
                </a:lnTo>
                <a:lnTo>
                  <a:pt x="86" y="34"/>
                </a:lnTo>
                <a:lnTo>
                  <a:pt x="91" y="43"/>
                </a:lnTo>
                <a:lnTo>
                  <a:pt x="96" y="53"/>
                </a:lnTo>
                <a:lnTo>
                  <a:pt x="98" y="67"/>
                </a:lnTo>
                <a:lnTo>
                  <a:pt x="100" y="84"/>
                </a:lnTo>
                <a:lnTo>
                  <a:pt x="100" y="102"/>
                </a:lnTo>
                <a:lnTo>
                  <a:pt x="100" y="121"/>
                </a:lnTo>
                <a:lnTo>
                  <a:pt x="98" y="136"/>
                </a:lnTo>
                <a:lnTo>
                  <a:pt x="96" y="150"/>
                </a:lnTo>
                <a:lnTo>
                  <a:pt x="91" y="160"/>
                </a:lnTo>
                <a:lnTo>
                  <a:pt x="86" y="170"/>
                </a:lnTo>
                <a:lnTo>
                  <a:pt x="80" y="176"/>
                </a:lnTo>
                <a:lnTo>
                  <a:pt x="71" y="179"/>
                </a:lnTo>
                <a:lnTo>
                  <a:pt x="63" y="180"/>
                </a:lnTo>
                <a:lnTo>
                  <a:pt x="53" y="179"/>
                </a:lnTo>
                <a:lnTo>
                  <a:pt x="45" y="176"/>
                </a:lnTo>
                <a:lnTo>
                  <a:pt x="39" y="170"/>
                </a:lnTo>
                <a:lnTo>
                  <a:pt x="33" y="160"/>
                </a:lnTo>
                <a:lnTo>
                  <a:pt x="30" y="150"/>
                </a:lnTo>
                <a:lnTo>
                  <a:pt x="27" y="136"/>
                </a:lnTo>
                <a:lnTo>
                  <a:pt x="25" y="121"/>
                </a:lnTo>
                <a:lnTo>
                  <a:pt x="25" y="102"/>
                </a:lnTo>
                <a:close/>
              </a:path>
            </a:pathLst>
          </a:custGeom>
          <a:solidFill>
            <a:srgbClr val="000080"/>
          </a:solidFill>
          <a:ln w="9525">
            <a:noFill/>
            <a:round/>
            <a:headEnd/>
            <a:tailEnd/>
          </a:ln>
        </p:spPr>
        <p:txBody>
          <a:bodyPr/>
          <a:lstStyle/>
          <a:p>
            <a:endParaRPr lang="en-US"/>
          </a:p>
        </p:txBody>
      </p:sp>
      <p:sp>
        <p:nvSpPr>
          <p:cNvPr id="23805" name="Freeform 253"/>
          <p:cNvSpPr>
            <a:spLocks/>
          </p:cNvSpPr>
          <p:nvPr/>
        </p:nvSpPr>
        <p:spPr bwMode="auto">
          <a:xfrm>
            <a:off x="2036763" y="4848225"/>
            <a:ext cx="68262" cy="109538"/>
          </a:xfrm>
          <a:custGeom>
            <a:avLst/>
            <a:gdLst>
              <a:gd name="T0" fmla="*/ 0 w 148"/>
              <a:gd name="T1" fmla="*/ 2147483647 h 207"/>
              <a:gd name="T2" fmla="*/ 2147483647 w 148"/>
              <a:gd name="T3" fmla="*/ 2147483647 h 207"/>
              <a:gd name="T4" fmla="*/ 2147483647 w 148"/>
              <a:gd name="T5" fmla="*/ 2147483647 h 207"/>
              <a:gd name="T6" fmla="*/ 2147483647 w 148"/>
              <a:gd name="T7" fmla="*/ 2147483647 h 207"/>
              <a:gd name="T8" fmla="*/ 2147483647 w 148"/>
              <a:gd name="T9" fmla="*/ 2147483647 h 207"/>
              <a:gd name="T10" fmla="*/ 2147483647 w 148"/>
              <a:gd name="T11" fmla="*/ 2147483647 h 207"/>
              <a:gd name="T12" fmla="*/ 2147483647 w 148"/>
              <a:gd name="T13" fmla="*/ 0 h 207"/>
              <a:gd name="T14" fmla="*/ 2147483647 w 148"/>
              <a:gd name="T15" fmla="*/ 0 h 207"/>
              <a:gd name="T16" fmla="*/ 2147483647 w 148"/>
              <a:gd name="T17" fmla="*/ 2147483647 h 207"/>
              <a:gd name="T18" fmla="*/ 2147483647 w 148"/>
              <a:gd name="T19" fmla="*/ 2147483647 h 207"/>
              <a:gd name="T20" fmla="*/ 2147483647 w 148"/>
              <a:gd name="T21" fmla="*/ 0 h 207"/>
              <a:gd name="T22" fmla="*/ 0 w 148"/>
              <a:gd name="T23" fmla="*/ 0 h 207"/>
              <a:gd name="T24" fmla="*/ 0 w 14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207"/>
              <a:gd name="T41" fmla="*/ 148 w 14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207">
                <a:moveTo>
                  <a:pt x="0" y="207"/>
                </a:moveTo>
                <a:lnTo>
                  <a:pt x="25" y="207"/>
                </a:lnTo>
                <a:lnTo>
                  <a:pt x="25" y="110"/>
                </a:lnTo>
                <a:lnTo>
                  <a:pt x="123" y="110"/>
                </a:lnTo>
                <a:lnTo>
                  <a:pt x="123" y="207"/>
                </a:lnTo>
                <a:lnTo>
                  <a:pt x="148" y="207"/>
                </a:lnTo>
                <a:lnTo>
                  <a:pt x="148" y="0"/>
                </a:lnTo>
                <a:lnTo>
                  <a:pt x="123" y="0"/>
                </a:lnTo>
                <a:lnTo>
                  <a:pt x="123" y="85"/>
                </a:lnTo>
                <a:lnTo>
                  <a:pt x="25" y="85"/>
                </a:lnTo>
                <a:lnTo>
                  <a:pt x="25" y="0"/>
                </a:lnTo>
                <a:lnTo>
                  <a:pt x="0" y="0"/>
                </a:lnTo>
                <a:lnTo>
                  <a:pt x="0" y="207"/>
                </a:lnTo>
                <a:close/>
              </a:path>
            </a:pathLst>
          </a:custGeom>
          <a:solidFill>
            <a:srgbClr val="000080"/>
          </a:solidFill>
          <a:ln w="9525">
            <a:noFill/>
            <a:round/>
            <a:headEnd/>
            <a:tailEnd/>
          </a:ln>
        </p:spPr>
        <p:txBody>
          <a:bodyPr/>
          <a:lstStyle/>
          <a:p>
            <a:endParaRPr lang="en-US"/>
          </a:p>
        </p:txBody>
      </p:sp>
      <p:sp>
        <p:nvSpPr>
          <p:cNvPr id="23806" name="Freeform 254"/>
          <p:cNvSpPr>
            <a:spLocks noEditPoints="1"/>
          </p:cNvSpPr>
          <p:nvPr/>
        </p:nvSpPr>
        <p:spPr bwMode="auto">
          <a:xfrm>
            <a:off x="2119313" y="4875213"/>
            <a:ext cx="58737"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0"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4"/>
                </a:lnTo>
                <a:lnTo>
                  <a:pt x="54" y="23"/>
                </a:lnTo>
                <a:lnTo>
                  <a:pt x="62" y="22"/>
                </a:lnTo>
                <a:lnTo>
                  <a:pt x="70" y="23"/>
                </a:lnTo>
                <a:lnTo>
                  <a:pt x="78" y="24"/>
                </a:lnTo>
                <a:lnTo>
                  <a:pt x="84" y="29"/>
                </a:lnTo>
                <a:lnTo>
                  <a:pt x="89"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807" name="Rectangle 255"/>
          <p:cNvSpPr>
            <a:spLocks noChangeArrowheads="1"/>
          </p:cNvSpPr>
          <p:nvPr/>
        </p:nvSpPr>
        <p:spPr bwMode="auto">
          <a:xfrm>
            <a:off x="2190750" y="4848225"/>
            <a:ext cx="11113" cy="109538"/>
          </a:xfrm>
          <a:prstGeom prst="rect">
            <a:avLst/>
          </a:prstGeom>
          <a:solidFill>
            <a:srgbClr val="000080"/>
          </a:solidFill>
          <a:ln w="9525">
            <a:noFill/>
            <a:miter lim="800000"/>
            <a:headEnd/>
            <a:tailEnd/>
          </a:ln>
        </p:spPr>
        <p:txBody>
          <a:bodyPr/>
          <a:lstStyle/>
          <a:p>
            <a:endParaRPr lang="ru-RU" altLang="en-US"/>
          </a:p>
        </p:txBody>
      </p:sp>
      <p:sp>
        <p:nvSpPr>
          <p:cNvPr id="23808" name="Rectangle 256"/>
          <p:cNvSpPr>
            <a:spLocks noChangeArrowheads="1"/>
          </p:cNvSpPr>
          <p:nvPr/>
        </p:nvSpPr>
        <p:spPr bwMode="auto">
          <a:xfrm>
            <a:off x="2217738" y="4848225"/>
            <a:ext cx="11112" cy="109538"/>
          </a:xfrm>
          <a:prstGeom prst="rect">
            <a:avLst/>
          </a:prstGeom>
          <a:solidFill>
            <a:srgbClr val="000080"/>
          </a:solidFill>
          <a:ln w="9525">
            <a:noFill/>
            <a:miter lim="800000"/>
            <a:headEnd/>
            <a:tailEnd/>
          </a:ln>
        </p:spPr>
        <p:txBody>
          <a:bodyPr/>
          <a:lstStyle/>
          <a:p>
            <a:endParaRPr lang="ru-RU" altLang="en-US"/>
          </a:p>
        </p:txBody>
      </p:sp>
      <p:sp>
        <p:nvSpPr>
          <p:cNvPr id="23809" name="Freeform 257"/>
          <p:cNvSpPr>
            <a:spLocks noEditPoints="1"/>
          </p:cNvSpPr>
          <p:nvPr/>
        </p:nvSpPr>
        <p:spPr bwMode="auto">
          <a:xfrm>
            <a:off x="2241550" y="4840288"/>
            <a:ext cx="58738" cy="119062"/>
          </a:xfrm>
          <a:custGeom>
            <a:avLst/>
            <a:gdLst>
              <a:gd name="T0" fmla="*/ 2147483647 w 124"/>
              <a:gd name="T1" fmla="*/ 2147483647 h 223"/>
              <a:gd name="T2" fmla="*/ 2147483647 w 124"/>
              <a:gd name="T3" fmla="*/ 2147483647 h 223"/>
              <a:gd name="T4" fmla="*/ 2147483647 w 124"/>
              <a:gd name="T5" fmla="*/ 2147483647 h 223"/>
              <a:gd name="T6" fmla="*/ 2147483647 w 124"/>
              <a:gd name="T7" fmla="*/ 2147483647 h 223"/>
              <a:gd name="T8" fmla="*/ 2147483647 w 124"/>
              <a:gd name="T9" fmla="*/ 2147483647 h 223"/>
              <a:gd name="T10" fmla="*/ 2147483647 w 124"/>
              <a:gd name="T11" fmla="*/ 2147483647 h 223"/>
              <a:gd name="T12" fmla="*/ 2147483647 w 124"/>
              <a:gd name="T13" fmla="*/ 2147483647 h 223"/>
              <a:gd name="T14" fmla="*/ 2147483647 w 124"/>
              <a:gd name="T15" fmla="*/ 2147483647 h 223"/>
              <a:gd name="T16" fmla="*/ 2147483647 w 124"/>
              <a:gd name="T17" fmla="*/ 2147483647 h 223"/>
              <a:gd name="T18" fmla="*/ 2147483647 w 124"/>
              <a:gd name="T19" fmla="*/ 2147483647 h 223"/>
              <a:gd name="T20" fmla="*/ 2147483647 w 124"/>
              <a:gd name="T21" fmla="*/ 2147483647 h 223"/>
              <a:gd name="T22" fmla="*/ 2147483647 w 124"/>
              <a:gd name="T23" fmla="*/ 2147483647 h 223"/>
              <a:gd name="T24" fmla="*/ 2147483647 w 124"/>
              <a:gd name="T25" fmla="*/ 2147483647 h 223"/>
              <a:gd name="T26" fmla="*/ 2147483647 w 124"/>
              <a:gd name="T27" fmla="*/ 2147483647 h 223"/>
              <a:gd name="T28" fmla="*/ 2147483647 w 124"/>
              <a:gd name="T29" fmla="*/ 2147483647 h 223"/>
              <a:gd name="T30" fmla="*/ 2147483647 w 124"/>
              <a:gd name="T31" fmla="*/ 2147483647 h 223"/>
              <a:gd name="T32" fmla="*/ 2147483647 w 124"/>
              <a:gd name="T33" fmla="*/ 2147483647 h 223"/>
              <a:gd name="T34" fmla="*/ 2147483647 w 124"/>
              <a:gd name="T35" fmla="*/ 2147483647 h 223"/>
              <a:gd name="T36" fmla="*/ 2147483647 w 124"/>
              <a:gd name="T37" fmla="*/ 2147483647 h 223"/>
              <a:gd name="T38" fmla="*/ 2147483647 w 124"/>
              <a:gd name="T39" fmla="*/ 2147483647 h 223"/>
              <a:gd name="T40" fmla="*/ 2147483647 w 124"/>
              <a:gd name="T41" fmla="*/ 2147483647 h 223"/>
              <a:gd name="T42" fmla="*/ 2147483647 w 124"/>
              <a:gd name="T43" fmla="*/ 2147483647 h 223"/>
              <a:gd name="T44" fmla="*/ 2147483647 w 124"/>
              <a:gd name="T45" fmla="*/ 2147483647 h 223"/>
              <a:gd name="T46" fmla="*/ 2147483647 w 124"/>
              <a:gd name="T47" fmla="*/ 2147483647 h 223"/>
              <a:gd name="T48" fmla="*/ 2147483647 w 124"/>
              <a:gd name="T49" fmla="*/ 2147483647 h 223"/>
              <a:gd name="T50" fmla="*/ 2147483647 w 124"/>
              <a:gd name="T51" fmla="*/ 2147483647 h 223"/>
              <a:gd name="T52" fmla="*/ 2147483647 w 124"/>
              <a:gd name="T53" fmla="*/ 2147483647 h 223"/>
              <a:gd name="T54" fmla="*/ 2147483647 w 124"/>
              <a:gd name="T55" fmla="*/ 2147483647 h 223"/>
              <a:gd name="T56" fmla="*/ 2147483647 w 124"/>
              <a:gd name="T57" fmla="*/ 2147483647 h 223"/>
              <a:gd name="T58" fmla="*/ 2147483647 w 124"/>
              <a:gd name="T59" fmla="*/ 2147483647 h 223"/>
              <a:gd name="T60" fmla="*/ 2147483647 w 124"/>
              <a:gd name="T61" fmla="*/ 2147483647 h 223"/>
              <a:gd name="T62" fmla="*/ 2147483647 w 124"/>
              <a:gd name="T63" fmla="*/ 2147483647 h 223"/>
              <a:gd name="T64" fmla="*/ 2147483647 w 124"/>
              <a:gd name="T65" fmla="*/ 2147483647 h 223"/>
              <a:gd name="T66" fmla="*/ 2147483647 w 124"/>
              <a:gd name="T67" fmla="*/ 2147483647 h 223"/>
              <a:gd name="T68" fmla="*/ 2147483647 w 124"/>
              <a:gd name="T69" fmla="*/ 2147483647 h 223"/>
              <a:gd name="T70" fmla="*/ 2147483647 w 124"/>
              <a:gd name="T71" fmla="*/ 0 h 223"/>
              <a:gd name="T72" fmla="*/ 2147483647 w 124"/>
              <a:gd name="T73" fmla="*/ 2147483647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223"/>
              <a:gd name="T113" fmla="*/ 124 w 124"/>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223">
                <a:moveTo>
                  <a:pt x="99" y="172"/>
                </a:moveTo>
                <a:lnTo>
                  <a:pt x="97" y="178"/>
                </a:lnTo>
                <a:lnTo>
                  <a:pt x="94" y="184"/>
                </a:lnTo>
                <a:lnTo>
                  <a:pt x="91" y="188"/>
                </a:lnTo>
                <a:lnTo>
                  <a:pt x="87" y="193"/>
                </a:lnTo>
                <a:lnTo>
                  <a:pt x="82" y="195"/>
                </a:lnTo>
                <a:lnTo>
                  <a:pt x="77" y="198"/>
                </a:lnTo>
                <a:lnTo>
                  <a:pt x="71" y="200"/>
                </a:lnTo>
                <a:lnTo>
                  <a:pt x="63" y="200"/>
                </a:lnTo>
                <a:lnTo>
                  <a:pt x="55" y="199"/>
                </a:lnTo>
                <a:lnTo>
                  <a:pt x="48" y="197"/>
                </a:lnTo>
                <a:lnTo>
                  <a:pt x="41" y="193"/>
                </a:lnTo>
                <a:lnTo>
                  <a:pt x="35" y="187"/>
                </a:lnTo>
                <a:lnTo>
                  <a:pt x="31" y="181"/>
                </a:lnTo>
                <a:lnTo>
                  <a:pt x="28" y="173"/>
                </a:lnTo>
                <a:lnTo>
                  <a:pt x="25" y="163"/>
                </a:lnTo>
                <a:lnTo>
                  <a:pt x="24" y="152"/>
                </a:lnTo>
                <a:lnTo>
                  <a:pt x="124" y="152"/>
                </a:lnTo>
                <a:lnTo>
                  <a:pt x="124" y="141"/>
                </a:lnTo>
                <a:lnTo>
                  <a:pt x="123" y="124"/>
                </a:lnTo>
                <a:lnTo>
                  <a:pt x="119" y="108"/>
                </a:lnTo>
                <a:lnTo>
                  <a:pt x="114" y="95"/>
                </a:lnTo>
                <a:lnTo>
                  <a:pt x="108" y="85"/>
                </a:lnTo>
                <a:lnTo>
                  <a:pt x="98" y="77"/>
                </a:lnTo>
                <a:lnTo>
                  <a:pt x="88" y="70"/>
                </a:lnTo>
                <a:lnTo>
                  <a:pt x="76" y="66"/>
                </a:lnTo>
                <a:lnTo>
                  <a:pt x="61" y="65"/>
                </a:lnTo>
                <a:lnTo>
                  <a:pt x="49" y="66"/>
                </a:lnTo>
                <a:lnTo>
                  <a:pt x="36" y="71"/>
                </a:lnTo>
                <a:lnTo>
                  <a:pt x="25" y="77"/>
                </a:lnTo>
                <a:lnTo>
                  <a:pt x="17" y="86"/>
                </a:lnTo>
                <a:lnTo>
                  <a:pt x="10" y="98"/>
                </a:lnTo>
                <a:lnTo>
                  <a:pt x="4" y="112"/>
                </a:lnTo>
                <a:lnTo>
                  <a:pt x="1" y="128"/>
                </a:lnTo>
                <a:lnTo>
                  <a:pt x="0" y="145"/>
                </a:lnTo>
                <a:lnTo>
                  <a:pt x="1" y="163"/>
                </a:lnTo>
                <a:lnTo>
                  <a:pt x="4" y="178"/>
                </a:lnTo>
                <a:lnTo>
                  <a:pt x="10" y="192"/>
                </a:lnTo>
                <a:lnTo>
                  <a:pt x="17" y="202"/>
                </a:lnTo>
                <a:lnTo>
                  <a:pt x="25" y="212"/>
                </a:lnTo>
                <a:lnTo>
                  <a:pt x="36" y="218"/>
                </a:lnTo>
                <a:lnTo>
                  <a:pt x="49" y="222"/>
                </a:lnTo>
                <a:lnTo>
                  <a:pt x="61" y="223"/>
                </a:lnTo>
                <a:lnTo>
                  <a:pt x="73" y="222"/>
                </a:lnTo>
                <a:lnTo>
                  <a:pt x="85" y="220"/>
                </a:lnTo>
                <a:lnTo>
                  <a:pt x="94" y="215"/>
                </a:lnTo>
                <a:lnTo>
                  <a:pt x="102" y="209"/>
                </a:lnTo>
                <a:lnTo>
                  <a:pt x="109" y="202"/>
                </a:lnTo>
                <a:lnTo>
                  <a:pt x="115" y="193"/>
                </a:lnTo>
                <a:lnTo>
                  <a:pt x="119" y="184"/>
                </a:lnTo>
                <a:lnTo>
                  <a:pt x="121" y="172"/>
                </a:lnTo>
                <a:lnTo>
                  <a:pt x="99" y="172"/>
                </a:lnTo>
                <a:close/>
                <a:moveTo>
                  <a:pt x="24" y="131"/>
                </a:moveTo>
                <a:lnTo>
                  <a:pt x="25" y="121"/>
                </a:lnTo>
                <a:lnTo>
                  <a:pt x="28" y="113"/>
                </a:lnTo>
                <a:lnTo>
                  <a:pt x="32" y="105"/>
                </a:lnTo>
                <a:lnTo>
                  <a:pt x="36" y="99"/>
                </a:lnTo>
                <a:lnTo>
                  <a:pt x="41" y="93"/>
                </a:lnTo>
                <a:lnTo>
                  <a:pt x="48" y="89"/>
                </a:lnTo>
                <a:lnTo>
                  <a:pt x="54" y="88"/>
                </a:lnTo>
                <a:lnTo>
                  <a:pt x="62" y="87"/>
                </a:lnTo>
                <a:lnTo>
                  <a:pt x="71" y="88"/>
                </a:lnTo>
                <a:lnTo>
                  <a:pt x="78" y="89"/>
                </a:lnTo>
                <a:lnTo>
                  <a:pt x="85" y="94"/>
                </a:lnTo>
                <a:lnTo>
                  <a:pt x="90" y="99"/>
                </a:lnTo>
                <a:lnTo>
                  <a:pt x="94" y="105"/>
                </a:lnTo>
                <a:lnTo>
                  <a:pt x="97" y="113"/>
                </a:lnTo>
                <a:lnTo>
                  <a:pt x="98" y="121"/>
                </a:lnTo>
                <a:lnTo>
                  <a:pt x="99" y="131"/>
                </a:lnTo>
                <a:lnTo>
                  <a:pt x="24" y="131"/>
                </a:lnTo>
                <a:close/>
                <a:moveTo>
                  <a:pt x="80" y="49"/>
                </a:moveTo>
                <a:lnTo>
                  <a:pt x="54" y="0"/>
                </a:lnTo>
                <a:lnTo>
                  <a:pt x="29" y="0"/>
                </a:lnTo>
                <a:lnTo>
                  <a:pt x="65" y="49"/>
                </a:lnTo>
                <a:lnTo>
                  <a:pt x="80" y="49"/>
                </a:lnTo>
                <a:close/>
              </a:path>
            </a:pathLst>
          </a:custGeom>
          <a:solidFill>
            <a:srgbClr val="000080"/>
          </a:solidFill>
          <a:ln w="9525">
            <a:noFill/>
            <a:round/>
            <a:headEnd/>
            <a:tailEnd/>
          </a:ln>
        </p:spPr>
        <p:txBody>
          <a:bodyPr/>
          <a:lstStyle/>
          <a:p>
            <a:endParaRPr lang="en-US"/>
          </a:p>
        </p:txBody>
      </p:sp>
      <p:sp>
        <p:nvSpPr>
          <p:cNvPr id="23810" name="Freeform 258"/>
          <p:cNvSpPr>
            <a:spLocks/>
          </p:cNvSpPr>
          <p:nvPr/>
        </p:nvSpPr>
        <p:spPr bwMode="auto">
          <a:xfrm>
            <a:off x="2311400" y="48752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2"/>
                </a:lnTo>
                <a:lnTo>
                  <a:pt x="80" y="1"/>
                </a:lnTo>
                <a:lnTo>
                  <a:pt x="73" y="0"/>
                </a:lnTo>
                <a:lnTo>
                  <a:pt x="65" y="0"/>
                </a:lnTo>
                <a:lnTo>
                  <a:pt x="59" y="0"/>
                </a:lnTo>
                <a:lnTo>
                  <a:pt x="53" y="1"/>
                </a:lnTo>
                <a:lnTo>
                  <a:pt x="46" y="4"/>
                </a:lnTo>
                <a:lnTo>
                  <a:pt x="41" y="6"/>
                </a:lnTo>
                <a:lnTo>
                  <a:pt x="36" y="9"/>
                </a:lnTo>
                <a:lnTo>
                  <a:pt x="31"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3"/>
                </a:lnTo>
                <a:lnTo>
                  <a:pt x="63" y="22"/>
                </a:lnTo>
                <a:lnTo>
                  <a:pt x="71" y="23"/>
                </a:lnTo>
                <a:lnTo>
                  <a:pt x="77" y="24"/>
                </a:lnTo>
                <a:lnTo>
                  <a:pt x="81" y="28"/>
                </a:lnTo>
                <a:lnTo>
                  <a:pt x="85" y="31"/>
                </a:lnTo>
                <a:lnTo>
                  <a:pt x="87"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811" name="Freeform 259"/>
          <p:cNvSpPr>
            <a:spLocks noEditPoints="1"/>
          </p:cNvSpPr>
          <p:nvPr/>
        </p:nvSpPr>
        <p:spPr bwMode="auto">
          <a:xfrm>
            <a:off x="2378075" y="4875213"/>
            <a:ext cx="58738"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6" y="98"/>
                </a:lnTo>
                <a:lnTo>
                  <a:pt x="24" y="87"/>
                </a:lnTo>
                <a:lnTo>
                  <a:pt x="124" y="87"/>
                </a:lnTo>
                <a:lnTo>
                  <a:pt x="124" y="76"/>
                </a:lnTo>
                <a:lnTo>
                  <a:pt x="123" y="59"/>
                </a:lnTo>
                <a:lnTo>
                  <a:pt x="119" y="43"/>
                </a:lnTo>
                <a:lnTo>
                  <a:pt x="114" y="30"/>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0"/>
                </a:lnTo>
                <a:lnTo>
                  <a:pt x="1" y="98"/>
                </a:lnTo>
                <a:lnTo>
                  <a:pt x="4" y="113"/>
                </a:lnTo>
                <a:lnTo>
                  <a:pt x="10" y="127"/>
                </a:lnTo>
                <a:lnTo>
                  <a:pt x="17" y="137"/>
                </a:lnTo>
                <a:lnTo>
                  <a:pt x="26" y="147"/>
                </a:lnTo>
                <a:lnTo>
                  <a:pt x="36" y="153"/>
                </a:lnTo>
                <a:lnTo>
                  <a:pt x="49" y="157"/>
                </a:lnTo>
                <a:lnTo>
                  <a:pt x="61" y="158"/>
                </a:lnTo>
                <a:lnTo>
                  <a:pt x="73" y="157"/>
                </a:lnTo>
                <a:lnTo>
                  <a:pt x="85" y="155"/>
                </a:lnTo>
                <a:lnTo>
                  <a:pt x="94" y="150"/>
                </a:lnTo>
                <a:lnTo>
                  <a:pt x="103" y="144"/>
                </a:lnTo>
                <a:lnTo>
                  <a:pt x="109" y="137"/>
                </a:lnTo>
                <a:lnTo>
                  <a:pt x="115" y="128"/>
                </a:lnTo>
                <a:lnTo>
                  <a:pt x="119" y="119"/>
                </a:lnTo>
                <a:lnTo>
                  <a:pt x="121" y="107"/>
                </a:lnTo>
                <a:lnTo>
                  <a:pt x="99" y="107"/>
                </a:lnTo>
                <a:close/>
                <a:moveTo>
                  <a:pt x="24" y="66"/>
                </a:moveTo>
                <a:lnTo>
                  <a:pt x="26"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812" name="Freeform 260"/>
          <p:cNvSpPr>
            <a:spLocks/>
          </p:cNvSpPr>
          <p:nvPr/>
        </p:nvSpPr>
        <p:spPr bwMode="auto">
          <a:xfrm>
            <a:off x="2482850" y="4848225"/>
            <a:ext cx="69850" cy="109538"/>
          </a:xfrm>
          <a:custGeom>
            <a:avLst/>
            <a:gdLst>
              <a:gd name="T0" fmla="*/ 0 w 148"/>
              <a:gd name="T1" fmla="*/ 2147483647 h 207"/>
              <a:gd name="T2" fmla="*/ 2147483647 w 148"/>
              <a:gd name="T3" fmla="*/ 2147483647 h 207"/>
              <a:gd name="T4" fmla="*/ 2147483647 w 148"/>
              <a:gd name="T5" fmla="*/ 2147483647 h 207"/>
              <a:gd name="T6" fmla="*/ 2147483647 w 148"/>
              <a:gd name="T7" fmla="*/ 2147483647 h 207"/>
              <a:gd name="T8" fmla="*/ 2147483647 w 148"/>
              <a:gd name="T9" fmla="*/ 2147483647 h 207"/>
              <a:gd name="T10" fmla="*/ 2147483647 w 148"/>
              <a:gd name="T11" fmla="*/ 2147483647 h 207"/>
              <a:gd name="T12" fmla="*/ 2147483647 w 148"/>
              <a:gd name="T13" fmla="*/ 0 h 207"/>
              <a:gd name="T14" fmla="*/ 2147483647 w 148"/>
              <a:gd name="T15" fmla="*/ 0 h 207"/>
              <a:gd name="T16" fmla="*/ 2147483647 w 148"/>
              <a:gd name="T17" fmla="*/ 2147483647 h 207"/>
              <a:gd name="T18" fmla="*/ 2147483647 w 148"/>
              <a:gd name="T19" fmla="*/ 2147483647 h 207"/>
              <a:gd name="T20" fmla="*/ 2147483647 w 148"/>
              <a:gd name="T21" fmla="*/ 0 h 207"/>
              <a:gd name="T22" fmla="*/ 0 w 148"/>
              <a:gd name="T23" fmla="*/ 0 h 207"/>
              <a:gd name="T24" fmla="*/ 0 w 14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207"/>
              <a:gd name="T41" fmla="*/ 148 w 14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207">
                <a:moveTo>
                  <a:pt x="0" y="207"/>
                </a:moveTo>
                <a:lnTo>
                  <a:pt x="25" y="207"/>
                </a:lnTo>
                <a:lnTo>
                  <a:pt x="25" y="110"/>
                </a:lnTo>
                <a:lnTo>
                  <a:pt x="123" y="110"/>
                </a:lnTo>
                <a:lnTo>
                  <a:pt x="123" y="207"/>
                </a:lnTo>
                <a:lnTo>
                  <a:pt x="148" y="207"/>
                </a:lnTo>
                <a:lnTo>
                  <a:pt x="148" y="0"/>
                </a:lnTo>
                <a:lnTo>
                  <a:pt x="123" y="0"/>
                </a:lnTo>
                <a:lnTo>
                  <a:pt x="123" y="85"/>
                </a:lnTo>
                <a:lnTo>
                  <a:pt x="25" y="85"/>
                </a:lnTo>
                <a:lnTo>
                  <a:pt x="25" y="0"/>
                </a:lnTo>
                <a:lnTo>
                  <a:pt x="0" y="0"/>
                </a:lnTo>
                <a:lnTo>
                  <a:pt x="0" y="207"/>
                </a:lnTo>
                <a:close/>
              </a:path>
            </a:pathLst>
          </a:custGeom>
          <a:solidFill>
            <a:srgbClr val="000080"/>
          </a:solidFill>
          <a:ln w="9525">
            <a:noFill/>
            <a:round/>
            <a:headEnd/>
            <a:tailEnd/>
          </a:ln>
        </p:spPr>
        <p:txBody>
          <a:bodyPr/>
          <a:lstStyle/>
          <a:p>
            <a:endParaRPr lang="en-US"/>
          </a:p>
        </p:txBody>
      </p:sp>
      <p:sp>
        <p:nvSpPr>
          <p:cNvPr id="23813" name="Rectangle 261"/>
          <p:cNvSpPr>
            <a:spLocks noChangeArrowheads="1"/>
          </p:cNvSpPr>
          <p:nvPr/>
        </p:nvSpPr>
        <p:spPr bwMode="auto">
          <a:xfrm>
            <a:off x="2571750" y="4940300"/>
            <a:ext cx="12700" cy="17463"/>
          </a:xfrm>
          <a:prstGeom prst="rect">
            <a:avLst/>
          </a:prstGeom>
          <a:solidFill>
            <a:srgbClr val="000080"/>
          </a:solidFill>
          <a:ln w="9525">
            <a:noFill/>
            <a:miter lim="800000"/>
            <a:headEnd/>
            <a:tailEnd/>
          </a:ln>
        </p:spPr>
        <p:txBody>
          <a:bodyPr/>
          <a:lstStyle/>
          <a:p>
            <a:endParaRPr lang="ru-RU" altLang="en-US"/>
          </a:p>
        </p:txBody>
      </p:sp>
      <p:sp>
        <p:nvSpPr>
          <p:cNvPr id="23814" name="Freeform 262"/>
          <p:cNvSpPr>
            <a:spLocks/>
          </p:cNvSpPr>
          <p:nvPr/>
        </p:nvSpPr>
        <p:spPr bwMode="auto">
          <a:xfrm>
            <a:off x="1350963" y="5045075"/>
            <a:ext cx="57150" cy="104775"/>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1"/>
                </a:lnTo>
                <a:lnTo>
                  <a:pt x="48" y="146"/>
                </a:lnTo>
                <a:lnTo>
                  <a:pt x="54" y="140"/>
                </a:lnTo>
                <a:lnTo>
                  <a:pt x="61" y="135"/>
                </a:lnTo>
                <a:lnTo>
                  <a:pt x="70" y="131"/>
                </a:lnTo>
                <a:lnTo>
                  <a:pt x="86" y="123"/>
                </a:lnTo>
                <a:lnTo>
                  <a:pt x="95" y="116"/>
                </a:lnTo>
                <a:lnTo>
                  <a:pt x="103" y="110"/>
                </a:lnTo>
                <a:lnTo>
                  <a:pt x="110" y="103"/>
                </a:lnTo>
                <a:lnTo>
                  <a:pt x="115" y="96"/>
                </a:lnTo>
                <a:lnTo>
                  <a:pt x="119" y="88"/>
                </a:lnTo>
                <a:lnTo>
                  <a:pt x="123" y="78"/>
                </a:lnTo>
                <a:lnTo>
                  <a:pt x="124" y="69"/>
                </a:lnTo>
                <a:lnTo>
                  <a:pt x="125" y="60"/>
                </a:lnTo>
                <a:lnTo>
                  <a:pt x="124" y="47"/>
                </a:lnTo>
                <a:lnTo>
                  <a:pt x="120" y="35"/>
                </a:lnTo>
                <a:lnTo>
                  <a:pt x="115" y="25"/>
                </a:lnTo>
                <a:lnTo>
                  <a:pt x="108" y="17"/>
                </a:lnTo>
                <a:lnTo>
                  <a:pt x="99" y="10"/>
                </a:lnTo>
                <a:lnTo>
                  <a:pt x="90" y="5"/>
                </a:lnTo>
                <a:lnTo>
                  <a:pt x="78" y="1"/>
                </a:lnTo>
                <a:lnTo>
                  <a:pt x="65" y="0"/>
                </a:lnTo>
                <a:lnTo>
                  <a:pt x="52" y="1"/>
                </a:lnTo>
                <a:lnTo>
                  <a:pt x="40" y="5"/>
                </a:lnTo>
                <a:lnTo>
                  <a:pt x="30" y="11"/>
                </a:lnTo>
                <a:lnTo>
                  <a:pt x="21" y="19"/>
                </a:lnTo>
                <a:lnTo>
                  <a:pt x="14" y="28"/>
                </a:lnTo>
                <a:lnTo>
                  <a:pt x="9" y="40"/>
                </a:lnTo>
                <a:lnTo>
                  <a:pt x="6" y="54"/>
                </a:lnTo>
                <a:lnTo>
                  <a:pt x="4" y="69"/>
                </a:lnTo>
                <a:lnTo>
                  <a:pt x="4" y="72"/>
                </a:lnTo>
                <a:lnTo>
                  <a:pt x="29" y="72"/>
                </a:lnTo>
                <a:lnTo>
                  <a:pt x="29" y="70"/>
                </a:lnTo>
                <a:lnTo>
                  <a:pt x="30" y="60"/>
                </a:lnTo>
                <a:lnTo>
                  <a:pt x="31" y="52"/>
                </a:lnTo>
                <a:lnTo>
                  <a:pt x="34" y="43"/>
                </a:lnTo>
                <a:lnTo>
                  <a:pt x="38" y="36"/>
                </a:lnTo>
                <a:lnTo>
                  <a:pt x="43" y="32"/>
                </a:lnTo>
                <a:lnTo>
                  <a:pt x="50" y="28"/>
                </a:lnTo>
                <a:lnTo>
                  <a:pt x="56" y="26"/>
                </a:lnTo>
                <a:lnTo>
                  <a:pt x="64" y="25"/>
                </a:lnTo>
                <a:lnTo>
                  <a:pt x="72" y="26"/>
                </a:lnTo>
                <a:lnTo>
                  <a:pt x="78" y="27"/>
                </a:lnTo>
                <a:lnTo>
                  <a:pt x="85" y="31"/>
                </a:lnTo>
                <a:lnTo>
                  <a:pt x="90" y="34"/>
                </a:lnTo>
                <a:lnTo>
                  <a:pt x="94" y="40"/>
                </a:lnTo>
                <a:lnTo>
                  <a:pt x="97" y="46"/>
                </a:lnTo>
                <a:lnTo>
                  <a:pt x="98" y="53"/>
                </a:lnTo>
                <a:lnTo>
                  <a:pt x="99" y="60"/>
                </a:lnTo>
                <a:lnTo>
                  <a:pt x="99" y="67"/>
                </a:lnTo>
                <a:lnTo>
                  <a:pt x="97" y="72"/>
                </a:lnTo>
                <a:lnTo>
                  <a:pt x="96" y="78"/>
                </a:lnTo>
                <a:lnTo>
                  <a:pt x="93" y="83"/>
                </a:lnTo>
                <a:lnTo>
                  <a:pt x="89" y="89"/>
                </a:lnTo>
                <a:lnTo>
                  <a:pt x="85" y="93"/>
                </a:lnTo>
                <a:lnTo>
                  <a:pt x="79" y="98"/>
                </a:lnTo>
                <a:lnTo>
                  <a:pt x="73" y="102"/>
                </a:lnTo>
                <a:lnTo>
                  <a:pt x="58" y="111"/>
                </a:lnTo>
                <a:lnTo>
                  <a:pt x="45" y="119"/>
                </a:lnTo>
                <a:lnTo>
                  <a:pt x="33" y="128"/>
                </a:lnTo>
                <a:lnTo>
                  <a:pt x="22" y="138"/>
                </a:lnTo>
                <a:lnTo>
                  <a:pt x="15" y="148"/>
                </a:lnTo>
                <a:lnTo>
                  <a:pt x="9" y="159"/>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15" name="Freeform 263"/>
          <p:cNvSpPr>
            <a:spLocks/>
          </p:cNvSpPr>
          <p:nvPr/>
        </p:nvSpPr>
        <p:spPr bwMode="auto">
          <a:xfrm>
            <a:off x="1425575" y="5045075"/>
            <a:ext cx="30163"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3" y="199"/>
                </a:moveTo>
                <a:lnTo>
                  <a:pt x="67" y="199"/>
                </a:lnTo>
                <a:lnTo>
                  <a:pt x="67" y="0"/>
                </a:lnTo>
                <a:lnTo>
                  <a:pt x="49" y="0"/>
                </a:lnTo>
                <a:lnTo>
                  <a:pt x="47" y="10"/>
                </a:lnTo>
                <a:lnTo>
                  <a:pt x="45" y="18"/>
                </a:lnTo>
                <a:lnTo>
                  <a:pt x="41" y="24"/>
                </a:lnTo>
                <a:lnTo>
                  <a:pt x="35" y="29"/>
                </a:lnTo>
                <a:lnTo>
                  <a:pt x="28" y="34"/>
                </a:lnTo>
                <a:lnTo>
                  <a:pt x="21" y="36"/>
                </a:lnTo>
                <a:lnTo>
                  <a:pt x="11" y="38"/>
                </a:lnTo>
                <a:lnTo>
                  <a:pt x="0" y="39"/>
                </a:lnTo>
                <a:lnTo>
                  <a:pt x="0" y="60"/>
                </a:lnTo>
                <a:lnTo>
                  <a:pt x="43" y="60"/>
                </a:lnTo>
                <a:lnTo>
                  <a:pt x="43" y="199"/>
                </a:lnTo>
                <a:close/>
              </a:path>
            </a:pathLst>
          </a:custGeom>
          <a:solidFill>
            <a:srgbClr val="000080"/>
          </a:solidFill>
          <a:ln w="9525">
            <a:noFill/>
            <a:round/>
            <a:headEnd/>
            <a:tailEnd/>
          </a:ln>
        </p:spPr>
        <p:txBody>
          <a:bodyPr/>
          <a:lstStyle/>
          <a:p>
            <a:endParaRPr lang="en-US"/>
          </a:p>
        </p:txBody>
      </p:sp>
      <p:sp>
        <p:nvSpPr>
          <p:cNvPr id="23816" name="Rectangle 264"/>
          <p:cNvSpPr>
            <a:spLocks noChangeArrowheads="1"/>
          </p:cNvSpPr>
          <p:nvPr/>
        </p:nvSpPr>
        <p:spPr bwMode="auto">
          <a:xfrm>
            <a:off x="2036763" y="5040313"/>
            <a:ext cx="12700" cy="109537"/>
          </a:xfrm>
          <a:prstGeom prst="rect">
            <a:avLst/>
          </a:prstGeom>
          <a:solidFill>
            <a:srgbClr val="000080"/>
          </a:solidFill>
          <a:ln w="9525">
            <a:noFill/>
            <a:miter lim="800000"/>
            <a:headEnd/>
            <a:tailEnd/>
          </a:ln>
        </p:spPr>
        <p:txBody>
          <a:bodyPr/>
          <a:lstStyle/>
          <a:p>
            <a:endParaRPr lang="ru-RU" altLang="en-US"/>
          </a:p>
        </p:txBody>
      </p:sp>
      <p:sp>
        <p:nvSpPr>
          <p:cNvPr id="23817" name="Freeform 265"/>
          <p:cNvSpPr>
            <a:spLocks/>
          </p:cNvSpPr>
          <p:nvPr/>
        </p:nvSpPr>
        <p:spPr bwMode="auto">
          <a:xfrm>
            <a:off x="2063750" y="5068888"/>
            <a:ext cx="50800" cy="82550"/>
          </a:xfrm>
          <a:custGeom>
            <a:avLst/>
            <a:gdLst>
              <a:gd name="T0" fmla="*/ 2147483647 w 111"/>
              <a:gd name="T1" fmla="*/ 2147483647 h 158"/>
              <a:gd name="T2" fmla="*/ 2147483647 w 111"/>
              <a:gd name="T3" fmla="*/ 2147483647 h 158"/>
              <a:gd name="T4" fmla="*/ 2147483647 w 111"/>
              <a:gd name="T5" fmla="*/ 2147483647 h 158"/>
              <a:gd name="T6" fmla="*/ 2147483647 w 111"/>
              <a:gd name="T7" fmla="*/ 2147483647 h 158"/>
              <a:gd name="T8" fmla="*/ 2147483647 w 111"/>
              <a:gd name="T9" fmla="*/ 2147483647 h 158"/>
              <a:gd name="T10" fmla="*/ 2147483647 w 111"/>
              <a:gd name="T11" fmla="*/ 2147483647 h 158"/>
              <a:gd name="T12" fmla="*/ 2147483647 w 111"/>
              <a:gd name="T13" fmla="*/ 2147483647 h 158"/>
              <a:gd name="T14" fmla="*/ 2147483647 w 111"/>
              <a:gd name="T15" fmla="*/ 2147483647 h 158"/>
              <a:gd name="T16" fmla="*/ 2147483647 w 111"/>
              <a:gd name="T17" fmla="*/ 2147483647 h 158"/>
              <a:gd name="T18" fmla="*/ 2147483647 w 111"/>
              <a:gd name="T19" fmla="*/ 2147483647 h 158"/>
              <a:gd name="T20" fmla="*/ 2147483647 w 111"/>
              <a:gd name="T21" fmla="*/ 2147483647 h 158"/>
              <a:gd name="T22" fmla="*/ 2147483647 w 111"/>
              <a:gd name="T23" fmla="*/ 2147483647 h 158"/>
              <a:gd name="T24" fmla="*/ 2147483647 w 111"/>
              <a:gd name="T25" fmla="*/ 2147483647 h 158"/>
              <a:gd name="T26" fmla="*/ 2147483647 w 111"/>
              <a:gd name="T27" fmla="*/ 2147483647 h 158"/>
              <a:gd name="T28" fmla="*/ 2147483647 w 111"/>
              <a:gd name="T29" fmla="*/ 2147483647 h 158"/>
              <a:gd name="T30" fmla="*/ 2147483647 w 111"/>
              <a:gd name="T31" fmla="*/ 2147483647 h 158"/>
              <a:gd name="T32" fmla="*/ 2147483647 w 111"/>
              <a:gd name="T33" fmla="*/ 2147483647 h 158"/>
              <a:gd name="T34" fmla="*/ 2147483647 w 111"/>
              <a:gd name="T35" fmla="*/ 2147483647 h 158"/>
              <a:gd name="T36" fmla="*/ 2147483647 w 111"/>
              <a:gd name="T37" fmla="*/ 2147483647 h 158"/>
              <a:gd name="T38" fmla="*/ 2147483647 w 111"/>
              <a:gd name="T39" fmla="*/ 2147483647 h 158"/>
              <a:gd name="T40" fmla="*/ 2147483647 w 111"/>
              <a:gd name="T41" fmla="*/ 2147483647 h 158"/>
              <a:gd name="T42" fmla="*/ 2147483647 w 111"/>
              <a:gd name="T43" fmla="*/ 2147483647 h 158"/>
              <a:gd name="T44" fmla="*/ 2147483647 w 111"/>
              <a:gd name="T45" fmla="*/ 2147483647 h 158"/>
              <a:gd name="T46" fmla="*/ 2147483647 w 111"/>
              <a:gd name="T47" fmla="*/ 2147483647 h 158"/>
              <a:gd name="T48" fmla="*/ 2147483647 w 111"/>
              <a:gd name="T49" fmla="*/ 2147483647 h 158"/>
              <a:gd name="T50" fmla="*/ 2147483647 w 111"/>
              <a:gd name="T51" fmla="*/ 2147483647 h 158"/>
              <a:gd name="T52" fmla="*/ 2147483647 w 111"/>
              <a:gd name="T53" fmla="*/ 2147483647 h 158"/>
              <a:gd name="T54" fmla="*/ 2147483647 w 111"/>
              <a:gd name="T55" fmla="*/ 2147483647 h 158"/>
              <a:gd name="T56" fmla="*/ 2147483647 w 111"/>
              <a:gd name="T57" fmla="*/ 2147483647 h 158"/>
              <a:gd name="T58" fmla="*/ 2147483647 w 111"/>
              <a:gd name="T59" fmla="*/ 2147483647 h 158"/>
              <a:gd name="T60" fmla="*/ 2147483647 w 111"/>
              <a:gd name="T61" fmla="*/ 2147483647 h 158"/>
              <a:gd name="T62" fmla="*/ 2147483647 w 111"/>
              <a:gd name="T63" fmla="*/ 2147483647 h 158"/>
              <a:gd name="T64" fmla="*/ 2147483647 w 111"/>
              <a:gd name="T65" fmla="*/ 2147483647 h 158"/>
              <a:gd name="T66" fmla="*/ 2147483647 w 111"/>
              <a:gd name="T67" fmla="*/ 2147483647 h 158"/>
              <a:gd name="T68" fmla="*/ 2147483647 w 111"/>
              <a:gd name="T69" fmla="*/ 2147483647 h 158"/>
              <a:gd name="T70" fmla="*/ 2147483647 w 111"/>
              <a:gd name="T71" fmla="*/ 2147483647 h 158"/>
              <a:gd name="T72" fmla="*/ 2147483647 w 111"/>
              <a:gd name="T73" fmla="*/ 2147483647 h 158"/>
              <a:gd name="T74" fmla="*/ 2147483647 w 111"/>
              <a:gd name="T75" fmla="*/ 2147483647 h 158"/>
              <a:gd name="T76" fmla="*/ 2147483647 w 111"/>
              <a:gd name="T77" fmla="*/ 2147483647 h 158"/>
              <a:gd name="T78" fmla="*/ 2147483647 w 111"/>
              <a:gd name="T79" fmla="*/ 2147483647 h 158"/>
              <a:gd name="T80" fmla="*/ 2147483647 w 111"/>
              <a:gd name="T81" fmla="*/ 2147483647 h 158"/>
              <a:gd name="T82" fmla="*/ 2147483647 w 111"/>
              <a:gd name="T83" fmla="*/ 2147483647 h 158"/>
              <a:gd name="T84" fmla="*/ 2147483647 w 111"/>
              <a:gd name="T85" fmla="*/ 2147483647 h 158"/>
              <a:gd name="T86" fmla="*/ 2147483647 w 111"/>
              <a:gd name="T87" fmla="*/ 2147483647 h 158"/>
              <a:gd name="T88" fmla="*/ 2147483647 w 111"/>
              <a:gd name="T89" fmla="*/ 2147483647 h 158"/>
              <a:gd name="T90" fmla="*/ 2147483647 w 111"/>
              <a:gd name="T91" fmla="*/ 2147483647 h 158"/>
              <a:gd name="T92" fmla="*/ 2147483647 w 111"/>
              <a:gd name="T93" fmla="*/ 2147483647 h 158"/>
              <a:gd name="T94" fmla="*/ 2147483647 w 111"/>
              <a:gd name="T95" fmla="*/ 2147483647 h 158"/>
              <a:gd name="T96" fmla="*/ 2147483647 w 111"/>
              <a:gd name="T97" fmla="*/ 2147483647 h 158"/>
              <a:gd name="T98" fmla="*/ 2147483647 w 111"/>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1"/>
              <a:gd name="T151" fmla="*/ 0 h 158"/>
              <a:gd name="T152" fmla="*/ 111 w 111"/>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1" h="158">
                <a:moveTo>
                  <a:pt x="0" y="106"/>
                </a:moveTo>
                <a:lnTo>
                  <a:pt x="1" y="117"/>
                </a:lnTo>
                <a:lnTo>
                  <a:pt x="3" y="128"/>
                </a:lnTo>
                <a:lnTo>
                  <a:pt x="8" y="137"/>
                </a:lnTo>
                <a:lnTo>
                  <a:pt x="13" y="144"/>
                </a:lnTo>
                <a:lnTo>
                  <a:pt x="22" y="150"/>
                </a:lnTo>
                <a:lnTo>
                  <a:pt x="31" y="154"/>
                </a:lnTo>
                <a:lnTo>
                  <a:pt x="42" y="157"/>
                </a:lnTo>
                <a:lnTo>
                  <a:pt x="54" y="158"/>
                </a:lnTo>
                <a:lnTo>
                  <a:pt x="67" y="157"/>
                </a:lnTo>
                <a:lnTo>
                  <a:pt x="79" y="154"/>
                </a:lnTo>
                <a:lnTo>
                  <a:pt x="88" y="151"/>
                </a:lnTo>
                <a:lnTo>
                  <a:pt x="97" y="145"/>
                </a:lnTo>
                <a:lnTo>
                  <a:pt x="103" y="138"/>
                </a:lnTo>
                <a:lnTo>
                  <a:pt x="107" y="130"/>
                </a:lnTo>
                <a:lnTo>
                  <a:pt x="110" y="119"/>
                </a:lnTo>
                <a:lnTo>
                  <a:pt x="111" y="109"/>
                </a:lnTo>
                <a:lnTo>
                  <a:pt x="110" y="100"/>
                </a:lnTo>
                <a:lnTo>
                  <a:pt x="109" y="93"/>
                </a:lnTo>
                <a:lnTo>
                  <a:pt x="106" y="86"/>
                </a:lnTo>
                <a:lnTo>
                  <a:pt x="101" y="81"/>
                </a:lnTo>
                <a:lnTo>
                  <a:pt x="95" y="76"/>
                </a:lnTo>
                <a:lnTo>
                  <a:pt x="88" y="73"/>
                </a:lnTo>
                <a:lnTo>
                  <a:pt x="80" y="69"/>
                </a:lnTo>
                <a:lnTo>
                  <a:pt x="70" y="67"/>
                </a:lnTo>
                <a:lnTo>
                  <a:pt x="47" y="61"/>
                </a:lnTo>
                <a:lnTo>
                  <a:pt x="42" y="59"/>
                </a:lnTo>
                <a:lnTo>
                  <a:pt x="37" y="58"/>
                </a:lnTo>
                <a:lnTo>
                  <a:pt x="33" y="57"/>
                </a:lnTo>
                <a:lnTo>
                  <a:pt x="30" y="54"/>
                </a:lnTo>
                <a:lnTo>
                  <a:pt x="28" y="52"/>
                </a:lnTo>
                <a:lnTo>
                  <a:pt x="26" y="50"/>
                </a:lnTo>
                <a:lnTo>
                  <a:pt x="25" y="46"/>
                </a:lnTo>
                <a:lnTo>
                  <a:pt x="25" y="43"/>
                </a:lnTo>
                <a:lnTo>
                  <a:pt x="25" y="38"/>
                </a:lnTo>
                <a:lnTo>
                  <a:pt x="27" y="33"/>
                </a:lnTo>
                <a:lnTo>
                  <a:pt x="29" y="30"/>
                </a:lnTo>
                <a:lnTo>
                  <a:pt x="32" y="27"/>
                </a:lnTo>
                <a:lnTo>
                  <a:pt x="36" y="25"/>
                </a:lnTo>
                <a:lnTo>
                  <a:pt x="42" y="23"/>
                </a:lnTo>
                <a:lnTo>
                  <a:pt x="47" y="22"/>
                </a:lnTo>
                <a:lnTo>
                  <a:pt x="54" y="22"/>
                </a:lnTo>
                <a:lnTo>
                  <a:pt x="61" y="22"/>
                </a:lnTo>
                <a:lnTo>
                  <a:pt x="67" y="23"/>
                </a:lnTo>
                <a:lnTo>
                  <a:pt x="72" y="25"/>
                </a:lnTo>
                <a:lnTo>
                  <a:pt x="76" y="29"/>
                </a:lnTo>
                <a:lnTo>
                  <a:pt x="81" y="32"/>
                </a:lnTo>
                <a:lnTo>
                  <a:pt x="83" y="36"/>
                </a:lnTo>
                <a:lnTo>
                  <a:pt x="85" y="40"/>
                </a:lnTo>
                <a:lnTo>
                  <a:pt x="86" y="46"/>
                </a:lnTo>
                <a:lnTo>
                  <a:pt x="108" y="46"/>
                </a:lnTo>
                <a:lnTo>
                  <a:pt x="107" y="36"/>
                </a:lnTo>
                <a:lnTo>
                  <a:pt x="104" y="26"/>
                </a:lnTo>
                <a:lnTo>
                  <a:pt x="100" y="18"/>
                </a:lnTo>
                <a:lnTo>
                  <a:pt x="93" y="12"/>
                </a:lnTo>
                <a:lnTo>
                  <a:pt x="86" y="7"/>
                </a:lnTo>
                <a:lnTo>
                  <a:pt x="76" y="3"/>
                </a:lnTo>
                <a:lnTo>
                  <a:pt x="66" y="1"/>
                </a:lnTo>
                <a:lnTo>
                  <a:pt x="54" y="0"/>
                </a:lnTo>
                <a:lnTo>
                  <a:pt x="43" y="1"/>
                </a:lnTo>
                <a:lnTo>
                  <a:pt x="32" y="3"/>
                </a:lnTo>
                <a:lnTo>
                  <a:pt x="24" y="7"/>
                </a:lnTo>
                <a:lnTo>
                  <a:pt x="16" y="11"/>
                </a:lnTo>
                <a:lnTo>
                  <a:pt x="10" y="18"/>
                </a:lnTo>
                <a:lnTo>
                  <a:pt x="6" y="25"/>
                </a:lnTo>
                <a:lnTo>
                  <a:pt x="4" y="33"/>
                </a:lnTo>
                <a:lnTo>
                  <a:pt x="3" y="43"/>
                </a:lnTo>
                <a:lnTo>
                  <a:pt x="4" y="52"/>
                </a:lnTo>
                <a:lnTo>
                  <a:pt x="5" y="59"/>
                </a:lnTo>
                <a:lnTo>
                  <a:pt x="8" y="66"/>
                </a:lnTo>
                <a:lnTo>
                  <a:pt x="12" y="71"/>
                </a:lnTo>
                <a:lnTo>
                  <a:pt x="17" y="75"/>
                </a:lnTo>
                <a:lnTo>
                  <a:pt x="24" y="79"/>
                </a:lnTo>
                <a:lnTo>
                  <a:pt x="32" y="82"/>
                </a:lnTo>
                <a:lnTo>
                  <a:pt x="41" y="85"/>
                </a:lnTo>
                <a:lnTo>
                  <a:pt x="68" y="93"/>
                </a:lnTo>
                <a:lnTo>
                  <a:pt x="72" y="94"/>
                </a:lnTo>
                <a:lnTo>
                  <a:pt x="78" y="95"/>
                </a:lnTo>
                <a:lnTo>
                  <a:pt x="81" y="97"/>
                </a:lnTo>
                <a:lnTo>
                  <a:pt x="84" y="99"/>
                </a:lnTo>
                <a:lnTo>
                  <a:pt x="86" y="102"/>
                </a:lnTo>
                <a:lnTo>
                  <a:pt x="88" y="104"/>
                </a:lnTo>
                <a:lnTo>
                  <a:pt x="89" y="108"/>
                </a:lnTo>
                <a:lnTo>
                  <a:pt x="89" y="113"/>
                </a:lnTo>
                <a:lnTo>
                  <a:pt x="88" y="117"/>
                </a:lnTo>
                <a:lnTo>
                  <a:pt x="87" y="122"/>
                </a:lnTo>
                <a:lnTo>
                  <a:pt x="84" y="126"/>
                </a:lnTo>
                <a:lnTo>
                  <a:pt x="81" y="129"/>
                </a:lnTo>
                <a:lnTo>
                  <a:pt x="75" y="132"/>
                </a:lnTo>
                <a:lnTo>
                  <a:pt x="70" y="135"/>
                </a:lnTo>
                <a:lnTo>
                  <a:pt x="64" y="136"/>
                </a:lnTo>
                <a:lnTo>
                  <a:pt x="56" y="136"/>
                </a:lnTo>
                <a:lnTo>
                  <a:pt x="49" y="136"/>
                </a:lnTo>
                <a:lnTo>
                  <a:pt x="42" y="133"/>
                </a:lnTo>
                <a:lnTo>
                  <a:pt x="35" y="131"/>
                </a:lnTo>
                <a:lnTo>
                  <a:pt x="31" y="128"/>
                </a:lnTo>
                <a:lnTo>
                  <a:pt x="27" y="124"/>
                </a:lnTo>
                <a:lnTo>
                  <a:pt x="24" y="118"/>
                </a:lnTo>
                <a:lnTo>
                  <a:pt x="22" y="113"/>
                </a:lnTo>
                <a:lnTo>
                  <a:pt x="21" y="106"/>
                </a:lnTo>
                <a:lnTo>
                  <a:pt x="0" y="106"/>
                </a:lnTo>
                <a:close/>
              </a:path>
            </a:pathLst>
          </a:custGeom>
          <a:solidFill>
            <a:srgbClr val="000080"/>
          </a:solidFill>
          <a:ln w="9525">
            <a:noFill/>
            <a:round/>
            <a:headEnd/>
            <a:tailEnd/>
          </a:ln>
        </p:spPr>
        <p:txBody>
          <a:bodyPr/>
          <a:lstStyle/>
          <a:p>
            <a:endParaRPr lang="en-US"/>
          </a:p>
        </p:txBody>
      </p:sp>
      <p:sp>
        <p:nvSpPr>
          <p:cNvPr id="23818" name="Freeform 266"/>
          <p:cNvSpPr>
            <a:spLocks noEditPoints="1"/>
          </p:cNvSpPr>
          <p:nvPr/>
        </p:nvSpPr>
        <p:spPr bwMode="auto">
          <a:xfrm>
            <a:off x="2124075" y="5068888"/>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19"/>
                </a:lnTo>
                <a:lnTo>
                  <a:pt x="79" y="125"/>
                </a:lnTo>
                <a:lnTo>
                  <a:pt x="73" y="130"/>
                </a:lnTo>
                <a:lnTo>
                  <a:pt x="66" y="133"/>
                </a:lnTo>
                <a:lnTo>
                  <a:pt x="58" y="135"/>
                </a:lnTo>
                <a:lnTo>
                  <a:pt x="49" y="136"/>
                </a:lnTo>
                <a:lnTo>
                  <a:pt x="43" y="136"/>
                </a:lnTo>
                <a:lnTo>
                  <a:pt x="38" y="135"/>
                </a:lnTo>
                <a:lnTo>
                  <a:pt x="34" y="132"/>
                </a:lnTo>
                <a:lnTo>
                  <a:pt x="31" y="130"/>
                </a:lnTo>
                <a:lnTo>
                  <a:pt x="28" y="126"/>
                </a:lnTo>
                <a:lnTo>
                  <a:pt x="27" y="122"/>
                </a:lnTo>
                <a:lnTo>
                  <a:pt x="25" y="117"/>
                </a:lnTo>
                <a:lnTo>
                  <a:pt x="25" y="113"/>
                </a:lnTo>
                <a:lnTo>
                  <a:pt x="25" y="107"/>
                </a:lnTo>
                <a:lnTo>
                  <a:pt x="26" y="102"/>
                </a:lnTo>
                <a:lnTo>
                  <a:pt x="28" y="99"/>
                </a:lnTo>
                <a:lnTo>
                  <a:pt x="30" y="95"/>
                </a:lnTo>
                <a:lnTo>
                  <a:pt x="33" y="92"/>
                </a:lnTo>
                <a:lnTo>
                  <a:pt x="37" y="89"/>
                </a:lnTo>
                <a:lnTo>
                  <a:pt x="42" y="88"/>
                </a:lnTo>
                <a:lnTo>
                  <a:pt x="48" y="87"/>
                </a:lnTo>
                <a:lnTo>
                  <a:pt x="59" y="85"/>
                </a:lnTo>
                <a:lnTo>
                  <a:pt x="71" y="83"/>
                </a:lnTo>
                <a:lnTo>
                  <a:pt x="81" y="81"/>
                </a:lnTo>
                <a:lnTo>
                  <a:pt x="91" y="76"/>
                </a:lnTo>
                <a:close/>
                <a:moveTo>
                  <a:pt x="93" y="133"/>
                </a:moveTo>
                <a:lnTo>
                  <a:pt x="93" y="139"/>
                </a:lnTo>
                <a:lnTo>
                  <a:pt x="94" y="144"/>
                </a:lnTo>
                <a:lnTo>
                  <a:pt x="96" y="147"/>
                </a:lnTo>
                <a:lnTo>
                  <a:pt x="98" y="151"/>
                </a:lnTo>
                <a:lnTo>
                  <a:pt x="101" y="153"/>
                </a:lnTo>
                <a:lnTo>
                  <a:pt x="106" y="156"/>
                </a:lnTo>
                <a:lnTo>
                  <a:pt x="110" y="157"/>
                </a:lnTo>
                <a:lnTo>
                  <a:pt x="116" y="157"/>
                </a:lnTo>
                <a:lnTo>
                  <a:pt x="122" y="156"/>
                </a:lnTo>
                <a:lnTo>
                  <a:pt x="129" y="154"/>
                </a:lnTo>
                <a:lnTo>
                  <a:pt x="129" y="135"/>
                </a:lnTo>
                <a:lnTo>
                  <a:pt x="123" y="136"/>
                </a:lnTo>
                <a:lnTo>
                  <a:pt x="118" y="135"/>
                </a:lnTo>
                <a:lnTo>
                  <a:pt x="115" y="131"/>
                </a:lnTo>
                <a:lnTo>
                  <a:pt x="114" y="126"/>
                </a:lnTo>
                <a:lnTo>
                  <a:pt x="114" y="119"/>
                </a:lnTo>
                <a:lnTo>
                  <a:pt x="114" y="45"/>
                </a:lnTo>
                <a:lnTo>
                  <a:pt x="113" y="34"/>
                </a:lnTo>
                <a:lnTo>
                  <a:pt x="111" y="25"/>
                </a:lnTo>
                <a:lnTo>
                  <a:pt x="107" y="17"/>
                </a:lnTo>
                <a:lnTo>
                  <a:pt x="101" y="10"/>
                </a:lnTo>
                <a:lnTo>
                  <a:pt x="94" y="5"/>
                </a:lnTo>
                <a:lnTo>
                  <a:pt x="85" y="2"/>
                </a:lnTo>
                <a:lnTo>
                  <a:pt x="74" y="1"/>
                </a:lnTo>
                <a:lnTo>
                  <a:pt x="61" y="0"/>
                </a:lnTo>
                <a:lnTo>
                  <a:pt x="49" y="1"/>
                </a:lnTo>
                <a:lnTo>
                  <a:pt x="38" y="3"/>
                </a:lnTo>
                <a:lnTo>
                  <a:pt x="29" y="7"/>
                </a:lnTo>
                <a:lnTo>
                  <a:pt x="21" y="12"/>
                </a:lnTo>
                <a:lnTo>
                  <a:pt x="15" y="19"/>
                </a:lnTo>
                <a:lnTo>
                  <a:pt x="11" y="27"/>
                </a:lnTo>
                <a:lnTo>
                  <a:pt x="8" y="37"/>
                </a:lnTo>
                <a:lnTo>
                  <a:pt x="7" y="47"/>
                </a:lnTo>
                <a:lnTo>
                  <a:pt x="7" y="48"/>
                </a:lnTo>
                <a:lnTo>
                  <a:pt x="29" y="48"/>
                </a:lnTo>
                <a:lnTo>
                  <a:pt x="29" y="43"/>
                </a:lnTo>
                <a:lnTo>
                  <a:pt x="31" y="37"/>
                </a:lnTo>
                <a:lnTo>
                  <a:pt x="33" y="32"/>
                </a:lnTo>
                <a:lnTo>
                  <a:pt x="37" y="29"/>
                </a:lnTo>
                <a:lnTo>
                  <a:pt x="41" y="25"/>
                </a:lnTo>
                <a:lnTo>
                  <a:pt x="47" y="23"/>
                </a:lnTo>
                <a:lnTo>
                  <a:pt x="53" y="22"/>
                </a:lnTo>
                <a:lnTo>
                  <a:pt x="60" y="22"/>
                </a:lnTo>
                <a:lnTo>
                  <a:pt x="68" y="22"/>
                </a:lnTo>
                <a:lnTo>
                  <a:pt x="74" y="23"/>
                </a:lnTo>
                <a:lnTo>
                  <a:pt x="79" y="25"/>
                </a:lnTo>
                <a:lnTo>
                  <a:pt x="84" y="27"/>
                </a:lnTo>
                <a:lnTo>
                  <a:pt x="87" y="30"/>
                </a:lnTo>
                <a:lnTo>
                  <a:pt x="89" y="34"/>
                </a:lnTo>
                <a:lnTo>
                  <a:pt x="91" y="38"/>
                </a:lnTo>
                <a:lnTo>
                  <a:pt x="91" y="44"/>
                </a:lnTo>
                <a:lnTo>
                  <a:pt x="91" y="50"/>
                </a:lnTo>
                <a:lnTo>
                  <a:pt x="90" y="54"/>
                </a:lnTo>
                <a:lnTo>
                  <a:pt x="89" y="57"/>
                </a:lnTo>
                <a:lnTo>
                  <a:pt x="85" y="59"/>
                </a:lnTo>
                <a:lnTo>
                  <a:pt x="79" y="61"/>
                </a:lnTo>
                <a:lnTo>
                  <a:pt x="71" y="62"/>
                </a:lnTo>
                <a:lnTo>
                  <a:pt x="60" y="64"/>
                </a:lnTo>
                <a:lnTo>
                  <a:pt x="48" y="65"/>
                </a:lnTo>
                <a:lnTo>
                  <a:pt x="36" y="67"/>
                </a:lnTo>
                <a:lnTo>
                  <a:pt x="27" y="71"/>
                </a:lnTo>
                <a:lnTo>
                  <a:pt x="18" y="74"/>
                </a:lnTo>
                <a:lnTo>
                  <a:pt x="12" y="80"/>
                </a:lnTo>
                <a:lnTo>
                  <a:pt x="7" y="86"/>
                </a:lnTo>
                <a:lnTo>
                  <a:pt x="3" y="94"/>
                </a:lnTo>
                <a:lnTo>
                  <a:pt x="1" y="102"/>
                </a:lnTo>
                <a:lnTo>
                  <a:pt x="0" y="113"/>
                </a:lnTo>
                <a:lnTo>
                  <a:pt x="1" y="123"/>
                </a:lnTo>
                <a:lnTo>
                  <a:pt x="3"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w="9525">
            <a:noFill/>
            <a:round/>
            <a:headEnd/>
            <a:tailEnd/>
          </a:ln>
        </p:spPr>
        <p:txBody>
          <a:bodyPr/>
          <a:lstStyle/>
          <a:p>
            <a:endParaRPr lang="en-US"/>
          </a:p>
        </p:txBody>
      </p:sp>
      <p:sp>
        <p:nvSpPr>
          <p:cNvPr id="23819" name="Freeform 267"/>
          <p:cNvSpPr>
            <a:spLocks noEditPoints="1"/>
          </p:cNvSpPr>
          <p:nvPr/>
        </p:nvSpPr>
        <p:spPr bwMode="auto">
          <a:xfrm>
            <a:off x="2193925" y="5040313"/>
            <a:ext cx="60325" cy="111125"/>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7"/>
                </a:moveTo>
                <a:lnTo>
                  <a:pt x="23" y="207"/>
                </a:lnTo>
                <a:lnTo>
                  <a:pt x="23" y="188"/>
                </a:lnTo>
                <a:lnTo>
                  <a:pt x="32" y="198"/>
                </a:lnTo>
                <a:lnTo>
                  <a:pt x="42" y="205"/>
                </a:lnTo>
                <a:lnTo>
                  <a:pt x="54" y="210"/>
                </a:lnTo>
                <a:lnTo>
                  <a:pt x="68" y="211"/>
                </a:lnTo>
                <a:lnTo>
                  <a:pt x="80" y="210"/>
                </a:lnTo>
                <a:lnTo>
                  <a:pt x="92" y="205"/>
                </a:lnTo>
                <a:lnTo>
                  <a:pt x="101" y="199"/>
                </a:lnTo>
                <a:lnTo>
                  <a:pt x="110" y="190"/>
                </a:lnTo>
                <a:lnTo>
                  <a:pt x="117" y="178"/>
                </a:lnTo>
                <a:lnTo>
                  <a:pt x="122" y="166"/>
                </a:lnTo>
                <a:lnTo>
                  <a:pt x="126" y="149"/>
                </a:lnTo>
                <a:lnTo>
                  <a:pt x="127" y="132"/>
                </a:lnTo>
                <a:lnTo>
                  <a:pt x="126" y="114"/>
                </a:lnTo>
                <a:lnTo>
                  <a:pt x="122" y="99"/>
                </a:lnTo>
                <a:lnTo>
                  <a:pt x="117" y="85"/>
                </a:lnTo>
                <a:lnTo>
                  <a:pt x="110" y="74"/>
                </a:lnTo>
                <a:lnTo>
                  <a:pt x="101" y="64"/>
                </a:lnTo>
                <a:lnTo>
                  <a:pt x="91" y="58"/>
                </a:lnTo>
                <a:lnTo>
                  <a:pt x="79" y="54"/>
                </a:lnTo>
                <a:lnTo>
                  <a:pt x="66" y="53"/>
                </a:lnTo>
                <a:lnTo>
                  <a:pt x="60" y="53"/>
                </a:lnTo>
                <a:lnTo>
                  <a:pt x="54" y="54"/>
                </a:lnTo>
                <a:lnTo>
                  <a:pt x="48" y="56"/>
                </a:lnTo>
                <a:lnTo>
                  <a:pt x="42" y="60"/>
                </a:lnTo>
                <a:lnTo>
                  <a:pt x="37" y="63"/>
                </a:lnTo>
                <a:lnTo>
                  <a:pt x="32" y="68"/>
                </a:lnTo>
                <a:lnTo>
                  <a:pt x="27" y="72"/>
                </a:lnTo>
                <a:lnTo>
                  <a:pt x="23" y="79"/>
                </a:lnTo>
                <a:lnTo>
                  <a:pt x="23" y="0"/>
                </a:lnTo>
                <a:lnTo>
                  <a:pt x="0" y="0"/>
                </a:lnTo>
                <a:lnTo>
                  <a:pt x="0" y="207"/>
                </a:lnTo>
                <a:close/>
                <a:moveTo>
                  <a:pt x="22" y="132"/>
                </a:moveTo>
                <a:lnTo>
                  <a:pt x="23" y="118"/>
                </a:lnTo>
                <a:lnTo>
                  <a:pt x="24" y="107"/>
                </a:lnTo>
                <a:lnTo>
                  <a:pt x="27" y="98"/>
                </a:lnTo>
                <a:lnTo>
                  <a:pt x="33" y="90"/>
                </a:lnTo>
                <a:lnTo>
                  <a:pt x="38" y="84"/>
                </a:lnTo>
                <a:lnTo>
                  <a:pt x="44" y="79"/>
                </a:lnTo>
                <a:lnTo>
                  <a:pt x="53" y="77"/>
                </a:lnTo>
                <a:lnTo>
                  <a:pt x="62" y="76"/>
                </a:lnTo>
                <a:lnTo>
                  <a:pt x="71" y="77"/>
                </a:lnTo>
                <a:lnTo>
                  <a:pt x="79" y="79"/>
                </a:lnTo>
                <a:lnTo>
                  <a:pt x="85" y="84"/>
                </a:lnTo>
                <a:lnTo>
                  <a:pt x="92" y="91"/>
                </a:lnTo>
                <a:lnTo>
                  <a:pt x="96" y="99"/>
                </a:lnTo>
                <a:lnTo>
                  <a:pt x="99" y="110"/>
                </a:lnTo>
                <a:lnTo>
                  <a:pt x="101" y="121"/>
                </a:lnTo>
                <a:lnTo>
                  <a:pt x="102" y="134"/>
                </a:lnTo>
                <a:lnTo>
                  <a:pt x="101" y="147"/>
                </a:lnTo>
                <a:lnTo>
                  <a:pt x="99" y="157"/>
                </a:lnTo>
                <a:lnTo>
                  <a:pt x="96" y="167"/>
                </a:lnTo>
                <a:lnTo>
                  <a:pt x="92" y="175"/>
                </a:lnTo>
                <a:lnTo>
                  <a:pt x="85" y="181"/>
                </a:lnTo>
                <a:lnTo>
                  <a:pt x="79" y="185"/>
                </a:lnTo>
                <a:lnTo>
                  <a:pt x="71" y="188"/>
                </a:lnTo>
                <a:lnTo>
                  <a:pt x="62" y="189"/>
                </a:lnTo>
                <a:lnTo>
                  <a:pt x="53" y="188"/>
                </a:lnTo>
                <a:lnTo>
                  <a:pt x="45" y="185"/>
                </a:lnTo>
                <a:lnTo>
                  <a:pt x="38" y="181"/>
                </a:lnTo>
                <a:lnTo>
                  <a:pt x="33" y="174"/>
                </a:lnTo>
                <a:lnTo>
                  <a:pt x="29" y="166"/>
                </a:lnTo>
                <a:lnTo>
                  <a:pt x="25" y="156"/>
                </a:lnTo>
                <a:lnTo>
                  <a:pt x="23" y="145"/>
                </a:lnTo>
                <a:lnTo>
                  <a:pt x="22" y="132"/>
                </a:lnTo>
                <a:close/>
              </a:path>
            </a:pathLst>
          </a:custGeom>
          <a:solidFill>
            <a:srgbClr val="000080"/>
          </a:solidFill>
          <a:ln w="9525">
            <a:noFill/>
            <a:round/>
            <a:headEnd/>
            <a:tailEnd/>
          </a:ln>
        </p:spPr>
        <p:txBody>
          <a:bodyPr/>
          <a:lstStyle/>
          <a:p>
            <a:endParaRPr lang="en-US"/>
          </a:p>
        </p:txBody>
      </p:sp>
      <p:sp>
        <p:nvSpPr>
          <p:cNvPr id="23820" name="Freeform 268"/>
          <p:cNvSpPr>
            <a:spLocks noEditPoints="1"/>
          </p:cNvSpPr>
          <p:nvPr/>
        </p:nvSpPr>
        <p:spPr bwMode="auto">
          <a:xfrm>
            <a:off x="2263775" y="5068888"/>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8"/>
                </a:lnTo>
                <a:lnTo>
                  <a:pt x="90" y="123"/>
                </a:lnTo>
                <a:lnTo>
                  <a:pt x="86" y="128"/>
                </a:lnTo>
                <a:lnTo>
                  <a:pt x="82" y="130"/>
                </a:lnTo>
                <a:lnTo>
                  <a:pt x="77" y="132"/>
                </a:lnTo>
                <a:lnTo>
                  <a:pt x="70" y="135"/>
                </a:lnTo>
                <a:lnTo>
                  <a:pt x="63" y="135"/>
                </a:lnTo>
                <a:lnTo>
                  <a:pt x="54" y="133"/>
                </a:lnTo>
                <a:lnTo>
                  <a:pt x="47" y="131"/>
                </a:lnTo>
                <a:lnTo>
                  <a:pt x="41" y="128"/>
                </a:lnTo>
                <a:lnTo>
                  <a:pt x="34"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5" y="5"/>
                </a:lnTo>
                <a:lnTo>
                  <a:pt x="25" y="11"/>
                </a:lnTo>
                <a:lnTo>
                  <a:pt x="17" y="21"/>
                </a:lnTo>
                <a:lnTo>
                  <a:pt x="9" y="32"/>
                </a:lnTo>
                <a:lnTo>
                  <a:pt x="4" y="46"/>
                </a:lnTo>
                <a:lnTo>
                  <a:pt x="1" y="62"/>
                </a:lnTo>
                <a:lnTo>
                  <a:pt x="0" y="80"/>
                </a:lnTo>
                <a:lnTo>
                  <a:pt x="1" y="97"/>
                </a:lnTo>
                <a:lnTo>
                  <a:pt x="4" y="113"/>
                </a:lnTo>
                <a:lnTo>
                  <a:pt x="9" y="126"/>
                </a:lnTo>
                <a:lnTo>
                  <a:pt x="17" y="137"/>
                </a:lnTo>
                <a:lnTo>
                  <a:pt x="25" y="146"/>
                </a:lnTo>
                <a:lnTo>
                  <a:pt x="35" y="152"/>
                </a:lnTo>
                <a:lnTo>
                  <a:pt x="48" y="157"/>
                </a:lnTo>
                <a:lnTo>
                  <a:pt x="61" y="158"/>
                </a:lnTo>
                <a:lnTo>
                  <a:pt x="72" y="157"/>
                </a:lnTo>
                <a:lnTo>
                  <a:pt x="84" y="154"/>
                </a:lnTo>
                <a:lnTo>
                  <a:pt x="93" y="150"/>
                </a:lnTo>
                <a:lnTo>
                  <a:pt x="102" y="144"/>
                </a:lnTo>
                <a:lnTo>
                  <a:pt x="108" y="137"/>
                </a:lnTo>
                <a:lnTo>
                  <a:pt x="115" y="128"/>
                </a:lnTo>
                <a:lnTo>
                  <a:pt x="119" y="118"/>
                </a:lnTo>
                <a:lnTo>
                  <a:pt x="121" y="107"/>
                </a:lnTo>
                <a:lnTo>
                  <a:pt x="99" y="107"/>
                </a:lnTo>
                <a:close/>
                <a:moveTo>
                  <a:pt x="24" y="66"/>
                </a:moveTo>
                <a:lnTo>
                  <a:pt x="25" y="55"/>
                </a:lnTo>
                <a:lnTo>
                  <a:pt x="27" y="47"/>
                </a:lnTo>
                <a:lnTo>
                  <a:pt x="31" y="39"/>
                </a:lnTo>
                <a:lnTo>
                  <a:pt x="35" y="33"/>
                </a:lnTo>
                <a:lnTo>
                  <a:pt x="41" y="27"/>
                </a:lnTo>
                <a:lnTo>
                  <a:pt x="47" y="24"/>
                </a:lnTo>
                <a:lnTo>
                  <a:pt x="53" y="23"/>
                </a:lnTo>
                <a:lnTo>
                  <a:pt x="62" y="22"/>
                </a:lnTo>
                <a:lnTo>
                  <a:pt x="70" y="23"/>
                </a:lnTo>
                <a:lnTo>
                  <a:pt x="78" y="24"/>
                </a:lnTo>
                <a:lnTo>
                  <a:pt x="84" y="29"/>
                </a:lnTo>
                <a:lnTo>
                  <a:pt x="89" y="33"/>
                </a:lnTo>
                <a:lnTo>
                  <a:pt x="93" y="39"/>
                </a:lnTo>
                <a:lnTo>
                  <a:pt x="97" y="47"/>
                </a:lnTo>
                <a:lnTo>
                  <a:pt x="98" y="55"/>
                </a:lnTo>
                <a:lnTo>
                  <a:pt x="99" y="66"/>
                </a:lnTo>
                <a:lnTo>
                  <a:pt x="24" y="66"/>
                </a:lnTo>
                <a:close/>
              </a:path>
            </a:pathLst>
          </a:custGeom>
          <a:solidFill>
            <a:srgbClr val="000080"/>
          </a:solidFill>
          <a:ln w="9525">
            <a:noFill/>
            <a:round/>
            <a:headEnd/>
            <a:tailEnd/>
          </a:ln>
        </p:spPr>
        <p:txBody>
          <a:bodyPr/>
          <a:lstStyle/>
          <a:p>
            <a:endParaRPr lang="en-US"/>
          </a:p>
        </p:txBody>
      </p:sp>
      <p:sp>
        <p:nvSpPr>
          <p:cNvPr id="23821" name="Rectangle 269"/>
          <p:cNvSpPr>
            <a:spLocks noChangeArrowheads="1"/>
          </p:cNvSpPr>
          <p:nvPr/>
        </p:nvSpPr>
        <p:spPr bwMode="auto">
          <a:xfrm>
            <a:off x="2333625" y="5040313"/>
            <a:ext cx="11113" cy="109537"/>
          </a:xfrm>
          <a:prstGeom prst="rect">
            <a:avLst/>
          </a:prstGeom>
          <a:solidFill>
            <a:srgbClr val="000080"/>
          </a:solidFill>
          <a:ln w="9525">
            <a:noFill/>
            <a:miter lim="800000"/>
            <a:headEnd/>
            <a:tailEnd/>
          </a:ln>
        </p:spPr>
        <p:txBody>
          <a:bodyPr/>
          <a:lstStyle/>
          <a:p>
            <a:endParaRPr lang="ru-RU" altLang="en-US"/>
          </a:p>
        </p:txBody>
      </p:sp>
      <p:sp>
        <p:nvSpPr>
          <p:cNvPr id="23822" name="Rectangle 270"/>
          <p:cNvSpPr>
            <a:spLocks noChangeArrowheads="1"/>
          </p:cNvSpPr>
          <p:nvPr/>
        </p:nvSpPr>
        <p:spPr bwMode="auto">
          <a:xfrm>
            <a:off x="2360613" y="5040313"/>
            <a:ext cx="11112" cy="109537"/>
          </a:xfrm>
          <a:prstGeom prst="rect">
            <a:avLst/>
          </a:prstGeom>
          <a:solidFill>
            <a:srgbClr val="000080"/>
          </a:solidFill>
          <a:ln w="9525">
            <a:noFill/>
            <a:miter lim="800000"/>
            <a:headEnd/>
            <a:tailEnd/>
          </a:ln>
        </p:spPr>
        <p:txBody>
          <a:bodyPr/>
          <a:lstStyle/>
          <a:p>
            <a:endParaRPr lang="ru-RU" altLang="en-US"/>
          </a:p>
        </p:txBody>
      </p:sp>
      <p:sp>
        <p:nvSpPr>
          <p:cNvPr id="23823" name="Freeform 271"/>
          <p:cNvSpPr>
            <a:spLocks noEditPoints="1"/>
          </p:cNvSpPr>
          <p:nvPr/>
        </p:nvSpPr>
        <p:spPr bwMode="auto">
          <a:xfrm>
            <a:off x="2384425" y="506888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3"/>
                </a:lnTo>
                <a:lnTo>
                  <a:pt x="47" y="131"/>
                </a:lnTo>
                <a:lnTo>
                  <a:pt x="41" y="128"/>
                </a:lnTo>
                <a:lnTo>
                  <a:pt x="35" y="122"/>
                </a:lnTo>
                <a:lnTo>
                  <a:pt x="31" y="116"/>
                </a:lnTo>
                <a:lnTo>
                  <a:pt x="27" y="108"/>
                </a:lnTo>
                <a:lnTo>
                  <a:pt x="25" y="97"/>
                </a:lnTo>
                <a:lnTo>
                  <a:pt x="24" y="87"/>
                </a:lnTo>
                <a:lnTo>
                  <a:pt x="123" y="87"/>
                </a:lnTo>
                <a:lnTo>
                  <a:pt x="123" y="75"/>
                </a:lnTo>
                <a:lnTo>
                  <a:pt x="122" y="59"/>
                </a:lnTo>
                <a:lnTo>
                  <a:pt x="119" y="43"/>
                </a:lnTo>
                <a:lnTo>
                  <a:pt x="114" y="30"/>
                </a:lnTo>
                <a:lnTo>
                  <a:pt x="108" y="19"/>
                </a:lnTo>
                <a:lnTo>
                  <a:pt x="98" y="11"/>
                </a:lnTo>
                <a:lnTo>
                  <a:pt x="88" y="4"/>
                </a:lnTo>
                <a:lnTo>
                  <a:pt x="76" y="1"/>
                </a:lnTo>
                <a:lnTo>
                  <a:pt x="61" y="0"/>
                </a:lnTo>
                <a:lnTo>
                  <a:pt x="48" y="1"/>
                </a:lnTo>
                <a:lnTo>
                  <a:pt x="36" y="5"/>
                </a:lnTo>
                <a:lnTo>
                  <a:pt x="25" y="11"/>
                </a:lnTo>
                <a:lnTo>
                  <a:pt x="17" y="21"/>
                </a:lnTo>
                <a:lnTo>
                  <a:pt x="9" y="32"/>
                </a:lnTo>
                <a:lnTo>
                  <a:pt x="4" y="46"/>
                </a:lnTo>
                <a:lnTo>
                  <a:pt x="1" y="62"/>
                </a:lnTo>
                <a:lnTo>
                  <a:pt x="0" y="80"/>
                </a:lnTo>
                <a:lnTo>
                  <a:pt x="1" y="97"/>
                </a:lnTo>
                <a:lnTo>
                  <a:pt x="4" y="113"/>
                </a:lnTo>
                <a:lnTo>
                  <a:pt x="9" y="126"/>
                </a:lnTo>
                <a:lnTo>
                  <a:pt x="17" y="137"/>
                </a:lnTo>
                <a:lnTo>
                  <a:pt x="25" y="146"/>
                </a:lnTo>
                <a:lnTo>
                  <a:pt x="36" y="152"/>
                </a:lnTo>
                <a:lnTo>
                  <a:pt x="48" y="157"/>
                </a:lnTo>
                <a:lnTo>
                  <a:pt x="61" y="158"/>
                </a:lnTo>
                <a:lnTo>
                  <a:pt x="73" y="157"/>
                </a:lnTo>
                <a:lnTo>
                  <a:pt x="84" y="154"/>
                </a:lnTo>
                <a:lnTo>
                  <a:pt x="94" y="150"/>
                </a:lnTo>
                <a:lnTo>
                  <a:pt x="102" y="144"/>
                </a:lnTo>
                <a:lnTo>
                  <a:pt x="109" y="137"/>
                </a:lnTo>
                <a:lnTo>
                  <a:pt x="115" y="128"/>
                </a:lnTo>
                <a:lnTo>
                  <a:pt x="119" y="118"/>
                </a:lnTo>
                <a:lnTo>
                  <a:pt x="121" y="107"/>
                </a:lnTo>
                <a:lnTo>
                  <a:pt x="99" y="107"/>
                </a:lnTo>
                <a:close/>
                <a:moveTo>
                  <a:pt x="24" y="66"/>
                </a:moveTo>
                <a:lnTo>
                  <a:pt x="25" y="55"/>
                </a:lnTo>
                <a:lnTo>
                  <a:pt x="27" y="47"/>
                </a:lnTo>
                <a:lnTo>
                  <a:pt x="32" y="39"/>
                </a:lnTo>
                <a:lnTo>
                  <a:pt x="36" y="33"/>
                </a:lnTo>
                <a:lnTo>
                  <a:pt x="41" y="27"/>
                </a:lnTo>
                <a:lnTo>
                  <a:pt x="47" y="24"/>
                </a:lnTo>
                <a:lnTo>
                  <a:pt x="54" y="23"/>
                </a:lnTo>
                <a:lnTo>
                  <a:pt x="62" y="22"/>
                </a:lnTo>
                <a:lnTo>
                  <a:pt x="71" y="23"/>
                </a:lnTo>
                <a:lnTo>
                  <a:pt x="78" y="24"/>
                </a:lnTo>
                <a:lnTo>
                  <a:pt x="84" y="29"/>
                </a:lnTo>
                <a:lnTo>
                  <a:pt x="90" y="33"/>
                </a:lnTo>
                <a:lnTo>
                  <a:pt x="94" y="39"/>
                </a:lnTo>
                <a:lnTo>
                  <a:pt x="97" y="47"/>
                </a:lnTo>
                <a:lnTo>
                  <a:pt x="98" y="55"/>
                </a:lnTo>
                <a:lnTo>
                  <a:pt x="99" y="66"/>
                </a:lnTo>
                <a:lnTo>
                  <a:pt x="24" y="66"/>
                </a:lnTo>
                <a:close/>
              </a:path>
            </a:pathLst>
          </a:custGeom>
          <a:solidFill>
            <a:srgbClr val="000080"/>
          </a:solidFill>
          <a:ln w="9525">
            <a:noFill/>
            <a:round/>
            <a:headEnd/>
            <a:tailEnd/>
          </a:ln>
        </p:spPr>
        <p:txBody>
          <a:bodyPr/>
          <a:lstStyle/>
          <a:p>
            <a:endParaRPr lang="en-US"/>
          </a:p>
        </p:txBody>
      </p:sp>
      <p:sp>
        <p:nvSpPr>
          <p:cNvPr id="23824" name="Freeform 272"/>
          <p:cNvSpPr>
            <a:spLocks noEditPoints="1"/>
          </p:cNvSpPr>
          <p:nvPr/>
        </p:nvSpPr>
        <p:spPr bwMode="auto">
          <a:xfrm>
            <a:off x="2489200" y="5040313"/>
            <a:ext cx="68263" cy="109537"/>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9"/>
                </a:lnTo>
                <a:lnTo>
                  <a:pt x="67" y="119"/>
                </a:lnTo>
                <a:lnTo>
                  <a:pt x="78" y="119"/>
                </a:lnTo>
                <a:lnTo>
                  <a:pt x="87" y="120"/>
                </a:lnTo>
                <a:lnTo>
                  <a:pt x="94" y="121"/>
                </a:lnTo>
                <a:lnTo>
                  <a:pt x="100" y="124"/>
                </a:lnTo>
                <a:lnTo>
                  <a:pt x="104" y="128"/>
                </a:lnTo>
                <a:lnTo>
                  <a:pt x="106" y="134"/>
                </a:lnTo>
                <a:lnTo>
                  <a:pt x="108" y="142"/>
                </a:lnTo>
                <a:lnTo>
                  <a:pt x="109" y="152"/>
                </a:lnTo>
                <a:lnTo>
                  <a:pt x="110" y="179"/>
                </a:lnTo>
                <a:lnTo>
                  <a:pt x="111" y="188"/>
                </a:lnTo>
                <a:lnTo>
                  <a:pt x="112" y="196"/>
                </a:lnTo>
                <a:lnTo>
                  <a:pt x="113" y="202"/>
                </a:lnTo>
                <a:lnTo>
                  <a:pt x="115" y="207"/>
                </a:lnTo>
                <a:lnTo>
                  <a:pt x="145" y="207"/>
                </a:lnTo>
                <a:lnTo>
                  <a:pt x="145" y="202"/>
                </a:lnTo>
                <a:lnTo>
                  <a:pt x="141" y="198"/>
                </a:lnTo>
                <a:lnTo>
                  <a:pt x="139" y="193"/>
                </a:lnTo>
                <a:lnTo>
                  <a:pt x="138" y="186"/>
                </a:lnTo>
                <a:lnTo>
                  <a:pt x="136" y="177"/>
                </a:lnTo>
                <a:lnTo>
                  <a:pt x="134" y="143"/>
                </a:lnTo>
                <a:lnTo>
                  <a:pt x="133" y="136"/>
                </a:lnTo>
                <a:lnTo>
                  <a:pt x="132" y="129"/>
                </a:lnTo>
                <a:lnTo>
                  <a:pt x="131" y="122"/>
                </a:lnTo>
                <a:lnTo>
                  <a:pt x="129" y="118"/>
                </a:lnTo>
                <a:lnTo>
                  <a:pt x="126" y="113"/>
                </a:lnTo>
                <a:lnTo>
                  <a:pt x="123" y="110"/>
                </a:lnTo>
                <a:lnTo>
                  <a:pt x="119" y="107"/>
                </a:lnTo>
                <a:lnTo>
                  <a:pt x="113" y="105"/>
                </a:lnTo>
                <a:lnTo>
                  <a:pt x="119" y="101"/>
                </a:lnTo>
                <a:lnTo>
                  <a:pt x="124" y="97"/>
                </a:lnTo>
                <a:lnTo>
                  <a:pt x="128" y="92"/>
                </a:lnTo>
                <a:lnTo>
                  <a:pt x="132" y="86"/>
                </a:lnTo>
                <a:lnTo>
                  <a:pt x="134" y="80"/>
                </a:lnTo>
                <a:lnTo>
                  <a:pt x="136" y="74"/>
                </a:lnTo>
                <a:lnTo>
                  <a:pt x="139" y="65"/>
                </a:lnTo>
                <a:lnTo>
                  <a:pt x="139" y="57"/>
                </a:lnTo>
                <a:lnTo>
                  <a:pt x="139" y="49"/>
                </a:lnTo>
                <a:lnTo>
                  <a:pt x="138" y="41"/>
                </a:lnTo>
                <a:lnTo>
                  <a:pt x="135" y="34"/>
                </a:lnTo>
                <a:lnTo>
                  <a:pt x="132" y="27"/>
                </a:lnTo>
                <a:lnTo>
                  <a:pt x="129" y="21"/>
                </a:lnTo>
                <a:lnTo>
                  <a:pt x="125" y="16"/>
                </a:lnTo>
                <a:lnTo>
                  <a:pt x="120" y="12"/>
                </a:lnTo>
                <a:lnTo>
                  <a:pt x="114" y="7"/>
                </a:lnTo>
                <a:lnTo>
                  <a:pt x="105" y="4"/>
                </a:lnTo>
                <a:lnTo>
                  <a:pt x="95" y="1"/>
                </a:lnTo>
                <a:lnTo>
                  <a:pt x="85" y="0"/>
                </a:lnTo>
                <a:lnTo>
                  <a:pt x="73" y="0"/>
                </a:lnTo>
                <a:lnTo>
                  <a:pt x="0" y="0"/>
                </a:lnTo>
                <a:close/>
                <a:moveTo>
                  <a:pt x="26" y="25"/>
                </a:moveTo>
                <a:lnTo>
                  <a:pt x="69" y="25"/>
                </a:lnTo>
                <a:lnTo>
                  <a:pt x="80" y="25"/>
                </a:lnTo>
                <a:lnTo>
                  <a:pt x="88" y="26"/>
                </a:lnTo>
                <a:lnTo>
                  <a:pt x="95" y="28"/>
                </a:lnTo>
                <a:lnTo>
                  <a:pt x="102" y="30"/>
                </a:lnTo>
                <a:lnTo>
                  <a:pt x="106" y="35"/>
                </a:lnTo>
                <a:lnTo>
                  <a:pt x="109" y="41"/>
                </a:lnTo>
                <a:lnTo>
                  <a:pt x="111" y="49"/>
                </a:lnTo>
                <a:lnTo>
                  <a:pt x="112" y="58"/>
                </a:lnTo>
                <a:lnTo>
                  <a:pt x="111" y="68"/>
                </a:lnTo>
                <a:lnTo>
                  <a:pt x="110" y="76"/>
                </a:lnTo>
                <a:lnTo>
                  <a:pt x="106" y="82"/>
                </a:lnTo>
                <a:lnTo>
                  <a:pt x="102" y="86"/>
                </a:lnTo>
                <a:lnTo>
                  <a:pt x="95" y="90"/>
                </a:lnTo>
                <a:lnTo>
                  <a:pt x="88" y="92"/>
                </a:lnTo>
                <a:lnTo>
                  <a:pt x="80" y="94"/>
                </a:lnTo>
                <a:lnTo>
                  <a:pt x="69" y="94"/>
                </a:lnTo>
                <a:lnTo>
                  <a:pt x="26" y="94"/>
                </a:lnTo>
                <a:lnTo>
                  <a:pt x="26" y="25"/>
                </a:lnTo>
                <a:close/>
              </a:path>
            </a:pathLst>
          </a:custGeom>
          <a:solidFill>
            <a:srgbClr val="000080"/>
          </a:solidFill>
          <a:ln w="9525">
            <a:noFill/>
            <a:round/>
            <a:headEnd/>
            <a:tailEnd/>
          </a:ln>
        </p:spPr>
        <p:txBody>
          <a:bodyPr/>
          <a:lstStyle/>
          <a:p>
            <a:endParaRPr lang="en-US"/>
          </a:p>
        </p:txBody>
      </p:sp>
      <p:sp>
        <p:nvSpPr>
          <p:cNvPr id="23825" name="Rectangle 273"/>
          <p:cNvSpPr>
            <a:spLocks noChangeArrowheads="1"/>
          </p:cNvSpPr>
          <p:nvPr/>
        </p:nvSpPr>
        <p:spPr bwMode="auto">
          <a:xfrm>
            <a:off x="2571750" y="5133975"/>
            <a:ext cx="12700" cy="15875"/>
          </a:xfrm>
          <a:prstGeom prst="rect">
            <a:avLst/>
          </a:prstGeom>
          <a:solidFill>
            <a:srgbClr val="000080"/>
          </a:solidFill>
          <a:ln w="9525">
            <a:noFill/>
            <a:miter lim="800000"/>
            <a:headEnd/>
            <a:tailEnd/>
          </a:ln>
        </p:spPr>
        <p:txBody>
          <a:bodyPr/>
          <a:lstStyle/>
          <a:p>
            <a:endParaRPr lang="ru-RU" altLang="en-US"/>
          </a:p>
        </p:txBody>
      </p:sp>
      <p:sp>
        <p:nvSpPr>
          <p:cNvPr id="23826" name="Freeform 274"/>
          <p:cNvSpPr>
            <a:spLocks/>
          </p:cNvSpPr>
          <p:nvPr/>
        </p:nvSpPr>
        <p:spPr bwMode="auto">
          <a:xfrm>
            <a:off x="1350963" y="5237163"/>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9"/>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9"/>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2"/>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27" name="Freeform 275"/>
          <p:cNvSpPr>
            <a:spLocks/>
          </p:cNvSpPr>
          <p:nvPr/>
        </p:nvSpPr>
        <p:spPr bwMode="auto">
          <a:xfrm>
            <a:off x="1416050" y="5237163"/>
            <a:ext cx="60325" cy="106362"/>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4"/>
                </a:lnTo>
                <a:lnTo>
                  <a:pt x="26" y="174"/>
                </a:lnTo>
                <a:lnTo>
                  <a:pt x="29" y="167"/>
                </a:lnTo>
                <a:lnTo>
                  <a:pt x="32" y="162"/>
                </a:lnTo>
                <a:lnTo>
                  <a:pt x="35" y="156"/>
                </a:lnTo>
                <a:lnTo>
                  <a:pt x="41" y="150"/>
                </a:lnTo>
                <a:lnTo>
                  <a:pt x="47" y="145"/>
                </a:lnTo>
                <a:lnTo>
                  <a:pt x="53" y="140"/>
                </a:lnTo>
                <a:lnTo>
                  <a:pt x="61" y="135"/>
                </a:lnTo>
                <a:lnTo>
                  <a:pt x="69" y="130"/>
                </a:lnTo>
                <a:lnTo>
                  <a:pt x="85" y="122"/>
                </a:lnTo>
                <a:lnTo>
                  <a:pt x="95" y="115"/>
                </a:lnTo>
                <a:lnTo>
                  <a:pt x="102" y="109"/>
                </a:lnTo>
                <a:lnTo>
                  <a:pt x="109" y="102"/>
                </a:lnTo>
                <a:lnTo>
                  <a:pt x="115" y="95"/>
                </a:lnTo>
                <a:lnTo>
                  <a:pt x="119" y="87"/>
                </a:lnTo>
                <a:lnTo>
                  <a:pt x="122" y="78"/>
                </a:lnTo>
                <a:lnTo>
                  <a:pt x="123" y="69"/>
                </a:lnTo>
                <a:lnTo>
                  <a:pt x="124" y="59"/>
                </a:lnTo>
                <a:lnTo>
                  <a:pt x="123" y="46"/>
                </a:lnTo>
                <a:lnTo>
                  <a:pt x="120" y="35"/>
                </a:lnTo>
                <a:lnTo>
                  <a:pt x="115" y="24"/>
                </a:lnTo>
                <a:lnTo>
                  <a:pt x="107" y="16"/>
                </a:lnTo>
                <a:lnTo>
                  <a:pt x="99" y="9"/>
                </a:lnTo>
                <a:lnTo>
                  <a:pt x="89" y="4"/>
                </a:lnTo>
                <a:lnTo>
                  <a:pt x="78" y="1"/>
                </a:lnTo>
                <a:lnTo>
                  <a:pt x="64" y="0"/>
                </a:lnTo>
                <a:lnTo>
                  <a:pt x="51" y="1"/>
                </a:lnTo>
                <a:lnTo>
                  <a:pt x="40" y="4"/>
                </a:lnTo>
                <a:lnTo>
                  <a:pt x="29" y="10"/>
                </a:lnTo>
                <a:lnTo>
                  <a:pt x="21" y="18"/>
                </a:lnTo>
                <a:lnTo>
                  <a:pt x="13" y="28"/>
                </a:lnTo>
                <a:lnTo>
                  <a:pt x="8" y="39"/>
                </a:lnTo>
                <a:lnTo>
                  <a:pt x="5" y="53"/>
                </a:lnTo>
                <a:lnTo>
                  <a:pt x="4" y="69"/>
                </a:lnTo>
                <a:lnTo>
                  <a:pt x="4" y="72"/>
                </a:lnTo>
                <a:lnTo>
                  <a:pt x="28" y="72"/>
                </a:lnTo>
                <a:lnTo>
                  <a:pt x="28" y="70"/>
                </a:lnTo>
                <a:lnTo>
                  <a:pt x="29" y="59"/>
                </a:lnTo>
                <a:lnTo>
                  <a:pt x="30" y="51"/>
                </a:lnTo>
                <a:lnTo>
                  <a:pt x="33" y="43"/>
                </a:lnTo>
                <a:lnTo>
                  <a:pt x="38" y="36"/>
                </a:lnTo>
                <a:lnTo>
                  <a:pt x="43" y="31"/>
                </a:lnTo>
                <a:lnTo>
                  <a:pt x="49" y="28"/>
                </a:lnTo>
                <a:lnTo>
                  <a:pt x="55" y="25"/>
                </a:lnTo>
                <a:lnTo>
                  <a:pt x="63" y="24"/>
                </a:lnTo>
                <a:lnTo>
                  <a:pt x="71" y="25"/>
                </a:lnTo>
                <a:lnTo>
                  <a:pt x="78" y="27"/>
                </a:lnTo>
                <a:lnTo>
                  <a:pt x="84" y="30"/>
                </a:lnTo>
                <a:lnTo>
                  <a:pt x="89" y="34"/>
                </a:lnTo>
                <a:lnTo>
                  <a:pt x="93" y="39"/>
                </a:lnTo>
                <a:lnTo>
                  <a:pt x="97" y="45"/>
                </a:lnTo>
                <a:lnTo>
                  <a:pt x="98" y="52"/>
                </a:lnTo>
                <a:lnTo>
                  <a:pt x="99" y="59"/>
                </a:lnTo>
                <a:lnTo>
                  <a:pt x="99" y="66"/>
                </a:lnTo>
                <a:lnTo>
                  <a:pt x="97" y="72"/>
                </a:lnTo>
                <a:lnTo>
                  <a:pt x="96" y="78"/>
                </a:lnTo>
                <a:lnTo>
                  <a:pt x="92" y="82"/>
                </a:lnTo>
                <a:lnTo>
                  <a:pt x="88" y="88"/>
                </a:lnTo>
                <a:lnTo>
                  <a:pt x="84" y="93"/>
                </a:lnTo>
                <a:lnTo>
                  <a:pt x="79" y="98"/>
                </a:lnTo>
                <a:lnTo>
                  <a:pt x="72" y="101"/>
                </a:lnTo>
                <a:lnTo>
                  <a:pt x="58" y="110"/>
                </a:lnTo>
                <a:lnTo>
                  <a:pt x="44" y="119"/>
                </a:lnTo>
                <a:lnTo>
                  <a:pt x="32" y="128"/>
                </a:lnTo>
                <a:lnTo>
                  <a:pt x="22" y="137"/>
                </a:lnTo>
                <a:lnTo>
                  <a:pt x="14" y="148"/>
                </a:lnTo>
                <a:lnTo>
                  <a:pt x="8" y="158"/>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28" name="Freeform 276"/>
          <p:cNvSpPr>
            <a:spLocks/>
          </p:cNvSpPr>
          <p:nvPr/>
        </p:nvSpPr>
        <p:spPr bwMode="auto">
          <a:xfrm>
            <a:off x="2028825" y="523398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4" y="195"/>
                </a:lnTo>
                <a:lnTo>
                  <a:pt x="21" y="202"/>
                </a:lnTo>
                <a:lnTo>
                  <a:pt x="30" y="208"/>
                </a:lnTo>
                <a:lnTo>
                  <a:pt x="42" y="210"/>
                </a:lnTo>
                <a:lnTo>
                  <a:pt x="55"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6" y="178"/>
                </a:lnTo>
                <a:lnTo>
                  <a:pt x="69" y="182"/>
                </a:lnTo>
                <a:lnTo>
                  <a:pt x="63" y="185"/>
                </a:lnTo>
                <a:lnTo>
                  <a:pt x="54" y="186"/>
                </a:lnTo>
                <a:lnTo>
                  <a:pt x="46" y="186"/>
                </a:lnTo>
                <a:lnTo>
                  <a:pt x="40" y="184"/>
                </a:lnTo>
                <a:lnTo>
                  <a:pt x="35" y="181"/>
                </a:lnTo>
                <a:lnTo>
                  <a:pt x="31" y="177"/>
                </a:lnTo>
                <a:lnTo>
                  <a:pt x="28" y="172"/>
                </a:lnTo>
                <a:lnTo>
                  <a:pt x="26" y="165"/>
                </a:lnTo>
                <a:lnTo>
                  <a:pt x="24" y="157"/>
                </a:lnTo>
                <a:lnTo>
                  <a:pt x="24" y="148"/>
                </a:lnTo>
                <a:lnTo>
                  <a:pt x="24" y="139"/>
                </a:lnTo>
                <a:lnTo>
                  <a:pt x="0" y="139"/>
                </a:lnTo>
                <a:close/>
              </a:path>
            </a:pathLst>
          </a:custGeom>
          <a:solidFill>
            <a:srgbClr val="000080"/>
          </a:solidFill>
          <a:ln w="9525">
            <a:noFill/>
            <a:round/>
            <a:headEnd/>
            <a:tailEnd/>
          </a:ln>
        </p:spPr>
        <p:txBody>
          <a:bodyPr/>
          <a:lstStyle/>
          <a:p>
            <a:endParaRPr lang="en-US"/>
          </a:p>
        </p:txBody>
      </p:sp>
      <p:sp>
        <p:nvSpPr>
          <p:cNvPr id="23829" name="Freeform 277"/>
          <p:cNvSpPr>
            <a:spLocks noEditPoints="1"/>
          </p:cNvSpPr>
          <p:nvPr/>
        </p:nvSpPr>
        <p:spPr bwMode="auto">
          <a:xfrm>
            <a:off x="2093913" y="5260975"/>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1" y="117"/>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5"/>
                </a:lnTo>
                <a:lnTo>
                  <a:pt x="54" y="23"/>
                </a:lnTo>
                <a:lnTo>
                  <a:pt x="62" y="22"/>
                </a:lnTo>
                <a:lnTo>
                  <a:pt x="71" y="23"/>
                </a:lnTo>
                <a:lnTo>
                  <a:pt x="78" y="25"/>
                </a:lnTo>
                <a:lnTo>
                  <a:pt x="84" y="29"/>
                </a:lnTo>
                <a:lnTo>
                  <a:pt x="90"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830" name="Freeform 278"/>
          <p:cNvSpPr>
            <a:spLocks noEditPoints="1"/>
          </p:cNvSpPr>
          <p:nvPr/>
        </p:nvSpPr>
        <p:spPr bwMode="auto">
          <a:xfrm>
            <a:off x="2160588" y="5260975"/>
            <a:ext cx="60325" cy="84138"/>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5" y="120"/>
                </a:lnTo>
                <a:lnTo>
                  <a:pt x="79" y="126"/>
                </a:lnTo>
                <a:lnTo>
                  <a:pt x="73" y="130"/>
                </a:lnTo>
                <a:lnTo>
                  <a:pt x="66" y="134"/>
                </a:lnTo>
                <a:lnTo>
                  <a:pt x="58" y="135"/>
                </a:lnTo>
                <a:lnTo>
                  <a:pt x="49" y="136"/>
                </a:lnTo>
                <a:lnTo>
                  <a:pt x="43" y="136"/>
                </a:lnTo>
                <a:lnTo>
                  <a:pt x="38" y="135"/>
                </a:lnTo>
                <a:lnTo>
                  <a:pt x="34" y="133"/>
                </a:lnTo>
                <a:lnTo>
                  <a:pt x="31" y="130"/>
                </a:lnTo>
                <a:lnTo>
                  <a:pt x="28" y="127"/>
                </a:lnTo>
                <a:lnTo>
                  <a:pt x="27" y="122"/>
                </a:lnTo>
                <a:lnTo>
                  <a:pt x="24" y="118"/>
                </a:lnTo>
                <a:lnTo>
                  <a:pt x="24" y="113"/>
                </a:lnTo>
                <a:lnTo>
                  <a:pt x="24" y="107"/>
                </a:lnTo>
                <a:lnTo>
                  <a:pt x="26" y="103"/>
                </a:lnTo>
                <a:lnTo>
                  <a:pt x="28" y="99"/>
                </a:lnTo>
                <a:lnTo>
                  <a:pt x="30" y="96"/>
                </a:lnTo>
                <a:lnTo>
                  <a:pt x="33" y="92"/>
                </a:lnTo>
                <a:lnTo>
                  <a:pt x="37" y="90"/>
                </a:lnTo>
                <a:lnTo>
                  <a:pt x="42" y="89"/>
                </a:lnTo>
                <a:lnTo>
                  <a:pt x="48" y="87"/>
                </a:lnTo>
                <a:lnTo>
                  <a:pt x="59" y="85"/>
                </a:lnTo>
                <a:lnTo>
                  <a:pt x="71" y="84"/>
                </a:lnTo>
                <a:lnTo>
                  <a:pt x="81" y="82"/>
                </a:lnTo>
                <a:lnTo>
                  <a:pt x="91" y="77"/>
                </a:lnTo>
                <a:close/>
                <a:moveTo>
                  <a:pt x="93" y="134"/>
                </a:moveTo>
                <a:lnTo>
                  <a:pt x="93" y="140"/>
                </a:lnTo>
                <a:lnTo>
                  <a:pt x="94" y="144"/>
                </a:lnTo>
                <a:lnTo>
                  <a:pt x="96" y="148"/>
                </a:lnTo>
                <a:lnTo>
                  <a:pt x="98" y="151"/>
                </a:lnTo>
                <a:lnTo>
                  <a:pt x="101" y="154"/>
                </a:lnTo>
                <a:lnTo>
                  <a:pt x="106" y="156"/>
                </a:lnTo>
                <a:lnTo>
                  <a:pt x="110" y="157"/>
                </a:lnTo>
                <a:lnTo>
                  <a:pt x="116" y="157"/>
                </a:lnTo>
                <a:lnTo>
                  <a:pt x="122" y="156"/>
                </a:lnTo>
                <a:lnTo>
                  <a:pt x="129" y="155"/>
                </a:lnTo>
                <a:lnTo>
                  <a:pt x="129" y="135"/>
                </a:lnTo>
                <a:lnTo>
                  <a:pt x="123" y="136"/>
                </a:lnTo>
                <a:lnTo>
                  <a:pt x="118" y="135"/>
                </a:lnTo>
                <a:lnTo>
                  <a:pt x="115" y="132"/>
                </a:lnTo>
                <a:lnTo>
                  <a:pt x="114" y="127"/>
                </a:lnTo>
                <a:lnTo>
                  <a:pt x="114" y="120"/>
                </a:lnTo>
                <a:lnTo>
                  <a:pt x="114" y="45"/>
                </a:lnTo>
                <a:lnTo>
                  <a:pt x="113" y="35"/>
                </a:lnTo>
                <a:lnTo>
                  <a:pt x="111" y="26"/>
                </a:lnTo>
                <a:lnTo>
                  <a:pt x="107" y="18"/>
                </a:lnTo>
                <a:lnTo>
                  <a:pt x="101" y="11"/>
                </a:lnTo>
                <a:lnTo>
                  <a:pt x="94" y="6"/>
                </a:lnTo>
                <a:lnTo>
                  <a:pt x="85" y="2"/>
                </a:lnTo>
                <a:lnTo>
                  <a:pt x="74" y="1"/>
                </a:lnTo>
                <a:lnTo>
                  <a:pt x="61" y="0"/>
                </a:lnTo>
                <a:lnTo>
                  <a:pt x="49" y="1"/>
                </a:lnTo>
                <a:lnTo>
                  <a:pt x="38" y="4"/>
                </a:lnTo>
                <a:lnTo>
                  <a:pt x="29" y="7"/>
                </a:lnTo>
                <a:lnTo>
                  <a:pt x="21" y="13"/>
                </a:lnTo>
                <a:lnTo>
                  <a:pt x="15" y="20"/>
                </a:lnTo>
                <a:lnTo>
                  <a:pt x="11" y="28"/>
                </a:lnTo>
                <a:lnTo>
                  <a:pt x="8" y="37"/>
                </a:lnTo>
                <a:lnTo>
                  <a:pt x="7" y="48"/>
                </a:lnTo>
                <a:lnTo>
                  <a:pt x="7" y="49"/>
                </a:lnTo>
                <a:lnTo>
                  <a:pt x="29" y="49"/>
                </a:lnTo>
                <a:lnTo>
                  <a:pt x="29" y="43"/>
                </a:lnTo>
                <a:lnTo>
                  <a:pt x="31" y="37"/>
                </a:lnTo>
                <a:lnTo>
                  <a:pt x="33" y="33"/>
                </a:lnTo>
                <a:lnTo>
                  <a:pt x="37" y="29"/>
                </a:lnTo>
                <a:lnTo>
                  <a:pt x="41" y="26"/>
                </a:lnTo>
                <a:lnTo>
                  <a:pt x="47" y="23"/>
                </a:lnTo>
                <a:lnTo>
                  <a:pt x="53" y="22"/>
                </a:lnTo>
                <a:lnTo>
                  <a:pt x="60" y="22"/>
                </a:lnTo>
                <a:lnTo>
                  <a:pt x="68" y="22"/>
                </a:lnTo>
                <a:lnTo>
                  <a:pt x="74" y="23"/>
                </a:lnTo>
                <a:lnTo>
                  <a:pt x="79" y="26"/>
                </a:lnTo>
                <a:lnTo>
                  <a:pt x="84" y="28"/>
                </a:lnTo>
                <a:lnTo>
                  <a:pt x="87" y="30"/>
                </a:lnTo>
                <a:lnTo>
                  <a:pt x="89" y="35"/>
                </a:lnTo>
                <a:lnTo>
                  <a:pt x="91" y="38"/>
                </a:lnTo>
                <a:lnTo>
                  <a:pt x="91" y="44"/>
                </a:lnTo>
                <a:lnTo>
                  <a:pt x="91" y="50"/>
                </a:lnTo>
                <a:lnTo>
                  <a:pt x="90" y="55"/>
                </a:lnTo>
                <a:lnTo>
                  <a:pt x="89" y="57"/>
                </a:lnTo>
                <a:lnTo>
                  <a:pt x="85" y="59"/>
                </a:lnTo>
                <a:lnTo>
                  <a:pt x="79" y="62"/>
                </a:lnTo>
                <a:lnTo>
                  <a:pt x="71" y="63"/>
                </a:lnTo>
                <a:lnTo>
                  <a:pt x="60" y="64"/>
                </a:lnTo>
                <a:lnTo>
                  <a:pt x="48" y="65"/>
                </a:lnTo>
                <a:lnTo>
                  <a:pt x="36" y="68"/>
                </a:lnTo>
                <a:lnTo>
                  <a:pt x="27" y="71"/>
                </a:lnTo>
                <a:lnTo>
                  <a:pt x="18" y="75"/>
                </a:lnTo>
                <a:lnTo>
                  <a:pt x="12" y="80"/>
                </a:lnTo>
                <a:lnTo>
                  <a:pt x="7" y="86"/>
                </a:lnTo>
                <a:lnTo>
                  <a:pt x="3" y="94"/>
                </a:lnTo>
                <a:lnTo>
                  <a:pt x="1" y="103"/>
                </a:lnTo>
                <a:lnTo>
                  <a:pt x="0" y="113"/>
                </a:lnTo>
                <a:lnTo>
                  <a:pt x="1" y="123"/>
                </a:lnTo>
                <a:lnTo>
                  <a:pt x="3" y="132"/>
                </a:lnTo>
                <a:lnTo>
                  <a:pt x="7" y="140"/>
                </a:lnTo>
                <a:lnTo>
                  <a:pt x="12" y="147"/>
                </a:lnTo>
                <a:lnTo>
                  <a:pt x="18" y="151"/>
                </a:lnTo>
                <a:lnTo>
                  <a:pt x="26" y="155"/>
                </a:lnTo>
                <a:lnTo>
                  <a:pt x="35" y="157"/>
                </a:lnTo>
                <a:lnTo>
                  <a:pt x="45" y="158"/>
                </a:lnTo>
                <a:lnTo>
                  <a:pt x="58" y="157"/>
                </a:lnTo>
                <a:lnTo>
                  <a:pt x="71" y="153"/>
                </a:lnTo>
                <a:lnTo>
                  <a:pt x="82" y="144"/>
                </a:lnTo>
                <a:lnTo>
                  <a:pt x="93" y="134"/>
                </a:lnTo>
                <a:close/>
              </a:path>
            </a:pathLst>
          </a:custGeom>
          <a:solidFill>
            <a:srgbClr val="000080"/>
          </a:solidFill>
          <a:ln w="9525">
            <a:noFill/>
            <a:round/>
            <a:headEnd/>
            <a:tailEnd/>
          </a:ln>
        </p:spPr>
        <p:txBody>
          <a:bodyPr/>
          <a:lstStyle/>
          <a:p>
            <a:endParaRPr lang="en-US"/>
          </a:p>
        </p:txBody>
      </p:sp>
      <p:sp>
        <p:nvSpPr>
          <p:cNvPr id="23831" name="Freeform 279"/>
          <p:cNvSpPr>
            <a:spLocks/>
          </p:cNvSpPr>
          <p:nvPr/>
        </p:nvSpPr>
        <p:spPr bwMode="auto">
          <a:xfrm>
            <a:off x="2230438" y="5260975"/>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4"/>
                </a:lnTo>
                <a:lnTo>
                  <a:pt x="41" y="6"/>
                </a:lnTo>
                <a:lnTo>
                  <a:pt x="36" y="9"/>
                </a:lnTo>
                <a:lnTo>
                  <a:pt x="31" y="14"/>
                </a:lnTo>
                <a:lnTo>
                  <a:pt x="26" y="20"/>
                </a:lnTo>
                <a:lnTo>
                  <a:pt x="22" y="26"/>
                </a:lnTo>
                <a:lnTo>
                  <a:pt x="22" y="4"/>
                </a:lnTo>
                <a:lnTo>
                  <a:pt x="0" y="4"/>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5"/>
                </a:lnTo>
                <a:lnTo>
                  <a:pt x="81" y="28"/>
                </a:lnTo>
                <a:lnTo>
                  <a:pt x="85"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3832" name="Freeform 280"/>
          <p:cNvSpPr>
            <a:spLocks/>
          </p:cNvSpPr>
          <p:nvPr/>
        </p:nvSpPr>
        <p:spPr bwMode="auto">
          <a:xfrm>
            <a:off x="2327275" y="5233988"/>
            <a:ext cx="66675" cy="109537"/>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0 h 207"/>
              <a:gd name="T10" fmla="*/ 0 w 143"/>
              <a:gd name="T11" fmla="*/ 0 h 207"/>
              <a:gd name="T12" fmla="*/ 0 w 143"/>
              <a:gd name="T13" fmla="*/ 2147483647 h 207"/>
              <a:gd name="T14" fmla="*/ 2147483647 w 143"/>
              <a:gd name="T15" fmla="*/ 2147483647 h 207"/>
              <a:gd name="T16" fmla="*/ 2147483647 w 143"/>
              <a:gd name="T17" fmla="*/ 2147483647 h 2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3"/>
              <a:gd name="T28" fmla="*/ 0 h 207"/>
              <a:gd name="T29" fmla="*/ 143 w 143"/>
              <a:gd name="T30" fmla="*/ 207 h 2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3" h="207">
                <a:moveTo>
                  <a:pt x="59" y="207"/>
                </a:moveTo>
                <a:lnTo>
                  <a:pt x="84" y="207"/>
                </a:lnTo>
                <a:lnTo>
                  <a:pt x="84" y="25"/>
                </a:lnTo>
                <a:lnTo>
                  <a:pt x="143" y="25"/>
                </a:lnTo>
                <a:lnTo>
                  <a:pt x="143" y="0"/>
                </a:lnTo>
                <a:lnTo>
                  <a:pt x="0" y="0"/>
                </a:lnTo>
                <a:lnTo>
                  <a:pt x="0" y="25"/>
                </a:lnTo>
                <a:lnTo>
                  <a:pt x="59" y="25"/>
                </a:lnTo>
                <a:lnTo>
                  <a:pt x="59" y="207"/>
                </a:lnTo>
                <a:close/>
              </a:path>
            </a:pathLst>
          </a:custGeom>
          <a:solidFill>
            <a:srgbClr val="000080"/>
          </a:solidFill>
          <a:ln w="9525">
            <a:noFill/>
            <a:round/>
            <a:headEnd/>
            <a:tailEnd/>
          </a:ln>
        </p:spPr>
        <p:txBody>
          <a:bodyPr/>
          <a:lstStyle/>
          <a:p>
            <a:endParaRPr lang="en-US"/>
          </a:p>
        </p:txBody>
      </p:sp>
      <p:sp>
        <p:nvSpPr>
          <p:cNvPr id="23833" name="Rectangle 281"/>
          <p:cNvSpPr>
            <a:spLocks noChangeArrowheads="1"/>
          </p:cNvSpPr>
          <p:nvPr/>
        </p:nvSpPr>
        <p:spPr bwMode="auto">
          <a:xfrm>
            <a:off x="2389188" y="5326063"/>
            <a:ext cx="12700" cy="17462"/>
          </a:xfrm>
          <a:prstGeom prst="rect">
            <a:avLst/>
          </a:prstGeom>
          <a:solidFill>
            <a:srgbClr val="000080"/>
          </a:solidFill>
          <a:ln w="9525">
            <a:noFill/>
            <a:miter lim="800000"/>
            <a:headEnd/>
            <a:tailEnd/>
          </a:ln>
        </p:spPr>
        <p:txBody>
          <a:bodyPr/>
          <a:lstStyle/>
          <a:p>
            <a:endParaRPr lang="ru-RU" altLang="en-US"/>
          </a:p>
        </p:txBody>
      </p:sp>
      <p:sp>
        <p:nvSpPr>
          <p:cNvPr id="23834" name="Freeform 282"/>
          <p:cNvSpPr>
            <a:spLocks/>
          </p:cNvSpPr>
          <p:nvPr/>
        </p:nvSpPr>
        <p:spPr bwMode="auto">
          <a:xfrm>
            <a:off x="1350963" y="5430838"/>
            <a:ext cx="57150" cy="104775"/>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1"/>
                </a:lnTo>
                <a:lnTo>
                  <a:pt x="48" y="146"/>
                </a:lnTo>
                <a:lnTo>
                  <a:pt x="54" y="140"/>
                </a:lnTo>
                <a:lnTo>
                  <a:pt x="61" y="135"/>
                </a:lnTo>
                <a:lnTo>
                  <a:pt x="70" y="131"/>
                </a:lnTo>
                <a:lnTo>
                  <a:pt x="86" y="123"/>
                </a:lnTo>
                <a:lnTo>
                  <a:pt x="95" y="116"/>
                </a:lnTo>
                <a:lnTo>
                  <a:pt x="103" y="110"/>
                </a:lnTo>
                <a:lnTo>
                  <a:pt x="110" y="103"/>
                </a:lnTo>
                <a:lnTo>
                  <a:pt x="115" y="96"/>
                </a:lnTo>
                <a:lnTo>
                  <a:pt x="119" y="88"/>
                </a:lnTo>
                <a:lnTo>
                  <a:pt x="123" y="78"/>
                </a:lnTo>
                <a:lnTo>
                  <a:pt x="124" y="69"/>
                </a:lnTo>
                <a:lnTo>
                  <a:pt x="125" y="60"/>
                </a:lnTo>
                <a:lnTo>
                  <a:pt x="124" y="47"/>
                </a:lnTo>
                <a:lnTo>
                  <a:pt x="120" y="35"/>
                </a:lnTo>
                <a:lnTo>
                  <a:pt x="115" y="25"/>
                </a:lnTo>
                <a:lnTo>
                  <a:pt x="108" y="17"/>
                </a:lnTo>
                <a:lnTo>
                  <a:pt x="99" y="10"/>
                </a:lnTo>
                <a:lnTo>
                  <a:pt x="90" y="5"/>
                </a:lnTo>
                <a:lnTo>
                  <a:pt x="78" y="1"/>
                </a:lnTo>
                <a:lnTo>
                  <a:pt x="65" y="0"/>
                </a:lnTo>
                <a:lnTo>
                  <a:pt x="52" y="1"/>
                </a:lnTo>
                <a:lnTo>
                  <a:pt x="40" y="5"/>
                </a:lnTo>
                <a:lnTo>
                  <a:pt x="30" y="11"/>
                </a:lnTo>
                <a:lnTo>
                  <a:pt x="21" y="19"/>
                </a:lnTo>
                <a:lnTo>
                  <a:pt x="14" y="28"/>
                </a:lnTo>
                <a:lnTo>
                  <a:pt x="9" y="40"/>
                </a:lnTo>
                <a:lnTo>
                  <a:pt x="6" y="54"/>
                </a:lnTo>
                <a:lnTo>
                  <a:pt x="4" y="69"/>
                </a:lnTo>
                <a:lnTo>
                  <a:pt x="4" y="73"/>
                </a:lnTo>
                <a:lnTo>
                  <a:pt x="29" y="73"/>
                </a:lnTo>
                <a:lnTo>
                  <a:pt x="29" y="70"/>
                </a:lnTo>
                <a:lnTo>
                  <a:pt x="30" y="60"/>
                </a:lnTo>
                <a:lnTo>
                  <a:pt x="31" y="52"/>
                </a:lnTo>
                <a:lnTo>
                  <a:pt x="34" y="43"/>
                </a:lnTo>
                <a:lnTo>
                  <a:pt x="38" y="36"/>
                </a:lnTo>
                <a:lnTo>
                  <a:pt x="43" y="32"/>
                </a:lnTo>
                <a:lnTo>
                  <a:pt x="50" y="28"/>
                </a:lnTo>
                <a:lnTo>
                  <a:pt x="56" y="26"/>
                </a:lnTo>
                <a:lnTo>
                  <a:pt x="64" y="25"/>
                </a:lnTo>
                <a:lnTo>
                  <a:pt x="72" y="26"/>
                </a:lnTo>
                <a:lnTo>
                  <a:pt x="78" y="27"/>
                </a:lnTo>
                <a:lnTo>
                  <a:pt x="85" y="31"/>
                </a:lnTo>
                <a:lnTo>
                  <a:pt x="90" y="34"/>
                </a:lnTo>
                <a:lnTo>
                  <a:pt x="94" y="40"/>
                </a:lnTo>
                <a:lnTo>
                  <a:pt x="97" y="46"/>
                </a:lnTo>
                <a:lnTo>
                  <a:pt x="98" y="53"/>
                </a:lnTo>
                <a:lnTo>
                  <a:pt x="99" y="60"/>
                </a:lnTo>
                <a:lnTo>
                  <a:pt x="99" y="67"/>
                </a:lnTo>
                <a:lnTo>
                  <a:pt x="97" y="73"/>
                </a:lnTo>
                <a:lnTo>
                  <a:pt x="96" y="78"/>
                </a:lnTo>
                <a:lnTo>
                  <a:pt x="93" y="83"/>
                </a:lnTo>
                <a:lnTo>
                  <a:pt x="89" y="89"/>
                </a:lnTo>
                <a:lnTo>
                  <a:pt x="85" y="93"/>
                </a:lnTo>
                <a:lnTo>
                  <a:pt x="79" y="98"/>
                </a:lnTo>
                <a:lnTo>
                  <a:pt x="73" y="102"/>
                </a:lnTo>
                <a:lnTo>
                  <a:pt x="58" y="111"/>
                </a:lnTo>
                <a:lnTo>
                  <a:pt x="45" y="119"/>
                </a:lnTo>
                <a:lnTo>
                  <a:pt x="33" y="128"/>
                </a:lnTo>
                <a:lnTo>
                  <a:pt x="22" y="138"/>
                </a:lnTo>
                <a:lnTo>
                  <a:pt x="15" y="148"/>
                </a:lnTo>
                <a:lnTo>
                  <a:pt x="9" y="159"/>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35" name="Freeform 283"/>
          <p:cNvSpPr>
            <a:spLocks/>
          </p:cNvSpPr>
          <p:nvPr/>
        </p:nvSpPr>
        <p:spPr bwMode="auto">
          <a:xfrm>
            <a:off x="1416050" y="5430838"/>
            <a:ext cx="60325"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6" y="185"/>
                </a:lnTo>
                <a:lnTo>
                  <a:pt x="25" y="194"/>
                </a:lnTo>
                <a:lnTo>
                  <a:pt x="35" y="199"/>
                </a:lnTo>
                <a:lnTo>
                  <a:pt x="47" y="203"/>
                </a:lnTo>
                <a:lnTo>
                  <a:pt x="61" y="204"/>
                </a:lnTo>
                <a:lnTo>
                  <a:pt x="75" y="203"/>
                </a:lnTo>
                <a:lnTo>
                  <a:pt x="88" y="199"/>
                </a:lnTo>
                <a:lnTo>
                  <a:pt x="99" y="194"/>
                </a:lnTo>
                <a:lnTo>
                  <a:pt x="108" y="187"/>
                </a:lnTo>
                <a:lnTo>
                  <a:pt x="116" y="177"/>
                </a:lnTo>
                <a:lnTo>
                  <a:pt x="122" y="167"/>
                </a:lnTo>
                <a:lnTo>
                  <a:pt x="125" y="154"/>
                </a:lnTo>
                <a:lnTo>
                  <a:pt x="126" y="141"/>
                </a:lnTo>
                <a:lnTo>
                  <a:pt x="126" y="132"/>
                </a:lnTo>
                <a:lnTo>
                  <a:pt x="124" y="124"/>
                </a:lnTo>
                <a:lnTo>
                  <a:pt x="122" y="117"/>
                </a:lnTo>
                <a:lnTo>
                  <a:pt x="119" y="111"/>
                </a:lnTo>
                <a:lnTo>
                  <a:pt x="114" y="105"/>
                </a:lnTo>
                <a:lnTo>
                  <a:pt x="109" y="99"/>
                </a:lnTo>
                <a:lnTo>
                  <a:pt x="104" y="96"/>
                </a:lnTo>
                <a:lnTo>
                  <a:pt x="97" y="92"/>
                </a:lnTo>
                <a:lnTo>
                  <a:pt x="102" y="89"/>
                </a:lnTo>
                <a:lnTo>
                  <a:pt x="107" y="85"/>
                </a:lnTo>
                <a:lnTo>
                  <a:pt x="110" y="82"/>
                </a:lnTo>
                <a:lnTo>
                  <a:pt x="114" y="77"/>
                </a:lnTo>
                <a:lnTo>
                  <a:pt x="117" y="71"/>
                </a:lnTo>
                <a:lnTo>
                  <a:pt x="119" y="66"/>
                </a:lnTo>
                <a:lnTo>
                  <a:pt x="120" y="60"/>
                </a:lnTo>
                <a:lnTo>
                  <a:pt x="120" y="53"/>
                </a:lnTo>
                <a:lnTo>
                  <a:pt x="119" y="41"/>
                </a:lnTo>
                <a:lnTo>
                  <a:pt x="116" y="31"/>
                </a:lnTo>
                <a:lnTo>
                  <a:pt x="111" y="22"/>
                </a:lnTo>
                <a:lnTo>
                  <a:pt x="105" y="14"/>
                </a:lnTo>
                <a:lnTo>
                  <a:pt x="97" y="8"/>
                </a:lnTo>
                <a:lnTo>
                  <a:pt x="86" y="4"/>
                </a:lnTo>
                <a:lnTo>
                  <a:pt x="74" y="1"/>
                </a:lnTo>
                <a:lnTo>
                  <a:pt x="61" y="0"/>
                </a:lnTo>
                <a:lnTo>
                  <a:pt x="49" y="1"/>
                </a:lnTo>
                <a:lnTo>
                  <a:pt x="38" y="5"/>
                </a:lnTo>
                <a:lnTo>
                  <a:pt x="28" y="11"/>
                </a:lnTo>
                <a:lnTo>
                  <a:pt x="20" y="18"/>
                </a:lnTo>
                <a:lnTo>
                  <a:pt x="13" y="27"/>
                </a:lnTo>
                <a:lnTo>
                  <a:pt x="8" y="39"/>
                </a:lnTo>
                <a:lnTo>
                  <a:pt x="5" y="50"/>
                </a:lnTo>
                <a:lnTo>
                  <a:pt x="4" y="66"/>
                </a:lnTo>
                <a:lnTo>
                  <a:pt x="4" y="67"/>
                </a:lnTo>
                <a:lnTo>
                  <a:pt x="27" y="67"/>
                </a:lnTo>
                <a:lnTo>
                  <a:pt x="28" y="56"/>
                </a:lnTo>
                <a:lnTo>
                  <a:pt x="30" y="48"/>
                </a:lnTo>
                <a:lnTo>
                  <a:pt x="32" y="41"/>
                </a:lnTo>
                <a:lnTo>
                  <a:pt x="36" y="34"/>
                </a:lnTo>
                <a:lnTo>
                  <a:pt x="41" y="29"/>
                </a:lnTo>
                <a:lnTo>
                  <a:pt x="47" y="26"/>
                </a:lnTo>
                <a:lnTo>
                  <a:pt x="54" y="25"/>
                </a:lnTo>
                <a:lnTo>
                  <a:pt x="63" y="24"/>
                </a:lnTo>
                <a:lnTo>
                  <a:pt x="70" y="24"/>
                </a:lnTo>
                <a:lnTo>
                  <a:pt x="77" y="26"/>
                </a:lnTo>
                <a:lnTo>
                  <a:pt x="82" y="28"/>
                </a:lnTo>
                <a:lnTo>
                  <a:pt x="86" y="32"/>
                </a:lnTo>
                <a:lnTo>
                  <a:pt x="90" y="35"/>
                </a:lnTo>
                <a:lnTo>
                  <a:pt x="92" y="41"/>
                </a:lnTo>
                <a:lnTo>
                  <a:pt x="94" y="47"/>
                </a:lnTo>
                <a:lnTo>
                  <a:pt x="94" y="54"/>
                </a:lnTo>
                <a:lnTo>
                  <a:pt x="93" y="62"/>
                </a:lnTo>
                <a:lnTo>
                  <a:pt x="92" y="68"/>
                </a:lnTo>
                <a:lnTo>
                  <a:pt x="89" y="74"/>
                </a:lnTo>
                <a:lnTo>
                  <a:pt x="85" y="77"/>
                </a:lnTo>
                <a:lnTo>
                  <a:pt x="80" y="81"/>
                </a:lnTo>
                <a:lnTo>
                  <a:pt x="73" y="83"/>
                </a:lnTo>
                <a:lnTo>
                  <a:pt x="66" y="84"/>
                </a:lnTo>
                <a:lnTo>
                  <a:pt x="58" y="84"/>
                </a:lnTo>
                <a:lnTo>
                  <a:pt x="49" y="84"/>
                </a:lnTo>
                <a:lnTo>
                  <a:pt x="49" y="106"/>
                </a:lnTo>
                <a:lnTo>
                  <a:pt x="63" y="106"/>
                </a:lnTo>
                <a:lnTo>
                  <a:pt x="71" y="107"/>
                </a:lnTo>
                <a:lnTo>
                  <a:pt x="79" y="109"/>
                </a:lnTo>
                <a:lnTo>
                  <a:pt x="86" y="112"/>
                </a:lnTo>
                <a:lnTo>
                  <a:pt x="91" y="116"/>
                </a:lnTo>
                <a:lnTo>
                  <a:pt x="96" y="120"/>
                </a:lnTo>
                <a:lnTo>
                  <a:pt x="99" y="126"/>
                </a:lnTo>
                <a:lnTo>
                  <a:pt x="100" y="133"/>
                </a:lnTo>
                <a:lnTo>
                  <a:pt x="101" y="141"/>
                </a:lnTo>
                <a:lnTo>
                  <a:pt x="100" y="149"/>
                </a:lnTo>
                <a:lnTo>
                  <a:pt x="99" y="158"/>
                </a:lnTo>
                <a:lnTo>
                  <a:pt x="96" y="163"/>
                </a:lnTo>
                <a:lnTo>
                  <a:pt x="90" y="169"/>
                </a:lnTo>
                <a:lnTo>
                  <a:pt x="85" y="174"/>
                </a:lnTo>
                <a:lnTo>
                  <a:pt x="79" y="177"/>
                </a:lnTo>
                <a:lnTo>
                  <a:pt x="71" y="178"/>
                </a:lnTo>
                <a:lnTo>
                  <a:pt x="63" y="180"/>
                </a:lnTo>
                <a:lnTo>
                  <a:pt x="54" y="178"/>
                </a:lnTo>
                <a:lnTo>
                  <a:pt x="46" y="177"/>
                </a:lnTo>
                <a:lnTo>
                  <a:pt x="40" y="173"/>
                </a:lnTo>
                <a:lnTo>
                  <a:pt x="34" y="168"/>
                </a:lnTo>
                <a:lnTo>
                  <a:pt x="30" y="162"/>
                </a:lnTo>
                <a:lnTo>
                  <a:pt x="27" y="154"/>
                </a:lnTo>
                <a:lnTo>
                  <a:pt x="25" y="146"/>
                </a:lnTo>
                <a:lnTo>
                  <a:pt x="24" y="135"/>
                </a:lnTo>
                <a:lnTo>
                  <a:pt x="0" y="135"/>
                </a:lnTo>
                <a:close/>
              </a:path>
            </a:pathLst>
          </a:custGeom>
          <a:solidFill>
            <a:srgbClr val="000080"/>
          </a:solidFill>
          <a:ln w="9525">
            <a:noFill/>
            <a:round/>
            <a:headEnd/>
            <a:tailEnd/>
          </a:ln>
        </p:spPr>
        <p:txBody>
          <a:bodyPr/>
          <a:lstStyle/>
          <a:p>
            <a:endParaRPr lang="en-US"/>
          </a:p>
        </p:txBody>
      </p:sp>
      <p:sp>
        <p:nvSpPr>
          <p:cNvPr id="23836" name="Freeform 284"/>
          <p:cNvSpPr>
            <a:spLocks/>
          </p:cNvSpPr>
          <p:nvPr/>
        </p:nvSpPr>
        <p:spPr bwMode="auto">
          <a:xfrm>
            <a:off x="2032000" y="5424488"/>
            <a:ext cx="69850" cy="114300"/>
          </a:xfrm>
          <a:custGeom>
            <a:avLst/>
            <a:gdLst>
              <a:gd name="T0" fmla="*/ 2147483647 w 147"/>
              <a:gd name="T1" fmla="*/ 2147483647 h 215"/>
              <a:gd name="T2" fmla="*/ 2147483647 w 147"/>
              <a:gd name="T3" fmla="*/ 2147483647 h 215"/>
              <a:gd name="T4" fmla="*/ 2147483647 w 147"/>
              <a:gd name="T5" fmla="*/ 2147483647 h 215"/>
              <a:gd name="T6" fmla="*/ 2147483647 w 147"/>
              <a:gd name="T7" fmla="*/ 2147483647 h 215"/>
              <a:gd name="T8" fmla="*/ 2147483647 w 147"/>
              <a:gd name="T9" fmla="*/ 2147483647 h 215"/>
              <a:gd name="T10" fmla="*/ 2147483647 w 147"/>
              <a:gd name="T11" fmla="*/ 2147483647 h 215"/>
              <a:gd name="T12" fmla="*/ 2147483647 w 147"/>
              <a:gd name="T13" fmla="*/ 2147483647 h 215"/>
              <a:gd name="T14" fmla="*/ 2147483647 w 147"/>
              <a:gd name="T15" fmla="*/ 2147483647 h 215"/>
              <a:gd name="T16" fmla="*/ 2147483647 w 147"/>
              <a:gd name="T17" fmla="*/ 2147483647 h 215"/>
              <a:gd name="T18" fmla="*/ 2147483647 w 147"/>
              <a:gd name="T19" fmla="*/ 2147483647 h 215"/>
              <a:gd name="T20" fmla="*/ 2147483647 w 147"/>
              <a:gd name="T21" fmla="*/ 2147483647 h 215"/>
              <a:gd name="T22" fmla="*/ 2147483647 w 147"/>
              <a:gd name="T23" fmla="*/ 2147483647 h 215"/>
              <a:gd name="T24" fmla="*/ 2147483647 w 147"/>
              <a:gd name="T25" fmla="*/ 2147483647 h 215"/>
              <a:gd name="T26" fmla="*/ 2147483647 w 147"/>
              <a:gd name="T27" fmla="*/ 2147483647 h 215"/>
              <a:gd name="T28" fmla="*/ 2147483647 w 147"/>
              <a:gd name="T29" fmla="*/ 2147483647 h 215"/>
              <a:gd name="T30" fmla="*/ 2147483647 w 147"/>
              <a:gd name="T31" fmla="*/ 2147483647 h 215"/>
              <a:gd name="T32" fmla="*/ 2147483647 w 147"/>
              <a:gd name="T33" fmla="*/ 2147483647 h 215"/>
              <a:gd name="T34" fmla="*/ 2147483647 w 147"/>
              <a:gd name="T35" fmla="*/ 2147483647 h 215"/>
              <a:gd name="T36" fmla="*/ 2147483647 w 147"/>
              <a:gd name="T37" fmla="*/ 2147483647 h 215"/>
              <a:gd name="T38" fmla="*/ 2147483647 w 147"/>
              <a:gd name="T39" fmla="*/ 2147483647 h 215"/>
              <a:gd name="T40" fmla="*/ 2147483647 w 147"/>
              <a:gd name="T41" fmla="*/ 2147483647 h 215"/>
              <a:gd name="T42" fmla="*/ 2147483647 w 147"/>
              <a:gd name="T43" fmla="*/ 2147483647 h 215"/>
              <a:gd name="T44" fmla="*/ 2147483647 w 147"/>
              <a:gd name="T45" fmla="*/ 2147483647 h 215"/>
              <a:gd name="T46" fmla="*/ 2147483647 w 147"/>
              <a:gd name="T47" fmla="*/ 2147483647 h 215"/>
              <a:gd name="T48" fmla="*/ 2147483647 w 147"/>
              <a:gd name="T49" fmla="*/ 2147483647 h 215"/>
              <a:gd name="T50" fmla="*/ 2147483647 w 147"/>
              <a:gd name="T51" fmla="*/ 2147483647 h 215"/>
              <a:gd name="T52" fmla="*/ 2147483647 w 147"/>
              <a:gd name="T53" fmla="*/ 2147483647 h 215"/>
              <a:gd name="T54" fmla="*/ 2147483647 w 147"/>
              <a:gd name="T55" fmla="*/ 2147483647 h 215"/>
              <a:gd name="T56" fmla="*/ 2147483647 w 147"/>
              <a:gd name="T57" fmla="*/ 0 h 215"/>
              <a:gd name="T58" fmla="*/ 2147483647 w 147"/>
              <a:gd name="T59" fmla="*/ 2147483647 h 215"/>
              <a:gd name="T60" fmla="*/ 2147483647 w 147"/>
              <a:gd name="T61" fmla="*/ 2147483647 h 215"/>
              <a:gd name="T62" fmla="*/ 2147483647 w 147"/>
              <a:gd name="T63" fmla="*/ 2147483647 h 215"/>
              <a:gd name="T64" fmla="*/ 2147483647 w 147"/>
              <a:gd name="T65" fmla="*/ 2147483647 h 215"/>
              <a:gd name="T66" fmla="*/ 2147483647 w 147"/>
              <a:gd name="T67" fmla="*/ 2147483647 h 215"/>
              <a:gd name="T68" fmla="*/ 2147483647 w 147"/>
              <a:gd name="T69" fmla="*/ 2147483647 h 215"/>
              <a:gd name="T70" fmla="*/ 2147483647 w 147"/>
              <a:gd name="T71" fmla="*/ 2147483647 h 215"/>
              <a:gd name="T72" fmla="*/ 2147483647 w 147"/>
              <a:gd name="T73" fmla="*/ 2147483647 h 215"/>
              <a:gd name="T74" fmla="*/ 2147483647 w 147"/>
              <a:gd name="T75" fmla="*/ 2147483647 h 215"/>
              <a:gd name="T76" fmla="*/ 2147483647 w 147"/>
              <a:gd name="T77" fmla="*/ 2147483647 h 215"/>
              <a:gd name="T78" fmla="*/ 2147483647 w 147"/>
              <a:gd name="T79" fmla="*/ 2147483647 h 215"/>
              <a:gd name="T80" fmla="*/ 2147483647 w 147"/>
              <a:gd name="T81" fmla="*/ 2147483647 h 215"/>
              <a:gd name="T82" fmla="*/ 2147483647 w 147"/>
              <a:gd name="T83" fmla="*/ 2147483647 h 215"/>
              <a:gd name="T84" fmla="*/ 2147483647 w 147"/>
              <a:gd name="T85" fmla="*/ 2147483647 h 215"/>
              <a:gd name="T86" fmla="*/ 2147483647 w 147"/>
              <a:gd name="T87" fmla="*/ 2147483647 h 215"/>
              <a:gd name="T88" fmla="*/ 2147483647 w 147"/>
              <a:gd name="T89" fmla="*/ 2147483647 h 215"/>
              <a:gd name="T90" fmla="*/ 2147483647 w 147"/>
              <a:gd name="T91" fmla="*/ 2147483647 h 215"/>
              <a:gd name="T92" fmla="*/ 2147483647 w 147"/>
              <a:gd name="T93" fmla="*/ 2147483647 h 215"/>
              <a:gd name="T94" fmla="*/ 2147483647 w 147"/>
              <a:gd name="T95" fmla="*/ 2147483647 h 215"/>
              <a:gd name="T96" fmla="*/ 2147483647 w 147"/>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215"/>
              <a:gd name="T149" fmla="*/ 147 w 147"/>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215">
                <a:moveTo>
                  <a:pt x="0" y="142"/>
                </a:moveTo>
                <a:lnTo>
                  <a:pt x="2" y="158"/>
                </a:lnTo>
                <a:lnTo>
                  <a:pt x="7" y="173"/>
                </a:lnTo>
                <a:lnTo>
                  <a:pt x="13" y="186"/>
                </a:lnTo>
                <a:lnTo>
                  <a:pt x="21" y="196"/>
                </a:lnTo>
                <a:lnTo>
                  <a:pt x="32" y="205"/>
                </a:lnTo>
                <a:lnTo>
                  <a:pt x="43" y="210"/>
                </a:lnTo>
                <a:lnTo>
                  <a:pt x="58" y="214"/>
                </a:lnTo>
                <a:lnTo>
                  <a:pt x="74" y="215"/>
                </a:lnTo>
                <a:lnTo>
                  <a:pt x="91" y="214"/>
                </a:lnTo>
                <a:lnTo>
                  <a:pt x="105" y="210"/>
                </a:lnTo>
                <a:lnTo>
                  <a:pt x="117" y="205"/>
                </a:lnTo>
                <a:lnTo>
                  <a:pt x="128" y="198"/>
                </a:lnTo>
                <a:lnTo>
                  <a:pt x="136" y="188"/>
                </a:lnTo>
                <a:lnTo>
                  <a:pt x="141" y="177"/>
                </a:lnTo>
                <a:lnTo>
                  <a:pt x="146" y="165"/>
                </a:lnTo>
                <a:lnTo>
                  <a:pt x="147" y="151"/>
                </a:lnTo>
                <a:lnTo>
                  <a:pt x="146" y="139"/>
                </a:lnTo>
                <a:lnTo>
                  <a:pt x="143" y="129"/>
                </a:lnTo>
                <a:lnTo>
                  <a:pt x="138" y="120"/>
                </a:lnTo>
                <a:lnTo>
                  <a:pt x="131" y="111"/>
                </a:lnTo>
                <a:lnTo>
                  <a:pt x="123" y="106"/>
                </a:lnTo>
                <a:lnTo>
                  <a:pt x="113" y="101"/>
                </a:lnTo>
                <a:lnTo>
                  <a:pt x="101" y="97"/>
                </a:lnTo>
                <a:lnTo>
                  <a:pt x="88" y="94"/>
                </a:lnTo>
                <a:lnTo>
                  <a:pt x="74" y="91"/>
                </a:lnTo>
                <a:lnTo>
                  <a:pt x="62" y="87"/>
                </a:lnTo>
                <a:lnTo>
                  <a:pt x="53" y="85"/>
                </a:lnTo>
                <a:lnTo>
                  <a:pt x="44" y="81"/>
                </a:lnTo>
                <a:lnTo>
                  <a:pt x="38" y="77"/>
                </a:lnTo>
                <a:lnTo>
                  <a:pt x="34" y="71"/>
                </a:lnTo>
                <a:lnTo>
                  <a:pt x="32" y="65"/>
                </a:lnTo>
                <a:lnTo>
                  <a:pt x="31" y="56"/>
                </a:lnTo>
                <a:lnTo>
                  <a:pt x="32" y="49"/>
                </a:lnTo>
                <a:lnTo>
                  <a:pt x="34" y="43"/>
                </a:lnTo>
                <a:lnTo>
                  <a:pt x="37" y="37"/>
                </a:lnTo>
                <a:lnTo>
                  <a:pt x="42" y="32"/>
                </a:lnTo>
                <a:lnTo>
                  <a:pt x="48" y="29"/>
                </a:lnTo>
                <a:lnTo>
                  <a:pt x="55" y="25"/>
                </a:lnTo>
                <a:lnTo>
                  <a:pt x="63" y="24"/>
                </a:lnTo>
                <a:lnTo>
                  <a:pt x="72" y="23"/>
                </a:lnTo>
                <a:lnTo>
                  <a:pt x="81" y="24"/>
                </a:lnTo>
                <a:lnTo>
                  <a:pt x="91" y="25"/>
                </a:lnTo>
                <a:lnTo>
                  <a:pt x="98" y="29"/>
                </a:lnTo>
                <a:lnTo>
                  <a:pt x="104" y="35"/>
                </a:lnTo>
                <a:lnTo>
                  <a:pt x="109" y="40"/>
                </a:lnTo>
                <a:lnTo>
                  <a:pt x="113" y="47"/>
                </a:lnTo>
                <a:lnTo>
                  <a:pt x="115" y="57"/>
                </a:lnTo>
                <a:lnTo>
                  <a:pt x="117" y="66"/>
                </a:lnTo>
                <a:lnTo>
                  <a:pt x="141" y="66"/>
                </a:lnTo>
                <a:lnTo>
                  <a:pt x="140" y="51"/>
                </a:lnTo>
                <a:lnTo>
                  <a:pt x="136" y="38"/>
                </a:lnTo>
                <a:lnTo>
                  <a:pt x="131" y="26"/>
                </a:lnTo>
                <a:lnTo>
                  <a:pt x="124" y="17"/>
                </a:lnTo>
                <a:lnTo>
                  <a:pt x="113" y="10"/>
                </a:lnTo>
                <a:lnTo>
                  <a:pt x="102" y="4"/>
                </a:lnTo>
                <a:lnTo>
                  <a:pt x="89" y="1"/>
                </a:lnTo>
                <a:lnTo>
                  <a:pt x="74" y="0"/>
                </a:lnTo>
                <a:lnTo>
                  <a:pt x="59" y="1"/>
                </a:lnTo>
                <a:lnTo>
                  <a:pt x="46" y="4"/>
                </a:lnTo>
                <a:lnTo>
                  <a:pt x="34" y="9"/>
                </a:lnTo>
                <a:lnTo>
                  <a:pt x="24" y="16"/>
                </a:lnTo>
                <a:lnTo>
                  <a:pt x="17" y="25"/>
                </a:lnTo>
                <a:lnTo>
                  <a:pt x="11" y="36"/>
                </a:lnTo>
                <a:lnTo>
                  <a:pt x="8" y="47"/>
                </a:lnTo>
                <a:lnTo>
                  <a:pt x="7" y="60"/>
                </a:lnTo>
                <a:lnTo>
                  <a:pt x="8" y="73"/>
                </a:lnTo>
                <a:lnTo>
                  <a:pt x="11" y="82"/>
                </a:lnTo>
                <a:lnTo>
                  <a:pt x="16" y="92"/>
                </a:lnTo>
                <a:lnTo>
                  <a:pt x="22" y="97"/>
                </a:lnTo>
                <a:lnTo>
                  <a:pt x="32" y="103"/>
                </a:lnTo>
                <a:lnTo>
                  <a:pt x="42" y="108"/>
                </a:lnTo>
                <a:lnTo>
                  <a:pt x="55" y="113"/>
                </a:lnTo>
                <a:lnTo>
                  <a:pt x="70" y="117"/>
                </a:lnTo>
                <a:lnTo>
                  <a:pt x="81" y="120"/>
                </a:lnTo>
                <a:lnTo>
                  <a:pt x="92" y="123"/>
                </a:lnTo>
                <a:lnTo>
                  <a:pt x="101" y="125"/>
                </a:lnTo>
                <a:lnTo>
                  <a:pt x="109" y="129"/>
                </a:lnTo>
                <a:lnTo>
                  <a:pt x="114" y="134"/>
                </a:lnTo>
                <a:lnTo>
                  <a:pt x="118" y="138"/>
                </a:lnTo>
                <a:lnTo>
                  <a:pt x="120" y="145"/>
                </a:lnTo>
                <a:lnTo>
                  <a:pt x="121" y="153"/>
                </a:lnTo>
                <a:lnTo>
                  <a:pt x="120" y="162"/>
                </a:lnTo>
                <a:lnTo>
                  <a:pt x="118" y="169"/>
                </a:lnTo>
                <a:lnTo>
                  <a:pt x="114" y="176"/>
                </a:lnTo>
                <a:lnTo>
                  <a:pt x="109" y="180"/>
                </a:lnTo>
                <a:lnTo>
                  <a:pt x="102" y="185"/>
                </a:lnTo>
                <a:lnTo>
                  <a:pt x="94" y="188"/>
                </a:lnTo>
                <a:lnTo>
                  <a:pt x="85" y="189"/>
                </a:lnTo>
                <a:lnTo>
                  <a:pt x="74" y="191"/>
                </a:lnTo>
                <a:lnTo>
                  <a:pt x="63" y="189"/>
                </a:lnTo>
                <a:lnTo>
                  <a:pt x="54" y="187"/>
                </a:lnTo>
                <a:lnTo>
                  <a:pt x="46" y="184"/>
                </a:lnTo>
                <a:lnTo>
                  <a:pt x="39" y="178"/>
                </a:lnTo>
                <a:lnTo>
                  <a:pt x="33" y="171"/>
                </a:lnTo>
                <a:lnTo>
                  <a:pt x="29" y="162"/>
                </a:lnTo>
                <a:lnTo>
                  <a:pt x="27" y="152"/>
                </a:lnTo>
                <a:lnTo>
                  <a:pt x="25" y="142"/>
                </a:lnTo>
                <a:lnTo>
                  <a:pt x="0" y="142"/>
                </a:lnTo>
                <a:close/>
              </a:path>
            </a:pathLst>
          </a:custGeom>
          <a:solidFill>
            <a:srgbClr val="000080"/>
          </a:solidFill>
          <a:ln w="9525">
            <a:noFill/>
            <a:round/>
            <a:headEnd/>
            <a:tailEnd/>
          </a:ln>
        </p:spPr>
        <p:txBody>
          <a:bodyPr/>
          <a:lstStyle/>
          <a:p>
            <a:endParaRPr lang="en-US"/>
          </a:p>
        </p:txBody>
      </p:sp>
      <p:sp>
        <p:nvSpPr>
          <p:cNvPr id="23837" name="Freeform 285"/>
          <p:cNvSpPr>
            <a:spLocks noEditPoints="1"/>
          </p:cNvSpPr>
          <p:nvPr/>
        </p:nvSpPr>
        <p:spPr bwMode="auto">
          <a:xfrm>
            <a:off x="2111375" y="5454650"/>
            <a:ext cx="58738"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9"/>
                </a:lnTo>
                <a:lnTo>
                  <a:pt x="89" y="107"/>
                </a:lnTo>
                <a:lnTo>
                  <a:pt x="87" y="114"/>
                </a:lnTo>
                <a:lnTo>
                  <a:pt x="84" y="120"/>
                </a:lnTo>
                <a:lnTo>
                  <a:pt x="79" y="125"/>
                </a:lnTo>
                <a:lnTo>
                  <a:pt x="73" y="130"/>
                </a:lnTo>
                <a:lnTo>
                  <a:pt x="65" y="133"/>
                </a:lnTo>
                <a:lnTo>
                  <a:pt x="58" y="135"/>
                </a:lnTo>
                <a:lnTo>
                  <a:pt x="48" y="136"/>
                </a:lnTo>
                <a:lnTo>
                  <a:pt x="43" y="136"/>
                </a:lnTo>
                <a:lnTo>
                  <a:pt x="38" y="135"/>
                </a:lnTo>
                <a:lnTo>
                  <a:pt x="34" y="132"/>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7"/>
                </a:lnTo>
                <a:lnTo>
                  <a:pt x="114" y="120"/>
                </a:lnTo>
                <a:lnTo>
                  <a:pt x="114" y="45"/>
                </a:lnTo>
                <a:lnTo>
                  <a:pt x="113" y="35"/>
                </a:lnTo>
                <a:lnTo>
                  <a:pt x="111" y="25"/>
                </a:lnTo>
                <a:lnTo>
                  <a:pt x="106" y="17"/>
                </a:lnTo>
                <a:lnTo>
                  <a:pt x="101" y="10"/>
                </a:lnTo>
                <a:lnTo>
                  <a:pt x="94" y="5"/>
                </a:lnTo>
                <a:lnTo>
                  <a:pt x="84" y="2"/>
                </a:lnTo>
                <a:lnTo>
                  <a:pt x="74" y="1"/>
                </a:lnTo>
                <a:lnTo>
                  <a:pt x="61" y="0"/>
                </a:lnTo>
                <a:lnTo>
                  <a:pt x="48" y="1"/>
                </a:lnTo>
                <a:lnTo>
                  <a:pt x="38" y="3"/>
                </a:lnTo>
                <a:lnTo>
                  <a:pt x="28" y="7"/>
                </a:lnTo>
                <a:lnTo>
                  <a:pt x="21" y="12"/>
                </a:lnTo>
                <a:lnTo>
                  <a:pt x="15" y="19"/>
                </a:lnTo>
                <a:lnTo>
                  <a:pt x="10" y="28"/>
                </a:lnTo>
                <a:lnTo>
                  <a:pt x="7" y="37"/>
                </a:lnTo>
                <a:lnTo>
                  <a:pt x="6" y="47"/>
                </a:lnTo>
                <a:lnTo>
                  <a:pt x="6" y="48"/>
                </a:lnTo>
                <a:lnTo>
                  <a:pt x="28" y="48"/>
                </a:lnTo>
                <a:lnTo>
                  <a:pt x="28" y="43"/>
                </a:lnTo>
                <a:lnTo>
                  <a:pt x="30" y="37"/>
                </a:lnTo>
                <a:lnTo>
                  <a:pt x="32" y="32"/>
                </a:lnTo>
                <a:lnTo>
                  <a:pt x="37" y="29"/>
                </a:lnTo>
                <a:lnTo>
                  <a:pt x="41" y="25"/>
                </a:lnTo>
                <a:lnTo>
                  <a:pt x="46" y="23"/>
                </a:lnTo>
                <a:lnTo>
                  <a:pt x="53" y="22"/>
                </a:lnTo>
                <a:lnTo>
                  <a:pt x="60" y="22"/>
                </a:lnTo>
                <a:lnTo>
                  <a:pt x="67" y="22"/>
                </a:lnTo>
                <a:lnTo>
                  <a:pt x="74"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w="9525">
            <a:noFill/>
            <a:round/>
            <a:headEnd/>
            <a:tailEnd/>
          </a:ln>
        </p:spPr>
        <p:txBody>
          <a:bodyPr/>
          <a:lstStyle/>
          <a:p>
            <a:endParaRPr lang="en-US"/>
          </a:p>
        </p:txBody>
      </p:sp>
      <p:sp>
        <p:nvSpPr>
          <p:cNvPr id="23838" name="Freeform 286"/>
          <p:cNvSpPr>
            <a:spLocks/>
          </p:cNvSpPr>
          <p:nvPr/>
        </p:nvSpPr>
        <p:spPr bwMode="auto">
          <a:xfrm>
            <a:off x="2181225" y="5454650"/>
            <a:ext cx="88900" cy="80963"/>
          </a:xfrm>
          <a:custGeom>
            <a:avLst/>
            <a:gdLst>
              <a:gd name="T0" fmla="*/ 2147483647 w 189"/>
              <a:gd name="T1" fmla="*/ 2147483647 h 154"/>
              <a:gd name="T2" fmla="*/ 2147483647 w 189"/>
              <a:gd name="T3" fmla="*/ 2147483647 h 154"/>
              <a:gd name="T4" fmla="*/ 2147483647 w 189"/>
              <a:gd name="T5" fmla="*/ 2147483647 h 154"/>
              <a:gd name="T6" fmla="*/ 2147483647 w 189"/>
              <a:gd name="T7" fmla="*/ 2147483647 h 154"/>
              <a:gd name="T8" fmla="*/ 2147483647 w 189"/>
              <a:gd name="T9" fmla="*/ 2147483647 h 154"/>
              <a:gd name="T10" fmla="*/ 2147483647 w 189"/>
              <a:gd name="T11" fmla="*/ 0 h 154"/>
              <a:gd name="T12" fmla="*/ 2147483647 w 189"/>
              <a:gd name="T13" fmla="*/ 2147483647 h 154"/>
              <a:gd name="T14" fmla="*/ 2147483647 w 189"/>
              <a:gd name="T15" fmla="*/ 2147483647 h 154"/>
              <a:gd name="T16" fmla="*/ 2147483647 w 189"/>
              <a:gd name="T17" fmla="*/ 2147483647 h 154"/>
              <a:gd name="T18" fmla="*/ 2147483647 w 189"/>
              <a:gd name="T19" fmla="*/ 2147483647 h 154"/>
              <a:gd name="T20" fmla="*/ 2147483647 w 189"/>
              <a:gd name="T21" fmla="*/ 2147483647 h 154"/>
              <a:gd name="T22" fmla="*/ 2147483647 w 189"/>
              <a:gd name="T23" fmla="*/ 0 h 154"/>
              <a:gd name="T24" fmla="*/ 2147483647 w 189"/>
              <a:gd name="T25" fmla="*/ 2147483647 h 154"/>
              <a:gd name="T26" fmla="*/ 2147483647 w 189"/>
              <a:gd name="T27" fmla="*/ 2147483647 h 154"/>
              <a:gd name="T28" fmla="*/ 2147483647 w 189"/>
              <a:gd name="T29" fmla="*/ 2147483647 h 154"/>
              <a:gd name="T30" fmla="*/ 2147483647 w 189"/>
              <a:gd name="T31" fmla="*/ 2147483647 h 154"/>
              <a:gd name="T32" fmla="*/ 0 w 189"/>
              <a:gd name="T33" fmla="*/ 2147483647 h 154"/>
              <a:gd name="T34" fmla="*/ 2147483647 w 189"/>
              <a:gd name="T35" fmla="*/ 2147483647 h 154"/>
              <a:gd name="T36" fmla="*/ 2147483647 w 189"/>
              <a:gd name="T37" fmla="*/ 2147483647 h 154"/>
              <a:gd name="T38" fmla="*/ 2147483647 w 189"/>
              <a:gd name="T39" fmla="*/ 2147483647 h 154"/>
              <a:gd name="T40" fmla="*/ 2147483647 w 189"/>
              <a:gd name="T41" fmla="*/ 2147483647 h 154"/>
              <a:gd name="T42" fmla="*/ 2147483647 w 189"/>
              <a:gd name="T43" fmla="*/ 2147483647 h 154"/>
              <a:gd name="T44" fmla="*/ 2147483647 w 189"/>
              <a:gd name="T45" fmla="*/ 2147483647 h 154"/>
              <a:gd name="T46" fmla="*/ 2147483647 w 189"/>
              <a:gd name="T47" fmla="*/ 2147483647 h 154"/>
              <a:gd name="T48" fmla="*/ 2147483647 w 189"/>
              <a:gd name="T49" fmla="*/ 2147483647 h 154"/>
              <a:gd name="T50" fmla="*/ 2147483647 w 189"/>
              <a:gd name="T51" fmla="*/ 2147483647 h 154"/>
              <a:gd name="T52" fmla="*/ 2147483647 w 189"/>
              <a:gd name="T53" fmla="*/ 2147483647 h 154"/>
              <a:gd name="T54" fmla="*/ 2147483647 w 189"/>
              <a:gd name="T55" fmla="*/ 2147483647 h 154"/>
              <a:gd name="T56" fmla="*/ 2147483647 w 189"/>
              <a:gd name="T57" fmla="*/ 2147483647 h 154"/>
              <a:gd name="T58" fmla="*/ 2147483647 w 189"/>
              <a:gd name="T59" fmla="*/ 2147483647 h 154"/>
              <a:gd name="T60" fmla="*/ 2147483647 w 189"/>
              <a:gd name="T61" fmla="*/ 2147483647 h 154"/>
              <a:gd name="T62" fmla="*/ 2147483647 w 189"/>
              <a:gd name="T63" fmla="*/ 2147483647 h 154"/>
              <a:gd name="T64" fmla="*/ 2147483647 w 189"/>
              <a:gd name="T65" fmla="*/ 2147483647 h 154"/>
              <a:gd name="T66" fmla="*/ 2147483647 w 189"/>
              <a:gd name="T67" fmla="*/ 2147483647 h 154"/>
              <a:gd name="T68" fmla="*/ 2147483647 w 189"/>
              <a:gd name="T69" fmla="*/ 2147483647 h 154"/>
              <a:gd name="T70" fmla="*/ 2147483647 w 189"/>
              <a:gd name="T71" fmla="*/ 2147483647 h 1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4"/>
              <a:gd name="T110" fmla="*/ 189 w 189"/>
              <a:gd name="T111" fmla="*/ 154 h 1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4">
                <a:moveTo>
                  <a:pt x="166" y="154"/>
                </a:moveTo>
                <a:lnTo>
                  <a:pt x="189" y="154"/>
                </a:lnTo>
                <a:lnTo>
                  <a:pt x="189" y="64"/>
                </a:lnTo>
                <a:lnTo>
                  <a:pt x="189" y="59"/>
                </a:lnTo>
                <a:lnTo>
                  <a:pt x="189" y="47"/>
                </a:lnTo>
                <a:lnTo>
                  <a:pt x="188" y="38"/>
                </a:lnTo>
                <a:lnTo>
                  <a:pt x="187" y="29"/>
                </a:lnTo>
                <a:lnTo>
                  <a:pt x="184" y="21"/>
                </a:lnTo>
                <a:lnTo>
                  <a:pt x="178" y="11"/>
                </a:lnTo>
                <a:lnTo>
                  <a:pt x="169" y="5"/>
                </a:lnTo>
                <a:lnTo>
                  <a:pt x="159" y="1"/>
                </a:lnTo>
                <a:lnTo>
                  <a:pt x="146" y="0"/>
                </a:lnTo>
                <a:lnTo>
                  <a:pt x="132" y="1"/>
                </a:lnTo>
                <a:lnTo>
                  <a:pt x="121" y="5"/>
                </a:lnTo>
                <a:lnTo>
                  <a:pt x="111" y="12"/>
                </a:lnTo>
                <a:lnTo>
                  <a:pt x="102" y="23"/>
                </a:lnTo>
                <a:lnTo>
                  <a:pt x="99" y="17"/>
                </a:lnTo>
                <a:lnTo>
                  <a:pt x="94" y="12"/>
                </a:lnTo>
                <a:lnTo>
                  <a:pt x="90" y="9"/>
                </a:lnTo>
                <a:lnTo>
                  <a:pt x="86" y="5"/>
                </a:lnTo>
                <a:lnTo>
                  <a:pt x="82" y="3"/>
                </a:lnTo>
                <a:lnTo>
                  <a:pt x="77" y="1"/>
                </a:lnTo>
                <a:lnTo>
                  <a:pt x="70" y="0"/>
                </a:lnTo>
                <a:lnTo>
                  <a:pt x="64" y="0"/>
                </a:lnTo>
                <a:lnTo>
                  <a:pt x="58" y="0"/>
                </a:lnTo>
                <a:lnTo>
                  <a:pt x="51" y="1"/>
                </a:lnTo>
                <a:lnTo>
                  <a:pt x="45" y="3"/>
                </a:lnTo>
                <a:lnTo>
                  <a:pt x="40" y="5"/>
                </a:lnTo>
                <a:lnTo>
                  <a:pt x="34" y="9"/>
                </a:lnTo>
                <a:lnTo>
                  <a:pt x="30" y="14"/>
                </a:lnTo>
                <a:lnTo>
                  <a:pt x="26" y="18"/>
                </a:lnTo>
                <a:lnTo>
                  <a:pt x="22" y="24"/>
                </a:lnTo>
                <a:lnTo>
                  <a:pt x="22" y="3"/>
                </a:lnTo>
                <a:lnTo>
                  <a:pt x="0" y="3"/>
                </a:lnTo>
                <a:lnTo>
                  <a:pt x="0" y="154"/>
                </a:lnTo>
                <a:lnTo>
                  <a:pt x="23" y="154"/>
                </a:lnTo>
                <a:lnTo>
                  <a:pt x="23" y="65"/>
                </a:lnTo>
                <a:lnTo>
                  <a:pt x="24" y="55"/>
                </a:lnTo>
                <a:lnTo>
                  <a:pt x="25" y="46"/>
                </a:lnTo>
                <a:lnTo>
                  <a:pt x="28" y="39"/>
                </a:lnTo>
                <a:lnTo>
                  <a:pt x="32" y="33"/>
                </a:lnTo>
                <a:lnTo>
                  <a:pt x="38" y="29"/>
                </a:lnTo>
                <a:lnTo>
                  <a:pt x="43" y="25"/>
                </a:lnTo>
                <a:lnTo>
                  <a:pt x="50" y="23"/>
                </a:lnTo>
                <a:lnTo>
                  <a:pt x="58" y="22"/>
                </a:lnTo>
                <a:lnTo>
                  <a:pt x="65" y="23"/>
                </a:lnTo>
                <a:lnTo>
                  <a:pt x="70" y="24"/>
                </a:lnTo>
                <a:lnTo>
                  <a:pt x="74" y="28"/>
                </a:lnTo>
                <a:lnTo>
                  <a:pt x="78" y="31"/>
                </a:lnTo>
                <a:lnTo>
                  <a:pt x="81" y="37"/>
                </a:lnTo>
                <a:lnTo>
                  <a:pt x="82" y="44"/>
                </a:lnTo>
                <a:lnTo>
                  <a:pt x="83" y="52"/>
                </a:lnTo>
                <a:lnTo>
                  <a:pt x="83" y="61"/>
                </a:lnTo>
                <a:lnTo>
                  <a:pt x="83" y="154"/>
                </a:lnTo>
                <a:lnTo>
                  <a:pt x="106" y="154"/>
                </a:lnTo>
                <a:lnTo>
                  <a:pt x="106" y="65"/>
                </a:lnTo>
                <a:lnTo>
                  <a:pt x="107" y="55"/>
                </a:lnTo>
                <a:lnTo>
                  <a:pt x="108" y="46"/>
                </a:lnTo>
                <a:lnTo>
                  <a:pt x="111" y="39"/>
                </a:lnTo>
                <a:lnTo>
                  <a:pt x="116" y="33"/>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1"/>
                </a:lnTo>
                <a:lnTo>
                  <a:pt x="166" y="154"/>
                </a:lnTo>
                <a:close/>
              </a:path>
            </a:pathLst>
          </a:custGeom>
          <a:solidFill>
            <a:srgbClr val="000080"/>
          </a:solidFill>
          <a:ln w="9525">
            <a:noFill/>
            <a:round/>
            <a:headEnd/>
            <a:tailEnd/>
          </a:ln>
        </p:spPr>
        <p:txBody>
          <a:bodyPr/>
          <a:lstStyle/>
          <a:p>
            <a:endParaRPr lang="en-US"/>
          </a:p>
        </p:txBody>
      </p:sp>
      <p:sp>
        <p:nvSpPr>
          <p:cNvPr id="23839" name="Freeform 287"/>
          <p:cNvSpPr>
            <a:spLocks noEditPoints="1"/>
          </p:cNvSpPr>
          <p:nvPr/>
        </p:nvSpPr>
        <p:spPr bwMode="auto">
          <a:xfrm>
            <a:off x="2282825" y="5454650"/>
            <a:ext cx="60325"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9"/>
                </a:lnTo>
                <a:lnTo>
                  <a:pt x="89" y="107"/>
                </a:lnTo>
                <a:lnTo>
                  <a:pt x="87" y="114"/>
                </a:lnTo>
                <a:lnTo>
                  <a:pt x="84" y="120"/>
                </a:lnTo>
                <a:lnTo>
                  <a:pt x="79" y="125"/>
                </a:lnTo>
                <a:lnTo>
                  <a:pt x="72" y="130"/>
                </a:lnTo>
                <a:lnTo>
                  <a:pt x="65" y="133"/>
                </a:lnTo>
                <a:lnTo>
                  <a:pt x="58" y="135"/>
                </a:lnTo>
                <a:lnTo>
                  <a:pt x="48" y="136"/>
                </a:lnTo>
                <a:lnTo>
                  <a:pt x="43" y="136"/>
                </a:lnTo>
                <a:lnTo>
                  <a:pt x="38" y="135"/>
                </a:lnTo>
                <a:lnTo>
                  <a:pt x="33" y="132"/>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7"/>
                </a:lnTo>
                <a:lnTo>
                  <a:pt x="114" y="120"/>
                </a:lnTo>
                <a:lnTo>
                  <a:pt x="114" y="45"/>
                </a:lnTo>
                <a:lnTo>
                  <a:pt x="113" y="35"/>
                </a:lnTo>
                <a:lnTo>
                  <a:pt x="110" y="25"/>
                </a:lnTo>
                <a:lnTo>
                  <a:pt x="106" y="17"/>
                </a:lnTo>
                <a:lnTo>
                  <a:pt x="101" y="10"/>
                </a:lnTo>
                <a:lnTo>
                  <a:pt x="94" y="5"/>
                </a:lnTo>
                <a:lnTo>
                  <a:pt x="84" y="2"/>
                </a:lnTo>
                <a:lnTo>
                  <a:pt x="74" y="1"/>
                </a:lnTo>
                <a:lnTo>
                  <a:pt x="61" y="0"/>
                </a:lnTo>
                <a:lnTo>
                  <a:pt x="48" y="1"/>
                </a:lnTo>
                <a:lnTo>
                  <a:pt x="38" y="3"/>
                </a:lnTo>
                <a:lnTo>
                  <a:pt x="28" y="7"/>
                </a:lnTo>
                <a:lnTo>
                  <a:pt x="21" y="12"/>
                </a:lnTo>
                <a:lnTo>
                  <a:pt x="14" y="19"/>
                </a:lnTo>
                <a:lnTo>
                  <a:pt x="10" y="28"/>
                </a:lnTo>
                <a:lnTo>
                  <a:pt x="7" y="37"/>
                </a:lnTo>
                <a:lnTo>
                  <a:pt x="6" y="47"/>
                </a:lnTo>
                <a:lnTo>
                  <a:pt x="6" y="48"/>
                </a:lnTo>
                <a:lnTo>
                  <a:pt x="28" y="48"/>
                </a:lnTo>
                <a:lnTo>
                  <a:pt x="28" y="43"/>
                </a:lnTo>
                <a:lnTo>
                  <a:pt x="30" y="37"/>
                </a:lnTo>
                <a:lnTo>
                  <a:pt x="32" y="32"/>
                </a:lnTo>
                <a:lnTo>
                  <a:pt x="37" y="29"/>
                </a:lnTo>
                <a:lnTo>
                  <a:pt x="41" y="25"/>
                </a:lnTo>
                <a:lnTo>
                  <a:pt x="46" y="23"/>
                </a:lnTo>
                <a:lnTo>
                  <a:pt x="52" y="22"/>
                </a:lnTo>
                <a:lnTo>
                  <a:pt x="60" y="22"/>
                </a:lnTo>
                <a:lnTo>
                  <a:pt x="67" y="22"/>
                </a:lnTo>
                <a:lnTo>
                  <a:pt x="74"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w="9525">
            <a:noFill/>
            <a:round/>
            <a:headEnd/>
            <a:tailEnd/>
          </a:ln>
        </p:spPr>
        <p:txBody>
          <a:bodyPr/>
          <a:lstStyle/>
          <a:p>
            <a:endParaRPr lang="en-US"/>
          </a:p>
        </p:txBody>
      </p:sp>
      <p:sp>
        <p:nvSpPr>
          <p:cNvPr id="23840" name="Freeform 288"/>
          <p:cNvSpPr>
            <a:spLocks/>
          </p:cNvSpPr>
          <p:nvPr/>
        </p:nvSpPr>
        <p:spPr bwMode="auto">
          <a:xfrm>
            <a:off x="2354263" y="5454650"/>
            <a:ext cx="52387"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8"/>
                </a:lnTo>
                <a:lnTo>
                  <a:pt x="108" y="21"/>
                </a:lnTo>
                <a:lnTo>
                  <a:pt x="105" y="15"/>
                </a:lnTo>
                <a:lnTo>
                  <a:pt x="102" y="11"/>
                </a:lnTo>
                <a:lnTo>
                  <a:pt x="98" y="8"/>
                </a:lnTo>
                <a:lnTo>
                  <a:pt x="92" y="4"/>
                </a:lnTo>
                <a:lnTo>
                  <a:pt x="87" y="2"/>
                </a:lnTo>
                <a:lnTo>
                  <a:pt x="81" y="1"/>
                </a:lnTo>
                <a:lnTo>
                  <a:pt x="73" y="0"/>
                </a:lnTo>
                <a:lnTo>
                  <a:pt x="66" y="0"/>
                </a:lnTo>
                <a:lnTo>
                  <a:pt x="60" y="0"/>
                </a:lnTo>
                <a:lnTo>
                  <a:pt x="53" y="1"/>
                </a:lnTo>
                <a:lnTo>
                  <a:pt x="47" y="3"/>
                </a:lnTo>
                <a:lnTo>
                  <a:pt x="42" y="5"/>
                </a:lnTo>
                <a:lnTo>
                  <a:pt x="36" y="9"/>
                </a:lnTo>
                <a:lnTo>
                  <a:pt x="31" y="14"/>
                </a:lnTo>
                <a:lnTo>
                  <a:pt x="27" y="19"/>
                </a:lnTo>
                <a:lnTo>
                  <a:pt x="23" y="25"/>
                </a:lnTo>
                <a:lnTo>
                  <a:pt x="23" y="3"/>
                </a:lnTo>
                <a:lnTo>
                  <a:pt x="0" y="3"/>
                </a:lnTo>
                <a:lnTo>
                  <a:pt x="0" y="154"/>
                </a:lnTo>
                <a:lnTo>
                  <a:pt x="24" y="154"/>
                </a:lnTo>
                <a:lnTo>
                  <a:pt x="24" y="68"/>
                </a:lnTo>
                <a:lnTo>
                  <a:pt x="25" y="58"/>
                </a:lnTo>
                <a:lnTo>
                  <a:pt x="27" y="48"/>
                </a:lnTo>
                <a:lnTo>
                  <a:pt x="30" y="40"/>
                </a:lnTo>
                <a:lnTo>
                  <a:pt x="34" y="33"/>
                </a:lnTo>
                <a:lnTo>
                  <a:pt x="41" y="29"/>
                </a:lnTo>
                <a:lnTo>
                  <a:pt x="47" y="25"/>
                </a:lnTo>
                <a:lnTo>
                  <a:pt x="55" y="23"/>
                </a:lnTo>
                <a:lnTo>
                  <a:pt x="64" y="22"/>
                </a:lnTo>
                <a:lnTo>
                  <a:pt x="71" y="23"/>
                </a:lnTo>
                <a:lnTo>
                  <a:pt x="77" y="24"/>
                </a:lnTo>
                <a:lnTo>
                  <a:pt x="82" y="28"/>
                </a:lnTo>
                <a:lnTo>
                  <a:pt x="86" y="31"/>
                </a:lnTo>
                <a:lnTo>
                  <a:pt x="88" y="37"/>
                </a:lnTo>
                <a:lnTo>
                  <a:pt x="90" y="44"/>
                </a:lnTo>
                <a:lnTo>
                  <a:pt x="91" y="52"/>
                </a:lnTo>
                <a:lnTo>
                  <a:pt x="91" y="61"/>
                </a:lnTo>
                <a:lnTo>
                  <a:pt x="91" y="154"/>
                </a:lnTo>
                <a:close/>
              </a:path>
            </a:pathLst>
          </a:custGeom>
          <a:solidFill>
            <a:srgbClr val="000080"/>
          </a:solidFill>
          <a:ln w="9525">
            <a:noFill/>
            <a:round/>
            <a:headEnd/>
            <a:tailEnd/>
          </a:ln>
        </p:spPr>
        <p:txBody>
          <a:bodyPr/>
          <a:lstStyle/>
          <a:p>
            <a:endParaRPr lang="en-US"/>
          </a:p>
        </p:txBody>
      </p:sp>
      <p:sp>
        <p:nvSpPr>
          <p:cNvPr id="23841" name="Freeform 289"/>
          <p:cNvSpPr>
            <a:spLocks/>
          </p:cNvSpPr>
          <p:nvPr/>
        </p:nvSpPr>
        <p:spPr bwMode="auto">
          <a:xfrm>
            <a:off x="2416175" y="5434013"/>
            <a:ext cx="30163" cy="103187"/>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4" y="155"/>
                </a:moveTo>
                <a:lnTo>
                  <a:pt x="44" y="62"/>
                </a:lnTo>
                <a:lnTo>
                  <a:pt x="68" y="62"/>
                </a:lnTo>
                <a:lnTo>
                  <a:pt x="68" y="42"/>
                </a:lnTo>
                <a:lnTo>
                  <a:pt x="44" y="42"/>
                </a:lnTo>
                <a:lnTo>
                  <a:pt x="44" y="0"/>
                </a:lnTo>
                <a:lnTo>
                  <a:pt x="20" y="0"/>
                </a:lnTo>
                <a:lnTo>
                  <a:pt x="20" y="42"/>
                </a:lnTo>
                <a:lnTo>
                  <a:pt x="0" y="42"/>
                </a:lnTo>
                <a:lnTo>
                  <a:pt x="0" y="62"/>
                </a:lnTo>
                <a:lnTo>
                  <a:pt x="20" y="62"/>
                </a:lnTo>
                <a:lnTo>
                  <a:pt x="20" y="164"/>
                </a:lnTo>
                <a:lnTo>
                  <a:pt x="20" y="172"/>
                </a:lnTo>
                <a:lnTo>
                  <a:pt x="21" y="178"/>
                </a:lnTo>
                <a:lnTo>
                  <a:pt x="24" y="184"/>
                </a:lnTo>
                <a:lnTo>
                  <a:pt x="27" y="189"/>
                </a:lnTo>
                <a:lnTo>
                  <a:pt x="31" y="192"/>
                </a:lnTo>
                <a:lnTo>
                  <a:pt x="36" y="195"/>
                </a:lnTo>
                <a:lnTo>
                  <a:pt x="42" y="196"/>
                </a:lnTo>
                <a:lnTo>
                  <a:pt x="50" y="196"/>
                </a:lnTo>
                <a:lnTo>
                  <a:pt x="58" y="195"/>
                </a:lnTo>
                <a:lnTo>
                  <a:pt x="68" y="193"/>
                </a:lnTo>
                <a:lnTo>
                  <a:pt x="68" y="171"/>
                </a:lnTo>
                <a:lnTo>
                  <a:pt x="56" y="172"/>
                </a:lnTo>
                <a:lnTo>
                  <a:pt x="50" y="171"/>
                </a:lnTo>
                <a:lnTo>
                  <a:pt x="46" y="169"/>
                </a:lnTo>
                <a:lnTo>
                  <a:pt x="44" y="163"/>
                </a:lnTo>
                <a:lnTo>
                  <a:pt x="44" y="155"/>
                </a:lnTo>
                <a:close/>
              </a:path>
            </a:pathLst>
          </a:custGeom>
          <a:solidFill>
            <a:srgbClr val="000080"/>
          </a:solidFill>
          <a:ln w="9525">
            <a:noFill/>
            <a:round/>
            <a:headEnd/>
            <a:tailEnd/>
          </a:ln>
        </p:spPr>
        <p:txBody>
          <a:bodyPr/>
          <a:lstStyle/>
          <a:p>
            <a:endParaRPr lang="en-US"/>
          </a:p>
        </p:txBody>
      </p:sp>
      <p:sp>
        <p:nvSpPr>
          <p:cNvPr id="23842" name="Freeform 290"/>
          <p:cNvSpPr>
            <a:spLocks noEditPoints="1"/>
          </p:cNvSpPr>
          <p:nvPr/>
        </p:nvSpPr>
        <p:spPr bwMode="auto">
          <a:xfrm>
            <a:off x="2452688" y="5454650"/>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20"/>
                </a:lnTo>
                <a:lnTo>
                  <a:pt x="80" y="125"/>
                </a:lnTo>
                <a:lnTo>
                  <a:pt x="73" y="130"/>
                </a:lnTo>
                <a:lnTo>
                  <a:pt x="66" y="133"/>
                </a:lnTo>
                <a:lnTo>
                  <a:pt x="58" y="135"/>
                </a:lnTo>
                <a:lnTo>
                  <a:pt x="49" y="136"/>
                </a:lnTo>
                <a:lnTo>
                  <a:pt x="44" y="136"/>
                </a:lnTo>
                <a:lnTo>
                  <a:pt x="38" y="135"/>
                </a:lnTo>
                <a:lnTo>
                  <a:pt x="34" y="132"/>
                </a:lnTo>
                <a:lnTo>
                  <a:pt x="31" y="130"/>
                </a:lnTo>
                <a:lnTo>
                  <a:pt x="28" y="127"/>
                </a:lnTo>
                <a:lnTo>
                  <a:pt x="27" y="122"/>
                </a:lnTo>
                <a:lnTo>
                  <a:pt x="25" y="117"/>
                </a:lnTo>
                <a:lnTo>
                  <a:pt x="25" y="113"/>
                </a:lnTo>
                <a:lnTo>
                  <a:pt x="25" y="107"/>
                </a:lnTo>
                <a:lnTo>
                  <a:pt x="26" y="102"/>
                </a:lnTo>
                <a:lnTo>
                  <a:pt x="28" y="99"/>
                </a:lnTo>
                <a:lnTo>
                  <a:pt x="30" y="95"/>
                </a:lnTo>
                <a:lnTo>
                  <a:pt x="33" y="92"/>
                </a:lnTo>
                <a:lnTo>
                  <a:pt x="37" y="89"/>
                </a:lnTo>
                <a:lnTo>
                  <a:pt x="43" y="88"/>
                </a:lnTo>
                <a:lnTo>
                  <a:pt x="48" y="87"/>
                </a:lnTo>
                <a:lnTo>
                  <a:pt x="60" y="85"/>
                </a:lnTo>
                <a:lnTo>
                  <a:pt x="71" y="83"/>
                </a:lnTo>
                <a:lnTo>
                  <a:pt x="82" y="81"/>
                </a:lnTo>
                <a:lnTo>
                  <a:pt x="91" y="76"/>
                </a:lnTo>
                <a:close/>
                <a:moveTo>
                  <a:pt x="93" y="133"/>
                </a:moveTo>
                <a:lnTo>
                  <a:pt x="93" y="139"/>
                </a:lnTo>
                <a:lnTo>
                  <a:pt x="94" y="144"/>
                </a:lnTo>
                <a:lnTo>
                  <a:pt x="96" y="147"/>
                </a:lnTo>
                <a:lnTo>
                  <a:pt x="99" y="151"/>
                </a:lnTo>
                <a:lnTo>
                  <a:pt x="102" y="153"/>
                </a:lnTo>
                <a:lnTo>
                  <a:pt x="106" y="156"/>
                </a:lnTo>
                <a:lnTo>
                  <a:pt x="110" y="157"/>
                </a:lnTo>
                <a:lnTo>
                  <a:pt x="116" y="157"/>
                </a:lnTo>
                <a:lnTo>
                  <a:pt x="122" y="156"/>
                </a:lnTo>
                <a:lnTo>
                  <a:pt x="129" y="154"/>
                </a:lnTo>
                <a:lnTo>
                  <a:pt x="129" y="135"/>
                </a:lnTo>
                <a:lnTo>
                  <a:pt x="123" y="136"/>
                </a:lnTo>
                <a:lnTo>
                  <a:pt x="119" y="135"/>
                </a:lnTo>
                <a:lnTo>
                  <a:pt x="115" y="131"/>
                </a:lnTo>
                <a:lnTo>
                  <a:pt x="114" y="127"/>
                </a:lnTo>
                <a:lnTo>
                  <a:pt x="114" y="120"/>
                </a:lnTo>
                <a:lnTo>
                  <a:pt x="114" y="45"/>
                </a:lnTo>
                <a:lnTo>
                  <a:pt x="113" y="35"/>
                </a:lnTo>
                <a:lnTo>
                  <a:pt x="111" y="25"/>
                </a:lnTo>
                <a:lnTo>
                  <a:pt x="107" y="17"/>
                </a:lnTo>
                <a:lnTo>
                  <a:pt x="102" y="10"/>
                </a:lnTo>
                <a:lnTo>
                  <a:pt x="94" y="5"/>
                </a:lnTo>
                <a:lnTo>
                  <a:pt x="85" y="2"/>
                </a:lnTo>
                <a:lnTo>
                  <a:pt x="74" y="1"/>
                </a:lnTo>
                <a:lnTo>
                  <a:pt x="62" y="0"/>
                </a:lnTo>
                <a:lnTo>
                  <a:pt x="49" y="1"/>
                </a:lnTo>
                <a:lnTo>
                  <a:pt x="38" y="3"/>
                </a:lnTo>
                <a:lnTo>
                  <a:pt x="29" y="7"/>
                </a:lnTo>
                <a:lnTo>
                  <a:pt x="22" y="12"/>
                </a:lnTo>
                <a:lnTo>
                  <a:pt x="15" y="19"/>
                </a:lnTo>
                <a:lnTo>
                  <a:pt x="11" y="28"/>
                </a:lnTo>
                <a:lnTo>
                  <a:pt x="8" y="37"/>
                </a:lnTo>
                <a:lnTo>
                  <a:pt x="7" y="47"/>
                </a:lnTo>
                <a:lnTo>
                  <a:pt x="7" y="48"/>
                </a:lnTo>
                <a:lnTo>
                  <a:pt x="29" y="48"/>
                </a:lnTo>
                <a:lnTo>
                  <a:pt x="29" y="43"/>
                </a:lnTo>
                <a:lnTo>
                  <a:pt x="31" y="37"/>
                </a:lnTo>
                <a:lnTo>
                  <a:pt x="33" y="32"/>
                </a:lnTo>
                <a:lnTo>
                  <a:pt x="37" y="29"/>
                </a:lnTo>
                <a:lnTo>
                  <a:pt x="42" y="25"/>
                </a:lnTo>
                <a:lnTo>
                  <a:pt x="47" y="23"/>
                </a:lnTo>
                <a:lnTo>
                  <a:pt x="53" y="22"/>
                </a:lnTo>
                <a:lnTo>
                  <a:pt x="61" y="22"/>
                </a:lnTo>
                <a:lnTo>
                  <a:pt x="68" y="22"/>
                </a:lnTo>
                <a:lnTo>
                  <a:pt x="74" y="23"/>
                </a:lnTo>
                <a:lnTo>
                  <a:pt x="80" y="25"/>
                </a:lnTo>
                <a:lnTo>
                  <a:pt x="84" y="28"/>
                </a:lnTo>
                <a:lnTo>
                  <a:pt x="87" y="30"/>
                </a:lnTo>
                <a:lnTo>
                  <a:pt x="89" y="35"/>
                </a:lnTo>
                <a:lnTo>
                  <a:pt x="91" y="38"/>
                </a:lnTo>
                <a:lnTo>
                  <a:pt x="91" y="44"/>
                </a:lnTo>
                <a:lnTo>
                  <a:pt x="91" y="50"/>
                </a:lnTo>
                <a:lnTo>
                  <a:pt x="90" y="54"/>
                </a:lnTo>
                <a:lnTo>
                  <a:pt x="89" y="57"/>
                </a:lnTo>
                <a:lnTo>
                  <a:pt x="85" y="59"/>
                </a:lnTo>
                <a:lnTo>
                  <a:pt x="80" y="61"/>
                </a:lnTo>
                <a:lnTo>
                  <a:pt x="71" y="62"/>
                </a:lnTo>
                <a:lnTo>
                  <a:pt x="61" y="64"/>
                </a:lnTo>
                <a:lnTo>
                  <a:pt x="48" y="65"/>
                </a:lnTo>
                <a:lnTo>
                  <a:pt x="36" y="67"/>
                </a:lnTo>
                <a:lnTo>
                  <a:pt x="27" y="71"/>
                </a:lnTo>
                <a:lnTo>
                  <a:pt x="18" y="74"/>
                </a:lnTo>
                <a:lnTo>
                  <a:pt x="12" y="80"/>
                </a:lnTo>
                <a:lnTo>
                  <a:pt x="7" y="86"/>
                </a:lnTo>
                <a:lnTo>
                  <a:pt x="4" y="94"/>
                </a:lnTo>
                <a:lnTo>
                  <a:pt x="2" y="102"/>
                </a:lnTo>
                <a:lnTo>
                  <a:pt x="0" y="113"/>
                </a:lnTo>
                <a:lnTo>
                  <a:pt x="2" y="123"/>
                </a:lnTo>
                <a:lnTo>
                  <a:pt x="4"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w="9525">
            <a:noFill/>
            <a:round/>
            <a:headEnd/>
            <a:tailEnd/>
          </a:ln>
        </p:spPr>
        <p:txBody>
          <a:bodyPr/>
          <a:lstStyle/>
          <a:p>
            <a:endParaRPr lang="en-US"/>
          </a:p>
        </p:txBody>
      </p:sp>
      <p:sp>
        <p:nvSpPr>
          <p:cNvPr id="23843" name="Freeform 291"/>
          <p:cNvSpPr>
            <a:spLocks noEditPoints="1"/>
          </p:cNvSpPr>
          <p:nvPr/>
        </p:nvSpPr>
        <p:spPr bwMode="auto">
          <a:xfrm>
            <a:off x="2559050" y="5426075"/>
            <a:ext cx="71438"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5" y="200"/>
                </a:lnTo>
                <a:lnTo>
                  <a:pt x="113" y="197"/>
                </a:lnTo>
                <a:lnTo>
                  <a:pt x="119" y="191"/>
                </a:lnTo>
                <a:lnTo>
                  <a:pt x="125" y="186"/>
                </a:lnTo>
                <a:lnTo>
                  <a:pt x="131" y="180"/>
                </a:lnTo>
                <a:lnTo>
                  <a:pt x="136" y="173"/>
                </a:lnTo>
                <a:lnTo>
                  <a:pt x="140" y="164"/>
                </a:lnTo>
                <a:lnTo>
                  <a:pt x="144" y="156"/>
                </a:lnTo>
                <a:lnTo>
                  <a:pt x="148" y="146"/>
                </a:lnTo>
                <a:lnTo>
                  <a:pt x="150" y="136"/>
                </a:lnTo>
                <a:lnTo>
                  <a:pt x="152" y="125"/>
                </a:lnTo>
                <a:lnTo>
                  <a:pt x="153" y="113"/>
                </a:lnTo>
                <a:lnTo>
                  <a:pt x="153" y="100"/>
                </a:lnTo>
                <a:lnTo>
                  <a:pt x="153" y="89"/>
                </a:lnTo>
                <a:lnTo>
                  <a:pt x="152" y="78"/>
                </a:lnTo>
                <a:lnTo>
                  <a:pt x="150" y="68"/>
                </a:lnTo>
                <a:lnTo>
                  <a:pt x="148" y="57"/>
                </a:lnTo>
                <a:lnTo>
                  <a:pt x="144" y="49"/>
                </a:lnTo>
                <a:lnTo>
                  <a:pt x="141" y="40"/>
                </a:lnTo>
                <a:lnTo>
                  <a:pt x="137" y="33"/>
                </a:lnTo>
                <a:lnTo>
                  <a:pt x="132" y="26"/>
                </a:lnTo>
                <a:lnTo>
                  <a:pt x="126" y="20"/>
                </a:lnTo>
                <a:lnTo>
                  <a:pt x="120" y="15"/>
                </a:lnTo>
                <a:lnTo>
                  <a:pt x="114" y="11"/>
                </a:lnTo>
                <a:lnTo>
                  <a:pt x="106" y="7"/>
                </a:lnTo>
                <a:lnTo>
                  <a:pt x="99" y="4"/>
                </a:lnTo>
                <a:lnTo>
                  <a:pt x="91" y="1"/>
                </a:lnTo>
                <a:lnTo>
                  <a:pt x="81" y="0"/>
                </a:lnTo>
                <a:lnTo>
                  <a:pt x="72" y="0"/>
                </a:lnTo>
                <a:lnTo>
                  <a:pt x="0" y="0"/>
                </a:lnTo>
                <a:lnTo>
                  <a:pt x="0" y="207"/>
                </a:lnTo>
                <a:close/>
                <a:moveTo>
                  <a:pt x="70" y="25"/>
                </a:moveTo>
                <a:lnTo>
                  <a:pt x="82" y="26"/>
                </a:lnTo>
                <a:lnTo>
                  <a:pt x="94" y="29"/>
                </a:lnTo>
                <a:lnTo>
                  <a:pt x="103" y="36"/>
                </a:lnTo>
                <a:lnTo>
                  <a:pt x="112" y="44"/>
                </a:lnTo>
                <a:lnTo>
                  <a:pt x="118" y="56"/>
                </a:lnTo>
                <a:lnTo>
                  <a:pt x="122" y="69"/>
                </a:lnTo>
                <a:lnTo>
                  <a:pt x="125" y="84"/>
                </a:lnTo>
                <a:lnTo>
                  <a:pt x="126" y="103"/>
                </a:lnTo>
                <a:lnTo>
                  <a:pt x="125" y="121"/>
                </a:lnTo>
                <a:lnTo>
                  <a:pt x="123" y="136"/>
                </a:lnTo>
                <a:lnTo>
                  <a:pt x="118" y="150"/>
                </a:lnTo>
                <a:lnTo>
                  <a:pt x="112" y="162"/>
                </a:lnTo>
                <a:lnTo>
                  <a:pt x="104" y="170"/>
                </a:lnTo>
                <a:lnTo>
                  <a:pt x="94" y="177"/>
                </a:lnTo>
                <a:lnTo>
                  <a:pt x="82" y="181"/>
                </a:lnTo>
                <a:lnTo>
                  <a:pt x="70" y="182"/>
                </a:lnTo>
                <a:lnTo>
                  <a:pt x="25" y="182"/>
                </a:lnTo>
                <a:lnTo>
                  <a:pt x="25" y="25"/>
                </a:lnTo>
                <a:lnTo>
                  <a:pt x="70" y="25"/>
                </a:lnTo>
                <a:close/>
              </a:path>
            </a:pathLst>
          </a:custGeom>
          <a:solidFill>
            <a:srgbClr val="000080"/>
          </a:solidFill>
          <a:ln w="9525">
            <a:noFill/>
            <a:round/>
            <a:headEnd/>
            <a:tailEnd/>
          </a:ln>
        </p:spPr>
        <p:txBody>
          <a:bodyPr/>
          <a:lstStyle/>
          <a:p>
            <a:endParaRPr lang="en-US"/>
          </a:p>
        </p:txBody>
      </p:sp>
      <p:sp>
        <p:nvSpPr>
          <p:cNvPr id="23844" name="Rectangle 292"/>
          <p:cNvSpPr>
            <a:spLocks noChangeArrowheads="1"/>
          </p:cNvSpPr>
          <p:nvPr/>
        </p:nvSpPr>
        <p:spPr bwMode="auto">
          <a:xfrm>
            <a:off x="2643188" y="5519738"/>
            <a:ext cx="12700" cy="15875"/>
          </a:xfrm>
          <a:prstGeom prst="rect">
            <a:avLst/>
          </a:prstGeom>
          <a:solidFill>
            <a:srgbClr val="000080"/>
          </a:solidFill>
          <a:ln w="9525">
            <a:noFill/>
            <a:miter lim="800000"/>
            <a:headEnd/>
            <a:tailEnd/>
          </a:ln>
        </p:spPr>
        <p:txBody>
          <a:bodyPr/>
          <a:lstStyle/>
          <a:p>
            <a:endParaRPr lang="ru-RU" altLang="en-US"/>
          </a:p>
        </p:txBody>
      </p:sp>
      <p:sp>
        <p:nvSpPr>
          <p:cNvPr id="23845" name="Freeform 293"/>
          <p:cNvSpPr>
            <a:spLocks/>
          </p:cNvSpPr>
          <p:nvPr/>
        </p:nvSpPr>
        <p:spPr bwMode="auto">
          <a:xfrm>
            <a:off x="1350963" y="5622925"/>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9"/>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9"/>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46" name="Freeform 294"/>
          <p:cNvSpPr>
            <a:spLocks noEditPoints="1"/>
          </p:cNvSpPr>
          <p:nvPr/>
        </p:nvSpPr>
        <p:spPr bwMode="auto">
          <a:xfrm>
            <a:off x="1416050" y="5624513"/>
            <a:ext cx="61913" cy="104775"/>
          </a:xfrm>
          <a:custGeom>
            <a:avLst/>
            <a:gdLst>
              <a:gd name="T0" fmla="*/ 2147483647 w 128"/>
              <a:gd name="T1" fmla="*/ 2147483647 h 196"/>
              <a:gd name="T2" fmla="*/ 2147483647 w 128"/>
              <a:gd name="T3" fmla="*/ 2147483647 h 196"/>
              <a:gd name="T4" fmla="*/ 2147483647 w 128"/>
              <a:gd name="T5" fmla="*/ 2147483647 h 196"/>
              <a:gd name="T6" fmla="*/ 2147483647 w 128"/>
              <a:gd name="T7" fmla="*/ 2147483647 h 196"/>
              <a:gd name="T8" fmla="*/ 2147483647 w 128"/>
              <a:gd name="T9" fmla="*/ 2147483647 h 196"/>
              <a:gd name="T10" fmla="*/ 2147483647 w 128"/>
              <a:gd name="T11" fmla="*/ 2147483647 h 196"/>
              <a:gd name="T12" fmla="*/ 2147483647 w 128"/>
              <a:gd name="T13" fmla="*/ 0 h 196"/>
              <a:gd name="T14" fmla="*/ 2147483647 w 128"/>
              <a:gd name="T15" fmla="*/ 0 h 196"/>
              <a:gd name="T16" fmla="*/ 0 w 128"/>
              <a:gd name="T17" fmla="*/ 2147483647 h 196"/>
              <a:gd name="T18" fmla="*/ 0 w 128"/>
              <a:gd name="T19" fmla="*/ 2147483647 h 196"/>
              <a:gd name="T20" fmla="*/ 2147483647 w 128"/>
              <a:gd name="T21" fmla="*/ 2147483647 h 196"/>
              <a:gd name="T22" fmla="*/ 2147483647 w 128"/>
              <a:gd name="T23" fmla="*/ 2147483647 h 196"/>
              <a:gd name="T24" fmla="*/ 2147483647 w 128"/>
              <a:gd name="T25" fmla="*/ 2147483647 h 196"/>
              <a:gd name="T26" fmla="*/ 2147483647 w 128"/>
              <a:gd name="T27" fmla="*/ 2147483647 h 196"/>
              <a:gd name="T28" fmla="*/ 2147483647 w 128"/>
              <a:gd name="T29" fmla="*/ 2147483647 h 196"/>
              <a:gd name="T30" fmla="*/ 2147483647 w 128"/>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96"/>
              <a:gd name="T50" fmla="*/ 128 w 128"/>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96">
                <a:moveTo>
                  <a:pt x="79" y="196"/>
                </a:moveTo>
                <a:lnTo>
                  <a:pt x="103" y="196"/>
                </a:lnTo>
                <a:lnTo>
                  <a:pt x="103" y="147"/>
                </a:lnTo>
                <a:lnTo>
                  <a:pt x="128" y="147"/>
                </a:lnTo>
                <a:lnTo>
                  <a:pt x="128" y="124"/>
                </a:lnTo>
                <a:lnTo>
                  <a:pt x="103" y="124"/>
                </a:lnTo>
                <a:lnTo>
                  <a:pt x="103"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3847" name="Freeform 295"/>
          <p:cNvSpPr>
            <a:spLocks noEditPoints="1"/>
          </p:cNvSpPr>
          <p:nvPr/>
        </p:nvSpPr>
        <p:spPr bwMode="auto">
          <a:xfrm>
            <a:off x="2036763" y="56197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1"/>
                </a:moveTo>
                <a:lnTo>
                  <a:pt x="25" y="110"/>
                </a:lnTo>
                <a:lnTo>
                  <a:pt x="74" y="110"/>
                </a:lnTo>
                <a:lnTo>
                  <a:pt x="84" y="110"/>
                </a:lnTo>
                <a:lnTo>
                  <a:pt x="93" y="113"/>
                </a:lnTo>
                <a:lnTo>
                  <a:pt x="101" y="115"/>
                </a:lnTo>
                <a:lnTo>
                  <a:pt x="106" y="118"/>
                </a:lnTo>
                <a:lnTo>
                  <a:pt x="110" y="123"/>
                </a:lnTo>
                <a:lnTo>
                  <a:pt x="115" y="129"/>
                </a:lnTo>
                <a:lnTo>
                  <a:pt x="116" y="136"/>
                </a:lnTo>
                <a:lnTo>
                  <a:pt x="117" y="145"/>
                </a:lnTo>
                <a:lnTo>
                  <a:pt x="116" y="153"/>
                </a:lnTo>
                <a:lnTo>
                  <a:pt x="115" y="160"/>
                </a:lnTo>
                <a:lnTo>
                  <a:pt x="111" y="167"/>
                </a:lnTo>
                <a:lnTo>
                  <a:pt x="107" y="172"/>
                </a:lnTo>
                <a:lnTo>
                  <a:pt x="101" y="176"/>
                </a:lnTo>
                <a:lnTo>
                  <a:pt x="95" y="179"/>
                </a:lnTo>
                <a:lnTo>
                  <a:pt x="86" y="180"/>
                </a:lnTo>
                <a:lnTo>
                  <a:pt x="78" y="181"/>
                </a:lnTo>
                <a:lnTo>
                  <a:pt x="25" y="181"/>
                </a:lnTo>
                <a:close/>
                <a:moveTo>
                  <a:pt x="25" y="87"/>
                </a:moveTo>
                <a:lnTo>
                  <a:pt x="25" y="23"/>
                </a:lnTo>
                <a:lnTo>
                  <a:pt x="72" y="23"/>
                </a:lnTo>
                <a:lnTo>
                  <a:pt x="81" y="23"/>
                </a:lnTo>
                <a:lnTo>
                  <a:pt x="88" y="25"/>
                </a:lnTo>
                <a:lnTo>
                  <a:pt x="96" y="28"/>
                </a:lnTo>
                <a:lnTo>
                  <a:pt x="100" y="31"/>
                </a:lnTo>
                <a:lnTo>
                  <a:pt x="104" y="35"/>
                </a:lnTo>
                <a:lnTo>
                  <a:pt x="107" y="40"/>
                </a:lnTo>
                <a:lnTo>
                  <a:pt x="108" y="46"/>
                </a:lnTo>
                <a:lnTo>
                  <a:pt x="109" y="54"/>
                </a:lnTo>
                <a:lnTo>
                  <a:pt x="108" y="63"/>
                </a:lnTo>
                <a:lnTo>
                  <a:pt x="107" y="70"/>
                </a:lnTo>
                <a:lnTo>
                  <a:pt x="104" y="74"/>
                </a:lnTo>
                <a:lnTo>
                  <a:pt x="100" y="79"/>
                </a:lnTo>
                <a:lnTo>
                  <a:pt x="95" y="82"/>
                </a:lnTo>
                <a:lnTo>
                  <a:pt x="87" y="85"/>
                </a:lnTo>
                <a:lnTo>
                  <a:pt x="80" y="87"/>
                </a:lnTo>
                <a:lnTo>
                  <a:pt x="70" y="87"/>
                </a:lnTo>
                <a:lnTo>
                  <a:pt x="25" y="87"/>
                </a:lnTo>
                <a:close/>
                <a:moveTo>
                  <a:pt x="0" y="207"/>
                </a:moveTo>
                <a:lnTo>
                  <a:pt x="80" y="207"/>
                </a:lnTo>
                <a:lnTo>
                  <a:pt x="95" y="206"/>
                </a:lnTo>
                <a:lnTo>
                  <a:pt x="106" y="202"/>
                </a:lnTo>
                <a:lnTo>
                  <a:pt x="118" y="198"/>
                </a:lnTo>
                <a:lnTo>
                  <a:pt x="126" y="189"/>
                </a:lnTo>
                <a:lnTo>
                  <a:pt x="134" y="181"/>
                </a:lnTo>
                <a:lnTo>
                  <a:pt x="139" y="171"/>
                </a:lnTo>
                <a:lnTo>
                  <a:pt x="142" y="158"/>
                </a:lnTo>
                <a:lnTo>
                  <a:pt x="143" y="145"/>
                </a:lnTo>
                <a:lnTo>
                  <a:pt x="142" y="136"/>
                </a:lnTo>
                <a:lnTo>
                  <a:pt x="141" y="127"/>
                </a:lnTo>
                <a:lnTo>
                  <a:pt x="138" y="118"/>
                </a:lnTo>
                <a:lnTo>
                  <a:pt x="134" y="111"/>
                </a:lnTo>
                <a:lnTo>
                  <a:pt x="128" y="106"/>
                </a:lnTo>
                <a:lnTo>
                  <a:pt x="123" y="101"/>
                </a:lnTo>
                <a:lnTo>
                  <a:pt x="116" y="97"/>
                </a:lnTo>
                <a:lnTo>
                  <a:pt x="108" y="95"/>
                </a:lnTo>
                <a:lnTo>
                  <a:pt x="115" y="92"/>
                </a:lnTo>
                <a:lnTo>
                  <a:pt x="120" y="88"/>
                </a:lnTo>
                <a:lnTo>
                  <a:pt x="124" y="84"/>
                </a:lnTo>
                <a:lnTo>
                  <a:pt x="128" y="78"/>
                </a:lnTo>
                <a:lnTo>
                  <a:pt x="130" y="72"/>
                </a:lnTo>
                <a:lnTo>
                  <a:pt x="132" y="65"/>
                </a:lnTo>
                <a:lnTo>
                  <a:pt x="135" y="58"/>
                </a:lnTo>
                <a:lnTo>
                  <a:pt x="135" y="51"/>
                </a:lnTo>
                <a:lnTo>
                  <a:pt x="134" y="38"/>
                </a:lnTo>
                <a:lnTo>
                  <a:pt x="131" y="28"/>
                </a:lnTo>
                <a:lnTo>
                  <a:pt x="126" y="19"/>
                </a:lnTo>
                <a:lnTo>
                  <a:pt x="120" y="12"/>
                </a:lnTo>
                <a:lnTo>
                  <a:pt x="111" y="7"/>
                </a:lnTo>
                <a:lnTo>
                  <a:pt x="102" y="3"/>
                </a:lnTo>
                <a:lnTo>
                  <a:pt x="89" y="1"/>
                </a:lnTo>
                <a:lnTo>
                  <a:pt x="76" y="0"/>
                </a:lnTo>
                <a:lnTo>
                  <a:pt x="0" y="0"/>
                </a:lnTo>
                <a:lnTo>
                  <a:pt x="0" y="207"/>
                </a:lnTo>
                <a:close/>
              </a:path>
            </a:pathLst>
          </a:custGeom>
          <a:solidFill>
            <a:srgbClr val="000080"/>
          </a:solidFill>
          <a:ln w="9525">
            <a:noFill/>
            <a:round/>
            <a:headEnd/>
            <a:tailEnd/>
          </a:ln>
        </p:spPr>
        <p:txBody>
          <a:bodyPr/>
          <a:lstStyle/>
          <a:p>
            <a:endParaRPr lang="en-US"/>
          </a:p>
        </p:txBody>
      </p:sp>
      <p:sp>
        <p:nvSpPr>
          <p:cNvPr id="23848" name="Freeform 296"/>
          <p:cNvSpPr>
            <a:spLocks noEditPoints="1"/>
          </p:cNvSpPr>
          <p:nvPr/>
        </p:nvSpPr>
        <p:spPr bwMode="auto">
          <a:xfrm>
            <a:off x="2112963" y="5646738"/>
            <a:ext cx="57150"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2"/>
                </a:lnTo>
                <a:lnTo>
                  <a:pt x="31" y="117"/>
                </a:lnTo>
                <a:lnTo>
                  <a:pt x="27" y="108"/>
                </a:lnTo>
                <a:lnTo>
                  <a:pt x="25" y="98"/>
                </a:lnTo>
                <a:lnTo>
                  <a:pt x="24" y="87"/>
                </a:lnTo>
                <a:lnTo>
                  <a:pt x="123" y="87"/>
                </a:lnTo>
                <a:lnTo>
                  <a:pt x="123"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8" y="25"/>
                </a:lnTo>
                <a:lnTo>
                  <a:pt x="54" y="23"/>
                </a:lnTo>
                <a:lnTo>
                  <a:pt x="62" y="22"/>
                </a:lnTo>
                <a:lnTo>
                  <a:pt x="71" y="23"/>
                </a:lnTo>
                <a:lnTo>
                  <a:pt x="78" y="25"/>
                </a:lnTo>
                <a:lnTo>
                  <a:pt x="84" y="29"/>
                </a:lnTo>
                <a:lnTo>
                  <a:pt x="90"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849" name="Freeform 297"/>
          <p:cNvSpPr>
            <a:spLocks/>
          </p:cNvSpPr>
          <p:nvPr/>
        </p:nvSpPr>
        <p:spPr bwMode="auto">
          <a:xfrm>
            <a:off x="2182813" y="5646738"/>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9"/>
                </a:lnTo>
                <a:lnTo>
                  <a:pt x="38" y="33"/>
                </a:lnTo>
                <a:lnTo>
                  <a:pt x="44" y="29"/>
                </a:lnTo>
                <a:lnTo>
                  <a:pt x="53" y="28"/>
                </a:lnTo>
                <a:lnTo>
                  <a:pt x="61" y="27"/>
                </a:lnTo>
                <a:lnTo>
                  <a:pt x="66" y="27"/>
                </a:lnTo>
                <a:lnTo>
                  <a:pt x="66" y="0"/>
                </a:lnTo>
                <a:lnTo>
                  <a:pt x="60" y="0"/>
                </a:lnTo>
                <a:lnTo>
                  <a:pt x="54" y="0"/>
                </a:lnTo>
                <a:lnTo>
                  <a:pt x="47" y="2"/>
                </a:lnTo>
                <a:lnTo>
                  <a:pt x="42" y="5"/>
                </a:lnTo>
                <a:lnTo>
                  <a:pt x="37" y="7"/>
                </a:lnTo>
                <a:lnTo>
                  <a:pt x="32" y="12"/>
                </a:lnTo>
                <a:lnTo>
                  <a:pt x="28" y="18"/>
                </a:lnTo>
                <a:lnTo>
                  <a:pt x="25" y="23"/>
                </a:lnTo>
                <a:lnTo>
                  <a:pt x="22" y="30"/>
                </a:lnTo>
                <a:lnTo>
                  <a:pt x="22" y="4"/>
                </a:lnTo>
                <a:lnTo>
                  <a:pt x="0" y="4"/>
                </a:lnTo>
                <a:lnTo>
                  <a:pt x="0" y="155"/>
                </a:lnTo>
                <a:close/>
              </a:path>
            </a:pathLst>
          </a:custGeom>
          <a:solidFill>
            <a:srgbClr val="000080"/>
          </a:solidFill>
          <a:ln w="9525">
            <a:noFill/>
            <a:round/>
            <a:headEnd/>
            <a:tailEnd/>
          </a:ln>
        </p:spPr>
        <p:txBody>
          <a:bodyPr/>
          <a:lstStyle/>
          <a:p>
            <a:endParaRPr lang="en-US"/>
          </a:p>
        </p:txBody>
      </p:sp>
      <p:sp>
        <p:nvSpPr>
          <p:cNvPr id="23850" name="Freeform 298"/>
          <p:cNvSpPr>
            <a:spLocks/>
          </p:cNvSpPr>
          <p:nvPr/>
        </p:nvSpPr>
        <p:spPr bwMode="auto">
          <a:xfrm>
            <a:off x="2216150" y="5626100"/>
            <a:ext cx="31750" cy="103188"/>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4" y="155"/>
                </a:moveTo>
                <a:lnTo>
                  <a:pt x="44" y="61"/>
                </a:lnTo>
                <a:lnTo>
                  <a:pt x="68" y="61"/>
                </a:lnTo>
                <a:lnTo>
                  <a:pt x="68" y="42"/>
                </a:lnTo>
                <a:lnTo>
                  <a:pt x="44" y="42"/>
                </a:lnTo>
                <a:lnTo>
                  <a:pt x="44" y="0"/>
                </a:lnTo>
                <a:lnTo>
                  <a:pt x="20" y="0"/>
                </a:lnTo>
                <a:lnTo>
                  <a:pt x="20" y="42"/>
                </a:lnTo>
                <a:lnTo>
                  <a:pt x="0" y="42"/>
                </a:lnTo>
                <a:lnTo>
                  <a:pt x="0" y="61"/>
                </a:lnTo>
                <a:lnTo>
                  <a:pt x="20" y="61"/>
                </a:lnTo>
                <a:lnTo>
                  <a:pt x="20" y="164"/>
                </a:lnTo>
                <a:lnTo>
                  <a:pt x="20" y="172"/>
                </a:lnTo>
                <a:lnTo>
                  <a:pt x="21" y="178"/>
                </a:lnTo>
                <a:lnTo>
                  <a:pt x="24" y="184"/>
                </a:lnTo>
                <a:lnTo>
                  <a:pt x="27" y="188"/>
                </a:lnTo>
                <a:lnTo>
                  <a:pt x="31" y="192"/>
                </a:lnTo>
                <a:lnTo>
                  <a:pt x="36" y="194"/>
                </a:lnTo>
                <a:lnTo>
                  <a:pt x="43" y="195"/>
                </a:lnTo>
                <a:lnTo>
                  <a:pt x="50" y="195"/>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w="9525">
            <a:noFill/>
            <a:round/>
            <a:headEnd/>
            <a:tailEnd/>
          </a:ln>
        </p:spPr>
        <p:txBody>
          <a:bodyPr/>
          <a:lstStyle/>
          <a:p>
            <a:endParaRPr lang="en-US"/>
          </a:p>
        </p:txBody>
      </p:sp>
      <p:sp>
        <p:nvSpPr>
          <p:cNvPr id="23851" name="Freeform 299"/>
          <p:cNvSpPr>
            <a:spLocks/>
          </p:cNvSpPr>
          <p:nvPr/>
        </p:nvSpPr>
        <p:spPr bwMode="auto">
          <a:xfrm>
            <a:off x="2257425" y="5619750"/>
            <a:ext cx="53975" cy="109538"/>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89"/>
                </a:lnTo>
                <a:lnTo>
                  <a:pt x="112" y="80"/>
                </a:lnTo>
                <a:lnTo>
                  <a:pt x="108" y="73"/>
                </a:lnTo>
                <a:lnTo>
                  <a:pt x="104" y="67"/>
                </a:lnTo>
                <a:lnTo>
                  <a:pt x="101" y="64"/>
                </a:lnTo>
                <a:lnTo>
                  <a:pt x="97" y="60"/>
                </a:lnTo>
                <a:lnTo>
                  <a:pt x="92" y="57"/>
                </a:lnTo>
                <a:lnTo>
                  <a:pt x="86" y="54"/>
                </a:lnTo>
                <a:lnTo>
                  <a:pt x="80" y="53"/>
                </a:lnTo>
                <a:lnTo>
                  <a:pt x="73" y="52"/>
                </a:lnTo>
                <a:lnTo>
                  <a:pt x="65" y="52"/>
                </a:lnTo>
                <a:lnTo>
                  <a:pt x="59" y="52"/>
                </a:lnTo>
                <a:lnTo>
                  <a:pt x="52" y="53"/>
                </a:lnTo>
                <a:lnTo>
                  <a:pt x="46" y="56"/>
                </a:lnTo>
                <a:lnTo>
                  <a:pt x="40" y="58"/>
                </a:lnTo>
                <a:lnTo>
                  <a:pt x="35" y="61"/>
                </a:lnTo>
                <a:lnTo>
                  <a:pt x="31" y="66"/>
                </a:lnTo>
                <a:lnTo>
                  <a:pt x="26" y="71"/>
                </a:lnTo>
                <a:lnTo>
                  <a:pt x="23" y="77"/>
                </a:lnTo>
                <a:lnTo>
                  <a:pt x="23" y="0"/>
                </a:lnTo>
                <a:lnTo>
                  <a:pt x="0" y="0"/>
                </a:lnTo>
                <a:lnTo>
                  <a:pt x="0" y="207"/>
                </a:lnTo>
                <a:lnTo>
                  <a:pt x="23" y="207"/>
                </a:lnTo>
                <a:lnTo>
                  <a:pt x="23" y="117"/>
                </a:lnTo>
                <a:lnTo>
                  <a:pt x="24" y="108"/>
                </a:lnTo>
                <a:lnTo>
                  <a:pt x="26" y="100"/>
                </a:lnTo>
                <a:lnTo>
                  <a:pt x="30" y="92"/>
                </a:lnTo>
                <a:lnTo>
                  <a:pt x="34" y="86"/>
                </a:lnTo>
                <a:lnTo>
                  <a:pt x="40" y="81"/>
                </a:lnTo>
                <a:lnTo>
                  <a:pt x="46" y="78"/>
                </a:lnTo>
                <a:lnTo>
                  <a:pt x="55" y="75"/>
                </a:lnTo>
                <a:lnTo>
                  <a:pt x="63" y="74"/>
                </a:lnTo>
                <a:lnTo>
                  <a:pt x="71" y="75"/>
                </a:lnTo>
                <a:lnTo>
                  <a:pt x="77" y="77"/>
                </a:lnTo>
                <a:lnTo>
                  <a:pt x="82" y="80"/>
                </a:lnTo>
                <a:lnTo>
                  <a:pt x="85" y="84"/>
                </a:lnTo>
                <a:lnTo>
                  <a:pt x="88" y="89"/>
                </a:lnTo>
                <a:lnTo>
                  <a:pt x="90" y="96"/>
                </a:lnTo>
                <a:lnTo>
                  <a:pt x="91" y="104"/>
                </a:lnTo>
                <a:lnTo>
                  <a:pt x="91" y="114"/>
                </a:lnTo>
                <a:lnTo>
                  <a:pt x="91" y="207"/>
                </a:lnTo>
                <a:close/>
              </a:path>
            </a:pathLst>
          </a:custGeom>
          <a:solidFill>
            <a:srgbClr val="000080"/>
          </a:solidFill>
          <a:ln w="9525">
            <a:noFill/>
            <a:round/>
            <a:headEnd/>
            <a:tailEnd/>
          </a:ln>
        </p:spPr>
        <p:txBody>
          <a:bodyPr/>
          <a:lstStyle/>
          <a:p>
            <a:endParaRPr lang="en-US"/>
          </a:p>
        </p:txBody>
      </p:sp>
      <p:sp>
        <p:nvSpPr>
          <p:cNvPr id="23852" name="Freeform 300"/>
          <p:cNvSpPr>
            <a:spLocks noEditPoints="1"/>
          </p:cNvSpPr>
          <p:nvPr/>
        </p:nvSpPr>
        <p:spPr bwMode="auto">
          <a:xfrm>
            <a:off x="2324100" y="5646738"/>
            <a:ext cx="57150"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4"/>
                </a:lnTo>
                <a:lnTo>
                  <a:pt x="87" y="128"/>
                </a:lnTo>
                <a:lnTo>
                  <a:pt x="83" y="131"/>
                </a:lnTo>
                <a:lnTo>
                  <a:pt x="77" y="133"/>
                </a:lnTo>
                <a:lnTo>
                  <a:pt x="71" y="135"/>
                </a:lnTo>
                <a:lnTo>
                  <a:pt x="64" y="135"/>
                </a:lnTo>
                <a:lnTo>
                  <a:pt x="55" y="134"/>
                </a:lnTo>
                <a:lnTo>
                  <a:pt x="48" y="132"/>
                </a:lnTo>
                <a:lnTo>
                  <a:pt x="41" y="128"/>
                </a:lnTo>
                <a:lnTo>
                  <a:pt x="35" y="122"/>
                </a:lnTo>
                <a:lnTo>
                  <a:pt x="31" y="117"/>
                </a:lnTo>
                <a:lnTo>
                  <a:pt x="28" y="108"/>
                </a:lnTo>
                <a:lnTo>
                  <a:pt x="26" y="98"/>
                </a:lnTo>
                <a:lnTo>
                  <a:pt x="25" y="87"/>
                </a:lnTo>
                <a:lnTo>
                  <a:pt x="124" y="87"/>
                </a:lnTo>
                <a:lnTo>
                  <a:pt x="124" y="76"/>
                </a:lnTo>
                <a:lnTo>
                  <a:pt x="123" y="59"/>
                </a:lnTo>
                <a:lnTo>
                  <a:pt x="119" y="43"/>
                </a:lnTo>
                <a:lnTo>
                  <a:pt x="114" y="30"/>
                </a:lnTo>
                <a:lnTo>
                  <a:pt x="108" y="20"/>
                </a:lnTo>
                <a:lnTo>
                  <a:pt x="98" y="12"/>
                </a:lnTo>
                <a:lnTo>
                  <a:pt x="88" y="5"/>
                </a:lnTo>
                <a:lnTo>
                  <a:pt x="76" y="1"/>
                </a:lnTo>
                <a:lnTo>
                  <a:pt x="61" y="0"/>
                </a:lnTo>
                <a:lnTo>
                  <a:pt x="49" y="1"/>
                </a:lnTo>
                <a:lnTo>
                  <a:pt x="36" y="6"/>
                </a:lnTo>
                <a:lnTo>
                  <a:pt x="26" y="12"/>
                </a:lnTo>
                <a:lnTo>
                  <a:pt x="17" y="21"/>
                </a:lnTo>
                <a:lnTo>
                  <a:pt x="10" y="33"/>
                </a:lnTo>
                <a:lnTo>
                  <a:pt x="5" y="47"/>
                </a:lnTo>
                <a:lnTo>
                  <a:pt x="1" y="63"/>
                </a:lnTo>
                <a:lnTo>
                  <a:pt x="0" y="80"/>
                </a:lnTo>
                <a:lnTo>
                  <a:pt x="1" y="98"/>
                </a:lnTo>
                <a:lnTo>
                  <a:pt x="5" y="113"/>
                </a:lnTo>
                <a:lnTo>
                  <a:pt x="10" y="127"/>
                </a:lnTo>
                <a:lnTo>
                  <a:pt x="17" y="137"/>
                </a:lnTo>
                <a:lnTo>
                  <a:pt x="26" y="147"/>
                </a:lnTo>
                <a:lnTo>
                  <a:pt x="36" y="153"/>
                </a:lnTo>
                <a:lnTo>
                  <a:pt x="49" y="157"/>
                </a:lnTo>
                <a:lnTo>
                  <a:pt x="61" y="158"/>
                </a:lnTo>
                <a:lnTo>
                  <a:pt x="73" y="157"/>
                </a:lnTo>
                <a:lnTo>
                  <a:pt x="85" y="155"/>
                </a:lnTo>
                <a:lnTo>
                  <a:pt x="94" y="150"/>
                </a:lnTo>
                <a:lnTo>
                  <a:pt x="103" y="144"/>
                </a:lnTo>
                <a:lnTo>
                  <a:pt x="109" y="137"/>
                </a:lnTo>
                <a:lnTo>
                  <a:pt x="115" y="128"/>
                </a:lnTo>
                <a:lnTo>
                  <a:pt x="119" y="119"/>
                </a:lnTo>
                <a:lnTo>
                  <a:pt x="122" y="107"/>
                </a:lnTo>
                <a:lnTo>
                  <a:pt x="99" y="107"/>
                </a:lnTo>
                <a:close/>
                <a:moveTo>
                  <a:pt x="25" y="66"/>
                </a:moveTo>
                <a:lnTo>
                  <a:pt x="26" y="56"/>
                </a:lnTo>
                <a:lnTo>
                  <a:pt x="28" y="48"/>
                </a:lnTo>
                <a:lnTo>
                  <a:pt x="32" y="40"/>
                </a:lnTo>
                <a:lnTo>
                  <a:pt x="36" y="34"/>
                </a:lnTo>
                <a:lnTo>
                  <a:pt x="41" y="28"/>
                </a:lnTo>
                <a:lnTo>
                  <a:pt x="48" y="25"/>
                </a:lnTo>
                <a:lnTo>
                  <a:pt x="54" y="23"/>
                </a:lnTo>
                <a:lnTo>
                  <a:pt x="62" y="22"/>
                </a:lnTo>
                <a:lnTo>
                  <a:pt x="71" y="23"/>
                </a:lnTo>
                <a:lnTo>
                  <a:pt x="78" y="25"/>
                </a:lnTo>
                <a:lnTo>
                  <a:pt x="85" y="29"/>
                </a:lnTo>
                <a:lnTo>
                  <a:pt x="90" y="34"/>
                </a:lnTo>
                <a:lnTo>
                  <a:pt x="94" y="40"/>
                </a:lnTo>
                <a:lnTo>
                  <a:pt x="97" y="48"/>
                </a:lnTo>
                <a:lnTo>
                  <a:pt x="98" y="56"/>
                </a:lnTo>
                <a:lnTo>
                  <a:pt x="99" y="66"/>
                </a:lnTo>
                <a:lnTo>
                  <a:pt x="25" y="66"/>
                </a:lnTo>
                <a:close/>
              </a:path>
            </a:pathLst>
          </a:custGeom>
          <a:solidFill>
            <a:srgbClr val="000080"/>
          </a:solidFill>
          <a:ln w="9525">
            <a:noFill/>
            <a:round/>
            <a:headEnd/>
            <a:tailEnd/>
          </a:ln>
        </p:spPr>
        <p:txBody>
          <a:bodyPr/>
          <a:lstStyle/>
          <a:p>
            <a:endParaRPr lang="en-US"/>
          </a:p>
        </p:txBody>
      </p:sp>
      <p:sp>
        <p:nvSpPr>
          <p:cNvPr id="23853" name="Freeform 301"/>
          <p:cNvSpPr>
            <a:spLocks/>
          </p:cNvSpPr>
          <p:nvPr/>
        </p:nvSpPr>
        <p:spPr bwMode="auto">
          <a:xfrm>
            <a:off x="2428875" y="5619750"/>
            <a:ext cx="55563" cy="109538"/>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0"/>
                </a:lnTo>
                <a:lnTo>
                  <a:pt x="26" y="180"/>
                </a:lnTo>
                <a:lnTo>
                  <a:pt x="26" y="0"/>
                </a:lnTo>
                <a:lnTo>
                  <a:pt x="0" y="0"/>
                </a:lnTo>
                <a:lnTo>
                  <a:pt x="0" y="207"/>
                </a:lnTo>
                <a:close/>
              </a:path>
            </a:pathLst>
          </a:custGeom>
          <a:solidFill>
            <a:srgbClr val="000080"/>
          </a:solidFill>
          <a:ln w="9525">
            <a:noFill/>
            <a:round/>
            <a:headEnd/>
            <a:tailEnd/>
          </a:ln>
        </p:spPr>
        <p:txBody>
          <a:bodyPr/>
          <a:lstStyle/>
          <a:p>
            <a:endParaRPr lang="en-US"/>
          </a:p>
        </p:txBody>
      </p:sp>
      <p:sp>
        <p:nvSpPr>
          <p:cNvPr id="23854" name="Rectangle 302"/>
          <p:cNvSpPr>
            <a:spLocks noChangeArrowheads="1"/>
          </p:cNvSpPr>
          <p:nvPr/>
        </p:nvSpPr>
        <p:spPr bwMode="auto">
          <a:xfrm>
            <a:off x="2498725" y="5711825"/>
            <a:ext cx="12700" cy="17463"/>
          </a:xfrm>
          <a:prstGeom prst="rect">
            <a:avLst/>
          </a:prstGeom>
          <a:solidFill>
            <a:srgbClr val="000080"/>
          </a:solidFill>
          <a:ln w="9525">
            <a:noFill/>
            <a:miter lim="800000"/>
            <a:headEnd/>
            <a:tailEnd/>
          </a:ln>
        </p:spPr>
        <p:txBody>
          <a:bodyPr/>
          <a:lstStyle/>
          <a:p>
            <a:endParaRPr lang="ru-RU" altLang="en-US"/>
          </a:p>
        </p:txBody>
      </p:sp>
      <p:sp>
        <p:nvSpPr>
          <p:cNvPr id="23855" name="Freeform 303"/>
          <p:cNvSpPr>
            <a:spLocks/>
          </p:cNvSpPr>
          <p:nvPr/>
        </p:nvSpPr>
        <p:spPr bwMode="auto">
          <a:xfrm>
            <a:off x="4851400" y="1173163"/>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1"/>
                </a:lnTo>
                <a:lnTo>
                  <a:pt x="64" y="0"/>
                </a:lnTo>
                <a:lnTo>
                  <a:pt x="52" y="1"/>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3"/>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56" name="Freeform 304"/>
          <p:cNvSpPr>
            <a:spLocks/>
          </p:cNvSpPr>
          <p:nvPr/>
        </p:nvSpPr>
        <p:spPr bwMode="auto">
          <a:xfrm>
            <a:off x="4919663" y="1174750"/>
            <a:ext cx="58737" cy="106363"/>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6"/>
                </a:lnTo>
                <a:lnTo>
                  <a:pt x="19" y="185"/>
                </a:lnTo>
                <a:lnTo>
                  <a:pt x="28" y="191"/>
                </a:lnTo>
                <a:lnTo>
                  <a:pt x="38" y="195"/>
                </a:lnTo>
                <a:lnTo>
                  <a:pt x="50" y="199"/>
                </a:lnTo>
                <a:lnTo>
                  <a:pt x="62" y="200"/>
                </a:lnTo>
                <a:lnTo>
                  <a:pt x="76" y="199"/>
                </a:lnTo>
                <a:lnTo>
                  <a:pt x="89" y="195"/>
                </a:lnTo>
                <a:lnTo>
                  <a:pt x="99" y="188"/>
                </a:lnTo>
                <a:lnTo>
                  <a:pt x="109" y="180"/>
                </a:lnTo>
                <a:lnTo>
                  <a:pt x="116" y="171"/>
                </a:lnTo>
                <a:lnTo>
                  <a:pt x="123" y="158"/>
                </a:lnTo>
                <a:lnTo>
                  <a:pt x="126" y="145"/>
                </a:lnTo>
                <a:lnTo>
                  <a:pt x="127" y="130"/>
                </a:lnTo>
                <a:lnTo>
                  <a:pt x="126" y="115"/>
                </a:lnTo>
                <a:lnTo>
                  <a:pt x="123" y="102"/>
                </a:lnTo>
                <a:lnTo>
                  <a:pt x="117" y="92"/>
                </a:lnTo>
                <a:lnTo>
                  <a:pt x="110" y="82"/>
                </a:lnTo>
                <a:lnTo>
                  <a:pt x="102" y="74"/>
                </a:lnTo>
                <a:lnTo>
                  <a:pt x="91" y="69"/>
                </a:lnTo>
                <a:lnTo>
                  <a:pt x="78" y="65"/>
                </a:lnTo>
                <a:lnTo>
                  <a:pt x="66" y="64"/>
                </a:lnTo>
                <a:lnTo>
                  <a:pt x="55" y="65"/>
                </a:lnTo>
                <a:lnTo>
                  <a:pt x="46" y="67"/>
                </a:lnTo>
                <a:lnTo>
                  <a:pt x="37" y="71"/>
                </a:lnTo>
                <a:lnTo>
                  <a:pt x="30" y="77"/>
                </a:lnTo>
                <a:lnTo>
                  <a:pt x="37" y="23"/>
                </a:lnTo>
                <a:lnTo>
                  <a:pt x="117" y="23"/>
                </a:lnTo>
                <a:lnTo>
                  <a:pt x="117" y="0"/>
                </a:lnTo>
                <a:lnTo>
                  <a:pt x="20" y="0"/>
                </a:lnTo>
                <a:lnTo>
                  <a:pt x="6" y="106"/>
                </a:lnTo>
                <a:lnTo>
                  <a:pt x="27" y="106"/>
                </a:lnTo>
                <a:lnTo>
                  <a:pt x="34" y="98"/>
                </a:lnTo>
                <a:lnTo>
                  <a:pt x="41" y="92"/>
                </a:lnTo>
                <a:lnTo>
                  <a:pt x="51" y="88"/>
                </a:lnTo>
                <a:lnTo>
                  <a:pt x="62" y="87"/>
                </a:lnTo>
                <a:lnTo>
                  <a:pt x="70" y="88"/>
                </a:lnTo>
                <a:lnTo>
                  <a:pt x="78" y="91"/>
                </a:lnTo>
                <a:lnTo>
                  <a:pt x="85" y="94"/>
                </a:lnTo>
                <a:lnTo>
                  <a:pt x="91" y="99"/>
                </a:lnTo>
                <a:lnTo>
                  <a:pt x="95" y="106"/>
                </a:lnTo>
                <a:lnTo>
                  <a:pt x="98" y="113"/>
                </a:lnTo>
                <a:lnTo>
                  <a:pt x="101" y="122"/>
                </a:lnTo>
                <a:lnTo>
                  <a:pt x="102" y="131"/>
                </a:lnTo>
                <a:lnTo>
                  <a:pt x="101" y="141"/>
                </a:lnTo>
                <a:lnTo>
                  <a:pt x="98" y="150"/>
                </a:lnTo>
                <a:lnTo>
                  <a:pt x="95" y="157"/>
                </a:lnTo>
                <a:lnTo>
                  <a:pt x="90" y="164"/>
                </a:lnTo>
                <a:lnTo>
                  <a:pt x="85" y="169"/>
                </a:lnTo>
                <a:lnTo>
                  <a:pt x="77" y="172"/>
                </a:lnTo>
                <a:lnTo>
                  <a:pt x="70" y="174"/>
                </a:lnTo>
                <a:lnTo>
                  <a:pt x="62" y="176"/>
                </a:lnTo>
                <a:lnTo>
                  <a:pt x="54" y="176"/>
                </a:lnTo>
                <a:lnTo>
                  <a:pt x="48" y="173"/>
                </a:lnTo>
                <a:lnTo>
                  <a:pt x="41" y="171"/>
                </a:lnTo>
                <a:lnTo>
                  <a:pt x="36" y="167"/>
                </a:lnTo>
                <a:lnTo>
                  <a:pt x="32" y="162"/>
                </a:lnTo>
                <a:lnTo>
                  <a:pt x="29" y="157"/>
                </a:lnTo>
                <a:lnTo>
                  <a:pt x="26" y="150"/>
                </a:lnTo>
                <a:lnTo>
                  <a:pt x="25" y="143"/>
                </a:lnTo>
                <a:lnTo>
                  <a:pt x="0" y="143"/>
                </a:lnTo>
                <a:close/>
              </a:path>
            </a:pathLst>
          </a:custGeom>
          <a:solidFill>
            <a:srgbClr val="000080"/>
          </a:solidFill>
          <a:ln w="9525">
            <a:noFill/>
            <a:round/>
            <a:headEnd/>
            <a:tailEnd/>
          </a:ln>
        </p:spPr>
        <p:txBody>
          <a:bodyPr/>
          <a:lstStyle/>
          <a:p>
            <a:endParaRPr lang="en-US"/>
          </a:p>
        </p:txBody>
      </p:sp>
      <p:sp>
        <p:nvSpPr>
          <p:cNvPr id="23857" name="Freeform 305"/>
          <p:cNvSpPr>
            <a:spLocks/>
          </p:cNvSpPr>
          <p:nvPr/>
        </p:nvSpPr>
        <p:spPr bwMode="auto">
          <a:xfrm>
            <a:off x="5537200" y="1168400"/>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40"/>
                </a:lnTo>
                <a:lnTo>
                  <a:pt x="28" y="49"/>
                </a:lnTo>
                <a:lnTo>
                  <a:pt x="75" y="207"/>
                </a:lnTo>
                <a:lnTo>
                  <a:pt x="100" y="207"/>
                </a:lnTo>
                <a:lnTo>
                  <a:pt x="148" y="49"/>
                </a:lnTo>
                <a:lnTo>
                  <a:pt x="152" y="30"/>
                </a:lnTo>
                <a:lnTo>
                  <a:pt x="152" y="207"/>
                </a:lnTo>
                <a:lnTo>
                  <a:pt x="178" y="207"/>
                </a:lnTo>
                <a:lnTo>
                  <a:pt x="178" y="0"/>
                </a:lnTo>
                <a:lnTo>
                  <a:pt x="141" y="0"/>
                </a:lnTo>
                <a:lnTo>
                  <a:pt x="92" y="159"/>
                </a:lnTo>
                <a:lnTo>
                  <a:pt x="88" y="176"/>
                </a:lnTo>
                <a:lnTo>
                  <a:pt x="84" y="159"/>
                </a:lnTo>
                <a:lnTo>
                  <a:pt x="36" y="0"/>
                </a:lnTo>
                <a:lnTo>
                  <a:pt x="0" y="0"/>
                </a:lnTo>
                <a:lnTo>
                  <a:pt x="0" y="207"/>
                </a:lnTo>
                <a:lnTo>
                  <a:pt x="24" y="207"/>
                </a:lnTo>
                <a:lnTo>
                  <a:pt x="24" y="30"/>
                </a:lnTo>
                <a:close/>
              </a:path>
            </a:pathLst>
          </a:custGeom>
          <a:solidFill>
            <a:srgbClr val="000080"/>
          </a:solidFill>
          <a:ln w="9525">
            <a:noFill/>
            <a:round/>
            <a:headEnd/>
            <a:tailEnd/>
          </a:ln>
        </p:spPr>
        <p:txBody>
          <a:bodyPr/>
          <a:lstStyle/>
          <a:p>
            <a:endParaRPr lang="en-US"/>
          </a:p>
        </p:txBody>
      </p:sp>
      <p:sp>
        <p:nvSpPr>
          <p:cNvPr id="23858" name="Freeform 306"/>
          <p:cNvSpPr>
            <a:spLocks noEditPoints="1"/>
          </p:cNvSpPr>
          <p:nvPr/>
        </p:nvSpPr>
        <p:spPr bwMode="auto">
          <a:xfrm>
            <a:off x="5634038" y="1196975"/>
            <a:ext cx="61912"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6"/>
                </a:lnTo>
                <a:lnTo>
                  <a:pt x="4" y="113"/>
                </a:lnTo>
                <a:lnTo>
                  <a:pt x="10" y="126"/>
                </a:lnTo>
                <a:lnTo>
                  <a:pt x="17" y="137"/>
                </a:lnTo>
                <a:lnTo>
                  <a:pt x="26" y="146"/>
                </a:lnTo>
                <a:lnTo>
                  <a:pt x="38" y="152"/>
                </a:lnTo>
                <a:lnTo>
                  <a:pt x="51" y="157"/>
                </a:lnTo>
                <a:lnTo>
                  <a:pt x="65" y="158"/>
                </a:lnTo>
                <a:lnTo>
                  <a:pt x="80" y="157"/>
                </a:lnTo>
                <a:lnTo>
                  <a:pt x="93" y="152"/>
                </a:lnTo>
                <a:lnTo>
                  <a:pt x="104" y="146"/>
                </a:lnTo>
                <a:lnTo>
                  <a:pt x="114" y="137"/>
                </a:lnTo>
                <a:lnTo>
                  <a:pt x="121" y="126"/>
                </a:lnTo>
                <a:lnTo>
                  <a:pt x="127" y="113"/>
                </a:lnTo>
                <a:lnTo>
                  <a:pt x="130" y="96"/>
                </a:lnTo>
                <a:lnTo>
                  <a:pt x="131" y="79"/>
                </a:lnTo>
                <a:lnTo>
                  <a:pt x="130" y="61"/>
                </a:lnTo>
                <a:lnTo>
                  <a:pt x="127" y="45"/>
                </a:lnTo>
                <a:lnTo>
                  <a:pt x="121" y="31"/>
                </a:lnTo>
                <a:lnTo>
                  <a:pt x="114" y="21"/>
                </a:lnTo>
                <a:lnTo>
                  <a:pt x="104" y="11"/>
                </a:lnTo>
                <a:lnTo>
                  <a:pt x="93" y="5"/>
                </a:lnTo>
                <a:lnTo>
                  <a:pt x="80" y="1"/>
                </a:lnTo>
                <a:lnTo>
                  <a:pt x="65" y="0"/>
                </a:lnTo>
                <a:lnTo>
                  <a:pt x="51" y="1"/>
                </a:lnTo>
                <a:lnTo>
                  <a:pt x="38" y="5"/>
                </a:lnTo>
                <a:lnTo>
                  <a:pt x="26" y="11"/>
                </a:lnTo>
                <a:lnTo>
                  <a:pt x="17" y="21"/>
                </a:lnTo>
                <a:lnTo>
                  <a:pt x="10" y="31"/>
                </a:lnTo>
                <a:lnTo>
                  <a:pt x="4" y="45"/>
                </a:lnTo>
                <a:lnTo>
                  <a:pt x="1" y="61"/>
                </a:lnTo>
                <a:lnTo>
                  <a:pt x="0" y="79"/>
                </a:lnTo>
                <a:close/>
                <a:moveTo>
                  <a:pt x="23" y="79"/>
                </a:moveTo>
                <a:lnTo>
                  <a:pt x="24" y="66"/>
                </a:lnTo>
                <a:lnTo>
                  <a:pt x="26" y="54"/>
                </a:lnTo>
                <a:lnTo>
                  <a:pt x="30" y="45"/>
                </a:lnTo>
                <a:lnTo>
                  <a:pt x="34" y="37"/>
                </a:lnTo>
                <a:lnTo>
                  <a:pt x="40" y="30"/>
                </a:lnTo>
                <a:lnTo>
                  <a:pt x="48" y="25"/>
                </a:lnTo>
                <a:lnTo>
                  <a:pt x="56" y="23"/>
                </a:lnTo>
                <a:lnTo>
                  <a:pt x="65" y="22"/>
                </a:lnTo>
                <a:lnTo>
                  <a:pt x="75" y="23"/>
                </a:lnTo>
                <a:lnTo>
                  <a:pt x="83" y="25"/>
                </a:lnTo>
                <a:lnTo>
                  <a:pt x="90" y="30"/>
                </a:lnTo>
                <a:lnTo>
                  <a:pt x="96" y="37"/>
                </a:lnTo>
                <a:lnTo>
                  <a:pt x="100" y="45"/>
                </a:lnTo>
                <a:lnTo>
                  <a:pt x="103" y="54"/>
                </a:lnTo>
                <a:lnTo>
                  <a:pt x="106" y="66"/>
                </a:lnTo>
                <a:lnTo>
                  <a:pt x="107" y="79"/>
                </a:lnTo>
                <a:lnTo>
                  <a:pt x="106" y="92"/>
                </a:lnTo>
                <a:lnTo>
                  <a:pt x="103" y="103"/>
                </a:lnTo>
                <a:lnTo>
                  <a:pt x="100" y="114"/>
                </a:lnTo>
                <a:lnTo>
                  <a:pt x="96" y="121"/>
                </a:lnTo>
                <a:lnTo>
                  <a:pt x="90" y="128"/>
                </a:lnTo>
                <a:lnTo>
                  <a:pt x="83" y="132"/>
                </a:lnTo>
                <a:lnTo>
                  <a:pt x="75" y="135"/>
                </a:lnTo>
                <a:lnTo>
                  <a:pt x="65" y="136"/>
                </a:lnTo>
                <a:lnTo>
                  <a:pt x="56" y="135"/>
                </a:lnTo>
                <a:lnTo>
                  <a:pt x="48" y="132"/>
                </a:lnTo>
                <a:lnTo>
                  <a:pt x="40" y="128"/>
                </a:lnTo>
                <a:lnTo>
                  <a:pt x="34" y="121"/>
                </a:lnTo>
                <a:lnTo>
                  <a:pt x="30" y="114"/>
                </a:lnTo>
                <a:lnTo>
                  <a:pt x="26" y="103"/>
                </a:lnTo>
                <a:lnTo>
                  <a:pt x="24" y="92"/>
                </a:lnTo>
                <a:lnTo>
                  <a:pt x="23" y="79"/>
                </a:lnTo>
                <a:close/>
              </a:path>
            </a:pathLst>
          </a:custGeom>
          <a:solidFill>
            <a:srgbClr val="000080"/>
          </a:solidFill>
          <a:ln w="9525">
            <a:noFill/>
            <a:round/>
            <a:headEnd/>
            <a:tailEnd/>
          </a:ln>
        </p:spPr>
        <p:txBody>
          <a:bodyPr/>
          <a:lstStyle/>
          <a:p>
            <a:endParaRPr lang="en-US"/>
          </a:p>
        </p:txBody>
      </p:sp>
      <p:sp>
        <p:nvSpPr>
          <p:cNvPr id="23859" name="Freeform 307"/>
          <p:cNvSpPr>
            <a:spLocks/>
          </p:cNvSpPr>
          <p:nvPr/>
        </p:nvSpPr>
        <p:spPr bwMode="auto">
          <a:xfrm>
            <a:off x="5708650" y="1196975"/>
            <a:ext cx="53975"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8"/>
                </a:lnTo>
                <a:lnTo>
                  <a:pt x="108" y="21"/>
                </a:lnTo>
                <a:lnTo>
                  <a:pt x="105" y="15"/>
                </a:lnTo>
                <a:lnTo>
                  <a:pt x="102" y="11"/>
                </a:lnTo>
                <a:lnTo>
                  <a:pt x="97" y="8"/>
                </a:lnTo>
                <a:lnTo>
                  <a:pt x="92" y="4"/>
                </a:lnTo>
                <a:lnTo>
                  <a:pt x="87" y="2"/>
                </a:lnTo>
                <a:lnTo>
                  <a:pt x="80" y="1"/>
                </a:lnTo>
                <a:lnTo>
                  <a:pt x="73" y="0"/>
                </a:lnTo>
                <a:lnTo>
                  <a:pt x="66" y="0"/>
                </a:lnTo>
                <a:lnTo>
                  <a:pt x="59" y="0"/>
                </a:lnTo>
                <a:lnTo>
                  <a:pt x="53" y="1"/>
                </a:lnTo>
                <a:lnTo>
                  <a:pt x="47" y="3"/>
                </a:lnTo>
                <a:lnTo>
                  <a:pt x="41" y="5"/>
                </a:lnTo>
                <a:lnTo>
                  <a:pt x="36" y="9"/>
                </a:lnTo>
                <a:lnTo>
                  <a:pt x="31" y="14"/>
                </a:lnTo>
                <a:lnTo>
                  <a:pt x="27" y="19"/>
                </a:lnTo>
                <a:lnTo>
                  <a:pt x="22" y="25"/>
                </a:lnTo>
                <a:lnTo>
                  <a:pt x="22" y="3"/>
                </a:lnTo>
                <a:lnTo>
                  <a:pt x="0" y="3"/>
                </a:lnTo>
                <a:lnTo>
                  <a:pt x="0" y="154"/>
                </a:lnTo>
                <a:lnTo>
                  <a:pt x="23" y="154"/>
                </a:lnTo>
                <a:lnTo>
                  <a:pt x="23" y="68"/>
                </a:lnTo>
                <a:lnTo>
                  <a:pt x="25" y="58"/>
                </a:lnTo>
                <a:lnTo>
                  <a:pt x="27" y="48"/>
                </a:lnTo>
                <a:lnTo>
                  <a:pt x="30" y="40"/>
                </a:lnTo>
                <a:lnTo>
                  <a:pt x="34" y="33"/>
                </a:lnTo>
                <a:lnTo>
                  <a:pt x="40" y="29"/>
                </a:lnTo>
                <a:lnTo>
                  <a:pt x="47" y="25"/>
                </a:lnTo>
                <a:lnTo>
                  <a:pt x="55" y="23"/>
                </a:lnTo>
                <a:lnTo>
                  <a:pt x="64" y="22"/>
                </a:lnTo>
                <a:lnTo>
                  <a:pt x="71" y="23"/>
                </a:lnTo>
                <a:lnTo>
                  <a:pt x="77" y="24"/>
                </a:lnTo>
                <a:lnTo>
                  <a:pt x="81" y="28"/>
                </a:lnTo>
                <a:lnTo>
                  <a:pt x="86" y="31"/>
                </a:lnTo>
                <a:lnTo>
                  <a:pt x="88" y="37"/>
                </a:lnTo>
                <a:lnTo>
                  <a:pt x="90" y="44"/>
                </a:lnTo>
                <a:lnTo>
                  <a:pt x="91" y="52"/>
                </a:lnTo>
                <a:lnTo>
                  <a:pt x="91" y="61"/>
                </a:lnTo>
                <a:lnTo>
                  <a:pt x="91" y="154"/>
                </a:lnTo>
                <a:close/>
              </a:path>
            </a:pathLst>
          </a:custGeom>
          <a:solidFill>
            <a:srgbClr val="000080"/>
          </a:solidFill>
          <a:ln w="9525">
            <a:noFill/>
            <a:round/>
            <a:headEnd/>
            <a:tailEnd/>
          </a:ln>
        </p:spPr>
        <p:txBody>
          <a:bodyPr/>
          <a:lstStyle/>
          <a:p>
            <a:endParaRPr lang="en-US"/>
          </a:p>
        </p:txBody>
      </p:sp>
      <p:sp>
        <p:nvSpPr>
          <p:cNvPr id="23860" name="Freeform 308"/>
          <p:cNvSpPr>
            <a:spLocks noEditPoints="1"/>
          </p:cNvSpPr>
          <p:nvPr/>
        </p:nvSpPr>
        <p:spPr bwMode="auto">
          <a:xfrm>
            <a:off x="5780088" y="1168400"/>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861" name="Freeform 309"/>
          <p:cNvSpPr>
            <a:spLocks noEditPoints="1"/>
          </p:cNvSpPr>
          <p:nvPr/>
        </p:nvSpPr>
        <p:spPr bwMode="auto">
          <a:xfrm>
            <a:off x="5803900" y="1196975"/>
            <a:ext cx="58738" cy="112713"/>
          </a:xfrm>
          <a:custGeom>
            <a:avLst/>
            <a:gdLst>
              <a:gd name="T0" fmla="*/ 2147483647 w 126"/>
              <a:gd name="T1" fmla="*/ 2147483647 h 215"/>
              <a:gd name="T2" fmla="*/ 2147483647 w 126"/>
              <a:gd name="T3" fmla="*/ 2147483647 h 215"/>
              <a:gd name="T4" fmla="*/ 2147483647 w 126"/>
              <a:gd name="T5" fmla="*/ 2147483647 h 215"/>
              <a:gd name="T6" fmla="*/ 2147483647 w 126"/>
              <a:gd name="T7" fmla="*/ 2147483647 h 215"/>
              <a:gd name="T8" fmla="*/ 2147483647 w 126"/>
              <a:gd name="T9" fmla="*/ 2147483647 h 215"/>
              <a:gd name="T10" fmla="*/ 2147483647 w 126"/>
              <a:gd name="T11" fmla="*/ 2147483647 h 215"/>
              <a:gd name="T12" fmla="*/ 2147483647 w 126"/>
              <a:gd name="T13" fmla="*/ 0 h 215"/>
              <a:gd name="T14" fmla="*/ 2147483647 w 126"/>
              <a:gd name="T15" fmla="*/ 2147483647 h 215"/>
              <a:gd name="T16" fmla="*/ 2147483647 w 126"/>
              <a:gd name="T17" fmla="*/ 2147483647 h 215"/>
              <a:gd name="T18" fmla="*/ 2147483647 w 126"/>
              <a:gd name="T19" fmla="*/ 2147483647 h 215"/>
              <a:gd name="T20" fmla="*/ 0 w 126"/>
              <a:gd name="T21" fmla="*/ 2147483647 h 215"/>
              <a:gd name="T22" fmla="*/ 2147483647 w 126"/>
              <a:gd name="T23" fmla="*/ 2147483647 h 215"/>
              <a:gd name="T24" fmla="*/ 2147483647 w 126"/>
              <a:gd name="T25" fmla="*/ 2147483647 h 215"/>
              <a:gd name="T26" fmla="*/ 2147483647 w 126"/>
              <a:gd name="T27" fmla="*/ 2147483647 h 215"/>
              <a:gd name="T28" fmla="*/ 2147483647 w 126"/>
              <a:gd name="T29" fmla="*/ 2147483647 h 215"/>
              <a:gd name="T30" fmla="*/ 2147483647 w 126"/>
              <a:gd name="T31" fmla="*/ 2147483647 h 215"/>
              <a:gd name="T32" fmla="*/ 2147483647 w 126"/>
              <a:gd name="T33" fmla="*/ 2147483647 h 215"/>
              <a:gd name="T34" fmla="*/ 2147483647 w 126"/>
              <a:gd name="T35" fmla="*/ 2147483647 h 215"/>
              <a:gd name="T36" fmla="*/ 2147483647 w 126"/>
              <a:gd name="T37" fmla="*/ 2147483647 h 215"/>
              <a:gd name="T38" fmla="*/ 2147483647 w 126"/>
              <a:gd name="T39" fmla="*/ 2147483647 h 215"/>
              <a:gd name="T40" fmla="*/ 2147483647 w 126"/>
              <a:gd name="T41" fmla="*/ 2147483647 h 215"/>
              <a:gd name="T42" fmla="*/ 2147483647 w 126"/>
              <a:gd name="T43" fmla="*/ 2147483647 h 215"/>
              <a:gd name="T44" fmla="*/ 2147483647 w 126"/>
              <a:gd name="T45" fmla="*/ 2147483647 h 215"/>
              <a:gd name="T46" fmla="*/ 2147483647 w 126"/>
              <a:gd name="T47" fmla="*/ 2147483647 h 215"/>
              <a:gd name="T48" fmla="*/ 2147483647 w 126"/>
              <a:gd name="T49" fmla="*/ 2147483647 h 215"/>
              <a:gd name="T50" fmla="*/ 2147483647 w 126"/>
              <a:gd name="T51" fmla="*/ 2147483647 h 215"/>
              <a:gd name="T52" fmla="*/ 2147483647 w 126"/>
              <a:gd name="T53" fmla="*/ 2147483647 h 215"/>
              <a:gd name="T54" fmla="*/ 2147483647 w 126"/>
              <a:gd name="T55" fmla="*/ 2147483647 h 215"/>
              <a:gd name="T56" fmla="*/ 2147483647 w 126"/>
              <a:gd name="T57" fmla="*/ 2147483647 h 215"/>
              <a:gd name="T58" fmla="*/ 2147483647 w 126"/>
              <a:gd name="T59" fmla="*/ 2147483647 h 215"/>
              <a:gd name="T60" fmla="*/ 2147483647 w 126"/>
              <a:gd name="T61" fmla="*/ 2147483647 h 215"/>
              <a:gd name="T62" fmla="*/ 2147483647 w 126"/>
              <a:gd name="T63" fmla="*/ 2147483647 h 215"/>
              <a:gd name="T64" fmla="*/ 2147483647 w 126"/>
              <a:gd name="T65" fmla="*/ 2147483647 h 215"/>
              <a:gd name="T66" fmla="*/ 2147483647 w 126"/>
              <a:gd name="T67" fmla="*/ 2147483647 h 215"/>
              <a:gd name="T68" fmla="*/ 2147483647 w 126"/>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
              <a:gd name="T106" fmla="*/ 0 h 215"/>
              <a:gd name="T107" fmla="*/ 126 w 126"/>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 h="215">
                <a:moveTo>
                  <a:pt x="104" y="133"/>
                </a:moveTo>
                <a:lnTo>
                  <a:pt x="104" y="215"/>
                </a:lnTo>
                <a:lnTo>
                  <a:pt x="126" y="215"/>
                </a:lnTo>
                <a:lnTo>
                  <a:pt x="126" y="3"/>
                </a:lnTo>
                <a:lnTo>
                  <a:pt x="104" y="3"/>
                </a:lnTo>
                <a:lnTo>
                  <a:pt x="104" y="25"/>
                </a:lnTo>
                <a:lnTo>
                  <a:pt x="100" y="19"/>
                </a:lnTo>
                <a:lnTo>
                  <a:pt x="96" y="14"/>
                </a:lnTo>
                <a:lnTo>
                  <a:pt x="90" y="10"/>
                </a:lnTo>
                <a:lnTo>
                  <a:pt x="85" y="5"/>
                </a:lnTo>
                <a:lnTo>
                  <a:pt x="80" y="3"/>
                </a:lnTo>
                <a:lnTo>
                  <a:pt x="73" y="1"/>
                </a:lnTo>
                <a:lnTo>
                  <a:pt x="67" y="0"/>
                </a:lnTo>
                <a:lnTo>
                  <a:pt x="60" y="0"/>
                </a:lnTo>
                <a:lnTo>
                  <a:pt x="47" y="1"/>
                </a:lnTo>
                <a:lnTo>
                  <a:pt x="35" y="5"/>
                </a:lnTo>
                <a:lnTo>
                  <a:pt x="25" y="11"/>
                </a:lnTo>
                <a:lnTo>
                  <a:pt x="16" y="21"/>
                </a:lnTo>
                <a:lnTo>
                  <a:pt x="9" y="32"/>
                </a:lnTo>
                <a:lnTo>
                  <a:pt x="4" y="45"/>
                </a:lnTo>
                <a:lnTo>
                  <a:pt x="1" y="61"/>
                </a:lnTo>
                <a:lnTo>
                  <a:pt x="0" y="79"/>
                </a:lnTo>
                <a:lnTo>
                  <a:pt x="1" y="96"/>
                </a:lnTo>
                <a:lnTo>
                  <a:pt x="4" y="111"/>
                </a:lnTo>
                <a:lnTo>
                  <a:pt x="9" y="125"/>
                </a:lnTo>
                <a:lnTo>
                  <a:pt x="16" y="137"/>
                </a:lnTo>
                <a:lnTo>
                  <a:pt x="25" y="146"/>
                </a:lnTo>
                <a:lnTo>
                  <a:pt x="35" y="152"/>
                </a:lnTo>
                <a:lnTo>
                  <a:pt x="47" y="157"/>
                </a:lnTo>
                <a:lnTo>
                  <a:pt x="60" y="158"/>
                </a:lnTo>
                <a:lnTo>
                  <a:pt x="67" y="158"/>
                </a:lnTo>
                <a:lnTo>
                  <a:pt x="73" y="157"/>
                </a:lnTo>
                <a:lnTo>
                  <a:pt x="80" y="154"/>
                </a:lnTo>
                <a:lnTo>
                  <a:pt x="86" y="152"/>
                </a:lnTo>
                <a:lnTo>
                  <a:pt x="91" y="149"/>
                </a:lnTo>
                <a:lnTo>
                  <a:pt x="97" y="144"/>
                </a:lnTo>
                <a:lnTo>
                  <a:pt x="101" y="139"/>
                </a:lnTo>
                <a:lnTo>
                  <a:pt x="104" y="133"/>
                </a:lnTo>
                <a:close/>
                <a:moveTo>
                  <a:pt x="24" y="78"/>
                </a:moveTo>
                <a:lnTo>
                  <a:pt x="25" y="65"/>
                </a:lnTo>
                <a:lnTo>
                  <a:pt x="27" y="54"/>
                </a:lnTo>
                <a:lnTo>
                  <a:pt x="30" y="45"/>
                </a:lnTo>
                <a:lnTo>
                  <a:pt x="35" y="37"/>
                </a:lnTo>
                <a:lnTo>
                  <a:pt x="41" y="31"/>
                </a:lnTo>
                <a:lnTo>
                  <a:pt x="48" y="26"/>
                </a:lnTo>
                <a:lnTo>
                  <a:pt x="55" y="24"/>
                </a:lnTo>
                <a:lnTo>
                  <a:pt x="65" y="23"/>
                </a:lnTo>
                <a:lnTo>
                  <a:pt x="73" y="24"/>
                </a:lnTo>
                <a:lnTo>
                  <a:pt x="82" y="26"/>
                </a:lnTo>
                <a:lnTo>
                  <a:pt x="88" y="31"/>
                </a:lnTo>
                <a:lnTo>
                  <a:pt x="95" y="38"/>
                </a:lnTo>
                <a:lnTo>
                  <a:pt x="99" y="45"/>
                </a:lnTo>
                <a:lnTo>
                  <a:pt x="102" y="55"/>
                </a:lnTo>
                <a:lnTo>
                  <a:pt x="104" y="66"/>
                </a:lnTo>
                <a:lnTo>
                  <a:pt x="105" y="79"/>
                </a:lnTo>
                <a:lnTo>
                  <a:pt x="104" y="92"/>
                </a:lnTo>
                <a:lnTo>
                  <a:pt x="102" y="103"/>
                </a:lnTo>
                <a:lnTo>
                  <a:pt x="99" y="114"/>
                </a:lnTo>
                <a:lnTo>
                  <a:pt x="95" y="121"/>
                </a:lnTo>
                <a:lnTo>
                  <a:pt x="89" y="128"/>
                </a:lnTo>
                <a:lnTo>
                  <a:pt x="82" y="132"/>
                </a:lnTo>
                <a:lnTo>
                  <a:pt x="74" y="135"/>
                </a:lnTo>
                <a:lnTo>
                  <a:pt x="66" y="136"/>
                </a:lnTo>
                <a:lnTo>
                  <a:pt x="57" y="135"/>
                </a:lnTo>
                <a:lnTo>
                  <a:pt x="48" y="132"/>
                </a:lnTo>
                <a:lnTo>
                  <a:pt x="41" y="128"/>
                </a:lnTo>
                <a:lnTo>
                  <a:pt x="35" y="121"/>
                </a:lnTo>
                <a:lnTo>
                  <a:pt x="30" y="113"/>
                </a:lnTo>
                <a:lnTo>
                  <a:pt x="27" y="102"/>
                </a:lnTo>
                <a:lnTo>
                  <a:pt x="25" y="90"/>
                </a:lnTo>
                <a:lnTo>
                  <a:pt x="24" y="78"/>
                </a:lnTo>
                <a:close/>
              </a:path>
            </a:pathLst>
          </a:custGeom>
          <a:solidFill>
            <a:srgbClr val="000080"/>
          </a:solidFill>
          <a:ln w="9525">
            <a:noFill/>
            <a:round/>
            <a:headEnd/>
            <a:tailEnd/>
          </a:ln>
        </p:spPr>
        <p:txBody>
          <a:bodyPr/>
          <a:lstStyle/>
          <a:p>
            <a:endParaRPr lang="en-US"/>
          </a:p>
        </p:txBody>
      </p:sp>
      <p:sp>
        <p:nvSpPr>
          <p:cNvPr id="23862" name="Freeform 310"/>
          <p:cNvSpPr>
            <a:spLocks/>
          </p:cNvSpPr>
          <p:nvPr/>
        </p:nvSpPr>
        <p:spPr bwMode="auto">
          <a:xfrm>
            <a:off x="5878513" y="1198563"/>
            <a:ext cx="53975" cy="80962"/>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3" y="0"/>
                </a:moveTo>
                <a:lnTo>
                  <a:pt x="0" y="0"/>
                </a:lnTo>
                <a:lnTo>
                  <a:pt x="0" y="91"/>
                </a:lnTo>
                <a:lnTo>
                  <a:pt x="0" y="98"/>
                </a:lnTo>
                <a:lnTo>
                  <a:pt x="0" y="108"/>
                </a:lnTo>
                <a:lnTo>
                  <a:pt x="1" y="118"/>
                </a:lnTo>
                <a:lnTo>
                  <a:pt x="3" y="127"/>
                </a:lnTo>
                <a:lnTo>
                  <a:pt x="6" y="134"/>
                </a:lnTo>
                <a:lnTo>
                  <a:pt x="9" y="139"/>
                </a:lnTo>
                <a:lnTo>
                  <a:pt x="13" y="143"/>
                </a:lnTo>
                <a:lnTo>
                  <a:pt x="17" y="147"/>
                </a:lnTo>
                <a:lnTo>
                  <a:pt x="22" y="149"/>
                </a:lnTo>
                <a:lnTo>
                  <a:pt x="27" y="151"/>
                </a:lnTo>
                <a:lnTo>
                  <a:pt x="34" y="154"/>
                </a:lnTo>
                <a:lnTo>
                  <a:pt x="40" y="155"/>
                </a:lnTo>
                <a:lnTo>
                  <a:pt x="46" y="155"/>
                </a:lnTo>
                <a:lnTo>
                  <a:pt x="54" y="155"/>
                </a:lnTo>
                <a:lnTo>
                  <a:pt x="61" y="154"/>
                </a:lnTo>
                <a:lnTo>
                  <a:pt x="67" y="151"/>
                </a:lnTo>
                <a:lnTo>
                  <a:pt x="74" y="148"/>
                </a:lnTo>
                <a:lnTo>
                  <a:pt x="79" y="144"/>
                </a:lnTo>
                <a:lnTo>
                  <a:pt x="83" y="140"/>
                </a:lnTo>
                <a:lnTo>
                  <a:pt x="87" y="135"/>
                </a:lnTo>
                <a:lnTo>
                  <a:pt x="92" y="129"/>
                </a:lnTo>
                <a:lnTo>
                  <a:pt x="92" y="151"/>
                </a:lnTo>
                <a:lnTo>
                  <a:pt x="114" y="151"/>
                </a:lnTo>
                <a:lnTo>
                  <a:pt x="114" y="0"/>
                </a:lnTo>
                <a:lnTo>
                  <a:pt x="91" y="0"/>
                </a:lnTo>
                <a:lnTo>
                  <a:pt x="91" y="82"/>
                </a:lnTo>
                <a:lnTo>
                  <a:pt x="90" y="93"/>
                </a:lnTo>
                <a:lnTo>
                  <a:pt x="88" y="104"/>
                </a:lnTo>
                <a:lnTo>
                  <a:pt x="85" y="113"/>
                </a:lnTo>
                <a:lnTo>
                  <a:pt x="80" y="120"/>
                </a:lnTo>
                <a:lnTo>
                  <a:pt x="75" y="126"/>
                </a:lnTo>
                <a:lnTo>
                  <a:pt x="68" y="129"/>
                </a:lnTo>
                <a:lnTo>
                  <a:pt x="60" y="132"/>
                </a:lnTo>
                <a:lnTo>
                  <a:pt x="50" y="133"/>
                </a:lnTo>
                <a:lnTo>
                  <a:pt x="43" y="133"/>
                </a:lnTo>
                <a:lnTo>
                  <a:pt x="37" y="130"/>
                </a:lnTo>
                <a:lnTo>
                  <a:pt x="33" y="127"/>
                </a:lnTo>
                <a:lnTo>
                  <a:pt x="28" y="123"/>
                </a:lnTo>
                <a:lnTo>
                  <a:pt x="26" y="118"/>
                </a:lnTo>
                <a:lnTo>
                  <a:pt x="24" y="111"/>
                </a:lnTo>
                <a:lnTo>
                  <a:pt x="23" y="103"/>
                </a:lnTo>
                <a:lnTo>
                  <a:pt x="23" y="93"/>
                </a:lnTo>
                <a:lnTo>
                  <a:pt x="23" y="0"/>
                </a:lnTo>
                <a:close/>
              </a:path>
            </a:pathLst>
          </a:custGeom>
          <a:solidFill>
            <a:srgbClr val="000080"/>
          </a:solidFill>
          <a:ln w="9525">
            <a:noFill/>
            <a:round/>
            <a:headEnd/>
            <a:tailEnd/>
          </a:ln>
        </p:spPr>
        <p:txBody>
          <a:bodyPr/>
          <a:lstStyle/>
          <a:p>
            <a:endParaRPr lang="en-US"/>
          </a:p>
        </p:txBody>
      </p:sp>
      <p:sp>
        <p:nvSpPr>
          <p:cNvPr id="23863" name="Freeform 311"/>
          <p:cNvSpPr>
            <a:spLocks noEditPoints="1"/>
          </p:cNvSpPr>
          <p:nvPr/>
        </p:nvSpPr>
        <p:spPr bwMode="auto">
          <a:xfrm>
            <a:off x="5946775" y="1196975"/>
            <a:ext cx="57150"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2" y="130"/>
                </a:lnTo>
                <a:lnTo>
                  <a:pt x="77" y="132"/>
                </a:lnTo>
                <a:lnTo>
                  <a:pt x="71" y="135"/>
                </a:lnTo>
                <a:lnTo>
                  <a:pt x="64" y="135"/>
                </a:lnTo>
                <a:lnTo>
                  <a:pt x="55" y="133"/>
                </a:lnTo>
                <a:lnTo>
                  <a:pt x="48" y="131"/>
                </a:lnTo>
                <a:lnTo>
                  <a:pt x="41" y="128"/>
                </a:lnTo>
                <a:lnTo>
                  <a:pt x="35" y="122"/>
                </a:lnTo>
                <a:lnTo>
                  <a:pt x="31" y="116"/>
                </a:lnTo>
                <a:lnTo>
                  <a:pt x="28" y="108"/>
                </a:lnTo>
                <a:lnTo>
                  <a:pt x="26" y="97"/>
                </a:lnTo>
                <a:lnTo>
                  <a:pt x="24"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6" y="11"/>
                </a:lnTo>
                <a:lnTo>
                  <a:pt x="17" y="21"/>
                </a:lnTo>
                <a:lnTo>
                  <a:pt x="10" y="32"/>
                </a:lnTo>
                <a:lnTo>
                  <a:pt x="4" y="46"/>
                </a:lnTo>
                <a:lnTo>
                  <a:pt x="1" y="62"/>
                </a:lnTo>
                <a:lnTo>
                  <a:pt x="0" y="80"/>
                </a:lnTo>
                <a:lnTo>
                  <a:pt x="1" y="97"/>
                </a:lnTo>
                <a:lnTo>
                  <a:pt x="4" y="113"/>
                </a:lnTo>
                <a:lnTo>
                  <a:pt x="10" y="126"/>
                </a:lnTo>
                <a:lnTo>
                  <a:pt x="17" y="137"/>
                </a:lnTo>
                <a:lnTo>
                  <a:pt x="26" y="146"/>
                </a:lnTo>
                <a:lnTo>
                  <a:pt x="36" y="152"/>
                </a:lnTo>
                <a:lnTo>
                  <a:pt x="49" y="157"/>
                </a:lnTo>
                <a:lnTo>
                  <a:pt x="61" y="158"/>
                </a:lnTo>
                <a:lnTo>
                  <a:pt x="73" y="157"/>
                </a:lnTo>
                <a:lnTo>
                  <a:pt x="85" y="154"/>
                </a:lnTo>
                <a:lnTo>
                  <a:pt x="94" y="150"/>
                </a:lnTo>
                <a:lnTo>
                  <a:pt x="103" y="144"/>
                </a:lnTo>
                <a:lnTo>
                  <a:pt x="109" y="137"/>
                </a:lnTo>
                <a:lnTo>
                  <a:pt x="115" y="128"/>
                </a:lnTo>
                <a:lnTo>
                  <a:pt x="119" y="118"/>
                </a:lnTo>
                <a:lnTo>
                  <a:pt x="122" y="107"/>
                </a:lnTo>
                <a:lnTo>
                  <a:pt x="99" y="107"/>
                </a:lnTo>
                <a:close/>
                <a:moveTo>
                  <a:pt x="24" y="66"/>
                </a:moveTo>
                <a:lnTo>
                  <a:pt x="26" y="55"/>
                </a:lnTo>
                <a:lnTo>
                  <a:pt x="28" y="47"/>
                </a:lnTo>
                <a:lnTo>
                  <a:pt x="32" y="39"/>
                </a:lnTo>
                <a:lnTo>
                  <a:pt x="36" y="33"/>
                </a:lnTo>
                <a:lnTo>
                  <a:pt x="41" y="28"/>
                </a:lnTo>
                <a:lnTo>
                  <a:pt x="48" y="24"/>
                </a:lnTo>
                <a:lnTo>
                  <a:pt x="54" y="23"/>
                </a:lnTo>
                <a:lnTo>
                  <a:pt x="62" y="22"/>
                </a:lnTo>
                <a:lnTo>
                  <a:pt x="71" y="23"/>
                </a:lnTo>
                <a:lnTo>
                  <a:pt x="78" y="24"/>
                </a:lnTo>
                <a:lnTo>
                  <a:pt x="85" y="29"/>
                </a:lnTo>
                <a:lnTo>
                  <a:pt x="90" y="33"/>
                </a:lnTo>
                <a:lnTo>
                  <a:pt x="94" y="39"/>
                </a:lnTo>
                <a:lnTo>
                  <a:pt x="97" y="47"/>
                </a:lnTo>
                <a:lnTo>
                  <a:pt x="98" y="55"/>
                </a:lnTo>
                <a:lnTo>
                  <a:pt x="99" y="66"/>
                </a:lnTo>
                <a:lnTo>
                  <a:pt x="24" y="66"/>
                </a:lnTo>
                <a:close/>
              </a:path>
            </a:pathLst>
          </a:custGeom>
          <a:solidFill>
            <a:srgbClr val="000080"/>
          </a:solidFill>
          <a:ln w="9525">
            <a:noFill/>
            <a:round/>
            <a:headEnd/>
            <a:tailEnd/>
          </a:ln>
        </p:spPr>
        <p:txBody>
          <a:bodyPr/>
          <a:lstStyle/>
          <a:p>
            <a:endParaRPr lang="en-US"/>
          </a:p>
        </p:txBody>
      </p:sp>
      <p:sp>
        <p:nvSpPr>
          <p:cNvPr id="23864" name="Freeform 312"/>
          <p:cNvSpPr>
            <a:spLocks noEditPoints="1"/>
          </p:cNvSpPr>
          <p:nvPr/>
        </p:nvSpPr>
        <p:spPr bwMode="auto">
          <a:xfrm>
            <a:off x="6046788" y="1166813"/>
            <a:ext cx="82550" cy="119062"/>
          </a:xfrm>
          <a:custGeom>
            <a:avLst/>
            <a:gdLst>
              <a:gd name="T0" fmla="*/ 2147483647 w 178"/>
              <a:gd name="T1" fmla="*/ 2147483647 h 226"/>
              <a:gd name="T2" fmla="*/ 2147483647 w 178"/>
              <a:gd name="T3" fmla="*/ 2147483647 h 226"/>
              <a:gd name="T4" fmla="*/ 2147483647 w 178"/>
              <a:gd name="T5" fmla="*/ 2147483647 h 226"/>
              <a:gd name="T6" fmla="*/ 2147483647 w 178"/>
              <a:gd name="T7" fmla="*/ 2147483647 h 226"/>
              <a:gd name="T8" fmla="*/ 2147483647 w 178"/>
              <a:gd name="T9" fmla="*/ 2147483647 h 226"/>
              <a:gd name="T10" fmla="*/ 2147483647 w 178"/>
              <a:gd name="T11" fmla="*/ 2147483647 h 226"/>
              <a:gd name="T12" fmla="*/ 2147483647 w 178"/>
              <a:gd name="T13" fmla="*/ 2147483647 h 226"/>
              <a:gd name="T14" fmla="*/ 2147483647 w 178"/>
              <a:gd name="T15" fmla="*/ 2147483647 h 226"/>
              <a:gd name="T16" fmla="*/ 2147483647 w 178"/>
              <a:gd name="T17" fmla="*/ 2147483647 h 226"/>
              <a:gd name="T18" fmla="*/ 2147483647 w 178"/>
              <a:gd name="T19" fmla="*/ 2147483647 h 226"/>
              <a:gd name="T20" fmla="*/ 2147483647 w 178"/>
              <a:gd name="T21" fmla="*/ 2147483647 h 226"/>
              <a:gd name="T22" fmla="*/ 2147483647 w 178"/>
              <a:gd name="T23" fmla="*/ 2147483647 h 226"/>
              <a:gd name="T24" fmla="*/ 2147483647 w 178"/>
              <a:gd name="T25" fmla="*/ 2147483647 h 226"/>
              <a:gd name="T26" fmla="*/ 2147483647 w 178"/>
              <a:gd name="T27" fmla="*/ 0 h 226"/>
              <a:gd name="T28" fmla="*/ 2147483647 w 178"/>
              <a:gd name="T29" fmla="*/ 2147483647 h 226"/>
              <a:gd name="T30" fmla="*/ 2147483647 w 178"/>
              <a:gd name="T31" fmla="*/ 2147483647 h 226"/>
              <a:gd name="T32" fmla="*/ 2147483647 w 178"/>
              <a:gd name="T33" fmla="*/ 2147483647 h 226"/>
              <a:gd name="T34" fmla="*/ 2147483647 w 178"/>
              <a:gd name="T35" fmla="*/ 2147483647 h 226"/>
              <a:gd name="T36" fmla="*/ 2147483647 w 178"/>
              <a:gd name="T37" fmla="*/ 2147483647 h 226"/>
              <a:gd name="T38" fmla="*/ 2147483647 w 178"/>
              <a:gd name="T39" fmla="*/ 2147483647 h 226"/>
              <a:gd name="T40" fmla="*/ 2147483647 w 178"/>
              <a:gd name="T41" fmla="*/ 2147483647 h 226"/>
              <a:gd name="T42" fmla="*/ 0 w 178"/>
              <a:gd name="T43" fmla="*/ 2147483647 h 226"/>
              <a:gd name="T44" fmla="*/ 2147483647 w 178"/>
              <a:gd name="T45" fmla="*/ 2147483647 h 226"/>
              <a:gd name="T46" fmla="*/ 2147483647 w 178"/>
              <a:gd name="T47" fmla="*/ 2147483647 h 226"/>
              <a:gd name="T48" fmla="*/ 2147483647 w 178"/>
              <a:gd name="T49" fmla="*/ 2147483647 h 226"/>
              <a:gd name="T50" fmla="*/ 2147483647 w 178"/>
              <a:gd name="T51" fmla="*/ 2147483647 h 226"/>
              <a:gd name="T52" fmla="*/ 2147483647 w 178"/>
              <a:gd name="T53" fmla="*/ 2147483647 h 226"/>
              <a:gd name="T54" fmla="*/ 2147483647 w 178"/>
              <a:gd name="T55" fmla="*/ 2147483647 h 226"/>
              <a:gd name="T56" fmla="*/ 2147483647 w 178"/>
              <a:gd name="T57" fmla="*/ 2147483647 h 226"/>
              <a:gd name="T58" fmla="*/ 2147483647 w 178"/>
              <a:gd name="T59" fmla="*/ 2147483647 h 226"/>
              <a:gd name="T60" fmla="*/ 2147483647 w 178"/>
              <a:gd name="T61" fmla="*/ 2147483647 h 226"/>
              <a:gd name="T62" fmla="*/ 2147483647 w 178"/>
              <a:gd name="T63" fmla="*/ 2147483647 h 226"/>
              <a:gd name="T64" fmla="*/ 2147483647 w 178"/>
              <a:gd name="T65" fmla="*/ 2147483647 h 226"/>
              <a:gd name="T66" fmla="*/ 2147483647 w 178"/>
              <a:gd name="T67" fmla="*/ 2147483647 h 226"/>
              <a:gd name="T68" fmla="*/ 2147483647 w 178"/>
              <a:gd name="T69" fmla="*/ 2147483647 h 226"/>
              <a:gd name="T70" fmla="*/ 2147483647 w 178"/>
              <a:gd name="T71" fmla="*/ 2147483647 h 226"/>
              <a:gd name="T72" fmla="*/ 2147483647 w 178"/>
              <a:gd name="T73" fmla="*/ 2147483647 h 226"/>
              <a:gd name="T74" fmla="*/ 2147483647 w 178"/>
              <a:gd name="T75" fmla="*/ 2147483647 h 226"/>
              <a:gd name="T76" fmla="*/ 2147483647 w 178"/>
              <a:gd name="T77" fmla="*/ 2147483647 h 226"/>
              <a:gd name="T78" fmla="*/ 2147483647 w 178"/>
              <a:gd name="T79" fmla="*/ 2147483647 h 226"/>
              <a:gd name="T80" fmla="*/ 2147483647 w 178"/>
              <a:gd name="T81" fmla="*/ 2147483647 h 226"/>
              <a:gd name="T82" fmla="*/ 2147483647 w 178"/>
              <a:gd name="T83" fmla="*/ 2147483647 h 226"/>
              <a:gd name="T84" fmla="*/ 2147483647 w 178"/>
              <a:gd name="T85" fmla="*/ 2147483647 h 226"/>
              <a:gd name="T86" fmla="*/ 2147483647 w 178"/>
              <a:gd name="T87" fmla="*/ 2147483647 h 226"/>
              <a:gd name="T88" fmla="*/ 2147483647 w 178"/>
              <a:gd name="T89" fmla="*/ 2147483647 h 226"/>
              <a:gd name="T90" fmla="*/ 2147483647 w 178"/>
              <a:gd name="T91" fmla="*/ 2147483647 h 226"/>
              <a:gd name="T92" fmla="*/ 2147483647 w 178"/>
              <a:gd name="T93" fmla="*/ 2147483647 h 226"/>
              <a:gd name="T94" fmla="*/ 2147483647 w 178"/>
              <a:gd name="T95" fmla="*/ 2147483647 h 226"/>
              <a:gd name="T96" fmla="*/ 2147483647 w 178"/>
              <a:gd name="T97" fmla="*/ 2147483647 h 226"/>
              <a:gd name="T98" fmla="*/ 2147483647 w 178"/>
              <a:gd name="T99" fmla="*/ 2147483647 h 226"/>
              <a:gd name="T100" fmla="*/ 2147483647 w 178"/>
              <a:gd name="T101" fmla="*/ 2147483647 h 226"/>
              <a:gd name="T102" fmla="*/ 2147483647 w 178"/>
              <a:gd name="T103" fmla="*/ 2147483647 h 2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8"/>
              <a:gd name="T157" fmla="*/ 0 h 226"/>
              <a:gd name="T158" fmla="*/ 178 w 178"/>
              <a:gd name="T159" fmla="*/ 226 h 2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8" h="226">
                <a:moveTo>
                  <a:pt x="137" y="202"/>
                </a:moveTo>
                <a:lnTo>
                  <a:pt x="164" y="226"/>
                </a:lnTo>
                <a:lnTo>
                  <a:pt x="176" y="209"/>
                </a:lnTo>
                <a:lnTo>
                  <a:pt x="154" y="187"/>
                </a:lnTo>
                <a:lnTo>
                  <a:pt x="161" y="179"/>
                </a:lnTo>
                <a:lnTo>
                  <a:pt x="165" y="171"/>
                </a:lnTo>
                <a:lnTo>
                  <a:pt x="169" y="162"/>
                </a:lnTo>
                <a:lnTo>
                  <a:pt x="172" y="151"/>
                </a:lnTo>
                <a:lnTo>
                  <a:pt x="175" y="142"/>
                </a:lnTo>
                <a:lnTo>
                  <a:pt x="177" y="130"/>
                </a:lnTo>
                <a:lnTo>
                  <a:pt x="178" y="120"/>
                </a:lnTo>
                <a:lnTo>
                  <a:pt x="178" y="107"/>
                </a:lnTo>
                <a:lnTo>
                  <a:pt x="178" y="95"/>
                </a:lnTo>
                <a:lnTo>
                  <a:pt x="177" y="84"/>
                </a:lnTo>
                <a:lnTo>
                  <a:pt x="175" y="72"/>
                </a:lnTo>
                <a:lnTo>
                  <a:pt x="172" y="61"/>
                </a:lnTo>
                <a:lnTo>
                  <a:pt x="169" y="52"/>
                </a:lnTo>
                <a:lnTo>
                  <a:pt x="165" y="44"/>
                </a:lnTo>
                <a:lnTo>
                  <a:pt x="161" y="36"/>
                </a:lnTo>
                <a:lnTo>
                  <a:pt x="154" y="28"/>
                </a:lnTo>
                <a:lnTo>
                  <a:pt x="149" y="22"/>
                </a:lnTo>
                <a:lnTo>
                  <a:pt x="142" y="16"/>
                </a:lnTo>
                <a:lnTo>
                  <a:pt x="134" y="11"/>
                </a:lnTo>
                <a:lnTo>
                  <a:pt x="127" y="7"/>
                </a:lnTo>
                <a:lnTo>
                  <a:pt x="118" y="4"/>
                </a:lnTo>
                <a:lnTo>
                  <a:pt x="109" y="2"/>
                </a:lnTo>
                <a:lnTo>
                  <a:pt x="99" y="0"/>
                </a:lnTo>
                <a:lnTo>
                  <a:pt x="90" y="0"/>
                </a:lnTo>
                <a:lnTo>
                  <a:pt x="79" y="0"/>
                </a:lnTo>
                <a:lnTo>
                  <a:pt x="70" y="2"/>
                </a:lnTo>
                <a:lnTo>
                  <a:pt x="60" y="4"/>
                </a:lnTo>
                <a:lnTo>
                  <a:pt x="52" y="7"/>
                </a:lnTo>
                <a:lnTo>
                  <a:pt x="45" y="11"/>
                </a:lnTo>
                <a:lnTo>
                  <a:pt x="37" y="16"/>
                </a:lnTo>
                <a:lnTo>
                  <a:pt x="30" y="22"/>
                </a:lnTo>
                <a:lnTo>
                  <a:pt x="24" y="28"/>
                </a:lnTo>
                <a:lnTo>
                  <a:pt x="19" y="36"/>
                </a:lnTo>
                <a:lnTo>
                  <a:pt x="14" y="44"/>
                </a:lnTo>
                <a:lnTo>
                  <a:pt x="10" y="52"/>
                </a:lnTo>
                <a:lnTo>
                  <a:pt x="7" y="61"/>
                </a:lnTo>
                <a:lnTo>
                  <a:pt x="3" y="72"/>
                </a:lnTo>
                <a:lnTo>
                  <a:pt x="1" y="84"/>
                </a:lnTo>
                <a:lnTo>
                  <a:pt x="0" y="95"/>
                </a:lnTo>
                <a:lnTo>
                  <a:pt x="0" y="108"/>
                </a:lnTo>
                <a:lnTo>
                  <a:pt x="0" y="120"/>
                </a:lnTo>
                <a:lnTo>
                  <a:pt x="1" y="131"/>
                </a:lnTo>
                <a:lnTo>
                  <a:pt x="3" y="143"/>
                </a:lnTo>
                <a:lnTo>
                  <a:pt x="7" y="153"/>
                </a:lnTo>
                <a:lnTo>
                  <a:pt x="10" y="163"/>
                </a:lnTo>
                <a:lnTo>
                  <a:pt x="14" y="172"/>
                </a:lnTo>
                <a:lnTo>
                  <a:pt x="19" y="179"/>
                </a:lnTo>
                <a:lnTo>
                  <a:pt x="24" y="187"/>
                </a:lnTo>
                <a:lnTo>
                  <a:pt x="30" y="193"/>
                </a:lnTo>
                <a:lnTo>
                  <a:pt x="37" y="199"/>
                </a:lnTo>
                <a:lnTo>
                  <a:pt x="45" y="203"/>
                </a:lnTo>
                <a:lnTo>
                  <a:pt x="52" y="208"/>
                </a:lnTo>
                <a:lnTo>
                  <a:pt x="60" y="210"/>
                </a:lnTo>
                <a:lnTo>
                  <a:pt x="70" y="213"/>
                </a:lnTo>
                <a:lnTo>
                  <a:pt x="79" y="215"/>
                </a:lnTo>
                <a:lnTo>
                  <a:pt x="90" y="215"/>
                </a:lnTo>
                <a:lnTo>
                  <a:pt x="103" y="214"/>
                </a:lnTo>
                <a:lnTo>
                  <a:pt x="115" y="212"/>
                </a:lnTo>
                <a:lnTo>
                  <a:pt x="127" y="208"/>
                </a:lnTo>
                <a:lnTo>
                  <a:pt x="137" y="202"/>
                </a:lnTo>
                <a:close/>
                <a:moveTo>
                  <a:pt x="117" y="184"/>
                </a:moveTo>
                <a:lnTo>
                  <a:pt x="111" y="187"/>
                </a:lnTo>
                <a:lnTo>
                  <a:pt x="104" y="189"/>
                </a:lnTo>
                <a:lnTo>
                  <a:pt x="97" y="191"/>
                </a:lnTo>
                <a:lnTo>
                  <a:pt x="90" y="191"/>
                </a:lnTo>
                <a:lnTo>
                  <a:pt x="76" y="189"/>
                </a:lnTo>
                <a:lnTo>
                  <a:pt x="64" y="185"/>
                </a:lnTo>
                <a:lnTo>
                  <a:pt x="53" y="178"/>
                </a:lnTo>
                <a:lnTo>
                  <a:pt x="43" y="169"/>
                </a:lnTo>
                <a:lnTo>
                  <a:pt x="36" y="157"/>
                </a:lnTo>
                <a:lnTo>
                  <a:pt x="31" y="143"/>
                </a:lnTo>
                <a:lnTo>
                  <a:pt x="28" y="127"/>
                </a:lnTo>
                <a:lnTo>
                  <a:pt x="27" y="108"/>
                </a:lnTo>
                <a:lnTo>
                  <a:pt x="28" y="88"/>
                </a:lnTo>
                <a:lnTo>
                  <a:pt x="31" y="72"/>
                </a:lnTo>
                <a:lnTo>
                  <a:pt x="36" y="58"/>
                </a:lnTo>
                <a:lnTo>
                  <a:pt x="43" y="46"/>
                </a:lnTo>
                <a:lnTo>
                  <a:pt x="53" y="37"/>
                </a:lnTo>
                <a:lnTo>
                  <a:pt x="64" y="30"/>
                </a:lnTo>
                <a:lnTo>
                  <a:pt x="76" y="25"/>
                </a:lnTo>
                <a:lnTo>
                  <a:pt x="90" y="24"/>
                </a:lnTo>
                <a:lnTo>
                  <a:pt x="104" y="25"/>
                </a:lnTo>
                <a:lnTo>
                  <a:pt x="115" y="30"/>
                </a:lnTo>
                <a:lnTo>
                  <a:pt x="127" y="37"/>
                </a:lnTo>
                <a:lnTo>
                  <a:pt x="135" y="46"/>
                </a:lnTo>
                <a:lnTo>
                  <a:pt x="143" y="58"/>
                </a:lnTo>
                <a:lnTo>
                  <a:pt x="148" y="72"/>
                </a:lnTo>
                <a:lnTo>
                  <a:pt x="151" y="88"/>
                </a:lnTo>
                <a:lnTo>
                  <a:pt x="152" y="108"/>
                </a:lnTo>
                <a:lnTo>
                  <a:pt x="152" y="117"/>
                </a:lnTo>
                <a:lnTo>
                  <a:pt x="151" y="127"/>
                </a:lnTo>
                <a:lnTo>
                  <a:pt x="149" y="136"/>
                </a:lnTo>
                <a:lnTo>
                  <a:pt x="148" y="144"/>
                </a:lnTo>
                <a:lnTo>
                  <a:pt x="145" y="152"/>
                </a:lnTo>
                <a:lnTo>
                  <a:pt x="142" y="159"/>
                </a:lnTo>
                <a:lnTo>
                  <a:pt x="138" y="165"/>
                </a:lnTo>
                <a:lnTo>
                  <a:pt x="134" y="171"/>
                </a:lnTo>
                <a:lnTo>
                  <a:pt x="109" y="149"/>
                </a:lnTo>
                <a:lnTo>
                  <a:pt x="96" y="165"/>
                </a:lnTo>
                <a:lnTo>
                  <a:pt x="117" y="184"/>
                </a:lnTo>
                <a:close/>
              </a:path>
            </a:pathLst>
          </a:custGeom>
          <a:solidFill>
            <a:srgbClr val="000080"/>
          </a:solidFill>
          <a:ln w="9525">
            <a:noFill/>
            <a:round/>
            <a:headEnd/>
            <a:tailEnd/>
          </a:ln>
        </p:spPr>
        <p:txBody>
          <a:bodyPr/>
          <a:lstStyle/>
          <a:p>
            <a:endParaRPr lang="en-US"/>
          </a:p>
        </p:txBody>
      </p:sp>
      <p:sp>
        <p:nvSpPr>
          <p:cNvPr id="23865" name="Rectangle 313"/>
          <p:cNvSpPr>
            <a:spLocks noChangeArrowheads="1"/>
          </p:cNvSpPr>
          <p:nvPr/>
        </p:nvSpPr>
        <p:spPr bwMode="auto">
          <a:xfrm>
            <a:off x="6145213" y="1262063"/>
            <a:ext cx="11112" cy="15875"/>
          </a:xfrm>
          <a:prstGeom prst="rect">
            <a:avLst/>
          </a:prstGeom>
          <a:solidFill>
            <a:srgbClr val="000080"/>
          </a:solidFill>
          <a:ln w="9525">
            <a:noFill/>
            <a:miter lim="800000"/>
            <a:headEnd/>
            <a:tailEnd/>
          </a:ln>
        </p:spPr>
        <p:txBody>
          <a:bodyPr/>
          <a:lstStyle/>
          <a:p>
            <a:endParaRPr lang="ru-RU" altLang="en-US"/>
          </a:p>
        </p:txBody>
      </p:sp>
      <p:sp>
        <p:nvSpPr>
          <p:cNvPr id="23866" name="Freeform 314"/>
          <p:cNvSpPr>
            <a:spLocks/>
          </p:cNvSpPr>
          <p:nvPr/>
        </p:nvSpPr>
        <p:spPr bwMode="auto">
          <a:xfrm>
            <a:off x="4851400" y="1365250"/>
            <a:ext cx="58738"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0"/>
                </a:lnTo>
                <a:lnTo>
                  <a:pt x="47" y="145"/>
                </a:lnTo>
                <a:lnTo>
                  <a:pt x="54" y="140"/>
                </a:lnTo>
                <a:lnTo>
                  <a:pt x="61" y="135"/>
                </a:lnTo>
                <a:lnTo>
                  <a:pt x="70" y="130"/>
                </a:lnTo>
                <a:lnTo>
                  <a:pt x="85" y="122"/>
                </a:lnTo>
                <a:lnTo>
                  <a:pt x="95" y="115"/>
                </a:lnTo>
                <a:lnTo>
                  <a:pt x="102" y="109"/>
                </a:lnTo>
                <a:lnTo>
                  <a:pt x="110" y="102"/>
                </a:lnTo>
                <a:lnTo>
                  <a:pt x="115" y="95"/>
                </a:lnTo>
                <a:lnTo>
                  <a:pt x="119" y="87"/>
                </a:lnTo>
                <a:lnTo>
                  <a:pt x="122" y="78"/>
                </a:lnTo>
                <a:lnTo>
                  <a:pt x="123" y="69"/>
                </a:lnTo>
                <a:lnTo>
                  <a:pt x="124" y="59"/>
                </a:lnTo>
                <a:lnTo>
                  <a:pt x="123" y="46"/>
                </a:lnTo>
                <a:lnTo>
                  <a:pt x="120" y="35"/>
                </a:lnTo>
                <a:lnTo>
                  <a:pt x="115" y="24"/>
                </a:lnTo>
                <a:lnTo>
                  <a:pt x="108" y="16"/>
                </a:lnTo>
                <a:lnTo>
                  <a:pt x="99" y="9"/>
                </a:lnTo>
                <a:lnTo>
                  <a:pt x="90" y="4"/>
                </a:lnTo>
                <a:lnTo>
                  <a:pt x="78" y="1"/>
                </a:lnTo>
                <a:lnTo>
                  <a:pt x="64" y="0"/>
                </a:lnTo>
                <a:lnTo>
                  <a:pt x="52" y="1"/>
                </a:lnTo>
                <a:lnTo>
                  <a:pt x="40" y="4"/>
                </a:lnTo>
                <a:lnTo>
                  <a:pt x="30" y="10"/>
                </a:lnTo>
                <a:lnTo>
                  <a:pt x="21" y="18"/>
                </a:lnTo>
                <a:lnTo>
                  <a:pt x="14" y="28"/>
                </a:lnTo>
                <a:lnTo>
                  <a:pt x="8" y="39"/>
                </a:lnTo>
                <a:lnTo>
                  <a:pt x="5" y="53"/>
                </a:lnTo>
                <a:lnTo>
                  <a:pt x="4" y="69"/>
                </a:lnTo>
                <a:lnTo>
                  <a:pt x="4" y="72"/>
                </a:lnTo>
                <a:lnTo>
                  <a:pt x="28" y="72"/>
                </a:lnTo>
                <a:lnTo>
                  <a:pt x="28" y="70"/>
                </a:lnTo>
                <a:lnTo>
                  <a:pt x="30" y="59"/>
                </a:lnTo>
                <a:lnTo>
                  <a:pt x="31" y="51"/>
                </a:lnTo>
                <a:lnTo>
                  <a:pt x="34" y="43"/>
                </a:lnTo>
                <a:lnTo>
                  <a:pt x="38" y="36"/>
                </a:lnTo>
                <a:lnTo>
                  <a:pt x="43" y="31"/>
                </a:lnTo>
                <a:lnTo>
                  <a:pt x="50" y="28"/>
                </a:lnTo>
                <a:lnTo>
                  <a:pt x="56" y="25"/>
                </a:lnTo>
                <a:lnTo>
                  <a:pt x="63" y="24"/>
                </a:lnTo>
                <a:lnTo>
                  <a:pt x="72" y="25"/>
                </a:lnTo>
                <a:lnTo>
                  <a:pt x="78" y="27"/>
                </a:lnTo>
                <a:lnTo>
                  <a:pt x="84" y="30"/>
                </a:lnTo>
                <a:lnTo>
                  <a:pt x="90" y="34"/>
                </a:lnTo>
                <a:lnTo>
                  <a:pt x="94" y="39"/>
                </a:lnTo>
                <a:lnTo>
                  <a:pt x="97" y="45"/>
                </a:lnTo>
                <a:lnTo>
                  <a:pt x="98" y="52"/>
                </a:lnTo>
                <a:lnTo>
                  <a:pt x="99" y="59"/>
                </a:lnTo>
                <a:lnTo>
                  <a:pt x="99" y="66"/>
                </a:lnTo>
                <a:lnTo>
                  <a:pt x="97" y="72"/>
                </a:lnTo>
                <a:lnTo>
                  <a:pt x="96" y="78"/>
                </a:lnTo>
                <a:lnTo>
                  <a:pt x="93" y="83"/>
                </a:lnTo>
                <a:lnTo>
                  <a:pt x="89" y="88"/>
                </a:lnTo>
                <a:lnTo>
                  <a:pt x="84" y="93"/>
                </a:lnTo>
                <a:lnTo>
                  <a:pt x="79" y="98"/>
                </a:lnTo>
                <a:lnTo>
                  <a:pt x="73" y="101"/>
                </a:lnTo>
                <a:lnTo>
                  <a:pt x="58" y="110"/>
                </a:lnTo>
                <a:lnTo>
                  <a:pt x="44" y="119"/>
                </a:lnTo>
                <a:lnTo>
                  <a:pt x="33" y="128"/>
                </a:lnTo>
                <a:lnTo>
                  <a:pt x="22" y="137"/>
                </a:lnTo>
                <a:lnTo>
                  <a:pt x="15" y="148"/>
                </a:lnTo>
                <a:lnTo>
                  <a:pt x="8" y="158"/>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67" name="Freeform 315"/>
          <p:cNvSpPr>
            <a:spLocks noEditPoints="1"/>
          </p:cNvSpPr>
          <p:nvPr/>
        </p:nvSpPr>
        <p:spPr bwMode="auto">
          <a:xfrm>
            <a:off x="4919663" y="1365250"/>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3"/>
                </a:lnTo>
                <a:lnTo>
                  <a:pt x="82" y="1"/>
                </a:lnTo>
                <a:lnTo>
                  <a:pt x="69" y="0"/>
                </a:lnTo>
                <a:lnTo>
                  <a:pt x="62" y="0"/>
                </a:lnTo>
                <a:lnTo>
                  <a:pt x="54" y="2"/>
                </a:lnTo>
                <a:lnTo>
                  <a:pt x="47" y="4"/>
                </a:lnTo>
                <a:lnTo>
                  <a:pt x="40" y="7"/>
                </a:lnTo>
                <a:lnTo>
                  <a:pt x="34" y="11"/>
                </a:lnTo>
                <a:lnTo>
                  <a:pt x="29" y="16"/>
                </a:lnTo>
                <a:lnTo>
                  <a:pt x="24" y="22"/>
                </a:lnTo>
                <a:lnTo>
                  <a:pt x="18" y="28"/>
                </a:lnTo>
                <a:lnTo>
                  <a:pt x="14" y="36"/>
                </a:lnTo>
                <a:lnTo>
                  <a:pt x="11" y="44"/>
                </a:lnTo>
                <a:lnTo>
                  <a:pt x="8" y="53"/>
                </a:lnTo>
                <a:lnTo>
                  <a:pt x="5" y="63"/>
                </a:lnTo>
                <a:lnTo>
                  <a:pt x="4" y="73"/>
                </a:lnTo>
                <a:lnTo>
                  <a:pt x="1" y="85"/>
                </a:lnTo>
                <a:lnTo>
                  <a:pt x="0" y="98"/>
                </a:lnTo>
                <a:lnTo>
                  <a:pt x="0" y="110"/>
                </a:lnTo>
                <a:lnTo>
                  <a:pt x="0" y="122"/>
                </a:lnTo>
                <a:lnTo>
                  <a:pt x="1" y="133"/>
                </a:lnTo>
                <a:lnTo>
                  <a:pt x="3" y="142"/>
                </a:lnTo>
                <a:lnTo>
                  <a:pt x="5" y="151"/>
                </a:lnTo>
                <a:lnTo>
                  <a:pt x="7" y="159"/>
                </a:lnTo>
                <a:lnTo>
                  <a:pt x="10" y="166"/>
                </a:lnTo>
                <a:lnTo>
                  <a:pt x="13" y="173"/>
                </a:lnTo>
                <a:lnTo>
                  <a:pt x="17" y="180"/>
                </a:lnTo>
                <a:lnTo>
                  <a:pt x="22" y="185"/>
                </a:lnTo>
                <a:lnTo>
                  <a:pt x="27" y="190"/>
                </a:lnTo>
                <a:lnTo>
                  <a:pt x="32" y="194"/>
                </a:lnTo>
                <a:lnTo>
                  <a:pt x="38" y="198"/>
                </a:lnTo>
                <a:lnTo>
                  <a:pt x="45" y="200"/>
                </a:lnTo>
                <a:lnTo>
                  <a:pt x="51" y="202"/>
                </a:lnTo>
                <a:lnTo>
                  <a:pt x="58" y="204"/>
                </a:lnTo>
                <a:lnTo>
                  <a:pt x="66" y="204"/>
                </a:lnTo>
                <a:lnTo>
                  <a:pt x="80" y="202"/>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8"/>
                </a:lnTo>
                <a:lnTo>
                  <a:pt x="104" y="80"/>
                </a:lnTo>
                <a:lnTo>
                  <a:pt x="93" y="74"/>
                </a:lnTo>
                <a:lnTo>
                  <a:pt x="83" y="71"/>
                </a:lnTo>
                <a:lnTo>
                  <a:pt x="70" y="70"/>
                </a:lnTo>
                <a:lnTo>
                  <a:pt x="57" y="71"/>
                </a:lnTo>
                <a:lnTo>
                  <a:pt x="46" y="76"/>
                </a:lnTo>
                <a:lnTo>
                  <a:pt x="35" y="83"/>
                </a:lnTo>
                <a:lnTo>
                  <a:pt x="27" y="92"/>
                </a:lnTo>
                <a:lnTo>
                  <a:pt x="28" y="76"/>
                </a:lnTo>
                <a:lnTo>
                  <a:pt x="31" y="62"/>
                </a:lnTo>
                <a:lnTo>
                  <a:pt x="34" y="50"/>
                </a:lnTo>
                <a:lnTo>
                  <a:pt x="39" y="41"/>
                </a:lnTo>
                <a:lnTo>
                  <a:pt x="45" y="32"/>
                </a:lnTo>
                <a:lnTo>
                  <a:pt x="52" y="28"/>
                </a:lnTo>
                <a:lnTo>
                  <a:pt x="61" y="24"/>
                </a:lnTo>
                <a:lnTo>
                  <a:pt x="70" y="23"/>
                </a:lnTo>
                <a:lnTo>
                  <a:pt x="76" y="23"/>
                </a:lnTo>
                <a:lnTo>
                  <a:pt x="83" y="25"/>
                </a:lnTo>
                <a:lnTo>
                  <a:pt x="88" y="28"/>
                </a:lnTo>
                <a:lnTo>
                  <a:pt x="93" y="30"/>
                </a:lnTo>
                <a:lnTo>
                  <a:pt x="96" y="35"/>
                </a:lnTo>
                <a:lnTo>
                  <a:pt x="100" y="39"/>
                </a:lnTo>
                <a:lnTo>
                  <a:pt x="102" y="46"/>
                </a:lnTo>
                <a:lnTo>
                  <a:pt x="103" y="52"/>
                </a:lnTo>
                <a:lnTo>
                  <a:pt x="127" y="52"/>
                </a:lnTo>
                <a:close/>
                <a:moveTo>
                  <a:pt x="103" y="136"/>
                </a:moveTo>
                <a:lnTo>
                  <a:pt x="102" y="145"/>
                </a:lnTo>
                <a:lnTo>
                  <a:pt x="101" y="155"/>
                </a:lnTo>
                <a:lnTo>
                  <a:pt x="97" y="162"/>
                </a:lnTo>
                <a:lnTo>
                  <a:pt x="92" y="169"/>
                </a:lnTo>
                <a:lnTo>
                  <a:pt x="87" y="173"/>
                </a:lnTo>
                <a:lnTo>
                  <a:pt x="82" y="177"/>
                </a:lnTo>
                <a:lnTo>
                  <a:pt x="74" y="179"/>
                </a:lnTo>
                <a:lnTo>
                  <a:pt x="66" y="180"/>
                </a:lnTo>
                <a:lnTo>
                  <a:pt x="58" y="179"/>
                </a:lnTo>
                <a:lnTo>
                  <a:pt x="51" y="177"/>
                </a:lnTo>
                <a:lnTo>
                  <a:pt x="45" y="173"/>
                </a:lnTo>
                <a:lnTo>
                  <a:pt x="39" y="169"/>
                </a:lnTo>
                <a:lnTo>
                  <a:pt x="35" y="162"/>
                </a:lnTo>
                <a:lnTo>
                  <a:pt x="32" y="155"/>
                </a:lnTo>
                <a:lnTo>
                  <a:pt x="30" y="147"/>
                </a:lnTo>
                <a:lnTo>
                  <a:pt x="29" y="136"/>
                </a:lnTo>
                <a:lnTo>
                  <a:pt x="30" y="127"/>
                </a:lnTo>
                <a:lnTo>
                  <a:pt x="31" y="119"/>
                </a:lnTo>
                <a:lnTo>
                  <a:pt x="35" y="110"/>
                </a:lnTo>
                <a:lnTo>
                  <a:pt x="39" y="105"/>
                </a:lnTo>
                <a:lnTo>
                  <a:pt x="45" y="100"/>
                </a:lnTo>
                <a:lnTo>
                  <a:pt x="51" y="96"/>
                </a:lnTo>
                <a:lnTo>
                  <a:pt x="58" y="94"/>
                </a:lnTo>
                <a:lnTo>
                  <a:pt x="67" y="93"/>
                </a:lnTo>
                <a:lnTo>
                  <a:pt x="74" y="94"/>
                </a:lnTo>
                <a:lnTo>
                  <a:pt x="82" y="96"/>
                </a:lnTo>
                <a:lnTo>
                  <a:pt x="88" y="100"/>
                </a:lnTo>
                <a:lnTo>
                  <a:pt x="93" y="105"/>
                </a:lnTo>
                <a:lnTo>
                  <a:pt x="97" y="110"/>
                </a:lnTo>
                <a:lnTo>
                  <a:pt x="101" y="119"/>
                </a:lnTo>
                <a:lnTo>
                  <a:pt x="102" y="127"/>
                </a:lnTo>
                <a:lnTo>
                  <a:pt x="103" y="136"/>
                </a:lnTo>
                <a:close/>
              </a:path>
            </a:pathLst>
          </a:custGeom>
          <a:solidFill>
            <a:srgbClr val="000080"/>
          </a:solidFill>
          <a:ln w="9525">
            <a:noFill/>
            <a:round/>
            <a:headEnd/>
            <a:tailEnd/>
          </a:ln>
        </p:spPr>
        <p:txBody>
          <a:bodyPr/>
          <a:lstStyle/>
          <a:p>
            <a:endParaRPr lang="en-US"/>
          </a:p>
        </p:txBody>
      </p:sp>
      <p:sp>
        <p:nvSpPr>
          <p:cNvPr id="23868" name="Freeform 316"/>
          <p:cNvSpPr>
            <a:spLocks noEditPoints="1"/>
          </p:cNvSpPr>
          <p:nvPr/>
        </p:nvSpPr>
        <p:spPr bwMode="auto">
          <a:xfrm>
            <a:off x="5537200" y="1362075"/>
            <a:ext cx="69850"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8"/>
                </a:lnTo>
                <a:lnTo>
                  <a:pt x="67" y="118"/>
                </a:lnTo>
                <a:lnTo>
                  <a:pt x="78" y="118"/>
                </a:lnTo>
                <a:lnTo>
                  <a:pt x="87" y="120"/>
                </a:lnTo>
                <a:lnTo>
                  <a:pt x="94" y="121"/>
                </a:lnTo>
                <a:lnTo>
                  <a:pt x="100" y="123"/>
                </a:lnTo>
                <a:lnTo>
                  <a:pt x="104" y="128"/>
                </a:lnTo>
                <a:lnTo>
                  <a:pt x="106" y="134"/>
                </a:lnTo>
                <a:lnTo>
                  <a:pt x="108" y="142"/>
                </a:lnTo>
                <a:lnTo>
                  <a:pt x="109" y="151"/>
                </a:lnTo>
                <a:lnTo>
                  <a:pt x="110" y="179"/>
                </a:lnTo>
                <a:lnTo>
                  <a:pt x="111" y="187"/>
                </a:lnTo>
                <a:lnTo>
                  <a:pt x="112" y="195"/>
                </a:lnTo>
                <a:lnTo>
                  <a:pt x="113" y="201"/>
                </a:lnTo>
                <a:lnTo>
                  <a:pt x="115" y="207"/>
                </a:lnTo>
                <a:lnTo>
                  <a:pt x="145" y="207"/>
                </a:lnTo>
                <a:lnTo>
                  <a:pt x="145" y="201"/>
                </a:lnTo>
                <a:lnTo>
                  <a:pt x="141" y="198"/>
                </a:lnTo>
                <a:lnTo>
                  <a:pt x="139" y="193"/>
                </a:lnTo>
                <a:lnTo>
                  <a:pt x="137" y="186"/>
                </a:lnTo>
                <a:lnTo>
                  <a:pt x="136" y="177"/>
                </a:lnTo>
                <a:lnTo>
                  <a:pt x="134" y="143"/>
                </a:lnTo>
                <a:lnTo>
                  <a:pt x="133" y="136"/>
                </a:lnTo>
                <a:lnTo>
                  <a:pt x="132" y="129"/>
                </a:lnTo>
                <a:lnTo>
                  <a:pt x="131" y="122"/>
                </a:lnTo>
                <a:lnTo>
                  <a:pt x="129" y="117"/>
                </a:lnTo>
                <a:lnTo>
                  <a:pt x="126" y="113"/>
                </a:lnTo>
                <a:lnTo>
                  <a:pt x="123" y="109"/>
                </a:lnTo>
                <a:lnTo>
                  <a:pt x="118" y="107"/>
                </a:lnTo>
                <a:lnTo>
                  <a:pt x="113" y="104"/>
                </a:lnTo>
                <a:lnTo>
                  <a:pt x="118" y="101"/>
                </a:lnTo>
                <a:lnTo>
                  <a:pt x="124" y="96"/>
                </a:lnTo>
                <a:lnTo>
                  <a:pt x="128" y="92"/>
                </a:lnTo>
                <a:lnTo>
                  <a:pt x="132" y="86"/>
                </a:lnTo>
                <a:lnTo>
                  <a:pt x="134" y="80"/>
                </a:lnTo>
                <a:lnTo>
                  <a:pt x="136" y="73"/>
                </a:lnTo>
                <a:lnTo>
                  <a:pt x="139" y="65"/>
                </a:lnTo>
                <a:lnTo>
                  <a:pt x="139" y="57"/>
                </a:lnTo>
                <a:lnTo>
                  <a:pt x="139" y="49"/>
                </a:lnTo>
                <a:lnTo>
                  <a:pt x="137" y="40"/>
                </a:lnTo>
                <a:lnTo>
                  <a:pt x="135" y="33"/>
                </a:lnTo>
                <a:lnTo>
                  <a:pt x="132" y="26"/>
                </a:lnTo>
                <a:lnTo>
                  <a:pt x="129" y="21"/>
                </a:lnTo>
                <a:lnTo>
                  <a:pt x="125" y="16"/>
                </a:lnTo>
                <a:lnTo>
                  <a:pt x="120" y="11"/>
                </a:lnTo>
                <a:lnTo>
                  <a:pt x="114" y="7"/>
                </a:lnTo>
                <a:lnTo>
                  <a:pt x="105" y="3"/>
                </a:lnTo>
                <a:lnTo>
                  <a:pt x="95" y="1"/>
                </a:lnTo>
                <a:lnTo>
                  <a:pt x="85" y="0"/>
                </a:lnTo>
                <a:lnTo>
                  <a:pt x="73" y="0"/>
                </a:lnTo>
                <a:lnTo>
                  <a:pt x="0" y="0"/>
                </a:lnTo>
                <a:close/>
                <a:moveTo>
                  <a:pt x="26" y="24"/>
                </a:moveTo>
                <a:lnTo>
                  <a:pt x="69" y="24"/>
                </a:lnTo>
                <a:lnTo>
                  <a:pt x="79" y="24"/>
                </a:lnTo>
                <a:lnTo>
                  <a:pt x="88" y="25"/>
                </a:lnTo>
                <a:lnTo>
                  <a:pt x="95" y="28"/>
                </a:lnTo>
                <a:lnTo>
                  <a:pt x="102" y="30"/>
                </a:lnTo>
                <a:lnTo>
                  <a:pt x="106" y="35"/>
                </a:lnTo>
                <a:lnTo>
                  <a:pt x="109" y="40"/>
                </a:lnTo>
                <a:lnTo>
                  <a:pt x="111" y="49"/>
                </a:lnTo>
                <a:lnTo>
                  <a:pt x="112" y="58"/>
                </a:lnTo>
                <a:lnTo>
                  <a:pt x="111" y="67"/>
                </a:lnTo>
                <a:lnTo>
                  <a:pt x="110" y="75"/>
                </a:lnTo>
                <a:lnTo>
                  <a:pt x="106" y="81"/>
                </a:lnTo>
                <a:lnTo>
                  <a:pt x="102" y="86"/>
                </a:lnTo>
                <a:lnTo>
                  <a:pt x="95" y="89"/>
                </a:lnTo>
                <a:lnTo>
                  <a:pt x="88" y="92"/>
                </a:lnTo>
                <a:lnTo>
                  <a:pt x="79" y="94"/>
                </a:lnTo>
                <a:lnTo>
                  <a:pt x="69" y="94"/>
                </a:lnTo>
                <a:lnTo>
                  <a:pt x="26" y="94"/>
                </a:lnTo>
                <a:lnTo>
                  <a:pt x="26" y="24"/>
                </a:lnTo>
                <a:close/>
              </a:path>
            </a:pathLst>
          </a:custGeom>
          <a:solidFill>
            <a:srgbClr val="000080"/>
          </a:solidFill>
          <a:ln w="9525">
            <a:noFill/>
            <a:round/>
            <a:headEnd/>
            <a:tailEnd/>
          </a:ln>
        </p:spPr>
        <p:txBody>
          <a:bodyPr/>
          <a:lstStyle/>
          <a:p>
            <a:endParaRPr lang="en-US"/>
          </a:p>
        </p:txBody>
      </p:sp>
      <p:sp>
        <p:nvSpPr>
          <p:cNvPr id="23869" name="Freeform 317"/>
          <p:cNvSpPr>
            <a:spLocks noEditPoints="1"/>
          </p:cNvSpPr>
          <p:nvPr/>
        </p:nvSpPr>
        <p:spPr bwMode="auto">
          <a:xfrm>
            <a:off x="5614988" y="1354138"/>
            <a:ext cx="57150" cy="119062"/>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1" y="189"/>
                </a:lnTo>
                <a:lnTo>
                  <a:pt x="86" y="193"/>
                </a:lnTo>
                <a:lnTo>
                  <a:pt x="82" y="196"/>
                </a:lnTo>
                <a:lnTo>
                  <a:pt x="77" y="198"/>
                </a:lnTo>
                <a:lnTo>
                  <a:pt x="70" y="200"/>
                </a:lnTo>
                <a:lnTo>
                  <a:pt x="63" y="200"/>
                </a:lnTo>
                <a:lnTo>
                  <a:pt x="55" y="199"/>
                </a:lnTo>
                <a:lnTo>
                  <a:pt x="47" y="197"/>
                </a:lnTo>
                <a:lnTo>
                  <a:pt x="41" y="193"/>
                </a:lnTo>
                <a:lnTo>
                  <a:pt x="35" y="187"/>
                </a:lnTo>
                <a:lnTo>
                  <a:pt x="30" y="182"/>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2"/>
                </a:lnTo>
                <a:lnTo>
                  <a:pt x="1" y="128"/>
                </a:lnTo>
                <a:lnTo>
                  <a:pt x="0" y="145"/>
                </a:lnTo>
                <a:lnTo>
                  <a:pt x="1" y="163"/>
                </a:lnTo>
                <a:lnTo>
                  <a:pt x="4" y="178"/>
                </a:lnTo>
                <a:lnTo>
                  <a:pt x="9" y="192"/>
                </a:lnTo>
                <a:lnTo>
                  <a:pt x="17" y="202"/>
                </a:lnTo>
                <a:lnTo>
                  <a:pt x="25" y="212"/>
                </a:lnTo>
                <a:lnTo>
                  <a:pt x="36" y="218"/>
                </a:lnTo>
                <a:lnTo>
                  <a:pt x="48" y="222"/>
                </a:lnTo>
                <a:lnTo>
                  <a:pt x="61" y="223"/>
                </a:lnTo>
                <a:lnTo>
                  <a:pt x="73" y="222"/>
                </a:lnTo>
                <a:lnTo>
                  <a:pt x="84" y="220"/>
                </a:lnTo>
                <a:lnTo>
                  <a:pt x="94" y="215"/>
                </a:lnTo>
                <a:lnTo>
                  <a:pt x="102" y="209"/>
                </a:lnTo>
                <a:lnTo>
                  <a:pt x="108" y="202"/>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90"/>
                </a:lnTo>
                <a:lnTo>
                  <a:pt x="54" y="88"/>
                </a:lnTo>
                <a:lnTo>
                  <a:pt x="62" y="87"/>
                </a:lnTo>
                <a:lnTo>
                  <a:pt x="70" y="88"/>
                </a:lnTo>
                <a:lnTo>
                  <a:pt x="78" y="90"/>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80"/>
          </a:solidFill>
          <a:ln w="9525">
            <a:noFill/>
            <a:round/>
            <a:headEnd/>
            <a:tailEnd/>
          </a:ln>
        </p:spPr>
        <p:txBody>
          <a:bodyPr/>
          <a:lstStyle/>
          <a:p>
            <a:endParaRPr lang="en-US"/>
          </a:p>
        </p:txBody>
      </p:sp>
      <p:sp>
        <p:nvSpPr>
          <p:cNvPr id="23870" name="Freeform 318"/>
          <p:cNvSpPr>
            <a:spLocks noEditPoints="1"/>
          </p:cNvSpPr>
          <p:nvPr/>
        </p:nvSpPr>
        <p:spPr bwMode="auto">
          <a:xfrm>
            <a:off x="5681663" y="1389063"/>
            <a:ext cx="60325" cy="115887"/>
          </a:xfrm>
          <a:custGeom>
            <a:avLst/>
            <a:gdLst>
              <a:gd name="T0" fmla="*/ 2147483647 w 127"/>
              <a:gd name="T1" fmla="*/ 2147483647 h 218"/>
              <a:gd name="T2" fmla="*/ 2147483647 w 127"/>
              <a:gd name="T3" fmla="*/ 2147483647 h 218"/>
              <a:gd name="T4" fmla="*/ 2147483647 w 127"/>
              <a:gd name="T5" fmla="*/ 2147483647 h 218"/>
              <a:gd name="T6" fmla="*/ 2147483647 w 127"/>
              <a:gd name="T7" fmla="*/ 2147483647 h 218"/>
              <a:gd name="T8" fmla="*/ 2147483647 w 127"/>
              <a:gd name="T9" fmla="*/ 2147483647 h 218"/>
              <a:gd name="T10" fmla="*/ 2147483647 w 127"/>
              <a:gd name="T11" fmla="*/ 2147483647 h 218"/>
              <a:gd name="T12" fmla="*/ 2147483647 w 127"/>
              <a:gd name="T13" fmla="*/ 2147483647 h 218"/>
              <a:gd name="T14" fmla="*/ 2147483647 w 127"/>
              <a:gd name="T15" fmla="*/ 2147483647 h 218"/>
              <a:gd name="T16" fmla="*/ 2147483647 w 127"/>
              <a:gd name="T17" fmla="*/ 2147483647 h 218"/>
              <a:gd name="T18" fmla="*/ 2147483647 w 127"/>
              <a:gd name="T19" fmla="*/ 2147483647 h 218"/>
              <a:gd name="T20" fmla="*/ 2147483647 w 127"/>
              <a:gd name="T21" fmla="*/ 2147483647 h 218"/>
              <a:gd name="T22" fmla="*/ 2147483647 w 127"/>
              <a:gd name="T23" fmla="*/ 2147483647 h 218"/>
              <a:gd name="T24" fmla="*/ 2147483647 w 127"/>
              <a:gd name="T25" fmla="*/ 2147483647 h 218"/>
              <a:gd name="T26" fmla="*/ 2147483647 w 127"/>
              <a:gd name="T27" fmla="*/ 2147483647 h 218"/>
              <a:gd name="T28" fmla="*/ 2147483647 w 127"/>
              <a:gd name="T29" fmla="*/ 2147483647 h 218"/>
              <a:gd name="T30" fmla="*/ 2147483647 w 127"/>
              <a:gd name="T31" fmla="*/ 2147483647 h 218"/>
              <a:gd name="T32" fmla="*/ 2147483647 w 127"/>
              <a:gd name="T33" fmla="*/ 2147483647 h 218"/>
              <a:gd name="T34" fmla="*/ 2147483647 w 127"/>
              <a:gd name="T35" fmla="*/ 2147483647 h 218"/>
              <a:gd name="T36" fmla="*/ 2147483647 w 127"/>
              <a:gd name="T37" fmla="*/ 2147483647 h 218"/>
              <a:gd name="T38" fmla="*/ 2147483647 w 127"/>
              <a:gd name="T39" fmla="*/ 2147483647 h 218"/>
              <a:gd name="T40" fmla="*/ 2147483647 w 127"/>
              <a:gd name="T41" fmla="*/ 2147483647 h 218"/>
              <a:gd name="T42" fmla="*/ 2147483647 w 127"/>
              <a:gd name="T43" fmla="*/ 2147483647 h 218"/>
              <a:gd name="T44" fmla="*/ 2147483647 w 127"/>
              <a:gd name="T45" fmla="*/ 2147483647 h 218"/>
              <a:gd name="T46" fmla="*/ 2147483647 w 127"/>
              <a:gd name="T47" fmla="*/ 0 h 218"/>
              <a:gd name="T48" fmla="*/ 2147483647 w 127"/>
              <a:gd name="T49" fmla="*/ 2147483647 h 218"/>
              <a:gd name="T50" fmla="*/ 2147483647 w 127"/>
              <a:gd name="T51" fmla="*/ 2147483647 h 218"/>
              <a:gd name="T52" fmla="*/ 2147483647 w 127"/>
              <a:gd name="T53" fmla="*/ 2147483647 h 218"/>
              <a:gd name="T54" fmla="*/ 0 w 127"/>
              <a:gd name="T55" fmla="*/ 2147483647 h 218"/>
              <a:gd name="T56" fmla="*/ 2147483647 w 127"/>
              <a:gd name="T57" fmla="*/ 2147483647 h 218"/>
              <a:gd name="T58" fmla="*/ 2147483647 w 127"/>
              <a:gd name="T59" fmla="*/ 2147483647 h 218"/>
              <a:gd name="T60" fmla="*/ 2147483647 w 127"/>
              <a:gd name="T61" fmla="*/ 2147483647 h 218"/>
              <a:gd name="T62" fmla="*/ 2147483647 w 127"/>
              <a:gd name="T63" fmla="*/ 2147483647 h 218"/>
              <a:gd name="T64" fmla="*/ 2147483647 w 127"/>
              <a:gd name="T65" fmla="*/ 2147483647 h 218"/>
              <a:gd name="T66" fmla="*/ 2147483647 w 127"/>
              <a:gd name="T67" fmla="*/ 2147483647 h 218"/>
              <a:gd name="T68" fmla="*/ 2147483647 w 127"/>
              <a:gd name="T69" fmla="*/ 2147483647 h 218"/>
              <a:gd name="T70" fmla="*/ 2147483647 w 127"/>
              <a:gd name="T71" fmla="*/ 2147483647 h 218"/>
              <a:gd name="T72" fmla="*/ 2147483647 w 127"/>
              <a:gd name="T73" fmla="*/ 2147483647 h 218"/>
              <a:gd name="T74" fmla="*/ 2147483647 w 127"/>
              <a:gd name="T75" fmla="*/ 2147483647 h 218"/>
              <a:gd name="T76" fmla="*/ 2147483647 w 127"/>
              <a:gd name="T77" fmla="*/ 2147483647 h 218"/>
              <a:gd name="T78" fmla="*/ 2147483647 w 127"/>
              <a:gd name="T79" fmla="*/ 2147483647 h 218"/>
              <a:gd name="T80" fmla="*/ 2147483647 w 127"/>
              <a:gd name="T81" fmla="*/ 2147483647 h 218"/>
              <a:gd name="T82" fmla="*/ 2147483647 w 127"/>
              <a:gd name="T83" fmla="*/ 2147483647 h 218"/>
              <a:gd name="T84" fmla="*/ 2147483647 w 127"/>
              <a:gd name="T85" fmla="*/ 2147483647 h 218"/>
              <a:gd name="T86" fmla="*/ 2147483647 w 127"/>
              <a:gd name="T87" fmla="*/ 2147483647 h 218"/>
              <a:gd name="T88" fmla="*/ 2147483647 w 127"/>
              <a:gd name="T89" fmla="*/ 2147483647 h 218"/>
              <a:gd name="T90" fmla="*/ 2147483647 w 127"/>
              <a:gd name="T91" fmla="*/ 2147483647 h 218"/>
              <a:gd name="T92" fmla="*/ 2147483647 w 127"/>
              <a:gd name="T93" fmla="*/ 2147483647 h 218"/>
              <a:gd name="T94" fmla="*/ 2147483647 w 127"/>
              <a:gd name="T95" fmla="*/ 2147483647 h 218"/>
              <a:gd name="T96" fmla="*/ 2147483647 w 127"/>
              <a:gd name="T97" fmla="*/ 2147483647 h 218"/>
              <a:gd name="T98" fmla="*/ 2147483647 w 127"/>
              <a:gd name="T99" fmla="*/ 2147483647 h 2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7"/>
              <a:gd name="T151" fmla="*/ 0 h 218"/>
              <a:gd name="T152" fmla="*/ 127 w 127"/>
              <a:gd name="T153" fmla="*/ 218 h 2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7" h="218">
                <a:moveTo>
                  <a:pt x="105" y="135"/>
                </a:moveTo>
                <a:lnTo>
                  <a:pt x="105" y="156"/>
                </a:lnTo>
                <a:lnTo>
                  <a:pt x="105" y="167"/>
                </a:lnTo>
                <a:lnTo>
                  <a:pt x="102" y="175"/>
                </a:lnTo>
                <a:lnTo>
                  <a:pt x="99" y="182"/>
                </a:lnTo>
                <a:lnTo>
                  <a:pt x="95" y="188"/>
                </a:lnTo>
                <a:lnTo>
                  <a:pt x="90" y="191"/>
                </a:lnTo>
                <a:lnTo>
                  <a:pt x="83" y="195"/>
                </a:lnTo>
                <a:lnTo>
                  <a:pt x="74" y="197"/>
                </a:lnTo>
                <a:lnTo>
                  <a:pt x="65" y="197"/>
                </a:lnTo>
                <a:lnTo>
                  <a:pt x="56" y="197"/>
                </a:lnTo>
                <a:lnTo>
                  <a:pt x="49" y="196"/>
                </a:lnTo>
                <a:lnTo>
                  <a:pt x="42" y="193"/>
                </a:lnTo>
                <a:lnTo>
                  <a:pt x="37" y="191"/>
                </a:lnTo>
                <a:lnTo>
                  <a:pt x="34" y="188"/>
                </a:lnTo>
                <a:lnTo>
                  <a:pt x="31" y="183"/>
                </a:lnTo>
                <a:lnTo>
                  <a:pt x="29" y="178"/>
                </a:lnTo>
                <a:lnTo>
                  <a:pt x="29" y="172"/>
                </a:lnTo>
                <a:lnTo>
                  <a:pt x="29" y="171"/>
                </a:lnTo>
                <a:lnTo>
                  <a:pt x="5" y="171"/>
                </a:lnTo>
                <a:lnTo>
                  <a:pt x="5" y="172"/>
                </a:lnTo>
                <a:lnTo>
                  <a:pt x="7" y="183"/>
                </a:lnTo>
                <a:lnTo>
                  <a:pt x="10" y="191"/>
                </a:lnTo>
                <a:lnTo>
                  <a:pt x="14" y="199"/>
                </a:lnTo>
                <a:lnTo>
                  <a:pt x="20" y="205"/>
                </a:lnTo>
                <a:lnTo>
                  <a:pt x="29" y="211"/>
                </a:lnTo>
                <a:lnTo>
                  <a:pt x="39" y="214"/>
                </a:lnTo>
                <a:lnTo>
                  <a:pt x="50" y="217"/>
                </a:lnTo>
                <a:lnTo>
                  <a:pt x="63" y="218"/>
                </a:lnTo>
                <a:lnTo>
                  <a:pt x="79" y="217"/>
                </a:lnTo>
                <a:lnTo>
                  <a:pt x="92" y="214"/>
                </a:lnTo>
                <a:lnTo>
                  <a:pt x="104" y="209"/>
                </a:lnTo>
                <a:lnTo>
                  <a:pt x="112" y="202"/>
                </a:lnTo>
                <a:lnTo>
                  <a:pt x="118" y="192"/>
                </a:lnTo>
                <a:lnTo>
                  <a:pt x="124" y="182"/>
                </a:lnTo>
                <a:lnTo>
                  <a:pt x="126" y="168"/>
                </a:lnTo>
                <a:lnTo>
                  <a:pt x="127" y="151"/>
                </a:lnTo>
                <a:lnTo>
                  <a:pt x="127" y="4"/>
                </a:lnTo>
                <a:lnTo>
                  <a:pt x="105" y="4"/>
                </a:lnTo>
                <a:lnTo>
                  <a:pt x="105" y="25"/>
                </a:lnTo>
                <a:lnTo>
                  <a:pt x="100" y="19"/>
                </a:lnTo>
                <a:lnTo>
                  <a:pt x="97" y="14"/>
                </a:lnTo>
                <a:lnTo>
                  <a:pt x="92" y="11"/>
                </a:lnTo>
                <a:lnTo>
                  <a:pt x="88" y="7"/>
                </a:lnTo>
                <a:lnTo>
                  <a:pt x="81" y="4"/>
                </a:lnTo>
                <a:lnTo>
                  <a:pt x="76" y="2"/>
                </a:lnTo>
                <a:lnTo>
                  <a:pt x="69" y="0"/>
                </a:lnTo>
                <a:lnTo>
                  <a:pt x="61" y="0"/>
                </a:lnTo>
                <a:lnTo>
                  <a:pt x="49" y="1"/>
                </a:lnTo>
                <a:lnTo>
                  <a:pt x="37" y="6"/>
                </a:lnTo>
                <a:lnTo>
                  <a:pt x="27" y="13"/>
                </a:lnTo>
                <a:lnTo>
                  <a:pt x="17" y="22"/>
                </a:lnTo>
                <a:lnTo>
                  <a:pt x="10" y="33"/>
                </a:lnTo>
                <a:lnTo>
                  <a:pt x="4" y="47"/>
                </a:lnTo>
                <a:lnTo>
                  <a:pt x="1" y="62"/>
                </a:lnTo>
                <a:lnTo>
                  <a:pt x="0" y="79"/>
                </a:lnTo>
                <a:lnTo>
                  <a:pt x="1" y="97"/>
                </a:lnTo>
                <a:lnTo>
                  <a:pt x="4" y="112"/>
                </a:lnTo>
                <a:lnTo>
                  <a:pt x="10" y="126"/>
                </a:lnTo>
                <a:lnTo>
                  <a:pt x="17" y="136"/>
                </a:lnTo>
                <a:lnTo>
                  <a:pt x="27" y="146"/>
                </a:lnTo>
                <a:lnTo>
                  <a:pt x="36" y="153"/>
                </a:lnTo>
                <a:lnTo>
                  <a:pt x="49" y="157"/>
                </a:lnTo>
                <a:lnTo>
                  <a:pt x="61" y="158"/>
                </a:lnTo>
                <a:lnTo>
                  <a:pt x="74" y="157"/>
                </a:lnTo>
                <a:lnTo>
                  <a:pt x="86" y="153"/>
                </a:lnTo>
                <a:lnTo>
                  <a:pt x="96" y="146"/>
                </a:lnTo>
                <a:lnTo>
                  <a:pt x="105" y="135"/>
                </a:lnTo>
                <a:close/>
                <a:moveTo>
                  <a:pt x="65" y="23"/>
                </a:moveTo>
                <a:lnTo>
                  <a:pt x="74" y="25"/>
                </a:lnTo>
                <a:lnTo>
                  <a:pt x="82" y="27"/>
                </a:lnTo>
                <a:lnTo>
                  <a:pt x="90" y="32"/>
                </a:lnTo>
                <a:lnTo>
                  <a:pt x="95" y="37"/>
                </a:lnTo>
                <a:lnTo>
                  <a:pt x="99" y="45"/>
                </a:lnTo>
                <a:lnTo>
                  <a:pt x="104" y="56"/>
                </a:lnTo>
                <a:lnTo>
                  <a:pt x="105" y="68"/>
                </a:lnTo>
                <a:lnTo>
                  <a:pt x="106" y="80"/>
                </a:lnTo>
                <a:lnTo>
                  <a:pt x="105" y="93"/>
                </a:lnTo>
                <a:lnTo>
                  <a:pt x="104" y="105"/>
                </a:lnTo>
                <a:lnTo>
                  <a:pt x="100" y="114"/>
                </a:lnTo>
                <a:lnTo>
                  <a:pt x="96" y="121"/>
                </a:lnTo>
                <a:lnTo>
                  <a:pt x="90" y="128"/>
                </a:lnTo>
                <a:lnTo>
                  <a:pt x="82" y="132"/>
                </a:lnTo>
                <a:lnTo>
                  <a:pt x="75" y="134"/>
                </a:lnTo>
                <a:lnTo>
                  <a:pt x="65" y="135"/>
                </a:lnTo>
                <a:lnTo>
                  <a:pt x="56" y="134"/>
                </a:lnTo>
                <a:lnTo>
                  <a:pt x="48" y="132"/>
                </a:lnTo>
                <a:lnTo>
                  <a:pt x="41" y="127"/>
                </a:lnTo>
                <a:lnTo>
                  <a:pt x="35" y="121"/>
                </a:lnTo>
                <a:lnTo>
                  <a:pt x="31" y="113"/>
                </a:lnTo>
                <a:lnTo>
                  <a:pt x="28" y="104"/>
                </a:lnTo>
                <a:lnTo>
                  <a:pt x="25" y="92"/>
                </a:lnTo>
                <a:lnTo>
                  <a:pt x="24" y="79"/>
                </a:lnTo>
                <a:lnTo>
                  <a:pt x="25" y="66"/>
                </a:lnTo>
                <a:lnTo>
                  <a:pt x="28" y="55"/>
                </a:lnTo>
                <a:lnTo>
                  <a:pt x="31" y="45"/>
                </a:lnTo>
                <a:lnTo>
                  <a:pt x="35" y="37"/>
                </a:lnTo>
                <a:lnTo>
                  <a:pt x="40" y="32"/>
                </a:lnTo>
                <a:lnTo>
                  <a:pt x="48" y="27"/>
                </a:lnTo>
                <a:lnTo>
                  <a:pt x="55" y="25"/>
                </a:lnTo>
                <a:lnTo>
                  <a:pt x="65" y="23"/>
                </a:lnTo>
                <a:close/>
              </a:path>
            </a:pathLst>
          </a:custGeom>
          <a:solidFill>
            <a:srgbClr val="000080"/>
          </a:solidFill>
          <a:ln w="9525">
            <a:noFill/>
            <a:round/>
            <a:headEnd/>
            <a:tailEnd/>
          </a:ln>
        </p:spPr>
        <p:txBody>
          <a:bodyPr/>
          <a:lstStyle/>
          <a:p>
            <a:endParaRPr lang="en-US"/>
          </a:p>
        </p:txBody>
      </p:sp>
      <p:sp>
        <p:nvSpPr>
          <p:cNvPr id="23871" name="Freeform 319"/>
          <p:cNvSpPr>
            <a:spLocks noEditPoints="1"/>
          </p:cNvSpPr>
          <p:nvPr/>
        </p:nvSpPr>
        <p:spPr bwMode="auto">
          <a:xfrm>
            <a:off x="5757863" y="136207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872" name="Freeform 320"/>
          <p:cNvSpPr>
            <a:spLocks/>
          </p:cNvSpPr>
          <p:nvPr/>
        </p:nvSpPr>
        <p:spPr bwMode="auto">
          <a:xfrm>
            <a:off x="5784850" y="1389063"/>
            <a:ext cx="52388"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2"/>
                </a:lnTo>
                <a:lnTo>
                  <a:pt x="90" y="62"/>
                </a:lnTo>
                <a:lnTo>
                  <a:pt x="90" y="155"/>
                </a:lnTo>
                <a:close/>
              </a:path>
            </a:pathLst>
          </a:custGeom>
          <a:solidFill>
            <a:srgbClr val="000080"/>
          </a:solidFill>
          <a:ln w="9525">
            <a:noFill/>
            <a:round/>
            <a:headEnd/>
            <a:tailEnd/>
          </a:ln>
        </p:spPr>
        <p:txBody>
          <a:bodyPr/>
          <a:lstStyle/>
          <a:p>
            <a:endParaRPr lang="en-US"/>
          </a:p>
        </p:txBody>
      </p:sp>
      <p:sp>
        <p:nvSpPr>
          <p:cNvPr id="23873" name="Freeform 321"/>
          <p:cNvSpPr>
            <a:spLocks noEditPoints="1"/>
          </p:cNvSpPr>
          <p:nvPr/>
        </p:nvSpPr>
        <p:spPr bwMode="auto">
          <a:xfrm>
            <a:off x="5851525" y="1389063"/>
            <a:ext cx="58738"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874" name="Freeform 322"/>
          <p:cNvSpPr>
            <a:spLocks noEditPoints="1"/>
          </p:cNvSpPr>
          <p:nvPr/>
        </p:nvSpPr>
        <p:spPr bwMode="auto">
          <a:xfrm>
            <a:off x="5954713" y="1362075"/>
            <a:ext cx="71437"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3"/>
                </a:lnTo>
                <a:lnTo>
                  <a:pt x="106" y="200"/>
                </a:lnTo>
                <a:lnTo>
                  <a:pt x="113" y="196"/>
                </a:lnTo>
                <a:lnTo>
                  <a:pt x="119" y="191"/>
                </a:lnTo>
                <a:lnTo>
                  <a:pt x="126" y="186"/>
                </a:lnTo>
                <a:lnTo>
                  <a:pt x="131" y="179"/>
                </a:lnTo>
                <a:lnTo>
                  <a:pt x="136" y="172"/>
                </a:lnTo>
                <a:lnTo>
                  <a:pt x="141" y="164"/>
                </a:lnTo>
                <a:lnTo>
                  <a:pt x="145" y="156"/>
                </a:lnTo>
                <a:lnTo>
                  <a:pt x="148" y="145"/>
                </a:lnTo>
                <a:lnTo>
                  <a:pt x="150" y="136"/>
                </a:lnTo>
                <a:lnTo>
                  <a:pt x="152" y="124"/>
                </a:lnTo>
                <a:lnTo>
                  <a:pt x="153" y="113"/>
                </a:lnTo>
                <a:lnTo>
                  <a:pt x="153" y="100"/>
                </a:lnTo>
                <a:lnTo>
                  <a:pt x="153" y="88"/>
                </a:lnTo>
                <a:lnTo>
                  <a:pt x="152" y="78"/>
                </a:lnTo>
                <a:lnTo>
                  <a:pt x="150" y="67"/>
                </a:lnTo>
                <a:lnTo>
                  <a:pt x="148" y="57"/>
                </a:lnTo>
                <a:lnTo>
                  <a:pt x="145" y="49"/>
                </a:lnTo>
                <a:lnTo>
                  <a:pt x="142" y="39"/>
                </a:lnTo>
                <a:lnTo>
                  <a:pt x="137" y="32"/>
                </a:lnTo>
                <a:lnTo>
                  <a:pt x="132" y="25"/>
                </a:lnTo>
                <a:lnTo>
                  <a:pt x="127" y="19"/>
                </a:lnTo>
                <a:lnTo>
                  <a:pt x="120" y="15"/>
                </a:lnTo>
                <a:lnTo>
                  <a:pt x="114" y="10"/>
                </a:lnTo>
                <a:lnTo>
                  <a:pt x="107" y="7"/>
                </a:lnTo>
                <a:lnTo>
                  <a:pt x="99" y="3"/>
                </a:lnTo>
                <a:lnTo>
                  <a:pt x="91" y="1"/>
                </a:lnTo>
                <a:lnTo>
                  <a:pt x="81" y="0"/>
                </a:lnTo>
                <a:lnTo>
                  <a:pt x="72" y="0"/>
                </a:lnTo>
                <a:lnTo>
                  <a:pt x="0" y="0"/>
                </a:lnTo>
                <a:lnTo>
                  <a:pt x="0" y="207"/>
                </a:lnTo>
                <a:close/>
                <a:moveTo>
                  <a:pt x="70" y="24"/>
                </a:moveTo>
                <a:lnTo>
                  <a:pt x="83" y="25"/>
                </a:lnTo>
                <a:lnTo>
                  <a:pt x="94" y="29"/>
                </a:lnTo>
                <a:lnTo>
                  <a:pt x="104" y="36"/>
                </a:lnTo>
                <a:lnTo>
                  <a:pt x="112" y="44"/>
                </a:lnTo>
                <a:lnTo>
                  <a:pt x="118" y="56"/>
                </a:lnTo>
                <a:lnTo>
                  <a:pt x="123" y="68"/>
                </a:lnTo>
                <a:lnTo>
                  <a:pt x="126" y="84"/>
                </a:lnTo>
                <a:lnTo>
                  <a:pt x="127" y="102"/>
                </a:lnTo>
                <a:lnTo>
                  <a:pt x="126" y="121"/>
                </a:lnTo>
                <a:lnTo>
                  <a:pt x="124" y="136"/>
                </a:lnTo>
                <a:lnTo>
                  <a:pt x="118" y="150"/>
                </a:lnTo>
                <a:lnTo>
                  <a:pt x="112" y="162"/>
                </a:lnTo>
                <a:lnTo>
                  <a:pt x="105" y="170"/>
                </a:lnTo>
                <a:lnTo>
                  <a:pt x="94" y="177"/>
                </a:lnTo>
                <a:lnTo>
                  <a:pt x="83" y="180"/>
                </a:lnTo>
                <a:lnTo>
                  <a:pt x="70" y="181"/>
                </a:lnTo>
                <a:lnTo>
                  <a:pt x="26" y="181"/>
                </a:lnTo>
                <a:lnTo>
                  <a:pt x="26" y="24"/>
                </a:lnTo>
                <a:lnTo>
                  <a:pt x="70" y="24"/>
                </a:lnTo>
                <a:close/>
              </a:path>
            </a:pathLst>
          </a:custGeom>
          <a:solidFill>
            <a:srgbClr val="000080"/>
          </a:solidFill>
          <a:ln w="9525">
            <a:noFill/>
            <a:round/>
            <a:headEnd/>
            <a:tailEnd/>
          </a:ln>
        </p:spPr>
        <p:txBody>
          <a:bodyPr/>
          <a:lstStyle/>
          <a:p>
            <a:endParaRPr lang="en-US"/>
          </a:p>
        </p:txBody>
      </p:sp>
      <p:sp>
        <p:nvSpPr>
          <p:cNvPr id="23875" name="Rectangle 323"/>
          <p:cNvSpPr>
            <a:spLocks noChangeArrowheads="1"/>
          </p:cNvSpPr>
          <p:nvPr/>
        </p:nvSpPr>
        <p:spPr bwMode="auto">
          <a:xfrm>
            <a:off x="6040438" y="1454150"/>
            <a:ext cx="12700" cy="17463"/>
          </a:xfrm>
          <a:prstGeom prst="rect">
            <a:avLst/>
          </a:prstGeom>
          <a:solidFill>
            <a:srgbClr val="000080"/>
          </a:solidFill>
          <a:ln w="9525">
            <a:noFill/>
            <a:miter lim="800000"/>
            <a:headEnd/>
            <a:tailEnd/>
          </a:ln>
        </p:spPr>
        <p:txBody>
          <a:bodyPr/>
          <a:lstStyle/>
          <a:p>
            <a:endParaRPr lang="ru-RU" altLang="en-US"/>
          </a:p>
        </p:txBody>
      </p:sp>
      <p:sp>
        <p:nvSpPr>
          <p:cNvPr id="23876" name="Freeform 324"/>
          <p:cNvSpPr>
            <a:spLocks/>
          </p:cNvSpPr>
          <p:nvPr/>
        </p:nvSpPr>
        <p:spPr bwMode="auto">
          <a:xfrm>
            <a:off x="4851400" y="1558925"/>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1"/>
                </a:lnTo>
                <a:lnTo>
                  <a:pt x="64" y="0"/>
                </a:lnTo>
                <a:lnTo>
                  <a:pt x="52" y="1"/>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3"/>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77" name="Freeform 325"/>
          <p:cNvSpPr>
            <a:spLocks/>
          </p:cNvSpPr>
          <p:nvPr/>
        </p:nvSpPr>
        <p:spPr bwMode="auto">
          <a:xfrm>
            <a:off x="4921250" y="1560513"/>
            <a:ext cx="57150" cy="103187"/>
          </a:xfrm>
          <a:custGeom>
            <a:avLst/>
            <a:gdLst>
              <a:gd name="T0" fmla="*/ 2147483647 w 124"/>
              <a:gd name="T1" fmla="*/ 2147483647 h 195"/>
              <a:gd name="T2" fmla="*/ 2147483647 w 124"/>
              <a:gd name="T3" fmla="*/ 2147483647 h 195"/>
              <a:gd name="T4" fmla="*/ 2147483647 w 124"/>
              <a:gd name="T5" fmla="*/ 2147483647 h 195"/>
              <a:gd name="T6" fmla="*/ 2147483647 w 124"/>
              <a:gd name="T7" fmla="*/ 2147483647 h 195"/>
              <a:gd name="T8" fmla="*/ 2147483647 w 124"/>
              <a:gd name="T9" fmla="*/ 2147483647 h 195"/>
              <a:gd name="T10" fmla="*/ 2147483647 w 124"/>
              <a:gd name="T11" fmla="*/ 2147483647 h 195"/>
              <a:gd name="T12" fmla="*/ 2147483647 w 124"/>
              <a:gd name="T13" fmla="*/ 2147483647 h 195"/>
              <a:gd name="T14" fmla="*/ 2147483647 w 124"/>
              <a:gd name="T15" fmla="*/ 2147483647 h 195"/>
              <a:gd name="T16" fmla="*/ 2147483647 w 124"/>
              <a:gd name="T17" fmla="*/ 2147483647 h 195"/>
              <a:gd name="T18" fmla="*/ 2147483647 w 124"/>
              <a:gd name="T19" fmla="*/ 2147483647 h 195"/>
              <a:gd name="T20" fmla="*/ 2147483647 w 124"/>
              <a:gd name="T21" fmla="*/ 0 h 195"/>
              <a:gd name="T22" fmla="*/ 0 w 124"/>
              <a:gd name="T23" fmla="*/ 0 h 195"/>
              <a:gd name="T24" fmla="*/ 0 w 124"/>
              <a:gd name="T25" fmla="*/ 2147483647 h 195"/>
              <a:gd name="T26" fmla="*/ 2147483647 w 124"/>
              <a:gd name="T27" fmla="*/ 2147483647 h 195"/>
              <a:gd name="T28" fmla="*/ 2147483647 w 124"/>
              <a:gd name="T29" fmla="*/ 2147483647 h 195"/>
              <a:gd name="T30" fmla="*/ 2147483647 w 124"/>
              <a:gd name="T31" fmla="*/ 2147483647 h 195"/>
              <a:gd name="T32" fmla="*/ 2147483647 w 124"/>
              <a:gd name="T33" fmla="*/ 2147483647 h 195"/>
              <a:gd name="T34" fmla="*/ 2147483647 w 124"/>
              <a:gd name="T35" fmla="*/ 2147483647 h 195"/>
              <a:gd name="T36" fmla="*/ 2147483647 w 124"/>
              <a:gd name="T37" fmla="*/ 2147483647 h 195"/>
              <a:gd name="T38" fmla="*/ 2147483647 w 124"/>
              <a:gd name="T39" fmla="*/ 2147483647 h 195"/>
              <a:gd name="T40" fmla="*/ 2147483647 w 124"/>
              <a:gd name="T41" fmla="*/ 2147483647 h 195"/>
              <a:gd name="T42" fmla="*/ 2147483647 w 124"/>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5"/>
              <a:gd name="T68" fmla="*/ 124 w 124"/>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5">
                <a:moveTo>
                  <a:pt x="25" y="195"/>
                </a:moveTo>
                <a:lnTo>
                  <a:pt x="51" y="195"/>
                </a:lnTo>
                <a:lnTo>
                  <a:pt x="54" y="171"/>
                </a:lnTo>
                <a:lnTo>
                  <a:pt x="60" y="148"/>
                </a:lnTo>
                <a:lnTo>
                  <a:pt x="67" y="126"/>
                </a:lnTo>
                <a:lnTo>
                  <a:pt x="74" y="103"/>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5"/>
                </a:lnTo>
                <a:close/>
              </a:path>
            </a:pathLst>
          </a:custGeom>
          <a:solidFill>
            <a:srgbClr val="000080"/>
          </a:solidFill>
          <a:ln w="9525">
            <a:noFill/>
            <a:round/>
            <a:headEnd/>
            <a:tailEnd/>
          </a:ln>
        </p:spPr>
        <p:txBody>
          <a:bodyPr/>
          <a:lstStyle/>
          <a:p>
            <a:endParaRPr lang="en-US"/>
          </a:p>
        </p:txBody>
      </p:sp>
      <p:sp>
        <p:nvSpPr>
          <p:cNvPr id="23878" name="Freeform 326"/>
          <p:cNvSpPr>
            <a:spLocks/>
          </p:cNvSpPr>
          <p:nvPr/>
        </p:nvSpPr>
        <p:spPr bwMode="auto">
          <a:xfrm>
            <a:off x="5537200" y="1554163"/>
            <a:ext cx="57150" cy="109537"/>
          </a:xfrm>
          <a:custGeom>
            <a:avLst/>
            <a:gdLst>
              <a:gd name="T0" fmla="*/ 0 w 120"/>
              <a:gd name="T1" fmla="*/ 2147483647 h 207"/>
              <a:gd name="T2" fmla="*/ 2147483647 w 120"/>
              <a:gd name="T3" fmla="*/ 2147483647 h 207"/>
              <a:gd name="T4" fmla="*/ 2147483647 w 120"/>
              <a:gd name="T5" fmla="*/ 2147483647 h 207"/>
              <a:gd name="T6" fmla="*/ 2147483647 w 120"/>
              <a:gd name="T7" fmla="*/ 2147483647 h 207"/>
              <a:gd name="T8" fmla="*/ 2147483647 w 120"/>
              <a:gd name="T9" fmla="*/ 0 h 207"/>
              <a:gd name="T10" fmla="*/ 0 w 120"/>
              <a:gd name="T11" fmla="*/ 0 h 207"/>
              <a:gd name="T12" fmla="*/ 0 w 120"/>
              <a:gd name="T13" fmla="*/ 2147483647 h 207"/>
              <a:gd name="T14" fmla="*/ 0 60000 65536"/>
              <a:gd name="T15" fmla="*/ 0 60000 65536"/>
              <a:gd name="T16" fmla="*/ 0 60000 65536"/>
              <a:gd name="T17" fmla="*/ 0 60000 65536"/>
              <a:gd name="T18" fmla="*/ 0 60000 65536"/>
              <a:gd name="T19" fmla="*/ 0 60000 65536"/>
              <a:gd name="T20" fmla="*/ 0 60000 65536"/>
              <a:gd name="T21" fmla="*/ 0 w 120"/>
              <a:gd name="T22" fmla="*/ 0 h 207"/>
              <a:gd name="T23" fmla="*/ 120 w 120"/>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207">
                <a:moveTo>
                  <a:pt x="0" y="207"/>
                </a:moveTo>
                <a:lnTo>
                  <a:pt x="120" y="207"/>
                </a:lnTo>
                <a:lnTo>
                  <a:pt x="120" y="181"/>
                </a:lnTo>
                <a:lnTo>
                  <a:pt x="27" y="181"/>
                </a:lnTo>
                <a:lnTo>
                  <a:pt x="27" y="0"/>
                </a:lnTo>
                <a:lnTo>
                  <a:pt x="0" y="0"/>
                </a:lnTo>
                <a:lnTo>
                  <a:pt x="0" y="207"/>
                </a:lnTo>
                <a:close/>
              </a:path>
            </a:pathLst>
          </a:custGeom>
          <a:solidFill>
            <a:srgbClr val="000080"/>
          </a:solidFill>
          <a:ln w="9525">
            <a:noFill/>
            <a:round/>
            <a:headEnd/>
            <a:tailEnd/>
          </a:ln>
        </p:spPr>
        <p:txBody>
          <a:bodyPr/>
          <a:lstStyle/>
          <a:p>
            <a:endParaRPr lang="en-US"/>
          </a:p>
        </p:txBody>
      </p:sp>
      <p:sp>
        <p:nvSpPr>
          <p:cNvPr id="23879" name="Freeform 327"/>
          <p:cNvSpPr>
            <a:spLocks/>
          </p:cNvSpPr>
          <p:nvPr/>
        </p:nvSpPr>
        <p:spPr bwMode="auto">
          <a:xfrm>
            <a:off x="5602288" y="1584325"/>
            <a:ext cx="53975" cy="80963"/>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4" y="0"/>
                </a:moveTo>
                <a:lnTo>
                  <a:pt x="0" y="0"/>
                </a:lnTo>
                <a:lnTo>
                  <a:pt x="0" y="91"/>
                </a:lnTo>
                <a:lnTo>
                  <a:pt x="0" y="98"/>
                </a:lnTo>
                <a:lnTo>
                  <a:pt x="0" y="108"/>
                </a:lnTo>
                <a:lnTo>
                  <a:pt x="1" y="118"/>
                </a:lnTo>
                <a:lnTo>
                  <a:pt x="4" y="127"/>
                </a:lnTo>
                <a:lnTo>
                  <a:pt x="7" y="134"/>
                </a:lnTo>
                <a:lnTo>
                  <a:pt x="10" y="139"/>
                </a:lnTo>
                <a:lnTo>
                  <a:pt x="13" y="143"/>
                </a:lnTo>
                <a:lnTo>
                  <a:pt x="17" y="147"/>
                </a:lnTo>
                <a:lnTo>
                  <a:pt x="23" y="149"/>
                </a:lnTo>
                <a:lnTo>
                  <a:pt x="28" y="151"/>
                </a:lnTo>
                <a:lnTo>
                  <a:pt x="34" y="154"/>
                </a:lnTo>
                <a:lnTo>
                  <a:pt x="40" y="155"/>
                </a:lnTo>
                <a:lnTo>
                  <a:pt x="47" y="155"/>
                </a:lnTo>
                <a:lnTo>
                  <a:pt x="54" y="155"/>
                </a:lnTo>
                <a:lnTo>
                  <a:pt x="62" y="154"/>
                </a:lnTo>
                <a:lnTo>
                  <a:pt x="68" y="151"/>
                </a:lnTo>
                <a:lnTo>
                  <a:pt x="74" y="148"/>
                </a:lnTo>
                <a:lnTo>
                  <a:pt x="80" y="144"/>
                </a:lnTo>
                <a:lnTo>
                  <a:pt x="84" y="140"/>
                </a:lnTo>
                <a:lnTo>
                  <a:pt x="88" y="135"/>
                </a:lnTo>
                <a:lnTo>
                  <a:pt x="92" y="129"/>
                </a:lnTo>
                <a:lnTo>
                  <a:pt x="92" y="151"/>
                </a:lnTo>
                <a:lnTo>
                  <a:pt x="114" y="151"/>
                </a:lnTo>
                <a:lnTo>
                  <a:pt x="114" y="0"/>
                </a:lnTo>
                <a:lnTo>
                  <a:pt x="91" y="0"/>
                </a:lnTo>
                <a:lnTo>
                  <a:pt x="91" y="82"/>
                </a:lnTo>
                <a:lnTo>
                  <a:pt x="90" y="93"/>
                </a:lnTo>
                <a:lnTo>
                  <a:pt x="89" y="104"/>
                </a:lnTo>
                <a:lnTo>
                  <a:pt x="86" y="113"/>
                </a:lnTo>
                <a:lnTo>
                  <a:pt x="81" y="120"/>
                </a:lnTo>
                <a:lnTo>
                  <a:pt x="75" y="126"/>
                </a:lnTo>
                <a:lnTo>
                  <a:pt x="69" y="129"/>
                </a:lnTo>
                <a:lnTo>
                  <a:pt x="61" y="132"/>
                </a:lnTo>
                <a:lnTo>
                  <a:pt x="51" y="133"/>
                </a:lnTo>
                <a:lnTo>
                  <a:pt x="44" y="133"/>
                </a:lnTo>
                <a:lnTo>
                  <a:pt x="37" y="131"/>
                </a:lnTo>
                <a:lnTo>
                  <a:pt x="33" y="127"/>
                </a:lnTo>
                <a:lnTo>
                  <a:pt x="29" y="124"/>
                </a:lnTo>
                <a:lnTo>
                  <a:pt x="27" y="118"/>
                </a:lnTo>
                <a:lnTo>
                  <a:pt x="25" y="111"/>
                </a:lnTo>
                <a:lnTo>
                  <a:pt x="24" y="103"/>
                </a:lnTo>
                <a:lnTo>
                  <a:pt x="24" y="93"/>
                </a:lnTo>
                <a:lnTo>
                  <a:pt x="24" y="0"/>
                </a:lnTo>
                <a:close/>
              </a:path>
            </a:pathLst>
          </a:custGeom>
          <a:solidFill>
            <a:srgbClr val="000080"/>
          </a:solidFill>
          <a:ln w="9525">
            <a:noFill/>
            <a:round/>
            <a:headEnd/>
            <a:tailEnd/>
          </a:ln>
        </p:spPr>
        <p:txBody>
          <a:bodyPr/>
          <a:lstStyle/>
          <a:p>
            <a:endParaRPr lang="en-US"/>
          </a:p>
        </p:txBody>
      </p:sp>
      <p:sp>
        <p:nvSpPr>
          <p:cNvPr id="23880" name="Freeform 328"/>
          <p:cNvSpPr>
            <a:spLocks/>
          </p:cNvSpPr>
          <p:nvPr/>
        </p:nvSpPr>
        <p:spPr bwMode="auto">
          <a:xfrm>
            <a:off x="5668963" y="1582738"/>
            <a:ext cx="57150"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6" y="3"/>
                </a:lnTo>
                <a:lnTo>
                  <a:pt x="76" y="1"/>
                </a:lnTo>
                <a:lnTo>
                  <a:pt x="63" y="0"/>
                </a:lnTo>
                <a:lnTo>
                  <a:pt x="49" y="1"/>
                </a:lnTo>
                <a:lnTo>
                  <a:pt x="37" y="5"/>
                </a:lnTo>
                <a:lnTo>
                  <a:pt x="26" y="11"/>
                </a:lnTo>
                <a:lnTo>
                  <a:pt x="17" y="21"/>
                </a:lnTo>
                <a:lnTo>
                  <a:pt x="9" y="32"/>
                </a:lnTo>
                <a:lnTo>
                  <a:pt x="4" y="46"/>
                </a:lnTo>
                <a:lnTo>
                  <a:pt x="1" y="61"/>
                </a:lnTo>
                <a:lnTo>
                  <a:pt x="0" y="79"/>
                </a:lnTo>
                <a:lnTo>
                  <a:pt x="1" y="97"/>
                </a:lnTo>
                <a:lnTo>
                  <a:pt x="4" y="113"/>
                </a:lnTo>
                <a:lnTo>
                  <a:pt x="9" y="125"/>
                </a:lnTo>
                <a:lnTo>
                  <a:pt x="16" y="137"/>
                </a:lnTo>
                <a:lnTo>
                  <a:pt x="25" y="146"/>
                </a:lnTo>
                <a:lnTo>
                  <a:pt x="35" y="152"/>
                </a:lnTo>
                <a:lnTo>
                  <a:pt x="47" y="157"/>
                </a:lnTo>
                <a:lnTo>
                  <a:pt x="60" y="158"/>
                </a:lnTo>
                <a:lnTo>
                  <a:pt x="74" y="157"/>
                </a:lnTo>
                <a:lnTo>
                  <a:pt x="84" y="154"/>
                </a:lnTo>
                <a:lnTo>
                  <a:pt x="95" y="149"/>
                </a:lnTo>
                <a:lnTo>
                  <a:pt x="103" y="143"/>
                </a:lnTo>
                <a:lnTo>
                  <a:pt x="110" y="135"/>
                </a:lnTo>
                <a:lnTo>
                  <a:pt x="116" y="124"/>
                </a:lnTo>
                <a:lnTo>
                  <a:pt x="119" y="113"/>
                </a:lnTo>
                <a:lnTo>
                  <a:pt x="121" y="100"/>
                </a:lnTo>
                <a:lnTo>
                  <a:pt x="99" y="100"/>
                </a:lnTo>
                <a:lnTo>
                  <a:pt x="97" y="108"/>
                </a:lnTo>
                <a:lnTo>
                  <a:pt x="95" y="115"/>
                </a:lnTo>
                <a:lnTo>
                  <a:pt x="92" y="121"/>
                </a:lnTo>
                <a:lnTo>
                  <a:pt x="87" y="125"/>
                </a:lnTo>
                <a:lnTo>
                  <a:pt x="82" y="130"/>
                </a:lnTo>
                <a:lnTo>
                  <a:pt x="76" y="132"/>
                </a:lnTo>
                <a:lnTo>
                  <a:pt x="69" y="135"/>
                </a:lnTo>
                <a:lnTo>
                  <a:pt x="61" y="135"/>
                </a:lnTo>
                <a:lnTo>
                  <a:pt x="52" y="134"/>
                </a:lnTo>
                <a:lnTo>
                  <a:pt x="45" y="131"/>
                </a:lnTo>
                <a:lnTo>
                  <a:pt x="39" y="127"/>
                </a:lnTo>
                <a:lnTo>
                  <a:pt x="34" y="121"/>
                </a:lnTo>
                <a:lnTo>
                  <a:pt x="29" y="113"/>
                </a:lnTo>
                <a:lnTo>
                  <a:pt x="26" y="103"/>
                </a:lnTo>
                <a:lnTo>
                  <a:pt x="25" y="92"/>
                </a:lnTo>
                <a:lnTo>
                  <a:pt x="24" y="79"/>
                </a:lnTo>
                <a:lnTo>
                  <a:pt x="25" y="66"/>
                </a:lnTo>
                <a:lnTo>
                  <a:pt x="27" y="54"/>
                </a:lnTo>
                <a:lnTo>
                  <a:pt x="30" y="45"/>
                </a:lnTo>
                <a:lnTo>
                  <a:pt x="35" y="37"/>
                </a:lnTo>
                <a:lnTo>
                  <a:pt x="40" y="31"/>
                </a:lnTo>
                <a:lnTo>
                  <a:pt x="46" y="26"/>
                </a:lnTo>
                <a:lnTo>
                  <a:pt x="55" y="24"/>
                </a:lnTo>
                <a:lnTo>
                  <a:pt x="63" y="23"/>
                </a:lnTo>
                <a:lnTo>
                  <a:pt x="70" y="23"/>
                </a:lnTo>
                <a:lnTo>
                  <a:pt x="77" y="25"/>
                </a:lnTo>
                <a:lnTo>
                  <a:pt x="83" y="28"/>
                </a:lnTo>
                <a:lnTo>
                  <a:pt x="87" y="31"/>
                </a:lnTo>
                <a:lnTo>
                  <a:pt x="92" y="36"/>
                </a:lnTo>
                <a:lnTo>
                  <a:pt x="95" y="42"/>
                </a:lnTo>
                <a:lnTo>
                  <a:pt x="97" y="47"/>
                </a:lnTo>
                <a:lnTo>
                  <a:pt x="98" y="54"/>
                </a:lnTo>
                <a:close/>
              </a:path>
            </a:pathLst>
          </a:custGeom>
          <a:solidFill>
            <a:srgbClr val="000080"/>
          </a:solidFill>
          <a:ln w="9525">
            <a:noFill/>
            <a:round/>
            <a:headEnd/>
            <a:tailEnd/>
          </a:ln>
        </p:spPr>
        <p:txBody>
          <a:bodyPr/>
          <a:lstStyle/>
          <a:p>
            <a:endParaRPr lang="en-US"/>
          </a:p>
        </p:txBody>
      </p:sp>
      <p:sp>
        <p:nvSpPr>
          <p:cNvPr id="23881" name="Freeform 329"/>
          <p:cNvSpPr>
            <a:spLocks noEditPoints="1"/>
          </p:cNvSpPr>
          <p:nvPr/>
        </p:nvSpPr>
        <p:spPr bwMode="auto">
          <a:xfrm>
            <a:off x="5735638" y="1554163"/>
            <a:ext cx="11112"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882" name="Rectangle 330"/>
          <p:cNvSpPr>
            <a:spLocks noChangeArrowheads="1"/>
          </p:cNvSpPr>
          <p:nvPr/>
        </p:nvSpPr>
        <p:spPr bwMode="auto">
          <a:xfrm>
            <a:off x="5764213" y="1554163"/>
            <a:ext cx="9525" cy="109537"/>
          </a:xfrm>
          <a:prstGeom prst="rect">
            <a:avLst/>
          </a:prstGeom>
          <a:solidFill>
            <a:srgbClr val="000080"/>
          </a:solidFill>
          <a:ln w="9525">
            <a:noFill/>
            <a:miter lim="800000"/>
            <a:headEnd/>
            <a:tailEnd/>
          </a:ln>
        </p:spPr>
        <p:txBody>
          <a:bodyPr/>
          <a:lstStyle/>
          <a:p>
            <a:endParaRPr lang="ru-RU" altLang="en-US"/>
          </a:p>
        </p:txBody>
      </p:sp>
      <p:sp>
        <p:nvSpPr>
          <p:cNvPr id="23883" name="Rectangle 331"/>
          <p:cNvSpPr>
            <a:spLocks noChangeArrowheads="1"/>
          </p:cNvSpPr>
          <p:nvPr/>
        </p:nvSpPr>
        <p:spPr bwMode="auto">
          <a:xfrm>
            <a:off x="5791200" y="1554163"/>
            <a:ext cx="11113" cy="109537"/>
          </a:xfrm>
          <a:prstGeom prst="rect">
            <a:avLst/>
          </a:prstGeom>
          <a:solidFill>
            <a:srgbClr val="000080"/>
          </a:solidFill>
          <a:ln w="9525">
            <a:noFill/>
            <a:miter lim="800000"/>
            <a:headEnd/>
            <a:tailEnd/>
          </a:ln>
        </p:spPr>
        <p:txBody>
          <a:bodyPr/>
          <a:lstStyle/>
          <a:p>
            <a:endParaRPr lang="ru-RU" altLang="en-US"/>
          </a:p>
        </p:txBody>
      </p:sp>
      <p:sp>
        <p:nvSpPr>
          <p:cNvPr id="23884" name="Freeform 332"/>
          <p:cNvSpPr>
            <a:spLocks noEditPoints="1"/>
          </p:cNvSpPr>
          <p:nvPr/>
        </p:nvSpPr>
        <p:spPr bwMode="auto">
          <a:xfrm>
            <a:off x="5815013" y="1582738"/>
            <a:ext cx="58737"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4"/>
                </a:lnTo>
                <a:lnTo>
                  <a:pt x="47" y="131"/>
                </a:lnTo>
                <a:lnTo>
                  <a:pt x="41" y="128"/>
                </a:lnTo>
                <a:lnTo>
                  <a:pt x="35"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5"/>
                </a:lnTo>
                <a:lnTo>
                  <a:pt x="25" y="11"/>
                </a:lnTo>
                <a:lnTo>
                  <a:pt x="17" y="21"/>
                </a:lnTo>
                <a:lnTo>
                  <a:pt x="9" y="32"/>
                </a:lnTo>
                <a:lnTo>
                  <a:pt x="4" y="46"/>
                </a:lnTo>
                <a:lnTo>
                  <a:pt x="1" y="62"/>
                </a:lnTo>
                <a:lnTo>
                  <a:pt x="0" y="80"/>
                </a:lnTo>
                <a:lnTo>
                  <a:pt x="1" y="97"/>
                </a:lnTo>
                <a:lnTo>
                  <a:pt x="4" y="113"/>
                </a:lnTo>
                <a:lnTo>
                  <a:pt x="9" y="127"/>
                </a:lnTo>
                <a:lnTo>
                  <a:pt x="17" y="137"/>
                </a:lnTo>
                <a:lnTo>
                  <a:pt x="25" y="146"/>
                </a:lnTo>
                <a:lnTo>
                  <a:pt x="36" y="152"/>
                </a:lnTo>
                <a:lnTo>
                  <a:pt x="48" y="157"/>
                </a:lnTo>
                <a:lnTo>
                  <a:pt x="61" y="158"/>
                </a:lnTo>
                <a:lnTo>
                  <a:pt x="73" y="157"/>
                </a:lnTo>
                <a:lnTo>
                  <a:pt x="84" y="154"/>
                </a:lnTo>
                <a:lnTo>
                  <a:pt x="94" y="150"/>
                </a:lnTo>
                <a:lnTo>
                  <a:pt x="102" y="144"/>
                </a:lnTo>
                <a:lnTo>
                  <a:pt x="108" y="137"/>
                </a:lnTo>
                <a:lnTo>
                  <a:pt x="115" y="128"/>
                </a:lnTo>
                <a:lnTo>
                  <a:pt x="119" y="118"/>
                </a:lnTo>
                <a:lnTo>
                  <a:pt x="121" y="107"/>
                </a:lnTo>
                <a:lnTo>
                  <a:pt x="99" y="107"/>
                </a:lnTo>
                <a:close/>
                <a:moveTo>
                  <a:pt x="24" y="66"/>
                </a:moveTo>
                <a:lnTo>
                  <a:pt x="25" y="55"/>
                </a:lnTo>
                <a:lnTo>
                  <a:pt x="27" y="47"/>
                </a:lnTo>
                <a:lnTo>
                  <a:pt x="31" y="39"/>
                </a:lnTo>
                <a:lnTo>
                  <a:pt x="36" y="33"/>
                </a:lnTo>
                <a:lnTo>
                  <a:pt x="41" y="28"/>
                </a:lnTo>
                <a:lnTo>
                  <a:pt x="47" y="24"/>
                </a:lnTo>
                <a:lnTo>
                  <a:pt x="54" y="23"/>
                </a:lnTo>
                <a:lnTo>
                  <a:pt x="62" y="22"/>
                </a:lnTo>
                <a:lnTo>
                  <a:pt x="71" y="23"/>
                </a:lnTo>
                <a:lnTo>
                  <a:pt x="78" y="24"/>
                </a:lnTo>
                <a:lnTo>
                  <a:pt x="84" y="29"/>
                </a:lnTo>
                <a:lnTo>
                  <a:pt x="89" y="33"/>
                </a:lnTo>
                <a:lnTo>
                  <a:pt x="94" y="39"/>
                </a:lnTo>
                <a:lnTo>
                  <a:pt x="97" y="47"/>
                </a:lnTo>
                <a:lnTo>
                  <a:pt x="98" y="55"/>
                </a:lnTo>
                <a:lnTo>
                  <a:pt x="99" y="66"/>
                </a:lnTo>
                <a:lnTo>
                  <a:pt x="24" y="66"/>
                </a:lnTo>
                <a:close/>
              </a:path>
            </a:pathLst>
          </a:custGeom>
          <a:solidFill>
            <a:srgbClr val="000080"/>
          </a:solidFill>
          <a:ln w="9525">
            <a:noFill/>
            <a:round/>
            <a:headEnd/>
            <a:tailEnd/>
          </a:ln>
        </p:spPr>
        <p:txBody>
          <a:bodyPr/>
          <a:lstStyle/>
          <a:p>
            <a:endParaRPr lang="en-US"/>
          </a:p>
        </p:txBody>
      </p:sp>
      <p:sp>
        <p:nvSpPr>
          <p:cNvPr id="23885" name="Freeform 333"/>
          <p:cNvSpPr>
            <a:spLocks/>
          </p:cNvSpPr>
          <p:nvPr/>
        </p:nvSpPr>
        <p:spPr bwMode="auto">
          <a:xfrm>
            <a:off x="5919788" y="1554163"/>
            <a:ext cx="55562"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1"/>
                </a:lnTo>
                <a:lnTo>
                  <a:pt x="27" y="181"/>
                </a:lnTo>
                <a:lnTo>
                  <a:pt x="27" y="0"/>
                </a:lnTo>
                <a:lnTo>
                  <a:pt x="0" y="0"/>
                </a:lnTo>
                <a:lnTo>
                  <a:pt x="0" y="207"/>
                </a:lnTo>
                <a:close/>
              </a:path>
            </a:pathLst>
          </a:custGeom>
          <a:solidFill>
            <a:srgbClr val="000080"/>
          </a:solidFill>
          <a:ln w="9525">
            <a:noFill/>
            <a:round/>
            <a:headEnd/>
            <a:tailEnd/>
          </a:ln>
        </p:spPr>
        <p:txBody>
          <a:bodyPr/>
          <a:lstStyle/>
          <a:p>
            <a:endParaRPr lang="en-US"/>
          </a:p>
        </p:txBody>
      </p:sp>
      <p:sp>
        <p:nvSpPr>
          <p:cNvPr id="23886" name="Rectangle 334"/>
          <p:cNvSpPr>
            <a:spLocks noChangeArrowheads="1"/>
          </p:cNvSpPr>
          <p:nvPr/>
        </p:nvSpPr>
        <p:spPr bwMode="auto">
          <a:xfrm>
            <a:off x="5989638" y="1647825"/>
            <a:ext cx="11112" cy="15875"/>
          </a:xfrm>
          <a:prstGeom prst="rect">
            <a:avLst/>
          </a:prstGeom>
          <a:solidFill>
            <a:srgbClr val="000080"/>
          </a:solidFill>
          <a:ln w="9525">
            <a:noFill/>
            <a:miter lim="800000"/>
            <a:headEnd/>
            <a:tailEnd/>
          </a:ln>
        </p:spPr>
        <p:txBody>
          <a:bodyPr/>
          <a:lstStyle/>
          <a:p>
            <a:endParaRPr lang="ru-RU" altLang="en-US"/>
          </a:p>
        </p:txBody>
      </p:sp>
      <p:sp>
        <p:nvSpPr>
          <p:cNvPr id="23887" name="Freeform 335"/>
          <p:cNvSpPr>
            <a:spLocks/>
          </p:cNvSpPr>
          <p:nvPr/>
        </p:nvSpPr>
        <p:spPr bwMode="auto">
          <a:xfrm>
            <a:off x="4851400" y="1752600"/>
            <a:ext cx="58738"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0"/>
                </a:lnTo>
                <a:lnTo>
                  <a:pt x="47" y="145"/>
                </a:lnTo>
                <a:lnTo>
                  <a:pt x="54" y="140"/>
                </a:lnTo>
                <a:lnTo>
                  <a:pt x="61" y="135"/>
                </a:lnTo>
                <a:lnTo>
                  <a:pt x="70" y="130"/>
                </a:lnTo>
                <a:lnTo>
                  <a:pt x="85" y="122"/>
                </a:lnTo>
                <a:lnTo>
                  <a:pt x="95" y="115"/>
                </a:lnTo>
                <a:lnTo>
                  <a:pt x="102" y="109"/>
                </a:lnTo>
                <a:lnTo>
                  <a:pt x="110" y="102"/>
                </a:lnTo>
                <a:lnTo>
                  <a:pt x="115" y="95"/>
                </a:lnTo>
                <a:lnTo>
                  <a:pt x="119" y="87"/>
                </a:lnTo>
                <a:lnTo>
                  <a:pt x="122" y="78"/>
                </a:lnTo>
                <a:lnTo>
                  <a:pt x="123" y="69"/>
                </a:lnTo>
                <a:lnTo>
                  <a:pt x="124" y="59"/>
                </a:lnTo>
                <a:lnTo>
                  <a:pt x="123" y="46"/>
                </a:lnTo>
                <a:lnTo>
                  <a:pt x="120" y="35"/>
                </a:lnTo>
                <a:lnTo>
                  <a:pt x="115" y="24"/>
                </a:lnTo>
                <a:lnTo>
                  <a:pt x="108" y="16"/>
                </a:lnTo>
                <a:lnTo>
                  <a:pt x="99" y="9"/>
                </a:lnTo>
                <a:lnTo>
                  <a:pt x="90" y="4"/>
                </a:lnTo>
                <a:lnTo>
                  <a:pt x="78" y="1"/>
                </a:lnTo>
                <a:lnTo>
                  <a:pt x="64" y="0"/>
                </a:lnTo>
                <a:lnTo>
                  <a:pt x="52" y="1"/>
                </a:lnTo>
                <a:lnTo>
                  <a:pt x="40" y="4"/>
                </a:lnTo>
                <a:lnTo>
                  <a:pt x="30" y="10"/>
                </a:lnTo>
                <a:lnTo>
                  <a:pt x="21" y="18"/>
                </a:lnTo>
                <a:lnTo>
                  <a:pt x="14" y="28"/>
                </a:lnTo>
                <a:lnTo>
                  <a:pt x="8" y="39"/>
                </a:lnTo>
                <a:lnTo>
                  <a:pt x="5" y="53"/>
                </a:lnTo>
                <a:lnTo>
                  <a:pt x="4" y="69"/>
                </a:lnTo>
                <a:lnTo>
                  <a:pt x="4" y="72"/>
                </a:lnTo>
                <a:lnTo>
                  <a:pt x="28" y="72"/>
                </a:lnTo>
                <a:lnTo>
                  <a:pt x="28" y="70"/>
                </a:lnTo>
                <a:lnTo>
                  <a:pt x="30" y="59"/>
                </a:lnTo>
                <a:lnTo>
                  <a:pt x="31" y="51"/>
                </a:lnTo>
                <a:lnTo>
                  <a:pt x="34" y="43"/>
                </a:lnTo>
                <a:lnTo>
                  <a:pt x="38" y="36"/>
                </a:lnTo>
                <a:lnTo>
                  <a:pt x="43" y="31"/>
                </a:lnTo>
                <a:lnTo>
                  <a:pt x="50" y="28"/>
                </a:lnTo>
                <a:lnTo>
                  <a:pt x="56" y="25"/>
                </a:lnTo>
                <a:lnTo>
                  <a:pt x="63" y="24"/>
                </a:lnTo>
                <a:lnTo>
                  <a:pt x="72" y="25"/>
                </a:lnTo>
                <a:lnTo>
                  <a:pt x="78" y="27"/>
                </a:lnTo>
                <a:lnTo>
                  <a:pt x="84" y="30"/>
                </a:lnTo>
                <a:lnTo>
                  <a:pt x="90" y="34"/>
                </a:lnTo>
                <a:lnTo>
                  <a:pt x="94" y="39"/>
                </a:lnTo>
                <a:lnTo>
                  <a:pt x="97" y="45"/>
                </a:lnTo>
                <a:lnTo>
                  <a:pt x="98" y="52"/>
                </a:lnTo>
                <a:lnTo>
                  <a:pt x="99" y="59"/>
                </a:lnTo>
                <a:lnTo>
                  <a:pt x="99" y="66"/>
                </a:lnTo>
                <a:lnTo>
                  <a:pt x="97" y="72"/>
                </a:lnTo>
                <a:lnTo>
                  <a:pt x="96" y="78"/>
                </a:lnTo>
                <a:lnTo>
                  <a:pt x="93" y="83"/>
                </a:lnTo>
                <a:lnTo>
                  <a:pt x="89" y="88"/>
                </a:lnTo>
                <a:lnTo>
                  <a:pt x="84" y="93"/>
                </a:lnTo>
                <a:lnTo>
                  <a:pt x="79" y="98"/>
                </a:lnTo>
                <a:lnTo>
                  <a:pt x="73" y="101"/>
                </a:lnTo>
                <a:lnTo>
                  <a:pt x="58" y="110"/>
                </a:lnTo>
                <a:lnTo>
                  <a:pt x="44" y="119"/>
                </a:lnTo>
                <a:lnTo>
                  <a:pt x="33" y="128"/>
                </a:lnTo>
                <a:lnTo>
                  <a:pt x="22" y="137"/>
                </a:lnTo>
                <a:lnTo>
                  <a:pt x="15" y="148"/>
                </a:lnTo>
                <a:lnTo>
                  <a:pt x="8" y="158"/>
                </a:lnTo>
                <a:lnTo>
                  <a:pt x="4" y="170"/>
                </a:lnTo>
                <a:lnTo>
                  <a:pt x="1" y="183"/>
                </a:lnTo>
                <a:lnTo>
                  <a:pt x="0" y="198"/>
                </a:lnTo>
                <a:lnTo>
                  <a:pt x="0" y="199"/>
                </a:lnTo>
                <a:close/>
              </a:path>
            </a:pathLst>
          </a:custGeom>
          <a:solidFill>
            <a:srgbClr val="000099"/>
          </a:solidFill>
          <a:ln w="9525">
            <a:noFill/>
            <a:round/>
            <a:headEnd/>
            <a:tailEnd/>
          </a:ln>
        </p:spPr>
        <p:txBody>
          <a:bodyPr/>
          <a:lstStyle/>
          <a:p>
            <a:endParaRPr lang="en-US"/>
          </a:p>
        </p:txBody>
      </p:sp>
      <p:sp>
        <p:nvSpPr>
          <p:cNvPr id="23888" name="Freeform 336"/>
          <p:cNvSpPr>
            <a:spLocks noEditPoints="1"/>
          </p:cNvSpPr>
          <p:nvPr/>
        </p:nvSpPr>
        <p:spPr bwMode="auto">
          <a:xfrm>
            <a:off x="4919663" y="1751013"/>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2"/>
                </a:lnTo>
                <a:lnTo>
                  <a:pt x="8" y="108"/>
                </a:lnTo>
                <a:lnTo>
                  <a:pt x="5" y="115"/>
                </a:lnTo>
                <a:lnTo>
                  <a:pt x="3" y="123"/>
                </a:lnTo>
                <a:lnTo>
                  <a:pt x="0" y="131"/>
                </a:lnTo>
                <a:lnTo>
                  <a:pt x="0" y="140"/>
                </a:lnTo>
                <a:lnTo>
                  <a:pt x="2" y="154"/>
                </a:lnTo>
                <a:lnTo>
                  <a:pt x="5" y="166"/>
                </a:lnTo>
                <a:lnTo>
                  <a:pt x="10" y="177"/>
                </a:lnTo>
                <a:lnTo>
                  <a:pt x="17" y="186"/>
                </a:lnTo>
                <a:lnTo>
                  <a:pt x="26" y="193"/>
                </a:lnTo>
                <a:lnTo>
                  <a:pt x="36" y="199"/>
                </a:lnTo>
                <a:lnTo>
                  <a:pt x="49" y="202"/>
                </a:lnTo>
                <a:lnTo>
                  <a:pt x="63" y="204"/>
                </a:lnTo>
                <a:lnTo>
                  <a:pt x="77" y="202"/>
                </a:lnTo>
                <a:lnTo>
                  <a:pt x="89" y="199"/>
                </a:lnTo>
                <a:lnTo>
                  <a:pt x="101" y="193"/>
                </a:lnTo>
                <a:lnTo>
                  <a:pt x="109" y="186"/>
                </a:lnTo>
                <a:lnTo>
                  <a:pt x="116" y="177"/>
                </a:lnTo>
                <a:lnTo>
                  <a:pt x="122" y="166"/>
                </a:lnTo>
                <a:lnTo>
                  <a:pt x="125" y="154"/>
                </a:lnTo>
                <a:lnTo>
                  <a:pt x="126" y="140"/>
                </a:lnTo>
                <a:lnTo>
                  <a:pt x="126" y="131"/>
                </a:lnTo>
                <a:lnTo>
                  <a:pt x="124" y="123"/>
                </a:lnTo>
                <a:lnTo>
                  <a:pt x="122" y="115"/>
                </a:lnTo>
                <a:lnTo>
                  <a:pt x="119" y="108"/>
                </a:lnTo>
                <a:lnTo>
                  <a:pt x="113" y="102"/>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3"/>
                </a:lnTo>
                <a:lnTo>
                  <a:pt x="75" y="1"/>
                </a:lnTo>
                <a:lnTo>
                  <a:pt x="63" y="0"/>
                </a:lnTo>
                <a:lnTo>
                  <a:pt x="51" y="1"/>
                </a:lnTo>
                <a:lnTo>
                  <a:pt x="39" y="3"/>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39"/>
                </a:lnTo>
                <a:lnTo>
                  <a:pt x="36" y="35"/>
                </a:lnTo>
                <a:lnTo>
                  <a:pt x="39" y="31"/>
                </a:lnTo>
                <a:lnTo>
                  <a:pt x="44" y="28"/>
                </a:lnTo>
                <a:lnTo>
                  <a:pt x="49" y="25"/>
                </a:lnTo>
                <a:lnTo>
                  <a:pt x="55" y="23"/>
                </a:lnTo>
                <a:lnTo>
                  <a:pt x="63" y="23"/>
                </a:lnTo>
                <a:lnTo>
                  <a:pt x="70" y="23"/>
                </a:lnTo>
                <a:lnTo>
                  <a:pt x="76" y="25"/>
                </a:lnTo>
                <a:lnTo>
                  <a:pt x="82" y="28"/>
                </a:lnTo>
                <a:lnTo>
                  <a:pt x="86" y="31"/>
                </a:lnTo>
                <a:lnTo>
                  <a:pt x="89" y="35"/>
                </a:lnTo>
                <a:lnTo>
                  <a:pt x="92" y="39"/>
                </a:lnTo>
                <a:lnTo>
                  <a:pt x="93" y="45"/>
                </a:lnTo>
                <a:lnTo>
                  <a:pt x="94" y="52"/>
                </a:lnTo>
                <a:lnTo>
                  <a:pt x="93" y="58"/>
                </a:lnTo>
                <a:lnTo>
                  <a:pt x="92" y="64"/>
                </a:lnTo>
                <a:lnTo>
                  <a:pt x="89" y="69"/>
                </a:lnTo>
                <a:lnTo>
                  <a:pt x="86" y="73"/>
                </a:lnTo>
                <a:lnTo>
                  <a:pt x="82" y="77"/>
                </a:lnTo>
                <a:lnTo>
                  <a:pt x="75" y="79"/>
                </a:lnTo>
                <a:lnTo>
                  <a:pt x="70" y="81"/>
                </a:lnTo>
                <a:lnTo>
                  <a:pt x="63" y="81"/>
                </a:lnTo>
                <a:lnTo>
                  <a:pt x="55" y="81"/>
                </a:lnTo>
                <a:lnTo>
                  <a:pt x="50" y="79"/>
                </a:lnTo>
                <a:lnTo>
                  <a:pt x="44" y="77"/>
                </a:lnTo>
                <a:lnTo>
                  <a:pt x="39" y="73"/>
                </a:lnTo>
                <a:lnTo>
                  <a:pt x="36" y="69"/>
                </a:lnTo>
                <a:lnTo>
                  <a:pt x="33" y="64"/>
                </a:lnTo>
                <a:lnTo>
                  <a:pt x="32" y="58"/>
                </a:lnTo>
                <a:lnTo>
                  <a:pt x="31" y="52"/>
                </a:lnTo>
                <a:close/>
                <a:moveTo>
                  <a:pt x="26" y="140"/>
                </a:moveTo>
                <a:lnTo>
                  <a:pt x="27" y="131"/>
                </a:lnTo>
                <a:lnTo>
                  <a:pt x="28" y="124"/>
                </a:lnTo>
                <a:lnTo>
                  <a:pt x="31" y="117"/>
                </a:lnTo>
                <a:lnTo>
                  <a:pt x="35" y="113"/>
                </a:lnTo>
                <a:lnTo>
                  <a:pt x="41" y="108"/>
                </a:lnTo>
                <a:lnTo>
                  <a:pt x="48" y="105"/>
                </a:lnTo>
                <a:lnTo>
                  <a:pt x="55" y="103"/>
                </a:lnTo>
                <a:lnTo>
                  <a:pt x="63" y="102"/>
                </a:lnTo>
                <a:lnTo>
                  <a:pt x="71" y="103"/>
                </a:lnTo>
                <a:lnTo>
                  <a:pt x="79" y="105"/>
                </a:lnTo>
                <a:lnTo>
                  <a:pt x="85" y="108"/>
                </a:lnTo>
                <a:lnTo>
                  <a:pt x="91" y="113"/>
                </a:lnTo>
                <a:lnTo>
                  <a:pt x="95" y="117"/>
                </a:lnTo>
                <a:lnTo>
                  <a:pt x="99" y="124"/>
                </a:lnTo>
                <a:lnTo>
                  <a:pt x="100" y="131"/>
                </a:lnTo>
                <a:lnTo>
                  <a:pt x="101" y="140"/>
                </a:lnTo>
                <a:lnTo>
                  <a:pt x="100" y="148"/>
                </a:lnTo>
                <a:lnTo>
                  <a:pt x="99" y="156"/>
                </a:lnTo>
                <a:lnTo>
                  <a:pt x="95" y="163"/>
                </a:lnTo>
                <a:lnTo>
                  <a:pt x="91" y="169"/>
                </a:lnTo>
                <a:lnTo>
                  <a:pt x="85" y="173"/>
                </a:lnTo>
                <a:lnTo>
                  <a:pt x="79" y="177"/>
                </a:lnTo>
                <a:lnTo>
                  <a:pt x="71" y="178"/>
                </a:lnTo>
                <a:lnTo>
                  <a:pt x="63" y="179"/>
                </a:lnTo>
                <a:lnTo>
                  <a:pt x="55" y="178"/>
                </a:lnTo>
                <a:lnTo>
                  <a:pt x="48" y="177"/>
                </a:lnTo>
                <a:lnTo>
                  <a:pt x="41" y="173"/>
                </a:lnTo>
                <a:lnTo>
                  <a:pt x="35" y="169"/>
                </a:lnTo>
                <a:lnTo>
                  <a:pt x="31" y="163"/>
                </a:lnTo>
                <a:lnTo>
                  <a:pt x="28" y="156"/>
                </a:lnTo>
                <a:lnTo>
                  <a:pt x="27" y="148"/>
                </a:lnTo>
                <a:lnTo>
                  <a:pt x="26" y="140"/>
                </a:lnTo>
                <a:close/>
              </a:path>
            </a:pathLst>
          </a:custGeom>
          <a:solidFill>
            <a:srgbClr val="000099"/>
          </a:solidFill>
          <a:ln w="9525">
            <a:noFill/>
            <a:round/>
            <a:headEnd/>
            <a:tailEnd/>
          </a:ln>
        </p:spPr>
        <p:txBody>
          <a:bodyPr/>
          <a:lstStyle/>
          <a:p>
            <a:endParaRPr lang="en-US"/>
          </a:p>
        </p:txBody>
      </p:sp>
      <p:sp>
        <p:nvSpPr>
          <p:cNvPr id="23889" name="Freeform 337"/>
          <p:cNvSpPr>
            <a:spLocks/>
          </p:cNvSpPr>
          <p:nvPr/>
        </p:nvSpPr>
        <p:spPr bwMode="auto">
          <a:xfrm>
            <a:off x="5530850" y="17478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3" y="195"/>
                </a:lnTo>
                <a:lnTo>
                  <a:pt x="21" y="202"/>
                </a:lnTo>
                <a:lnTo>
                  <a:pt x="30" y="208"/>
                </a:lnTo>
                <a:lnTo>
                  <a:pt x="42" y="210"/>
                </a:lnTo>
                <a:lnTo>
                  <a:pt x="54"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5" y="178"/>
                </a:lnTo>
                <a:lnTo>
                  <a:pt x="69" y="183"/>
                </a:lnTo>
                <a:lnTo>
                  <a:pt x="63" y="185"/>
                </a:lnTo>
                <a:lnTo>
                  <a:pt x="53" y="186"/>
                </a:lnTo>
                <a:lnTo>
                  <a:pt x="46" y="186"/>
                </a:lnTo>
                <a:lnTo>
                  <a:pt x="40" y="184"/>
                </a:lnTo>
                <a:lnTo>
                  <a:pt x="34" y="181"/>
                </a:lnTo>
                <a:lnTo>
                  <a:pt x="31" y="177"/>
                </a:lnTo>
                <a:lnTo>
                  <a:pt x="28" y="172"/>
                </a:lnTo>
                <a:lnTo>
                  <a:pt x="26" y="165"/>
                </a:lnTo>
                <a:lnTo>
                  <a:pt x="24" y="157"/>
                </a:lnTo>
                <a:lnTo>
                  <a:pt x="24" y="148"/>
                </a:lnTo>
                <a:lnTo>
                  <a:pt x="24" y="139"/>
                </a:lnTo>
                <a:lnTo>
                  <a:pt x="0" y="139"/>
                </a:lnTo>
                <a:close/>
              </a:path>
            </a:pathLst>
          </a:custGeom>
          <a:solidFill>
            <a:srgbClr val="000099"/>
          </a:solidFill>
          <a:ln w="9525">
            <a:noFill/>
            <a:round/>
            <a:headEnd/>
            <a:tailEnd/>
          </a:ln>
        </p:spPr>
        <p:txBody>
          <a:bodyPr/>
          <a:lstStyle/>
          <a:p>
            <a:endParaRPr lang="en-US"/>
          </a:p>
        </p:txBody>
      </p:sp>
      <p:sp>
        <p:nvSpPr>
          <p:cNvPr id="23890" name="Freeform 338"/>
          <p:cNvSpPr>
            <a:spLocks noEditPoints="1"/>
          </p:cNvSpPr>
          <p:nvPr/>
        </p:nvSpPr>
        <p:spPr bwMode="auto">
          <a:xfrm>
            <a:off x="5594350" y="1739900"/>
            <a:ext cx="58738" cy="119063"/>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0" y="189"/>
                </a:lnTo>
                <a:lnTo>
                  <a:pt x="86" y="193"/>
                </a:lnTo>
                <a:lnTo>
                  <a:pt x="82" y="196"/>
                </a:lnTo>
                <a:lnTo>
                  <a:pt x="77" y="198"/>
                </a:lnTo>
                <a:lnTo>
                  <a:pt x="70" y="200"/>
                </a:lnTo>
                <a:lnTo>
                  <a:pt x="63" y="200"/>
                </a:lnTo>
                <a:lnTo>
                  <a:pt x="55" y="199"/>
                </a:lnTo>
                <a:lnTo>
                  <a:pt x="47" y="197"/>
                </a:lnTo>
                <a:lnTo>
                  <a:pt x="41" y="193"/>
                </a:lnTo>
                <a:lnTo>
                  <a:pt x="35" y="187"/>
                </a:lnTo>
                <a:lnTo>
                  <a:pt x="30" y="182"/>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2"/>
                </a:lnTo>
                <a:lnTo>
                  <a:pt x="1" y="128"/>
                </a:lnTo>
                <a:lnTo>
                  <a:pt x="0" y="145"/>
                </a:lnTo>
                <a:lnTo>
                  <a:pt x="1" y="163"/>
                </a:lnTo>
                <a:lnTo>
                  <a:pt x="4" y="178"/>
                </a:lnTo>
                <a:lnTo>
                  <a:pt x="9" y="192"/>
                </a:lnTo>
                <a:lnTo>
                  <a:pt x="17" y="203"/>
                </a:lnTo>
                <a:lnTo>
                  <a:pt x="25" y="212"/>
                </a:lnTo>
                <a:lnTo>
                  <a:pt x="36" y="218"/>
                </a:lnTo>
                <a:lnTo>
                  <a:pt x="48" y="222"/>
                </a:lnTo>
                <a:lnTo>
                  <a:pt x="61" y="223"/>
                </a:lnTo>
                <a:lnTo>
                  <a:pt x="72" y="222"/>
                </a:lnTo>
                <a:lnTo>
                  <a:pt x="84" y="220"/>
                </a:lnTo>
                <a:lnTo>
                  <a:pt x="94" y="215"/>
                </a:lnTo>
                <a:lnTo>
                  <a:pt x="102" y="209"/>
                </a:lnTo>
                <a:lnTo>
                  <a:pt x="108" y="203"/>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90"/>
                </a:lnTo>
                <a:lnTo>
                  <a:pt x="53" y="88"/>
                </a:lnTo>
                <a:lnTo>
                  <a:pt x="62" y="87"/>
                </a:lnTo>
                <a:lnTo>
                  <a:pt x="70" y="88"/>
                </a:lnTo>
                <a:lnTo>
                  <a:pt x="78" y="90"/>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99"/>
          </a:solidFill>
          <a:ln w="9525">
            <a:noFill/>
            <a:round/>
            <a:headEnd/>
            <a:tailEnd/>
          </a:ln>
        </p:spPr>
        <p:txBody>
          <a:bodyPr/>
          <a:lstStyle/>
          <a:p>
            <a:endParaRPr lang="en-US"/>
          </a:p>
        </p:txBody>
      </p:sp>
      <p:sp>
        <p:nvSpPr>
          <p:cNvPr id="23891" name="Freeform 339"/>
          <p:cNvSpPr>
            <a:spLocks/>
          </p:cNvSpPr>
          <p:nvPr/>
        </p:nvSpPr>
        <p:spPr bwMode="auto">
          <a:xfrm>
            <a:off x="5665788" y="1774825"/>
            <a:ext cx="30162"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1"/>
                </a:lnTo>
                <a:lnTo>
                  <a:pt x="29" y="44"/>
                </a:lnTo>
                <a:lnTo>
                  <a:pt x="33" y="39"/>
                </a:lnTo>
                <a:lnTo>
                  <a:pt x="38" y="33"/>
                </a:lnTo>
                <a:lnTo>
                  <a:pt x="45" y="29"/>
                </a:lnTo>
                <a:lnTo>
                  <a:pt x="53" y="28"/>
                </a:lnTo>
                <a:lnTo>
                  <a:pt x="62" y="27"/>
                </a:lnTo>
                <a:lnTo>
                  <a:pt x="67" y="27"/>
                </a:lnTo>
                <a:lnTo>
                  <a:pt x="67" y="0"/>
                </a:lnTo>
                <a:lnTo>
                  <a:pt x="61" y="0"/>
                </a:lnTo>
                <a:lnTo>
                  <a:pt x="54" y="0"/>
                </a:lnTo>
                <a:lnTo>
                  <a:pt x="48" y="2"/>
                </a:lnTo>
                <a:lnTo>
                  <a:pt x="43" y="5"/>
                </a:lnTo>
                <a:lnTo>
                  <a:pt x="37" y="7"/>
                </a:lnTo>
                <a:lnTo>
                  <a:pt x="33" y="12"/>
                </a:lnTo>
                <a:lnTo>
                  <a:pt x="29" y="18"/>
                </a:lnTo>
                <a:lnTo>
                  <a:pt x="26" y="23"/>
                </a:lnTo>
                <a:lnTo>
                  <a:pt x="23" y="30"/>
                </a:lnTo>
                <a:lnTo>
                  <a:pt x="23" y="4"/>
                </a:lnTo>
                <a:lnTo>
                  <a:pt x="0" y="4"/>
                </a:lnTo>
                <a:lnTo>
                  <a:pt x="0" y="155"/>
                </a:lnTo>
                <a:close/>
              </a:path>
            </a:pathLst>
          </a:custGeom>
          <a:solidFill>
            <a:srgbClr val="000099"/>
          </a:solidFill>
          <a:ln w="9525">
            <a:noFill/>
            <a:round/>
            <a:headEnd/>
            <a:tailEnd/>
          </a:ln>
        </p:spPr>
        <p:txBody>
          <a:bodyPr/>
          <a:lstStyle/>
          <a:p>
            <a:endParaRPr lang="en-US"/>
          </a:p>
        </p:txBody>
      </p:sp>
      <p:sp>
        <p:nvSpPr>
          <p:cNvPr id="23892" name="Freeform 340"/>
          <p:cNvSpPr>
            <a:spLocks noEditPoints="1"/>
          </p:cNvSpPr>
          <p:nvPr/>
        </p:nvSpPr>
        <p:spPr bwMode="auto">
          <a:xfrm>
            <a:off x="5703888" y="1739900"/>
            <a:ext cx="57150" cy="119063"/>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7"/>
                </a:lnTo>
                <a:lnTo>
                  <a:pt x="30" y="182"/>
                </a:lnTo>
                <a:lnTo>
                  <a:pt x="27" y="173"/>
                </a:lnTo>
                <a:lnTo>
                  <a:pt x="25" y="163"/>
                </a:lnTo>
                <a:lnTo>
                  <a:pt x="24" y="152"/>
                </a:lnTo>
                <a:lnTo>
                  <a:pt x="123" y="152"/>
                </a:lnTo>
                <a:lnTo>
                  <a:pt x="123" y="141"/>
                </a:lnTo>
                <a:lnTo>
                  <a:pt x="122" y="124"/>
                </a:lnTo>
                <a:lnTo>
                  <a:pt x="119" y="108"/>
                </a:lnTo>
                <a:lnTo>
                  <a:pt x="113" y="95"/>
                </a:lnTo>
                <a:lnTo>
                  <a:pt x="107" y="85"/>
                </a:lnTo>
                <a:lnTo>
                  <a:pt x="98" y="77"/>
                </a:lnTo>
                <a:lnTo>
                  <a:pt x="87" y="70"/>
                </a:lnTo>
                <a:lnTo>
                  <a:pt x="75" y="66"/>
                </a:lnTo>
                <a:lnTo>
                  <a:pt x="61" y="65"/>
                </a:lnTo>
                <a:lnTo>
                  <a:pt x="48" y="66"/>
                </a:lnTo>
                <a:lnTo>
                  <a:pt x="35" y="71"/>
                </a:lnTo>
                <a:lnTo>
                  <a:pt x="25" y="77"/>
                </a:lnTo>
                <a:lnTo>
                  <a:pt x="16" y="86"/>
                </a:lnTo>
                <a:lnTo>
                  <a:pt x="9" y="98"/>
                </a:lnTo>
                <a:lnTo>
                  <a:pt x="4" y="112"/>
                </a:lnTo>
                <a:lnTo>
                  <a:pt x="1" y="128"/>
                </a:lnTo>
                <a:lnTo>
                  <a:pt x="0" y="145"/>
                </a:lnTo>
                <a:lnTo>
                  <a:pt x="1" y="163"/>
                </a:lnTo>
                <a:lnTo>
                  <a:pt x="4" y="178"/>
                </a:lnTo>
                <a:lnTo>
                  <a:pt x="9" y="192"/>
                </a:lnTo>
                <a:lnTo>
                  <a:pt x="16" y="203"/>
                </a:lnTo>
                <a:lnTo>
                  <a:pt x="25" y="212"/>
                </a:lnTo>
                <a:lnTo>
                  <a:pt x="35" y="218"/>
                </a:lnTo>
                <a:lnTo>
                  <a:pt x="48" y="222"/>
                </a:lnTo>
                <a:lnTo>
                  <a:pt x="61" y="223"/>
                </a:lnTo>
                <a:lnTo>
                  <a:pt x="72" y="222"/>
                </a:lnTo>
                <a:lnTo>
                  <a:pt x="84" y="220"/>
                </a:lnTo>
                <a:lnTo>
                  <a:pt x="93" y="215"/>
                </a:lnTo>
                <a:lnTo>
                  <a:pt x="102" y="209"/>
                </a:lnTo>
                <a:lnTo>
                  <a:pt x="108" y="203"/>
                </a:lnTo>
                <a:lnTo>
                  <a:pt x="114" y="193"/>
                </a:lnTo>
                <a:lnTo>
                  <a:pt x="119" y="184"/>
                </a:lnTo>
                <a:lnTo>
                  <a:pt x="121" y="172"/>
                </a:lnTo>
                <a:lnTo>
                  <a:pt x="99" y="172"/>
                </a:lnTo>
                <a:close/>
                <a:moveTo>
                  <a:pt x="24" y="131"/>
                </a:moveTo>
                <a:lnTo>
                  <a:pt x="25" y="121"/>
                </a:lnTo>
                <a:lnTo>
                  <a:pt x="27" y="113"/>
                </a:lnTo>
                <a:lnTo>
                  <a:pt x="31" y="105"/>
                </a:lnTo>
                <a:lnTo>
                  <a:pt x="35" y="99"/>
                </a:lnTo>
                <a:lnTo>
                  <a:pt x="41" y="93"/>
                </a:lnTo>
                <a:lnTo>
                  <a:pt x="47" y="90"/>
                </a:lnTo>
                <a:lnTo>
                  <a:pt x="53" y="88"/>
                </a:lnTo>
                <a:lnTo>
                  <a:pt x="62" y="87"/>
                </a:lnTo>
                <a:lnTo>
                  <a:pt x="70" y="88"/>
                </a:lnTo>
                <a:lnTo>
                  <a:pt x="78" y="90"/>
                </a:lnTo>
                <a:lnTo>
                  <a:pt x="84" y="94"/>
                </a:lnTo>
                <a:lnTo>
                  <a:pt x="89" y="99"/>
                </a:lnTo>
                <a:lnTo>
                  <a:pt x="93" y="105"/>
                </a:lnTo>
                <a:lnTo>
                  <a:pt x="97" y="113"/>
                </a:lnTo>
                <a:lnTo>
                  <a:pt x="98" y="121"/>
                </a:lnTo>
                <a:lnTo>
                  <a:pt x="99" y="131"/>
                </a:lnTo>
                <a:lnTo>
                  <a:pt x="24" y="131"/>
                </a:lnTo>
                <a:close/>
                <a:moveTo>
                  <a:pt x="44" y="49"/>
                </a:moveTo>
                <a:lnTo>
                  <a:pt x="60" y="49"/>
                </a:lnTo>
                <a:lnTo>
                  <a:pt x="95" y="0"/>
                </a:lnTo>
                <a:lnTo>
                  <a:pt x="70" y="0"/>
                </a:lnTo>
                <a:lnTo>
                  <a:pt x="44" y="49"/>
                </a:lnTo>
                <a:close/>
              </a:path>
            </a:pathLst>
          </a:custGeom>
          <a:solidFill>
            <a:srgbClr val="000099"/>
          </a:solidFill>
          <a:ln w="9525">
            <a:noFill/>
            <a:round/>
            <a:headEnd/>
            <a:tailEnd/>
          </a:ln>
        </p:spPr>
        <p:txBody>
          <a:bodyPr/>
          <a:lstStyle/>
          <a:p>
            <a:endParaRPr lang="en-US"/>
          </a:p>
        </p:txBody>
      </p:sp>
      <p:sp>
        <p:nvSpPr>
          <p:cNvPr id="23893" name="Freeform 341"/>
          <p:cNvSpPr>
            <a:spLocks/>
          </p:cNvSpPr>
          <p:nvPr/>
        </p:nvSpPr>
        <p:spPr bwMode="auto">
          <a:xfrm>
            <a:off x="5772150" y="1774825"/>
            <a:ext cx="90488"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4"/>
                </a:lnTo>
                <a:lnTo>
                  <a:pt x="190" y="59"/>
                </a:lnTo>
                <a:lnTo>
                  <a:pt x="190" y="48"/>
                </a:lnTo>
                <a:lnTo>
                  <a:pt x="189" y="39"/>
                </a:lnTo>
                <a:lnTo>
                  <a:pt x="188" y="29"/>
                </a:lnTo>
                <a:lnTo>
                  <a:pt x="185" y="21"/>
                </a:lnTo>
                <a:lnTo>
                  <a:pt x="178" y="12"/>
                </a:lnTo>
                <a:lnTo>
                  <a:pt x="170" y="6"/>
                </a:lnTo>
                <a:lnTo>
                  <a:pt x="160" y="1"/>
                </a:lnTo>
                <a:lnTo>
                  <a:pt x="147" y="0"/>
                </a:lnTo>
                <a:lnTo>
                  <a:pt x="133" y="1"/>
                </a:lnTo>
                <a:lnTo>
                  <a:pt x="122" y="6"/>
                </a:lnTo>
                <a:lnTo>
                  <a:pt x="112" y="13"/>
                </a:lnTo>
                <a:lnTo>
                  <a:pt x="103" y="23"/>
                </a:lnTo>
                <a:lnTo>
                  <a:pt x="99" y="18"/>
                </a:lnTo>
                <a:lnTo>
                  <a:pt x="95" y="13"/>
                </a:lnTo>
                <a:lnTo>
                  <a:pt x="91" y="9"/>
                </a:lnTo>
                <a:lnTo>
                  <a:pt x="87" y="6"/>
                </a:lnTo>
                <a:lnTo>
                  <a:pt x="83" y="4"/>
                </a:lnTo>
                <a:lnTo>
                  <a:pt x="77" y="1"/>
                </a:lnTo>
                <a:lnTo>
                  <a:pt x="71" y="0"/>
                </a:lnTo>
                <a:lnTo>
                  <a:pt x="65" y="0"/>
                </a:lnTo>
                <a:lnTo>
                  <a:pt x="58" y="0"/>
                </a:lnTo>
                <a:lnTo>
                  <a:pt x="52" y="1"/>
                </a:lnTo>
                <a:lnTo>
                  <a:pt x="46" y="4"/>
                </a:lnTo>
                <a:lnTo>
                  <a:pt x="40" y="6"/>
                </a:lnTo>
                <a:lnTo>
                  <a:pt x="35" y="9"/>
                </a:lnTo>
                <a:lnTo>
                  <a:pt x="31" y="14"/>
                </a:lnTo>
                <a:lnTo>
                  <a:pt x="27" y="19"/>
                </a:lnTo>
                <a:lnTo>
                  <a:pt x="22" y="25"/>
                </a:lnTo>
                <a:lnTo>
                  <a:pt x="22" y="4"/>
                </a:lnTo>
                <a:lnTo>
                  <a:pt x="0" y="4"/>
                </a:lnTo>
                <a:lnTo>
                  <a:pt x="0" y="155"/>
                </a:lnTo>
                <a:lnTo>
                  <a:pt x="23" y="155"/>
                </a:lnTo>
                <a:lnTo>
                  <a:pt x="23" y="65"/>
                </a:lnTo>
                <a:lnTo>
                  <a:pt x="25" y="56"/>
                </a:lnTo>
                <a:lnTo>
                  <a:pt x="26" y="47"/>
                </a:lnTo>
                <a:lnTo>
                  <a:pt x="29" y="40"/>
                </a:lnTo>
                <a:lnTo>
                  <a:pt x="33" y="34"/>
                </a:lnTo>
                <a:lnTo>
                  <a:pt x="38" y="29"/>
                </a:lnTo>
                <a:lnTo>
                  <a:pt x="44" y="26"/>
                </a:lnTo>
                <a:lnTo>
                  <a:pt x="51" y="23"/>
                </a:lnTo>
                <a:lnTo>
                  <a:pt x="58" y="22"/>
                </a:lnTo>
                <a:lnTo>
                  <a:pt x="66" y="23"/>
                </a:lnTo>
                <a:lnTo>
                  <a:pt x="71" y="25"/>
                </a:lnTo>
                <a:lnTo>
                  <a:pt x="75" y="28"/>
                </a:lnTo>
                <a:lnTo>
                  <a:pt x="78" y="32"/>
                </a:lnTo>
                <a:lnTo>
                  <a:pt x="81" y="37"/>
                </a:lnTo>
                <a:lnTo>
                  <a:pt x="83" y="44"/>
                </a:lnTo>
                <a:lnTo>
                  <a:pt x="84" y="52"/>
                </a:lnTo>
                <a:lnTo>
                  <a:pt x="84" y="62"/>
                </a:lnTo>
                <a:lnTo>
                  <a:pt x="84" y="155"/>
                </a:lnTo>
                <a:lnTo>
                  <a:pt x="107" y="155"/>
                </a:lnTo>
                <a:lnTo>
                  <a:pt x="107" y="65"/>
                </a:lnTo>
                <a:lnTo>
                  <a:pt x="108" y="56"/>
                </a:lnTo>
                <a:lnTo>
                  <a:pt x="109" y="47"/>
                </a:lnTo>
                <a:lnTo>
                  <a:pt x="112" y="40"/>
                </a:lnTo>
                <a:lnTo>
                  <a:pt x="116" y="34"/>
                </a:lnTo>
                <a:lnTo>
                  <a:pt x="122" y="29"/>
                </a:lnTo>
                <a:lnTo>
                  <a:pt x="127" y="25"/>
                </a:lnTo>
                <a:lnTo>
                  <a:pt x="134" y="23"/>
                </a:lnTo>
                <a:lnTo>
                  <a:pt x="142" y="22"/>
                </a:lnTo>
                <a:lnTo>
                  <a:pt x="149" y="23"/>
                </a:lnTo>
                <a:lnTo>
                  <a:pt x="154" y="25"/>
                </a:lnTo>
                <a:lnTo>
                  <a:pt x="158" y="28"/>
                </a:lnTo>
                <a:lnTo>
                  <a:pt x="162" y="32"/>
                </a:lnTo>
                <a:lnTo>
                  <a:pt x="165" y="37"/>
                </a:lnTo>
                <a:lnTo>
                  <a:pt x="166" y="44"/>
                </a:lnTo>
                <a:lnTo>
                  <a:pt x="167" y="52"/>
                </a:lnTo>
                <a:lnTo>
                  <a:pt x="167" y="62"/>
                </a:lnTo>
                <a:lnTo>
                  <a:pt x="167" y="155"/>
                </a:lnTo>
                <a:close/>
              </a:path>
            </a:pathLst>
          </a:custGeom>
          <a:solidFill>
            <a:srgbClr val="000099"/>
          </a:solidFill>
          <a:ln w="9525">
            <a:noFill/>
            <a:round/>
            <a:headEnd/>
            <a:tailEnd/>
          </a:ln>
        </p:spPr>
        <p:txBody>
          <a:bodyPr/>
          <a:lstStyle/>
          <a:p>
            <a:endParaRPr lang="en-US"/>
          </a:p>
        </p:txBody>
      </p:sp>
      <p:sp>
        <p:nvSpPr>
          <p:cNvPr id="23894" name="Freeform 342"/>
          <p:cNvSpPr>
            <a:spLocks/>
          </p:cNvSpPr>
          <p:nvPr/>
        </p:nvSpPr>
        <p:spPr bwMode="auto">
          <a:xfrm>
            <a:off x="5872163" y="1776413"/>
            <a:ext cx="58737" cy="114300"/>
          </a:xfrm>
          <a:custGeom>
            <a:avLst/>
            <a:gdLst>
              <a:gd name="T0" fmla="*/ 2147483647 w 128"/>
              <a:gd name="T1" fmla="*/ 0 h 214"/>
              <a:gd name="T2" fmla="*/ 2147483647 w 128"/>
              <a:gd name="T3" fmla="*/ 2147483647 h 214"/>
              <a:gd name="T4" fmla="*/ 2147483647 w 128"/>
              <a:gd name="T5" fmla="*/ 0 h 214"/>
              <a:gd name="T6" fmla="*/ 0 w 128"/>
              <a:gd name="T7" fmla="*/ 0 h 214"/>
              <a:gd name="T8" fmla="*/ 2147483647 w 128"/>
              <a:gd name="T9" fmla="*/ 2147483647 h 214"/>
              <a:gd name="T10" fmla="*/ 2147483647 w 128"/>
              <a:gd name="T11" fmla="*/ 2147483647 h 214"/>
              <a:gd name="T12" fmla="*/ 2147483647 w 128"/>
              <a:gd name="T13" fmla="*/ 2147483647 h 214"/>
              <a:gd name="T14" fmla="*/ 2147483647 w 128"/>
              <a:gd name="T15" fmla="*/ 2147483647 h 214"/>
              <a:gd name="T16" fmla="*/ 2147483647 w 128"/>
              <a:gd name="T17" fmla="*/ 2147483647 h 214"/>
              <a:gd name="T18" fmla="*/ 2147483647 w 128"/>
              <a:gd name="T19" fmla="*/ 2147483647 h 214"/>
              <a:gd name="T20" fmla="*/ 2147483647 w 128"/>
              <a:gd name="T21" fmla="*/ 2147483647 h 214"/>
              <a:gd name="T22" fmla="*/ 2147483647 w 128"/>
              <a:gd name="T23" fmla="*/ 2147483647 h 214"/>
              <a:gd name="T24" fmla="*/ 2147483647 w 128"/>
              <a:gd name="T25" fmla="*/ 2147483647 h 214"/>
              <a:gd name="T26" fmla="*/ 2147483647 w 128"/>
              <a:gd name="T27" fmla="*/ 2147483647 h 214"/>
              <a:gd name="T28" fmla="*/ 2147483647 w 128"/>
              <a:gd name="T29" fmla="*/ 2147483647 h 214"/>
              <a:gd name="T30" fmla="*/ 2147483647 w 128"/>
              <a:gd name="T31" fmla="*/ 2147483647 h 214"/>
              <a:gd name="T32" fmla="*/ 2147483647 w 128"/>
              <a:gd name="T33" fmla="*/ 2147483647 h 214"/>
              <a:gd name="T34" fmla="*/ 2147483647 w 128"/>
              <a:gd name="T35" fmla="*/ 2147483647 h 214"/>
              <a:gd name="T36" fmla="*/ 2147483647 w 128"/>
              <a:gd name="T37" fmla="*/ 2147483647 h 214"/>
              <a:gd name="T38" fmla="*/ 2147483647 w 128"/>
              <a:gd name="T39" fmla="*/ 2147483647 h 214"/>
              <a:gd name="T40" fmla="*/ 2147483647 w 128"/>
              <a:gd name="T41" fmla="*/ 2147483647 h 214"/>
              <a:gd name="T42" fmla="*/ 2147483647 w 128"/>
              <a:gd name="T43" fmla="*/ 2147483647 h 214"/>
              <a:gd name="T44" fmla="*/ 2147483647 w 128"/>
              <a:gd name="T45" fmla="*/ 2147483647 h 214"/>
              <a:gd name="T46" fmla="*/ 2147483647 w 128"/>
              <a:gd name="T47" fmla="*/ 0 h 214"/>
              <a:gd name="T48" fmla="*/ 2147483647 w 128"/>
              <a:gd name="T49" fmla="*/ 0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4"/>
              <a:gd name="T77" fmla="*/ 128 w 128"/>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4">
                <a:moveTo>
                  <a:pt x="102" y="0"/>
                </a:moveTo>
                <a:lnTo>
                  <a:pt x="64" y="122"/>
                </a:lnTo>
                <a:lnTo>
                  <a:pt x="25" y="0"/>
                </a:lnTo>
                <a:lnTo>
                  <a:pt x="0" y="0"/>
                </a:lnTo>
                <a:lnTo>
                  <a:pt x="52" y="159"/>
                </a:lnTo>
                <a:lnTo>
                  <a:pt x="46" y="177"/>
                </a:lnTo>
                <a:lnTo>
                  <a:pt x="43" y="182"/>
                </a:lnTo>
                <a:lnTo>
                  <a:pt x="40" y="187"/>
                </a:lnTo>
                <a:lnTo>
                  <a:pt x="35" y="188"/>
                </a:lnTo>
                <a:lnTo>
                  <a:pt x="28" y="189"/>
                </a:lnTo>
                <a:lnTo>
                  <a:pt x="22" y="188"/>
                </a:lnTo>
                <a:lnTo>
                  <a:pt x="16" y="187"/>
                </a:lnTo>
                <a:lnTo>
                  <a:pt x="16" y="212"/>
                </a:lnTo>
                <a:lnTo>
                  <a:pt x="22" y="213"/>
                </a:lnTo>
                <a:lnTo>
                  <a:pt x="30" y="214"/>
                </a:lnTo>
                <a:lnTo>
                  <a:pt x="38" y="214"/>
                </a:lnTo>
                <a:lnTo>
                  <a:pt x="44" y="212"/>
                </a:lnTo>
                <a:lnTo>
                  <a:pt x="51" y="209"/>
                </a:lnTo>
                <a:lnTo>
                  <a:pt x="55" y="205"/>
                </a:lnTo>
                <a:lnTo>
                  <a:pt x="59" y="199"/>
                </a:lnTo>
                <a:lnTo>
                  <a:pt x="63" y="192"/>
                </a:lnTo>
                <a:lnTo>
                  <a:pt x="66" y="184"/>
                </a:lnTo>
                <a:lnTo>
                  <a:pt x="70" y="174"/>
                </a:lnTo>
                <a:lnTo>
                  <a:pt x="128" y="0"/>
                </a:lnTo>
                <a:lnTo>
                  <a:pt x="102" y="0"/>
                </a:lnTo>
                <a:close/>
              </a:path>
            </a:pathLst>
          </a:custGeom>
          <a:solidFill>
            <a:srgbClr val="000099"/>
          </a:solidFill>
          <a:ln w="9525">
            <a:noFill/>
            <a:round/>
            <a:headEnd/>
            <a:tailEnd/>
          </a:ln>
        </p:spPr>
        <p:txBody>
          <a:bodyPr/>
          <a:lstStyle/>
          <a:p>
            <a:endParaRPr lang="en-US"/>
          </a:p>
        </p:txBody>
      </p:sp>
      <p:sp>
        <p:nvSpPr>
          <p:cNvPr id="23895" name="Freeform 343"/>
          <p:cNvSpPr>
            <a:spLocks/>
          </p:cNvSpPr>
          <p:nvPr/>
        </p:nvSpPr>
        <p:spPr bwMode="auto">
          <a:xfrm>
            <a:off x="5965825" y="1747838"/>
            <a:ext cx="109538" cy="109537"/>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9" y="207"/>
                </a:moveTo>
                <a:lnTo>
                  <a:pt x="75" y="207"/>
                </a:lnTo>
                <a:lnTo>
                  <a:pt x="116" y="36"/>
                </a:lnTo>
                <a:lnTo>
                  <a:pt x="159" y="207"/>
                </a:lnTo>
                <a:lnTo>
                  <a:pt x="184" y="207"/>
                </a:lnTo>
                <a:lnTo>
                  <a:pt x="233" y="0"/>
                </a:lnTo>
                <a:lnTo>
                  <a:pt x="209" y="0"/>
                </a:lnTo>
                <a:lnTo>
                  <a:pt x="170" y="164"/>
                </a:lnTo>
                <a:lnTo>
                  <a:pt x="129" y="0"/>
                </a:lnTo>
                <a:lnTo>
                  <a:pt x="103" y="0"/>
                </a:lnTo>
                <a:lnTo>
                  <a:pt x="64" y="165"/>
                </a:lnTo>
                <a:lnTo>
                  <a:pt x="25" y="0"/>
                </a:lnTo>
                <a:lnTo>
                  <a:pt x="0" y="0"/>
                </a:lnTo>
                <a:lnTo>
                  <a:pt x="49" y="207"/>
                </a:lnTo>
                <a:close/>
              </a:path>
            </a:pathLst>
          </a:custGeom>
          <a:solidFill>
            <a:srgbClr val="000099"/>
          </a:solidFill>
          <a:ln w="9525">
            <a:noFill/>
            <a:round/>
            <a:headEnd/>
            <a:tailEnd/>
          </a:ln>
        </p:spPr>
        <p:txBody>
          <a:bodyPr/>
          <a:lstStyle/>
          <a:p>
            <a:endParaRPr lang="en-US"/>
          </a:p>
        </p:txBody>
      </p:sp>
      <p:sp>
        <p:nvSpPr>
          <p:cNvPr id="23896" name="Rectangle 344"/>
          <p:cNvSpPr>
            <a:spLocks noChangeArrowheads="1"/>
          </p:cNvSpPr>
          <p:nvPr/>
        </p:nvSpPr>
        <p:spPr bwMode="auto">
          <a:xfrm>
            <a:off x="6078538" y="1839913"/>
            <a:ext cx="11112" cy="17462"/>
          </a:xfrm>
          <a:prstGeom prst="rect">
            <a:avLst/>
          </a:prstGeom>
          <a:solidFill>
            <a:srgbClr val="000099"/>
          </a:solidFill>
          <a:ln w="9525">
            <a:noFill/>
            <a:miter lim="800000"/>
            <a:headEnd/>
            <a:tailEnd/>
          </a:ln>
        </p:spPr>
        <p:txBody>
          <a:bodyPr/>
          <a:lstStyle/>
          <a:p>
            <a:endParaRPr lang="ru-RU" altLang="en-US"/>
          </a:p>
        </p:txBody>
      </p:sp>
      <p:sp>
        <p:nvSpPr>
          <p:cNvPr id="23897" name="Freeform 345"/>
          <p:cNvSpPr>
            <a:spLocks/>
          </p:cNvSpPr>
          <p:nvPr/>
        </p:nvSpPr>
        <p:spPr bwMode="auto">
          <a:xfrm>
            <a:off x="4851400" y="1944688"/>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2"/>
                </a:lnTo>
                <a:lnTo>
                  <a:pt x="64" y="0"/>
                </a:lnTo>
                <a:lnTo>
                  <a:pt x="52" y="2"/>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4"/>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898" name="Freeform 346"/>
          <p:cNvSpPr>
            <a:spLocks noEditPoints="1"/>
          </p:cNvSpPr>
          <p:nvPr/>
        </p:nvSpPr>
        <p:spPr bwMode="auto">
          <a:xfrm>
            <a:off x="4919663" y="1944688"/>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4" y="163"/>
                </a:lnTo>
                <a:lnTo>
                  <a:pt x="6" y="173"/>
                </a:lnTo>
                <a:lnTo>
                  <a:pt x="11" y="182"/>
                </a:lnTo>
                <a:lnTo>
                  <a:pt x="17" y="190"/>
                </a:lnTo>
                <a:lnTo>
                  <a:pt x="26" y="196"/>
                </a:lnTo>
                <a:lnTo>
                  <a:pt x="35" y="201"/>
                </a:lnTo>
                <a:lnTo>
                  <a:pt x="46" y="203"/>
                </a:lnTo>
                <a:lnTo>
                  <a:pt x="58" y="204"/>
                </a:lnTo>
                <a:lnTo>
                  <a:pt x="67" y="204"/>
                </a:lnTo>
                <a:lnTo>
                  <a:pt x="74" y="202"/>
                </a:lnTo>
                <a:lnTo>
                  <a:pt x="82" y="201"/>
                </a:lnTo>
                <a:lnTo>
                  <a:pt x="88" y="197"/>
                </a:lnTo>
                <a:lnTo>
                  <a:pt x="94" y="192"/>
                </a:lnTo>
                <a:lnTo>
                  <a:pt x="99" y="188"/>
                </a:lnTo>
                <a:lnTo>
                  <a:pt x="105" y="182"/>
                </a:lnTo>
                <a:lnTo>
                  <a:pt x="110" y="176"/>
                </a:lnTo>
                <a:lnTo>
                  <a:pt x="114" y="168"/>
                </a:lnTo>
                <a:lnTo>
                  <a:pt x="117" y="160"/>
                </a:lnTo>
                <a:lnTo>
                  <a:pt x="121" y="151"/>
                </a:lnTo>
                <a:lnTo>
                  <a:pt x="124" y="141"/>
                </a:lnTo>
                <a:lnTo>
                  <a:pt x="126" y="131"/>
                </a:lnTo>
                <a:lnTo>
                  <a:pt x="127" y="119"/>
                </a:lnTo>
                <a:lnTo>
                  <a:pt x="128" y="106"/>
                </a:lnTo>
                <a:lnTo>
                  <a:pt x="128" y="94"/>
                </a:lnTo>
                <a:lnTo>
                  <a:pt x="128" y="82"/>
                </a:lnTo>
                <a:lnTo>
                  <a:pt x="127" y="71"/>
                </a:lnTo>
                <a:lnTo>
                  <a:pt x="126" y="62"/>
                </a:lnTo>
                <a:lnTo>
                  <a:pt x="124" y="53"/>
                </a:lnTo>
                <a:lnTo>
                  <a:pt x="122" y="45"/>
                </a:lnTo>
                <a:lnTo>
                  <a:pt x="118" y="38"/>
                </a:lnTo>
                <a:lnTo>
                  <a:pt x="114" y="31"/>
                </a:lnTo>
                <a:lnTo>
                  <a:pt x="111" y="24"/>
                </a:lnTo>
                <a:lnTo>
                  <a:pt x="106" y="19"/>
                </a:lnTo>
                <a:lnTo>
                  <a:pt x="102" y="14"/>
                </a:lnTo>
                <a:lnTo>
                  <a:pt x="96" y="10"/>
                </a:lnTo>
                <a:lnTo>
                  <a:pt x="90" y="6"/>
                </a:lnTo>
                <a:lnTo>
                  <a:pt x="84" y="4"/>
                </a:lnTo>
                <a:lnTo>
                  <a:pt x="77" y="2"/>
                </a:lnTo>
                <a:lnTo>
                  <a:pt x="70" y="0"/>
                </a:lnTo>
                <a:lnTo>
                  <a:pt x="62" y="0"/>
                </a:lnTo>
                <a:lnTo>
                  <a:pt x="49" y="2"/>
                </a:lnTo>
                <a:lnTo>
                  <a:pt x="36" y="5"/>
                </a:lnTo>
                <a:lnTo>
                  <a:pt x="26" y="11"/>
                </a:lnTo>
                <a:lnTo>
                  <a:pt x="17" y="19"/>
                </a:lnTo>
                <a:lnTo>
                  <a:pt x="10" y="29"/>
                </a:lnTo>
                <a:lnTo>
                  <a:pt x="5" y="40"/>
                </a:lnTo>
                <a:lnTo>
                  <a:pt x="1" y="54"/>
                </a:lnTo>
                <a:lnTo>
                  <a:pt x="0" y="68"/>
                </a:lnTo>
                <a:lnTo>
                  <a:pt x="1" y="82"/>
                </a:lnTo>
                <a:lnTo>
                  <a:pt x="5" y="95"/>
                </a:lnTo>
                <a:lnTo>
                  <a:pt x="10" y="106"/>
                </a:lnTo>
                <a:lnTo>
                  <a:pt x="16" y="116"/>
                </a:lnTo>
                <a:lnTo>
                  <a:pt x="25" y="124"/>
                </a:lnTo>
                <a:lnTo>
                  <a:pt x="35" y="130"/>
                </a:lnTo>
                <a:lnTo>
                  <a:pt x="46" y="133"/>
                </a:lnTo>
                <a:lnTo>
                  <a:pt x="58" y="134"/>
                </a:lnTo>
                <a:lnTo>
                  <a:pt x="71" y="133"/>
                </a:lnTo>
                <a:lnTo>
                  <a:pt x="83" y="128"/>
                </a:lnTo>
                <a:lnTo>
                  <a:pt x="93" y="121"/>
                </a:lnTo>
                <a:lnTo>
                  <a:pt x="102" y="112"/>
                </a:lnTo>
                <a:lnTo>
                  <a:pt x="101" y="128"/>
                </a:lnTo>
                <a:lnTo>
                  <a:pt x="97" y="142"/>
                </a:lnTo>
                <a:lnTo>
                  <a:pt x="94" y="154"/>
                </a:lnTo>
                <a:lnTo>
                  <a:pt x="89" y="163"/>
                </a:lnTo>
                <a:lnTo>
                  <a:pt x="84" y="172"/>
                </a:lnTo>
                <a:lnTo>
                  <a:pt x="76" y="176"/>
                </a:lnTo>
                <a:lnTo>
                  <a:pt x="68" y="180"/>
                </a:lnTo>
                <a:lnTo>
                  <a:pt x="58" y="181"/>
                </a:lnTo>
                <a:lnTo>
                  <a:pt x="52" y="181"/>
                </a:lnTo>
                <a:lnTo>
                  <a:pt x="46" y="179"/>
                </a:lnTo>
                <a:lnTo>
                  <a:pt x="39" y="176"/>
                </a:lnTo>
                <a:lnTo>
                  <a:pt x="35" y="173"/>
                </a:lnTo>
                <a:lnTo>
                  <a:pt x="31" y="169"/>
                </a:lnTo>
                <a:lnTo>
                  <a:pt x="29" y="163"/>
                </a:lnTo>
                <a:lnTo>
                  <a:pt x="27" y="158"/>
                </a:lnTo>
                <a:lnTo>
                  <a:pt x="26" y="152"/>
                </a:lnTo>
                <a:lnTo>
                  <a:pt x="2" y="152"/>
                </a:lnTo>
                <a:close/>
                <a:moveTo>
                  <a:pt x="26" y="68"/>
                </a:moveTo>
                <a:lnTo>
                  <a:pt x="27" y="57"/>
                </a:lnTo>
                <a:lnTo>
                  <a:pt x="29" y="49"/>
                </a:lnTo>
                <a:lnTo>
                  <a:pt x="32" y="42"/>
                </a:lnTo>
                <a:lnTo>
                  <a:pt x="36" y="35"/>
                </a:lnTo>
                <a:lnTo>
                  <a:pt x="41" y="31"/>
                </a:lnTo>
                <a:lnTo>
                  <a:pt x="47" y="27"/>
                </a:lnTo>
                <a:lnTo>
                  <a:pt x="54" y="25"/>
                </a:lnTo>
                <a:lnTo>
                  <a:pt x="63" y="24"/>
                </a:lnTo>
                <a:lnTo>
                  <a:pt x="70" y="25"/>
                </a:lnTo>
                <a:lnTo>
                  <a:pt x="77" y="27"/>
                </a:lnTo>
                <a:lnTo>
                  <a:pt x="84" y="31"/>
                </a:lnTo>
                <a:lnTo>
                  <a:pt x="89" y="35"/>
                </a:lnTo>
                <a:lnTo>
                  <a:pt x="93" y="42"/>
                </a:lnTo>
                <a:lnTo>
                  <a:pt x="96" y="49"/>
                </a:lnTo>
                <a:lnTo>
                  <a:pt x="98" y="57"/>
                </a:lnTo>
                <a:lnTo>
                  <a:pt x="99" y="67"/>
                </a:lnTo>
                <a:lnTo>
                  <a:pt x="98" y="77"/>
                </a:lnTo>
                <a:lnTo>
                  <a:pt x="96" y="85"/>
                </a:lnTo>
                <a:lnTo>
                  <a:pt x="93" y="92"/>
                </a:lnTo>
                <a:lnTo>
                  <a:pt x="89" y="98"/>
                </a:lnTo>
                <a:lnTo>
                  <a:pt x="84" y="103"/>
                </a:lnTo>
                <a:lnTo>
                  <a:pt x="77" y="107"/>
                </a:lnTo>
                <a:lnTo>
                  <a:pt x="70" y="109"/>
                </a:lnTo>
                <a:lnTo>
                  <a:pt x="62" y="110"/>
                </a:lnTo>
                <a:lnTo>
                  <a:pt x="53" y="109"/>
                </a:lnTo>
                <a:lnTo>
                  <a:pt x="47" y="107"/>
                </a:lnTo>
                <a:lnTo>
                  <a:pt x="40" y="103"/>
                </a:lnTo>
                <a:lnTo>
                  <a:pt x="35" y="98"/>
                </a:lnTo>
                <a:lnTo>
                  <a:pt x="31" y="92"/>
                </a:lnTo>
                <a:lnTo>
                  <a:pt x="28" y="85"/>
                </a:lnTo>
                <a:lnTo>
                  <a:pt x="27" y="77"/>
                </a:lnTo>
                <a:lnTo>
                  <a:pt x="26" y="68"/>
                </a:lnTo>
                <a:close/>
              </a:path>
            </a:pathLst>
          </a:custGeom>
          <a:solidFill>
            <a:srgbClr val="000080"/>
          </a:solidFill>
          <a:ln w="9525">
            <a:noFill/>
            <a:round/>
            <a:headEnd/>
            <a:tailEnd/>
          </a:ln>
        </p:spPr>
        <p:txBody>
          <a:bodyPr/>
          <a:lstStyle/>
          <a:p>
            <a:endParaRPr lang="en-US"/>
          </a:p>
        </p:txBody>
      </p:sp>
      <p:sp>
        <p:nvSpPr>
          <p:cNvPr id="23899" name="Freeform 347"/>
          <p:cNvSpPr>
            <a:spLocks/>
          </p:cNvSpPr>
          <p:nvPr/>
        </p:nvSpPr>
        <p:spPr bwMode="auto">
          <a:xfrm>
            <a:off x="5534025" y="1938338"/>
            <a:ext cx="80963"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0"/>
                </a:lnTo>
                <a:lnTo>
                  <a:pt x="171" y="210"/>
                </a:lnTo>
                <a:lnTo>
                  <a:pt x="171" y="99"/>
                </a:lnTo>
                <a:lnTo>
                  <a:pt x="89" y="99"/>
                </a:lnTo>
                <a:lnTo>
                  <a:pt x="89" y="122"/>
                </a:lnTo>
                <a:lnTo>
                  <a:pt x="148" y="122"/>
                </a:lnTo>
                <a:lnTo>
                  <a:pt x="148" y="124"/>
                </a:lnTo>
                <a:lnTo>
                  <a:pt x="147" y="139"/>
                </a:lnTo>
                <a:lnTo>
                  <a:pt x="143" y="152"/>
                </a:lnTo>
                <a:lnTo>
                  <a:pt x="138" y="163"/>
                </a:lnTo>
                <a:lnTo>
                  <a:pt x="132" y="172"/>
                </a:lnTo>
                <a:lnTo>
                  <a:pt x="123" y="179"/>
                </a:lnTo>
                <a:lnTo>
                  <a:pt x="113" y="185"/>
                </a:lnTo>
                <a:lnTo>
                  <a:pt x="102" y="188"/>
                </a:lnTo>
                <a:lnTo>
                  <a:pt x="90" y="190"/>
                </a:lnTo>
                <a:lnTo>
                  <a:pt x="76" y="188"/>
                </a:lnTo>
                <a:lnTo>
                  <a:pt x="63" y="184"/>
                </a:lnTo>
                <a:lnTo>
                  <a:pt x="53" y="177"/>
                </a:lnTo>
                <a:lnTo>
                  <a:pt x="43" y="167"/>
                </a:lnTo>
                <a:lnTo>
                  <a:pt x="36" y="156"/>
                </a:lnTo>
                <a:lnTo>
                  <a:pt x="31" y="142"/>
                </a:lnTo>
                <a:lnTo>
                  <a:pt x="27" y="125"/>
                </a:lnTo>
                <a:lnTo>
                  <a:pt x="26" y="107"/>
                </a:lnTo>
                <a:lnTo>
                  <a:pt x="27" y="88"/>
                </a:lnTo>
                <a:lnTo>
                  <a:pt x="31" y="72"/>
                </a:lnTo>
                <a:lnTo>
                  <a:pt x="36" y="58"/>
                </a:lnTo>
                <a:lnTo>
                  <a:pt x="43" y="46"/>
                </a:lnTo>
                <a:lnTo>
                  <a:pt x="53" y="37"/>
                </a:lnTo>
                <a:lnTo>
                  <a:pt x="63" y="30"/>
                </a:lnTo>
                <a:lnTo>
                  <a:pt x="76" y="25"/>
                </a:lnTo>
                <a:lnTo>
                  <a:pt x="91" y="24"/>
                </a:lnTo>
                <a:lnTo>
                  <a:pt x="101" y="25"/>
                </a:lnTo>
                <a:lnTo>
                  <a:pt x="110" y="26"/>
                </a:lnTo>
                <a:lnTo>
                  <a:pt x="118" y="30"/>
                </a:lnTo>
                <a:lnTo>
                  <a:pt x="125" y="35"/>
                </a:lnTo>
                <a:lnTo>
                  <a:pt x="132" y="42"/>
                </a:lnTo>
                <a:lnTo>
                  <a:pt x="136" y="49"/>
                </a:lnTo>
                <a:lnTo>
                  <a:pt x="140" y="57"/>
                </a:lnTo>
                <a:lnTo>
                  <a:pt x="142" y="66"/>
                </a:lnTo>
                <a:lnTo>
                  <a:pt x="168" y="66"/>
                </a:lnTo>
                <a:lnTo>
                  <a:pt x="164" y="51"/>
                </a:lnTo>
                <a:lnTo>
                  <a:pt x="159" y="38"/>
                </a:lnTo>
                <a:lnTo>
                  <a:pt x="152" y="26"/>
                </a:lnTo>
                <a:lnTo>
                  <a:pt x="143" y="17"/>
                </a:lnTo>
                <a:lnTo>
                  <a:pt x="133" y="10"/>
                </a:lnTo>
                <a:lnTo>
                  <a:pt x="120" y="4"/>
                </a:lnTo>
                <a:lnTo>
                  <a:pt x="106" y="1"/>
                </a:lnTo>
                <a:lnTo>
                  <a:pt x="91" y="0"/>
                </a:lnTo>
                <a:lnTo>
                  <a:pt x="80" y="0"/>
                </a:lnTo>
                <a:lnTo>
                  <a:pt x="71" y="2"/>
                </a:lnTo>
                <a:lnTo>
                  <a:pt x="62" y="4"/>
                </a:lnTo>
                <a:lnTo>
                  <a:pt x="53" y="7"/>
                </a:lnTo>
                <a:lnTo>
                  <a:pt x="45" y="11"/>
                </a:lnTo>
                <a:lnTo>
                  <a:pt x="38" y="16"/>
                </a:lnTo>
                <a:lnTo>
                  <a:pt x="31" y="22"/>
                </a:lnTo>
                <a:lnTo>
                  <a:pt x="24" y="29"/>
                </a:lnTo>
                <a:lnTo>
                  <a:pt x="19" y="36"/>
                </a:lnTo>
                <a:lnTo>
                  <a:pt x="14" y="44"/>
                </a:lnTo>
                <a:lnTo>
                  <a:pt x="9" y="53"/>
                </a:lnTo>
                <a:lnTo>
                  <a:pt x="6" y="63"/>
                </a:lnTo>
                <a:lnTo>
                  <a:pt x="3" y="73"/>
                </a:lnTo>
                <a:lnTo>
                  <a:pt x="2" y="84"/>
                </a:lnTo>
                <a:lnTo>
                  <a:pt x="0" y="95"/>
                </a:lnTo>
                <a:lnTo>
                  <a:pt x="0" y="108"/>
                </a:lnTo>
                <a:lnTo>
                  <a:pt x="0" y="120"/>
                </a:lnTo>
                <a:lnTo>
                  <a:pt x="2" y="131"/>
                </a:lnTo>
                <a:lnTo>
                  <a:pt x="3" y="142"/>
                </a:lnTo>
                <a:lnTo>
                  <a:pt x="6" y="152"/>
                </a:lnTo>
                <a:lnTo>
                  <a:pt x="9" y="162"/>
                </a:lnTo>
                <a:lnTo>
                  <a:pt x="14" y="171"/>
                </a:lnTo>
                <a:lnTo>
                  <a:pt x="19" y="179"/>
                </a:lnTo>
                <a:lnTo>
                  <a:pt x="24" y="186"/>
                </a:lnTo>
                <a:lnTo>
                  <a:pt x="31" y="193"/>
                </a:lnTo>
                <a:lnTo>
                  <a:pt x="37" y="199"/>
                </a:lnTo>
                <a:lnTo>
                  <a:pt x="43" y="203"/>
                </a:lnTo>
                <a:lnTo>
                  <a:pt x="52" y="208"/>
                </a:lnTo>
                <a:lnTo>
                  <a:pt x="59" y="210"/>
                </a:lnTo>
                <a:lnTo>
                  <a:pt x="67" y="213"/>
                </a:lnTo>
                <a:lnTo>
                  <a:pt x="76" y="215"/>
                </a:lnTo>
                <a:lnTo>
                  <a:pt x="85" y="215"/>
                </a:lnTo>
                <a:lnTo>
                  <a:pt x="95" y="215"/>
                </a:lnTo>
                <a:lnTo>
                  <a:pt x="104" y="213"/>
                </a:lnTo>
                <a:lnTo>
                  <a:pt x="114" y="210"/>
                </a:lnTo>
                <a:lnTo>
                  <a:pt x="121" y="207"/>
                </a:lnTo>
                <a:lnTo>
                  <a:pt x="130" y="202"/>
                </a:lnTo>
                <a:lnTo>
                  <a:pt x="136" y="197"/>
                </a:lnTo>
                <a:lnTo>
                  <a:pt x="143" y="190"/>
                </a:lnTo>
                <a:lnTo>
                  <a:pt x="149" y="181"/>
                </a:lnTo>
                <a:close/>
              </a:path>
            </a:pathLst>
          </a:custGeom>
          <a:solidFill>
            <a:srgbClr val="000080"/>
          </a:solidFill>
          <a:ln w="9525">
            <a:noFill/>
            <a:round/>
            <a:headEnd/>
            <a:tailEnd/>
          </a:ln>
        </p:spPr>
        <p:txBody>
          <a:bodyPr/>
          <a:lstStyle/>
          <a:p>
            <a:endParaRPr lang="en-US"/>
          </a:p>
        </p:txBody>
      </p:sp>
      <p:sp>
        <p:nvSpPr>
          <p:cNvPr id="23900" name="Freeform 348"/>
          <p:cNvSpPr>
            <a:spLocks noEditPoints="1"/>
          </p:cNvSpPr>
          <p:nvPr/>
        </p:nvSpPr>
        <p:spPr bwMode="auto">
          <a:xfrm>
            <a:off x="5630863" y="193992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01" name="Rectangle 349"/>
          <p:cNvSpPr>
            <a:spLocks noChangeArrowheads="1"/>
          </p:cNvSpPr>
          <p:nvPr/>
        </p:nvSpPr>
        <p:spPr bwMode="auto">
          <a:xfrm>
            <a:off x="5657850" y="1939925"/>
            <a:ext cx="11113" cy="109538"/>
          </a:xfrm>
          <a:prstGeom prst="rect">
            <a:avLst/>
          </a:prstGeom>
          <a:solidFill>
            <a:srgbClr val="000080"/>
          </a:solidFill>
          <a:ln w="9525">
            <a:noFill/>
            <a:miter lim="800000"/>
            <a:headEnd/>
            <a:tailEnd/>
          </a:ln>
        </p:spPr>
        <p:txBody>
          <a:bodyPr/>
          <a:lstStyle/>
          <a:p>
            <a:endParaRPr lang="ru-RU" altLang="en-US"/>
          </a:p>
        </p:txBody>
      </p:sp>
      <p:sp>
        <p:nvSpPr>
          <p:cNvPr id="23902" name="Rectangle 350"/>
          <p:cNvSpPr>
            <a:spLocks noChangeArrowheads="1"/>
          </p:cNvSpPr>
          <p:nvPr/>
        </p:nvSpPr>
        <p:spPr bwMode="auto">
          <a:xfrm>
            <a:off x="5684838" y="1939925"/>
            <a:ext cx="11112" cy="109538"/>
          </a:xfrm>
          <a:prstGeom prst="rect">
            <a:avLst/>
          </a:prstGeom>
          <a:solidFill>
            <a:srgbClr val="000080"/>
          </a:solidFill>
          <a:ln w="9525">
            <a:noFill/>
            <a:miter lim="800000"/>
            <a:headEnd/>
            <a:tailEnd/>
          </a:ln>
        </p:spPr>
        <p:txBody>
          <a:bodyPr/>
          <a:lstStyle/>
          <a:p>
            <a:endParaRPr lang="ru-RU" altLang="en-US"/>
          </a:p>
        </p:txBody>
      </p:sp>
      <p:sp>
        <p:nvSpPr>
          <p:cNvPr id="23903" name="Freeform 351"/>
          <p:cNvSpPr>
            <a:spLocks noEditPoints="1"/>
          </p:cNvSpPr>
          <p:nvPr/>
        </p:nvSpPr>
        <p:spPr bwMode="auto">
          <a:xfrm>
            <a:off x="5708650" y="1968500"/>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8" y="108"/>
                </a:lnTo>
                <a:lnTo>
                  <a:pt x="25" y="97"/>
                </a:lnTo>
                <a:lnTo>
                  <a:pt x="24"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5" y="11"/>
                </a:lnTo>
                <a:lnTo>
                  <a:pt x="17" y="21"/>
                </a:lnTo>
                <a:lnTo>
                  <a:pt x="10" y="32"/>
                </a:lnTo>
                <a:lnTo>
                  <a:pt x="4" y="46"/>
                </a:lnTo>
                <a:lnTo>
                  <a:pt x="1" y="62"/>
                </a:lnTo>
                <a:lnTo>
                  <a:pt x="0" y="80"/>
                </a:lnTo>
                <a:lnTo>
                  <a:pt x="1" y="97"/>
                </a:lnTo>
                <a:lnTo>
                  <a:pt x="4" y="113"/>
                </a:lnTo>
                <a:lnTo>
                  <a:pt x="10" y="127"/>
                </a:lnTo>
                <a:lnTo>
                  <a:pt x="17" y="137"/>
                </a:lnTo>
                <a:lnTo>
                  <a:pt x="25" y="146"/>
                </a:lnTo>
                <a:lnTo>
                  <a:pt x="36" y="152"/>
                </a:lnTo>
                <a:lnTo>
                  <a:pt x="49" y="157"/>
                </a:lnTo>
                <a:lnTo>
                  <a:pt x="61" y="158"/>
                </a:lnTo>
                <a:lnTo>
                  <a:pt x="73" y="157"/>
                </a:lnTo>
                <a:lnTo>
                  <a:pt x="85" y="154"/>
                </a:lnTo>
                <a:lnTo>
                  <a:pt x="94" y="150"/>
                </a:lnTo>
                <a:lnTo>
                  <a:pt x="102" y="144"/>
                </a:lnTo>
                <a:lnTo>
                  <a:pt x="109" y="137"/>
                </a:lnTo>
                <a:lnTo>
                  <a:pt x="115" y="128"/>
                </a:lnTo>
                <a:lnTo>
                  <a:pt x="119" y="118"/>
                </a:lnTo>
                <a:lnTo>
                  <a:pt x="121" y="107"/>
                </a:lnTo>
                <a:lnTo>
                  <a:pt x="99" y="107"/>
                </a:lnTo>
                <a:close/>
                <a:moveTo>
                  <a:pt x="24" y="66"/>
                </a:moveTo>
                <a:lnTo>
                  <a:pt x="25" y="55"/>
                </a:lnTo>
                <a:lnTo>
                  <a:pt x="28" y="47"/>
                </a:lnTo>
                <a:lnTo>
                  <a:pt x="32" y="39"/>
                </a:lnTo>
                <a:lnTo>
                  <a:pt x="36" y="33"/>
                </a:lnTo>
                <a:lnTo>
                  <a:pt x="41" y="28"/>
                </a:lnTo>
                <a:lnTo>
                  <a:pt x="48" y="24"/>
                </a:lnTo>
                <a:lnTo>
                  <a:pt x="54" y="23"/>
                </a:lnTo>
                <a:lnTo>
                  <a:pt x="62" y="22"/>
                </a:lnTo>
                <a:lnTo>
                  <a:pt x="71" y="23"/>
                </a:lnTo>
                <a:lnTo>
                  <a:pt x="78" y="24"/>
                </a:lnTo>
                <a:lnTo>
                  <a:pt x="85" y="29"/>
                </a:lnTo>
                <a:lnTo>
                  <a:pt x="90" y="33"/>
                </a:lnTo>
                <a:lnTo>
                  <a:pt x="94" y="39"/>
                </a:lnTo>
                <a:lnTo>
                  <a:pt x="97" y="47"/>
                </a:lnTo>
                <a:lnTo>
                  <a:pt x="98" y="55"/>
                </a:lnTo>
                <a:lnTo>
                  <a:pt x="99" y="66"/>
                </a:lnTo>
                <a:lnTo>
                  <a:pt x="24" y="66"/>
                </a:lnTo>
                <a:close/>
              </a:path>
            </a:pathLst>
          </a:custGeom>
          <a:solidFill>
            <a:srgbClr val="000080"/>
          </a:solidFill>
          <a:ln w="9525">
            <a:noFill/>
            <a:round/>
            <a:headEnd/>
            <a:tailEnd/>
          </a:ln>
        </p:spPr>
        <p:txBody>
          <a:bodyPr/>
          <a:lstStyle/>
          <a:p>
            <a:endParaRPr lang="en-US"/>
          </a:p>
        </p:txBody>
      </p:sp>
      <p:sp>
        <p:nvSpPr>
          <p:cNvPr id="23904" name="Freeform 352"/>
          <p:cNvSpPr>
            <a:spLocks/>
          </p:cNvSpPr>
          <p:nvPr/>
        </p:nvSpPr>
        <p:spPr bwMode="auto">
          <a:xfrm>
            <a:off x="5773738" y="1968500"/>
            <a:ext cx="53975"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4" y="128"/>
                </a:lnTo>
                <a:lnTo>
                  <a:pt x="9" y="137"/>
                </a:lnTo>
                <a:lnTo>
                  <a:pt x="14" y="144"/>
                </a:lnTo>
                <a:lnTo>
                  <a:pt x="23" y="150"/>
                </a:lnTo>
                <a:lnTo>
                  <a:pt x="32" y="154"/>
                </a:lnTo>
                <a:lnTo>
                  <a:pt x="43" y="157"/>
                </a:lnTo>
                <a:lnTo>
                  <a:pt x="55" y="158"/>
                </a:lnTo>
                <a:lnTo>
                  <a:pt x="68" y="157"/>
                </a:lnTo>
                <a:lnTo>
                  <a:pt x="80" y="154"/>
                </a:lnTo>
                <a:lnTo>
                  <a:pt x="89" y="151"/>
                </a:lnTo>
                <a:lnTo>
                  <a:pt x="97" y="145"/>
                </a:lnTo>
                <a:lnTo>
                  <a:pt x="104" y="138"/>
                </a:lnTo>
                <a:lnTo>
                  <a:pt x="108" y="130"/>
                </a:lnTo>
                <a:lnTo>
                  <a:pt x="111" y="120"/>
                </a:lnTo>
                <a:lnTo>
                  <a:pt x="112" y="109"/>
                </a:lnTo>
                <a:lnTo>
                  <a:pt x="111" y="100"/>
                </a:lnTo>
                <a:lnTo>
                  <a:pt x="110" y="93"/>
                </a:lnTo>
                <a:lnTo>
                  <a:pt x="107" y="86"/>
                </a:lnTo>
                <a:lnTo>
                  <a:pt x="102" y="81"/>
                </a:lnTo>
                <a:lnTo>
                  <a:pt x="96" y="76"/>
                </a:lnTo>
                <a:lnTo>
                  <a:pt x="89" y="73"/>
                </a:lnTo>
                <a:lnTo>
                  <a:pt x="81" y="69"/>
                </a:lnTo>
                <a:lnTo>
                  <a:pt x="71" y="67"/>
                </a:lnTo>
                <a:lnTo>
                  <a:pt x="48" y="61"/>
                </a:lnTo>
                <a:lnTo>
                  <a:pt x="43" y="59"/>
                </a:lnTo>
                <a:lnTo>
                  <a:pt x="38" y="58"/>
                </a:lnTo>
                <a:lnTo>
                  <a:pt x="34" y="57"/>
                </a:lnTo>
                <a:lnTo>
                  <a:pt x="31" y="54"/>
                </a:lnTo>
                <a:lnTo>
                  <a:pt x="29" y="52"/>
                </a:lnTo>
                <a:lnTo>
                  <a:pt x="27" y="50"/>
                </a:lnTo>
                <a:lnTo>
                  <a:pt x="26" y="46"/>
                </a:lnTo>
                <a:lnTo>
                  <a:pt x="26" y="43"/>
                </a:lnTo>
                <a:lnTo>
                  <a:pt x="26" y="38"/>
                </a:lnTo>
                <a:lnTo>
                  <a:pt x="28" y="33"/>
                </a:lnTo>
                <a:lnTo>
                  <a:pt x="30" y="30"/>
                </a:lnTo>
                <a:lnTo>
                  <a:pt x="33" y="28"/>
                </a:lnTo>
                <a:lnTo>
                  <a:pt x="37" y="25"/>
                </a:lnTo>
                <a:lnTo>
                  <a:pt x="43" y="23"/>
                </a:lnTo>
                <a:lnTo>
                  <a:pt x="48" y="22"/>
                </a:lnTo>
                <a:lnTo>
                  <a:pt x="55" y="22"/>
                </a:lnTo>
                <a:lnTo>
                  <a:pt x="62" y="22"/>
                </a:lnTo>
                <a:lnTo>
                  <a:pt x="68" y="23"/>
                </a:lnTo>
                <a:lnTo>
                  <a:pt x="73" y="25"/>
                </a:lnTo>
                <a:lnTo>
                  <a:pt x="77" y="29"/>
                </a:lnTo>
                <a:lnTo>
                  <a:pt x="82" y="32"/>
                </a:lnTo>
                <a:lnTo>
                  <a:pt x="84" y="36"/>
                </a:lnTo>
                <a:lnTo>
                  <a:pt x="86" y="40"/>
                </a:lnTo>
                <a:lnTo>
                  <a:pt x="87" y="46"/>
                </a:lnTo>
                <a:lnTo>
                  <a:pt x="109" y="46"/>
                </a:lnTo>
                <a:lnTo>
                  <a:pt x="108" y="36"/>
                </a:lnTo>
                <a:lnTo>
                  <a:pt x="105" y="26"/>
                </a:lnTo>
                <a:lnTo>
                  <a:pt x="101" y="18"/>
                </a:lnTo>
                <a:lnTo>
                  <a:pt x="94" y="12"/>
                </a:lnTo>
                <a:lnTo>
                  <a:pt x="87" y="7"/>
                </a:lnTo>
                <a:lnTo>
                  <a:pt x="77" y="3"/>
                </a:lnTo>
                <a:lnTo>
                  <a:pt x="67" y="1"/>
                </a:lnTo>
                <a:lnTo>
                  <a:pt x="55" y="0"/>
                </a:lnTo>
                <a:lnTo>
                  <a:pt x="44" y="1"/>
                </a:lnTo>
                <a:lnTo>
                  <a:pt x="33" y="3"/>
                </a:lnTo>
                <a:lnTo>
                  <a:pt x="25" y="7"/>
                </a:lnTo>
                <a:lnTo>
                  <a:pt x="17" y="11"/>
                </a:lnTo>
                <a:lnTo>
                  <a:pt x="11" y="18"/>
                </a:lnTo>
                <a:lnTo>
                  <a:pt x="7" y="25"/>
                </a:lnTo>
                <a:lnTo>
                  <a:pt x="5" y="33"/>
                </a:lnTo>
                <a:lnTo>
                  <a:pt x="4" y="43"/>
                </a:lnTo>
                <a:lnTo>
                  <a:pt x="5" y="52"/>
                </a:lnTo>
                <a:lnTo>
                  <a:pt x="6" y="59"/>
                </a:lnTo>
                <a:lnTo>
                  <a:pt x="9" y="66"/>
                </a:lnTo>
                <a:lnTo>
                  <a:pt x="13" y="71"/>
                </a:lnTo>
                <a:lnTo>
                  <a:pt x="18" y="75"/>
                </a:lnTo>
                <a:lnTo>
                  <a:pt x="25" y="79"/>
                </a:lnTo>
                <a:lnTo>
                  <a:pt x="33" y="82"/>
                </a:lnTo>
                <a:lnTo>
                  <a:pt x="42" y="85"/>
                </a:lnTo>
                <a:lnTo>
                  <a:pt x="69" y="93"/>
                </a:lnTo>
                <a:lnTo>
                  <a:pt x="73" y="94"/>
                </a:lnTo>
                <a:lnTo>
                  <a:pt x="78" y="95"/>
                </a:lnTo>
                <a:lnTo>
                  <a:pt x="82" y="97"/>
                </a:lnTo>
                <a:lnTo>
                  <a:pt x="85" y="99"/>
                </a:lnTo>
                <a:lnTo>
                  <a:pt x="87" y="102"/>
                </a:lnTo>
                <a:lnTo>
                  <a:pt x="89" y="104"/>
                </a:lnTo>
                <a:lnTo>
                  <a:pt x="90" y="108"/>
                </a:lnTo>
                <a:lnTo>
                  <a:pt x="90" y="113"/>
                </a:lnTo>
                <a:lnTo>
                  <a:pt x="89" y="117"/>
                </a:lnTo>
                <a:lnTo>
                  <a:pt x="88" y="122"/>
                </a:lnTo>
                <a:lnTo>
                  <a:pt x="85" y="127"/>
                </a:lnTo>
                <a:lnTo>
                  <a:pt x="82" y="129"/>
                </a:lnTo>
                <a:lnTo>
                  <a:pt x="76" y="132"/>
                </a:lnTo>
                <a:lnTo>
                  <a:pt x="71" y="135"/>
                </a:lnTo>
                <a:lnTo>
                  <a:pt x="65" y="136"/>
                </a:lnTo>
                <a:lnTo>
                  <a:pt x="57" y="136"/>
                </a:lnTo>
                <a:lnTo>
                  <a:pt x="50" y="136"/>
                </a:lnTo>
                <a:lnTo>
                  <a:pt x="43" y="134"/>
                </a:lnTo>
                <a:lnTo>
                  <a:pt x="36" y="131"/>
                </a:lnTo>
                <a:lnTo>
                  <a:pt x="32" y="128"/>
                </a:lnTo>
                <a:lnTo>
                  <a:pt x="28" y="124"/>
                </a:lnTo>
                <a:lnTo>
                  <a:pt x="25" y="118"/>
                </a:lnTo>
                <a:lnTo>
                  <a:pt x="23" y="113"/>
                </a:lnTo>
                <a:lnTo>
                  <a:pt x="22" y="106"/>
                </a:lnTo>
                <a:lnTo>
                  <a:pt x="0" y="106"/>
                </a:lnTo>
                <a:close/>
              </a:path>
            </a:pathLst>
          </a:custGeom>
          <a:solidFill>
            <a:srgbClr val="000080"/>
          </a:solidFill>
          <a:ln w="9525">
            <a:noFill/>
            <a:round/>
            <a:headEnd/>
            <a:tailEnd/>
          </a:ln>
        </p:spPr>
        <p:txBody>
          <a:bodyPr/>
          <a:lstStyle/>
          <a:p>
            <a:endParaRPr lang="en-US"/>
          </a:p>
        </p:txBody>
      </p:sp>
      <p:sp>
        <p:nvSpPr>
          <p:cNvPr id="23905" name="Freeform 353"/>
          <p:cNvSpPr>
            <a:spLocks noEditPoints="1"/>
          </p:cNvSpPr>
          <p:nvPr/>
        </p:nvSpPr>
        <p:spPr bwMode="auto">
          <a:xfrm>
            <a:off x="5873750" y="1939925"/>
            <a:ext cx="73025"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6" y="200"/>
                </a:lnTo>
                <a:lnTo>
                  <a:pt x="113" y="197"/>
                </a:lnTo>
                <a:lnTo>
                  <a:pt x="119" y="191"/>
                </a:lnTo>
                <a:lnTo>
                  <a:pt x="126" y="187"/>
                </a:lnTo>
                <a:lnTo>
                  <a:pt x="131" y="180"/>
                </a:lnTo>
                <a:lnTo>
                  <a:pt x="136" y="173"/>
                </a:lnTo>
                <a:lnTo>
                  <a:pt x="141" y="164"/>
                </a:lnTo>
                <a:lnTo>
                  <a:pt x="145" y="156"/>
                </a:lnTo>
                <a:lnTo>
                  <a:pt x="148" y="146"/>
                </a:lnTo>
                <a:lnTo>
                  <a:pt x="150" y="136"/>
                </a:lnTo>
                <a:lnTo>
                  <a:pt x="152" y="125"/>
                </a:lnTo>
                <a:lnTo>
                  <a:pt x="153" y="113"/>
                </a:lnTo>
                <a:lnTo>
                  <a:pt x="153" y="100"/>
                </a:lnTo>
                <a:lnTo>
                  <a:pt x="153" y="89"/>
                </a:lnTo>
                <a:lnTo>
                  <a:pt x="152" y="78"/>
                </a:lnTo>
                <a:lnTo>
                  <a:pt x="150" y="68"/>
                </a:lnTo>
                <a:lnTo>
                  <a:pt x="148" y="57"/>
                </a:lnTo>
                <a:lnTo>
                  <a:pt x="145" y="49"/>
                </a:lnTo>
                <a:lnTo>
                  <a:pt x="142" y="40"/>
                </a:lnTo>
                <a:lnTo>
                  <a:pt x="137" y="33"/>
                </a:lnTo>
                <a:lnTo>
                  <a:pt x="132" y="26"/>
                </a:lnTo>
                <a:lnTo>
                  <a:pt x="127" y="20"/>
                </a:lnTo>
                <a:lnTo>
                  <a:pt x="121" y="15"/>
                </a:lnTo>
                <a:lnTo>
                  <a:pt x="114" y="11"/>
                </a:lnTo>
                <a:lnTo>
                  <a:pt x="107" y="7"/>
                </a:lnTo>
                <a:lnTo>
                  <a:pt x="99" y="4"/>
                </a:lnTo>
                <a:lnTo>
                  <a:pt x="91" y="1"/>
                </a:lnTo>
                <a:lnTo>
                  <a:pt x="82" y="0"/>
                </a:lnTo>
                <a:lnTo>
                  <a:pt x="72" y="0"/>
                </a:lnTo>
                <a:lnTo>
                  <a:pt x="0" y="0"/>
                </a:lnTo>
                <a:lnTo>
                  <a:pt x="0" y="207"/>
                </a:lnTo>
                <a:close/>
                <a:moveTo>
                  <a:pt x="70" y="25"/>
                </a:moveTo>
                <a:lnTo>
                  <a:pt x="83" y="26"/>
                </a:lnTo>
                <a:lnTo>
                  <a:pt x="94" y="29"/>
                </a:lnTo>
                <a:lnTo>
                  <a:pt x="104" y="36"/>
                </a:lnTo>
                <a:lnTo>
                  <a:pt x="112" y="44"/>
                </a:lnTo>
                <a:lnTo>
                  <a:pt x="118" y="56"/>
                </a:lnTo>
                <a:lnTo>
                  <a:pt x="123" y="69"/>
                </a:lnTo>
                <a:lnTo>
                  <a:pt x="126" y="84"/>
                </a:lnTo>
                <a:lnTo>
                  <a:pt x="127" y="103"/>
                </a:lnTo>
                <a:lnTo>
                  <a:pt x="126" y="121"/>
                </a:lnTo>
                <a:lnTo>
                  <a:pt x="124" y="136"/>
                </a:lnTo>
                <a:lnTo>
                  <a:pt x="118" y="150"/>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w="9525">
            <a:noFill/>
            <a:round/>
            <a:headEnd/>
            <a:tailEnd/>
          </a:ln>
        </p:spPr>
        <p:txBody>
          <a:bodyPr/>
          <a:lstStyle/>
          <a:p>
            <a:endParaRPr lang="en-US"/>
          </a:p>
        </p:txBody>
      </p:sp>
      <p:sp>
        <p:nvSpPr>
          <p:cNvPr id="23906" name="Rectangle 354"/>
          <p:cNvSpPr>
            <a:spLocks noChangeArrowheads="1"/>
          </p:cNvSpPr>
          <p:nvPr/>
        </p:nvSpPr>
        <p:spPr bwMode="auto">
          <a:xfrm>
            <a:off x="5961063" y="2033588"/>
            <a:ext cx="11112" cy="15875"/>
          </a:xfrm>
          <a:prstGeom prst="rect">
            <a:avLst/>
          </a:prstGeom>
          <a:solidFill>
            <a:srgbClr val="000080"/>
          </a:solidFill>
          <a:ln w="9525">
            <a:noFill/>
            <a:miter lim="800000"/>
            <a:headEnd/>
            <a:tailEnd/>
          </a:ln>
        </p:spPr>
        <p:txBody>
          <a:bodyPr/>
          <a:lstStyle/>
          <a:p>
            <a:endParaRPr lang="ru-RU" altLang="en-US"/>
          </a:p>
        </p:txBody>
      </p:sp>
      <p:sp>
        <p:nvSpPr>
          <p:cNvPr id="23907" name="Freeform 355"/>
          <p:cNvSpPr>
            <a:spLocks/>
          </p:cNvSpPr>
          <p:nvPr/>
        </p:nvSpPr>
        <p:spPr bwMode="auto">
          <a:xfrm>
            <a:off x="4851400" y="213677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2"/>
                </a:lnTo>
                <a:lnTo>
                  <a:pt x="61" y="204"/>
                </a:lnTo>
                <a:lnTo>
                  <a:pt x="76" y="202"/>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0"/>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5"/>
                </a:lnTo>
                <a:lnTo>
                  <a:pt x="55" y="24"/>
                </a:lnTo>
                <a:lnTo>
                  <a:pt x="63" y="23"/>
                </a:lnTo>
                <a:lnTo>
                  <a:pt x="71" y="23"/>
                </a:lnTo>
                <a:lnTo>
                  <a:pt x="77" y="25"/>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w="9525">
            <a:noFill/>
            <a:round/>
            <a:headEnd/>
            <a:tailEnd/>
          </a:ln>
        </p:spPr>
        <p:txBody>
          <a:bodyPr/>
          <a:lstStyle/>
          <a:p>
            <a:endParaRPr lang="en-US"/>
          </a:p>
        </p:txBody>
      </p:sp>
      <p:sp>
        <p:nvSpPr>
          <p:cNvPr id="23908" name="Freeform 356"/>
          <p:cNvSpPr>
            <a:spLocks noEditPoints="1"/>
          </p:cNvSpPr>
          <p:nvPr/>
        </p:nvSpPr>
        <p:spPr bwMode="auto">
          <a:xfrm>
            <a:off x="4919663" y="2136775"/>
            <a:ext cx="58737"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0 h 204"/>
              <a:gd name="T48" fmla="*/ 2147483647 w 126"/>
              <a:gd name="T49" fmla="*/ 0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0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
              <a:gd name="T148" fmla="*/ 0 h 204"/>
              <a:gd name="T149" fmla="*/ 126 w 126"/>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 h="204">
                <a:moveTo>
                  <a:pt x="0" y="102"/>
                </a:moveTo>
                <a:lnTo>
                  <a:pt x="0" y="114"/>
                </a:lnTo>
                <a:lnTo>
                  <a:pt x="1" y="126"/>
                </a:lnTo>
                <a:lnTo>
                  <a:pt x="3" y="136"/>
                </a:lnTo>
                <a:lnTo>
                  <a:pt x="5" y="147"/>
                </a:lnTo>
                <a:lnTo>
                  <a:pt x="7" y="155"/>
                </a:lnTo>
                <a:lnTo>
                  <a:pt x="10" y="164"/>
                </a:lnTo>
                <a:lnTo>
                  <a:pt x="13" y="171"/>
                </a:lnTo>
                <a:lnTo>
                  <a:pt x="16" y="178"/>
                </a:lnTo>
                <a:lnTo>
                  <a:pt x="20" y="184"/>
                </a:lnTo>
                <a:lnTo>
                  <a:pt x="26" y="190"/>
                </a:lnTo>
                <a:lnTo>
                  <a:pt x="31" y="193"/>
                </a:lnTo>
                <a:lnTo>
                  <a:pt x="36" y="197"/>
                </a:lnTo>
                <a:lnTo>
                  <a:pt x="43" y="200"/>
                </a:lnTo>
                <a:lnTo>
                  <a:pt x="49" y="202"/>
                </a:lnTo>
                <a:lnTo>
                  <a:pt x="55" y="204"/>
                </a:lnTo>
                <a:lnTo>
                  <a:pt x="63" y="204"/>
                </a:lnTo>
                <a:lnTo>
                  <a:pt x="70" y="204"/>
                </a:lnTo>
                <a:lnTo>
                  <a:pt x="77" y="202"/>
                </a:lnTo>
                <a:lnTo>
                  <a:pt x="84" y="200"/>
                </a:lnTo>
                <a:lnTo>
                  <a:pt x="90" y="197"/>
                </a:lnTo>
                <a:lnTo>
                  <a:pt x="95" y="193"/>
                </a:lnTo>
                <a:lnTo>
                  <a:pt x="101" y="190"/>
                </a:lnTo>
                <a:lnTo>
                  <a:pt x="106" y="184"/>
                </a:lnTo>
                <a:lnTo>
                  <a:pt x="110" y="178"/>
                </a:lnTo>
                <a:lnTo>
                  <a:pt x="113" y="171"/>
                </a:lnTo>
                <a:lnTo>
                  <a:pt x="116" y="164"/>
                </a:lnTo>
                <a:lnTo>
                  <a:pt x="120" y="155"/>
                </a:lnTo>
                <a:lnTo>
                  <a:pt x="122" y="147"/>
                </a:lnTo>
                <a:lnTo>
                  <a:pt x="124" y="136"/>
                </a:lnTo>
                <a:lnTo>
                  <a:pt x="125" y="126"/>
                </a:lnTo>
                <a:lnTo>
                  <a:pt x="126" y="114"/>
                </a:lnTo>
                <a:lnTo>
                  <a:pt x="126" y="102"/>
                </a:lnTo>
                <a:lnTo>
                  <a:pt x="126" y="90"/>
                </a:lnTo>
                <a:lnTo>
                  <a:pt x="125" y="78"/>
                </a:lnTo>
                <a:lnTo>
                  <a:pt x="124" y="67"/>
                </a:lnTo>
                <a:lnTo>
                  <a:pt x="122" y="58"/>
                </a:lnTo>
                <a:lnTo>
                  <a:pt x="120" y="49"/>
                </a:lnTo>
                <a:lnTo>
                  <a:pt x="116" y="41"/>
                </a:lnTo>
                <a:lnTo>
                  <a:pt x="113" y="32"/>
                </a:lnTo>
                <a:lnTo>
                  <a:pt x="110" y="25"/>
                </a:lnTo>
                <a:lnTo>
                  <a:pt x="106" y="20"/>
                </a:lnTo>
                <a:lnTo>
                  <a:pt x="101" y="15"/>
                </a:lnTo>
                <a:lnTo>
                  <a:pt x="95" y="10"/>
                </a:lnTo>
                <a:lnTo>
                  <a:pt x="90" y="7"/>
                </a:lnTo>
                <a:lnTo>
                  <a:pt x="84" y="3"/>
                </a:lnTo>
                <a:lnTo>
                  <a:pt x="77" y="1"/>
                </a:lnTo>
                <a:lnTo>
                  <a:pt x="70" y="0"/>
                </a:lnTo>
                <a:lnTo>
                  <a:pt x="63" y="0"/>
                </a:lnTo>
                <a:lnTo>
                  <a:pt x="55" y="0"/>
                </a:lnTo>
                <a:lnTo>
                  <a:pt x="49" y="1"/>
                </a:lnTo>
                <a:lnTo>
                  <a:pt x="43" y="3"/>
                </a:lnTo>
                <a:lnTo>
                  <a:pt x="36" y="7"/>
                </a:lnTo>
                <a:lnTo>
                  <a:pt x="31" y="10"/>
                </a:lnTo>
                <a:lnTo>
                  <a:pt x="26" y="15"/>
                </a:lnTo>
                <a:lnTo>
                  <a:pt x="20" y="20"/>
                </a:lnTo>
                <a:lnTo>
                  <a:pt x="16" y="25"/>
                </a:lnTo>
                <a:lnTo>
                  <a:pt x="13" y="32"/>
                </a:lnTo>
                <a:lnTo>
                  <a:pt x="10" y="41"/>
                </a:lnTo>
                <a:lnTo>
                  <a:pt x="7" y="49"/>
                </a:lnTo>
                <a:lnTo>
                  <a:pt x="5" y="58"/>
                </a:lnTo>
                <a:lnTo>
                  <a:pt x="3" y="67"/>
                </a:lnTo>
                <a:lnTo>
                  <a:pt x="1" y="78"/>
                </a:lnTo>
                <a:lnTo>
                  <a:pt x="0" y="90"/>
                </a:lnTo>
                <a:lnTo>
                  <a:pt x="0" y="102"/>
                </a:lnTo>
                <a:close/>
                <a:moveTo>
                  <a:pt x="26" y="102"/>
                </a:moveTo>
                <a:lnTo>
                  <a:pt x="26" y="84"/>
                </a:lnTo>
                <a:lnTo>
                  <a:pt x="28" y="67"/>
                </a:lnTo>
                <a:lnTo>
                  <a:pt x="31" y="53"/>
                </a:lnTo>
                <a:lnTo>
                  <a:pt x="34" y="43"/>
                </a:lnTo>
                <a:lnTo>
                  <a:pt x="39" y="34"/>
                </a:lnTo>
                <a:lnTo>
                  <a:pt x="46" y="28"/>
                </a:lnTo>
                <a:lnTo>
                  <a:pt x="54" y="24"/>
                </a:lnTo>
                <a:lnTo>
                  <a:pt x="64" y="23"/>
                </a:lnTo>
                <a:lnTo>
                  <a:pt x="72" y="24"/>
                </a:lnTo>
                <a:lnTo>
                  <a:pt x="81" y="28"/>
                </a:lnTo>
                <a:lnTo>
                  <a:pt x="87" y="34"/>
                </a:lnTo>
                <a:lnTo>
                  <a:pt x="92" y="43"/>
                </a:lnTo>
                <a:lnTo>
                  <a:pt x="96" y="53"/>
                </a:lnTo>
                <a:lnTo>
                  <a:pt x="98" y="67"/>
                </a:lnTo>
                <a:lnTo>
                  <a:pt x="101" y="84"/>
                </a:lnTo>
                <a:lnTo>
                  <a:pt x="101" y="102"/>
                </a:lnTo>
                <a:lnTo>
                  <a:pt x="101" y="121"/>
                </a:lnTo>
                <a:lnTo>
                  <a:pt x="98" y="136"/>
                </a:lnTo>
                <a:lnTo>
                  <a:pt x="96" y="150"/>
                </a:lnTo>
                <a:lnTo>
                  <a:pt x="92" y="161"/>
                </a:lnTo>
                <a:lnTo>
                  <a:pt x="87" y="170"/>
                </a:lnTo>
                <a:lnTo>
                  <a:pt x="81" y="176"/>
                </a:lnTo>
                <a:lnTo>
                  <a:pt x="72" y="179"/>
                </a:lnTo>
                <a:lnTo>
                  <a:pt x="64" y="180"/>
                </a:lnTo>
                <a:lnTo>
                  <a:pt x="54" y="179"/>
                </a:lnTo>
                <a:lnTo>
                  <a:pt x="46" y="176"/>
                </a:lnTo>
                <a:lnTo>
                  <a:pt x="39" y="170"/>
                </a:lnTo>
                <a:lnTo>
                  <a:pt x="34" y="161"/>
                </a:lnTo>
                <a:lnTo>
                  <a:pt x="31" y="150"/>
                </a:lnTo>
                <a:lnTo>
                  <a:pt x="28" y="136"/>
                </a:lnTo>
                <a:lnTo>
                  <a:pt x="26" y="121"/>
                </a:lnTo>
                <a:lnTo>
                  <a:pt x="26" y="102"/>
                </a:lnTo>
                <a:close/>
              </a:path>
            </a:pathLst>
          </a:custGeom>
          <a:solidFill>
            <a:srgbClr val="000080"/>
          </a:solidFill>
          <a:ln w="9525">
            <a:noFill/>
            <a:round/>
            <a:headEnd/>
            <a:tailEnd/>
          </a:ln>
        </p:spPr>
        <p:txBody>
          <a:bodyPr/>
          <a:lstStyle/>
          <a:p>
            <a:endParaRPr lang="en-US"/>
          </a:p>
        </p:txBody>
      </p:sp>
      <p:sp>
        <p:nvSpPr>
          <p:cNvPr id="23909" name="Freeform 357"/>
          <p:cNvSpPr>
            <a:spLocks noEditPoints="1"/>
          </p:cNvSpPr>
          <p:nvPr/>
        </p:nvSpPr>
        <p:spPr bwMode="auto">
          <a:xfrm>
            <a:off x="5537200" y="2133600"/>
            <a:ext cx="69850"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8"/>
                </a:lnTo>
                <a:lnTo>
                  <a:pt x="67" y="118"/>
                </a:lnTo>
                <a:lnTo>
                  <a:pt x="78" y="118"/>
                </a:lnTo>
                <a:lnTo>
                  <a:pt x="87" y="120"/>
                </a:lnTo>
                <a:lnTo>
                  <a:pt x="94" y="121"/>
                </a:lnTo>
                <a:lnTo>
                  <a:pt x="100" y="123"/>
                </a:lnTo>
                <a:lnTo>
                  <a:pt x="104" y="128"/>
                </a:lnTo>
                <a:lnTo>
                  <a:pt x="106" y="134"/>
                </a:lnTo>
                <a:lnTo>
                  <a:pt x="108" y="142"/>
                </a:lnTo>
                <a:lnTo>
                  <a:pt x="109" y="151"/>
                </a:lnTo>
                <a:lnTo>
                  <a:pt x="110" y="179"/>
                </a:lnTo>
                <a:lnTo>
                  <a:pt x="111" y="187"/>
                </a:lnTo>
                <a:lnTo>
                  <a:pt x="112" y="195"/>
                </a:lnTo>
                <a:lnTo>
                  <a:pt x="113" y="201"/>
                </a:lnTo>
                <a:lnTo>
                  <a:pt x="115" y="207"/>
                </a:lnTo>
                <a:lnTo>
                  <a:pt x="145" y="207"/>
                </a:lnTo>
                <a:lnTo>
                  <a:pt x="145" y="201"/>
                </a:lnTo>
                <a:lnTo>
                  <a:pt x="141" y="198"/>
                </a:lnTo>
                <a:lnTo>
                  <a:pt x="139" y="193"/>
                </a:lnTo>
                <a:lnTo>
                  <a:pt x="137" y="186"/>
                </a:lnTo>
                <a:lnTo>
                  <a:pt x="136" y="177"/>
                </a:lnTo>
                <a:lnTo>
                  <a:pt x="134" y="143"/>
                </a:lnTo>
                <a:lnTo>
                  <a:pt x="133" y="136"/>
                </a:lnTo>
                <a:lnTo>
                  <a:pt x="132" y="129"/>
                </a:lnTo>
                <a:lnTo>
                  <a:pt x="131" y="122"/>
                </a:lnTo>
                <a:lnTo>
                  <a:pt x="129" y="117"/>
                </a:lnTo>
                <a:lnTo>
                  <a:pt x="126" y="113"/>
                </a:lnTo>
                <a:lnTo>
                  <a:pt x="123" y="109"/>
                </a:lnTo>
                <a:lnTo>
                  <a:pt x="118" y="107"/>
                </a:lnTo>
                <a:lnTo>
                  <a:pt x="113" y="105"/>
                </a:lnTo>
                <a:lnTo>
                  <a:pt x="118" y="101"/>
                </a:lnTo>
                <a:lnTo>
                  <a:pt x="124" y="96"/>
                </a:lnTo>
                <a:lnTo>
                  <a:pt x="128" y="92"/>
                </a:lnTo>
                <a:lnTo>
                  <a:pt x="132" y="86"/>
                </a:lnTo>
                <a:lnTo>
                  <a:pt x="134" y="80"/>
                </a:lnTo>
                <a:lnTo>
                  <a:pt x="136" y="73"/>
                </a:lnTo>
                <a:lnTo>
                  <a:pt x="139" y="65"/>
                </a:lnTo>
                <a:lnTo>
                  <a:pt x="139" y="57"/>
                </a:lnTo>
                <a:lnTo>
                  <a:pt x="139" y="49"/>
                </a:lnTo>
                <a:lnTo>
                  <a:pt x="137" y="40"/>
                </a:lnTo>
                <a:lnTo>
                  <a:pt x="135" y="33"/>
                </a:lnTo>
                <a:lnTo>
                  <a:pt x="132" y="26"/>
                </a:lnTo>
                <a:lnTo>
                  <a:pt x="129" y="21"/>
                </a:lnTo>
                <a:lnTo>
                  <a:pt x="125" y="16"/>
                </a:lnTo>
                <a:lnTo>
                  <a:pt x="120" y="11"/>
                </a:lnTo>
                <a:lnTo>
                  <a:pt x="114" y="7"/>
                </a:lnTo>
                <a:lnTo>
                  <a:pt x="105" y="3"/>
                </a:lnTo>
                <a:lnTo>
                  <a:pt x="95" y="1"/>
                </a:lnTo>
                <a:lnTo>
                  <a:pt x="85" y="0"/>
                </a:lnTo>
                <a:lnTo>
                  <a:pt x="73" y="0"/>
                </a:lnTo>
                <a:lnTo>
                  <a:pt x="0" y="0"/>
                </a:lnTo>
                <a:close/>
                <a:moveTo>
                  <a:pt x="26" y="24"/>
                </a:moveTo>
                <a:lnTo>
                  <a:pt x="69" y="24"/>
                </a:lnTo>
                <a:lnTo>
                  <a:pt x="79" y="24"/>
                </a:lnTo>
                <a:lnTo>
                  <a:pt x="88" y="25"/>
                </a:lnTo>
                <a:lnTo>
                  <a:pt x="95" y="28"/>
                </a:lnTo>
                <a:lnTo>
                  <a:pt x="102" y="30"/>
                </a:lnTo>
                <a:lnTo>
                  <a:pt x="106" y="35"/>
                </a:lnTo>
                <a:lnTo>
                  <a:pt x="109" y="40"/>
                </a:lnTo>
                <a:lnTo>
                  <a:pt x="111" y="49"/>
                </a:lnTo>
                <a:lnTo>
                  <a:pt x="112" y="58"/>
                </a:lnTo>
                <a:lnTo>
                  <a:pt x="111" y="67"/>
                </a:lnTo>
                <a:lnTo>
                  <a:pt x="110" y="75"/>
                </a:lnTo>
                <a:lnTo>
                  <a:pt x="106" y="81"/>
                </a:lnTo>
                <a:lnTo>
                  <a:pt x="102" y="86"/>
                </a:lnTo>
                <a:lnTo>
                  <a:pt x="95" y="89"/>
                </a:lnTo>
                <a:lnTo>
                  <a:pt x="88" y="92"/>
                </a:lnTo>
                <a:lnTo>
                  <a:pt x="79" y="94"/>
                </a:lnTo>
                <a:lnTo>
                  <a:pt x="69" y="94"/>
                </a:lnTo>
                <a:lnTo>
                  <a:pt x="26" y="94"/>
                </a:lnTo>
                <a:lnTo>
                  <a:pt x="26" y="24"/>
                </a:lnTo>
                <a:close/>
              </a:path>
            </a:pathLst>
          </a:custGeom>
          <a:solidFill>
            <a:srgbClr val="000080"/>
          </a:solidFill>
          <a:ln w="9525">
            <a:noFill/>
            <a:round/>
            <a:headEnd/>
            <a:tailEnd/>
          </a:ln>
        </p:spPr>
        <p:txBody>
          <a:bodyPr/>
          <a:lstStyle/>
          <a:p>
            <a:endParaRPr lang="en-US"/>
          </a:p>
        </p:txBody>
      </p:sp>
      <p:sp>
        <p:nvSpPr>
          <p:cNvPr id="23910" name="Freeform 358"/>
          <p:cNvSpPr>
            <a:spLocks noEditPoints="1"/>
          </p:cNvSpPr>
          <p:nvPr/>
        </p:nvSpPr>
        <p:spPr bwMode="auto">
          <a:xfrm>
            <a:off x="5614988" y="2160588"/>
            <a:ext cx="57150"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8"/>
                </a:lnTo>
                <a:lnTo>
                  <a:pt x="25" y="147"/>
                </a:lnTo>
                <a:lnTo>
                  <a:pt x="36" y="153"/>
                </a:lnTo>
                <a:lnTo>
                  <a:pt x="48" y="157"/>
                </a:lnTo>
                <a:lnTo>
                  <a:pt x="61" y="158"/>
                </a:lnTo>
                <a:lnTo>
                  <a:pt x="73" y="157"/>
                </a:lnTo>
                <a:lnTo>
                  <a:pt x="84" y="155"/>
                </a:lnTo>
                <a:lnTo>
                  <a:pt x="94" y="150"/>
                </a:lnTo>
                <a:lnTo>
                  <a:pt x="102" y="145"/>
                </a:lnTo>
                <a:lnTo>
                  <a:pt x="108" y="138"/>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911" name="Freeform 359"/>
          <p:cNvSpPr>
            <a:spLocks/>
          </p:cNvSpPr>
          <p:nvPr/>
        </p:nvSpPr>
        <p:spPr bwMode="auto">
          <a:xfrm>
            <a:off x="5684838" y="2160588"/>
            <a:ext cx="53975"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3"/>
                </a:lnTo>
                <a:lnTo>
                  <a:pt x="90" y="62"/>
                </a:lnTo>
                <a:lnTo>
                  <a:pt x="90" y="155"/>
                </a:lnTo>
                <a:close/>
              </a:path>
            </a:pathLst>
          </a:custGeom>
          <a:solidFill>
            <a:srgbClr val="000080"/>
          </a:solidFill>
          <a:ln w="9525">
            <a:noFill/>
            <a:round/>
            <a:headEnd/>
            <a:tailEnd/>
          </a:ln>
        </p:spPr>
        <p:txBody>
          <a:bodyPr/>
          <a:lstStyle/>
          <a:p>
            <a:endParaRPr lang="en-US"/>
          </a:p>
        </p:txBody>
      </p:sp>
      <p:sp>
        <p:nvSpPr>
          <p:cNvPr id="23912" name="Freeform 360"/>
          <p:cNvSpPr>
            <a:spLocks noEditPoints="1"/>
          </p:cNvSpPr>
          <p:nvPr/>
        </p:nvSpPr>
        <p:spPr bwMode="auto">
          <a:xfrm>
            <a:off x="5751513" y="2160588"/>
            <a:ext cx="58737" cy="84137"/>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1" y="77"/>
                </a:moveTo>
                <a:lnTo>
                  <a:pt x="91" y="99"/>
                </a:lnTo>
                <a:lnTo>
                  <a:pt x="89" y="107"/>
                </a:lnTo>
                <a:lnTo>
                  <a:pt x="87" y="114"/>
                </a:lnTo>
                <a:lnTo>
                  <a:pt x="84" y="120"/>
                </a:lnTo>
                <a:lnTo>
                  <a:pt x="79" y="126"/>
                </a:lnTo>
                <a:lnTo>
                  <a:pt x="73" y="131"/>
                </a:lnTo>
                <a:lnTo>
                  <a:pt x="65" y="134"/>
                </a:lnTo>
                <a:lnTo>
                  <a:pt x="58" y="135"/>
                </a:lnTo>
                <a:lnTo>
                  <a:pt x="48" y="136"/>
                </a:lnTo>
                <a:lnTo>
                  <a:pt x="43" y="136"/>
                </a:lnTo>
                <a:lnTo>
                  <a:pt x="38" y="135"/>
                </a:lnTo>
                <a:lnTo>
                  <a:pt x="34" y="133"/>
                </a:lnTo>
                <a:lnTo>
                  <a:pt x="30" y="131"/>
                </a:lnTo>
                <a:lnTo>
                  <a:pt x="27" y="127"/>
                </a:lnTo>
                <a:lnTo>
                  <a:pt x="26" y="122"/>
                </a:lnTo>
                <a:lnTo>
                  <a:pt x="24" y="118"/>
                </a:lnTo>
                <a:lnTo>
                  <a:pt x="24" y="113"/>
                </a:lnTo>
                <a:lnTo>
                  <a:pt x="24" y="107"/>
                </a:lnTo>
                <a:lnTo>
                  <a:pt x="25" y="103"/>
                </a:lnTo>
                <a:lnTo>
                  <a:pt x="27" y="99"/>
                </a:lnTo>
                <a:lnTo>
                  <a:pt x="29" y="96"/>
                </a:lnTo>
                <a:lnTo>
                  <a:pt x="33" y="92"/>
                </a:lnTo>
                <a:lnTo>
                  <a:pt x="37" y="90"/>
                </a:lnTo>
                <a:lnTo>
                  <a:pt x="42" y="89"/>
                </a:lnTo>
                <a:lnTo>
                  <a:pt x="47" y="87"/>
                </a:lnTo>
                <a:lnTo>
                  <a:pt x="59" y="85"/>
                </a:lnTo>
                <a:lnTo>
                  <a:pt x="70" y="84"/>
                </a:lnTo>
                <a:lnTo>
                  <a:pt x="81" y="82"/>
                </a:lnTo>
                <a:lnTo>
                  <a:pt x="91" y="77"/>
                </a:lnTo>
                <a:close/>
                <a:moveTo>
                  <a:pt x="93" y="134"/>
                </a:moveTo>
                <a:lnTo>
                  <a:pt x="93" y="140"/>
                </a:lnTo>
                <a:lnTo>
                  <a:pt x="94" y="145"/>
                </a:lnTo>
                <a:lnTo>
                  <a:pt x="96" y="148"/>
                </a:lnTo>
                <a:lnTo>
                  <a:pt x="98" y="152"/>
                </a:lnTo>
                <a:lnTo>
                  <a:pt x="101" y="154"/>
                </a:lnTo>
                <a:lnTo>
                  <a:pt x="105" y="156"/>
                </a:lnTo>
                <a:lnTo>
                  <a:pt x="109" y="157"/>
                </a:lnTo>
                <a:lnTo>
                  <a:pt x="116" y="157"/>
                </a:lnTo>
                <a:lnTo>
                  <a:pt x="121" y="156"/>
                </a:lnTo>
                <a:lnTo>
                  <a:pt x="128" y="155"/>
                </a:lnTo>
                <a:lnTo>
                  <a:pt x="128" y="135"/>
                </a:lnTo>
                <a:lnTo>
                  <a:pt x="122" y="136"/>
                </a:lnTo>
                <a:lnTo>
                  <a:pt x="118" y="135"/>
                </a:lnTo>
                <a:lnTo>
                  <a:pt x="115" y="132"/>
                </a:lnTo>
                <a:lnTo>
                  <a:pt x="114" y="127"/>
                </a:lnTo>
                <a:lnTo>
                  <a:pt x="114" y="120"/>
                </a:lnTo>
                <a:lnTo>
                  <a:pt x="114" y="46"/>
                </a:lnTo>
                <a:lnTo>
                  <a:pt x="113" y="35"/>
                </a:lnTo>
                <a:lnTo>
                  <a:pt x="111" y="26"/>
                </a:lnTo>
                <a:lnTo>
                  <a:pt x="106" y="18"/>
                </a:lnTo>
                <a:lnTo>
                  <a:pt x="101" y="11"/>
                </a:lnTo>
                <a:lnTo>
                  <a:pt x="94" y="6"/>
                </a:lnTo>
                <a:lnTo>
                  <a:pt x="84" y="2"/>
                </a:lnTo>
                <a:lnTo>
                  <a:pt x="74" y="1"/>
                </a:lnTo>
                <a:lnTo>
                  <a:pt x="61" y="0"/>
                </a:lnTo>
                <a:lnTo>
                  <a:pt x="48" y="1"/>
                </a:lnTo>
                <a:lnTo>
                  <a:pt x="38" y="4"/>
                </a:lnTo>
                <a:lnTo>
                  <a:pt x="28" y="7"/>
                </a:lnTo>
                <a:lnTo>
                  <a:pt x="21" y="13"/>
                </a:lnTo>
                <a:lnTo>
                  <a:pt x="15" y="20"/>
                </a:lnTo>
                <a:lnTo>
                  <a:pt x="10" y="28"/>
                </a:lnTo>
                <a:lnTo>
                  <a:pt x="7" y="37"/>
                </a:lnTo>
                <a:lnTo>
                  <a:pt x="6" y="48"/>
                </a:lnTo>
                <a:lnTo>
                  <a:pt x="6" y="49"/>
                </a:lnTo>
                <a:lnTo>
                  <a:pt x="28" y="49"/>
                </a:lnTo>
                <a:lnTo>
                  <a:pt x="28" y="43"/>
                </a:lnTo>
                <a:lnTo>
                  <a:pt x="30"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8" y="35"/>
                </a:lnTo>
                <a:lnTo>
                  <a:pt x="91" y="39"/>
                </a:lnTo>
                <a:lnTo>
                  <a:pt x="91" y="44"/>
                </a:lnTo>
                <a:lnTo>
                  <a:pt x="91" y="50"/>
                </a:lnTo>
                <a:lnTo>
                  <a:pt x="89" y="55"/>
                </a:lnTo>
                <a:lnTo>
                  <a:pt x="88" y="57"/>
                </a:lnTo>
                <a:lnTo>
                  <a:pt x="84" y="60"/>
                </a:lnTo>
                <a:lnTo>
                  <a:pt x="79" y="62"/>
                </a:lnTo>
                <a:lnTo>
                  <a:pt x="70" y="63"/>
                </a:lnTo>
                <a:lnTo>
                  <a:pt x="60" y="64"/>
                </a:lnTo>
                <a:lnTo>
                  <a:pt x="47" y="65"/>
                </a:lnTo>
                <a:lnTo>
                  <a:pt x="36" y="68"/>
                </a:lnTo>
                <a:lnTo>
                  <a:pt x="26" y="71"/>
                </a:lnTo>
                <a:lnTo>
                  <a:pt x="18" y="75"/>
                </a:lnTo>
                <a:lnTo>
                  <a:pt x="11" y="80"/>
                </a:lnTo>
                <a:lnTo>
                  <a:pt x="6" y="86"/>
                </a:lnTo>
                <a:lnTo>
                  <a:pt x="3" y="94"/>
                </a:lnTo>
                <a:lnTo>
                  <a:pt x="1" y="103"/>
                </a:lnTo>
                <a:lnTo>
                  <a:pt x="0" y="113"/>
                </a:lnTo>
                <a:lnTo>
                  <a:pt x="1" y="124"/>
                </a:lnTo>
                <a:lnTo>
                  <a:pt x="3" y="132"/>
                </a:lnTo>
                <a:lnTo>
                  <a:pt x="6" y="140"/>
                </a:lnTo>
                <a:lnTo>
                  <a:pt x="11" y="147"/>
                </a:lnTo>
                <a:lnTo>
                  <a:pt x="18" y="152"/>
                </a:lnTo>
                <a:lnTo>
                  <a:pt x="25" y="155"/>
                </a:lnTo>
                <a:lnTo>
                  <a:pt x="35" y="157"/>
                </a:lnTo>
                <a:lnTo>
                  <a:pt x="44" y="158"/>
                </a:lnTo>
                <a:lnTo>
                  <a:pt x="58" y="157"/>
                </a:lnTo>
                <a:lnTo>
                  <a:pt x="70" y="153"/>
                </a:lnTo>
                <a:lnTo>
                  <a:pt x="82" y="145"/>
                </a:lnTo>
                <a:lnTo>
                  <a:pt x="93" y="134"/>
                </a:lnTo>
                <a:close/>
              </a:path>
            </a:pathLst>
          </a:custGeom>
          <a:solidFill>
            <a:srgbClr val="000080"/>
          </a:solidFill>
          <a:ln w="9525">
            <a:noFill/>
            <a:round/>
            <a:headEnd/>
            <a:tailEnd/>
          </a:ln>
        </p:spPr>
        <p:txBody>
          <a:bodyPr/>
          <a:lstStyle/>
          <a:p>
            <a:endParaRPr lang="en-US"/>
          </a:p>
        </p:txBody>
      </p:sp>
      <p:sp>
        <p:nvSpPr>
          <p:cNvPr id="23913" name="Freeform 361"/>
          <p:cNvSpPr>
            <a:spLocks/>
          </p:cNvSpPr>
          <p:nvPr/>
        </p:nvSpPr>
        <p:spPr bwMode="auto">
          <a:xfrm>
            <a:off x="5822950" y="2162175"/>
            <a:ext cx="50800" cy="82550"/>
          </a:xfrm>
          <a:custGeom>
            <a:avLst/>
            <a:gdLst>
              <a:gd name="T0" fmla="*/ 2147483647 w 113"/>
              <a:gd name="T1" fmla="*/ 0 h 154"/>
              <a:gd name="T2" fmla="*/ 0 w 113"/>
              <a:gd name="T3" fmla="*/ 0 h 154"/>
              <a:gd name="T4" fmla="*/ 0 w 113"/>
              <a:gd name="T5" fmla="*/ 2147483647 h 154"/>
              <a:gd name="T6" fmla="*/ 0 w 113"/>
              <a:gd name="T7" fmla="*/ 2147483647 h 154"/>
              <a:gd name="T8" fmla="*/ 0 w 113"/>
              <a:gd name="T9" fmla="*/ 2147483647 h 154"/>
              <a:gd name="T10" fmla="*/ 2147483647 w 113"/>
              <a:gd name="T11" fmla="*/ 2147483647 h 154"/>
              <a:gd name="T12" fmla="*/ 2147483647 w 113"/>
              <a:gd name="T13" fmla="*/ 2147483647 h 154"/>
              <a:gd name="T14" fmla="*/ 2147483647 w 113"/>
              <a:gd name="T15" fmla="*/ 2147483647 h 154"/>
              <a:gd name="T16" fmla="*/ 2147483647 w 113"/>
              <a:gd name="T17" fmla="*/ 2147483647 h 154"/>
              <a:gd name="T18" fmla="*/ 2147483647 w 113"/>
              <a:gd name="T19" fmla="*/ 2147483647 h 154"/>
              <a:gd name="T20" fmla="*/ 2147483647 w 113"/>
              <a:gd name="T21" fmla="*/ 2147483647 h 154"/>
              <a:gd name="T22" fmla="*/ 2147483647 w 113"/>
              <a:gd name="T23" fmla="*/ 2147483647 h 154"/>
              <a:gd name="T24" fmla="*/ 2147483647 w 113"/>
              <a:gd name="T25" fmla="*/ 2147483647 h 154"/>
              <a:gd name="T26" fmla="*/ 2147483647 w 113"/>
              <a:gd name="T27" fmla="*/ 2147483647 h 154"/>
              <a:gd name="T28" fmla="*/ 2147483647 w 113"/>
              <a:gd name="T29" fmla="*/ 2147483647 h 154"/>
              <a:gd name="T30" fmla="*/ 2147483647 w 113"/>
              <a:gd name="T31" fmla="*/ 2147483647 h 154"/>
              <a:gd name="T32" fmla="*/ 2147483647 w 113"/>
              <a:gd name="T33" fmla="*/ 2147483647 h 154"/>
              <a:gd name="T34" fmla="*/ 2147483647 w 113"/>
              <a:gd name="T35" fmla="*/ 2147483647 h 154"/>
              <a:gd name="T36" fmla="*/ 2147483647 w 113"/>
              <a:gd name="T37" fmla="*/ 2147483647 h 154"/>
              <a:gd name="T38" fmla="*/ 2147483647 w 113"/>
              <a:gd name="T39" fmla="*/ 2147483647 h 154"/>
              <a:gd name="T40" fmla="*/ 2147483647 w 113"/>
              <a:gd name="T41" fmla="*/ 2147483647 h 154"/>
              <a:gd name="T42" fmla="*/ 2147483647 w 113"/>
              <a:gd name="T43" fmla="*/ 2147483647 h 154"/>
              <a:gd name="T44" fmla="*/ 2147483647 w 113"/>
              <a:gd name="T45" fmla="*/ 2147483647 h 154"/>
              <a:gd name="T46" fmla="*/ 2147483647 w 113"/>
              <a:gd name="T47" fmla="*/ 2147483647 h 154"/>
              <a:gd name="T48" fmla="*/ 2147483647 w 113"/>
              <a:gd name="T49" fmla="*/ 2147483647 h 154"/>
              <a:gd name="T50" fmla="*/ 2147483647 w 113"/>
              <a:gd name="T51" fmla="*/ 2147483647 h 154"/>
              <a:gd name="T52" fmla="*/ 2147483647 w 113"/>
              <a:gd name="T53" fmla="*/ 0 h 154"/>
              <a:gd name="T54" fmla="*/ 2147483647 w 113"/>
              <a:gd name="T55" fmla="*/ 0 h 154"/>
              <a:gd name="T56" fmla="*/ 2147483647 w 113"/>
              <a:gd name="T57" fmla="*/ 2147483647 h 154"/>
              <a:gd name="T58" fmla="*/ 2147483647 w 113"/>
              <a:gd name="T59" fmla="*/ 2147483647 h 154"/>
              <a:gd name="T60" fmla="*/ 2147483647 w 113"/>
              <a:gd name="T61" fmla="*/ 2147483647 h 154"/>
              <a:gd name="T62" fmla="*/ 2147483647 w 113"/>
              <a:gd name="T63" fmla="*/ 2147483647 h 154"/>
              <a:gd name="T64" fmla="*/ 2147483647 w 113"/>
              <a:gd name="T65" fmla="*/ 2147483647 h 154"/>
              <a:gd name="T66" fmla="*/ 2147483647 w 113"/>
              <a:gd name="T67" fmla="*/ 2147483647 h 154"/>
              <a:gd name="T68" fmla="*/ 2147483647 w 113"/>
              <a:gd name="T69" fmla="*/ 2147483647 h 154"/>
              <a:gd name="T70" fmla="*/ 2147483647 w 113"/>
              <a:gd name="T71" fmla="*/ 2147483647 h 154"/>
              <a:gd name="T72" fmla="*/ 2147483647 w 113"/>
              <a:gd name="T73" fmla="*/ 2147483647 h 154"/>
              <a:gd name="T74" fmla="*/ 2147483647 w 113"/>
              <a:gd name="T75" fmla="*/ 2147483647 h 154"/>
              <a:gd name="T76" fmla="*/ 2147483647 w 113"/>
              <a:gd name="T77" fmla="*/ 2147483647 h 154"/>
              <a:gd name="T78" fmla="*/ 2147483647 w 113"/>
              <a:gd name="T79" fmla="*/ 2147483647 h 154"/>
              <a:gd name="T80" fmla="*/ 2147483647 w 113"/>
              <a:gd name="T81" fmla="*/ 2147483647 h 154"/>
              <a:gd name="T82" fmla="*/ 2147483647 w 113"/>
              <a:gd name="T83" fmla="*/ 2147483647 h 154"/>
              <a:gd name="T84" fmla="*/ 2147483647 w 113"/>
              <a:gd name="T85" fmla="*/ 2147483647 h 154"/>
              <a:gd name="T86" fmla="*/ 2147483647 w 113"/>
              <a:gd name="T87" fmla="*/ 2147483647 h 154"/>
              <a:gd name="T88" fmla="*/ 2147483647 w 113"/>
              <a:gd name="T89" fmla="*/ 2147483647 h 154"/>
              <a:gd name="T90" fmla="*/ 2147483647 w 113"/>
              <a:gd name="T91" fmla="*/ 0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4"/>
              <a:gd name="T140" fmla="*/ 113 w 113"/>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4">
                <a:moveTo>
                  <a:pt x="23" y="0"/>
                </a:moveTo>
                <a:lnTo>
                  <a:pt x="0" y="0"/>
                </a:lnTo>
                <a:lnTo>
                  <a:pt x="0" y="90"/>
                </a:lnTo>
                <a:lnTo>
                  <a:pt x="0" y="97"/>
                </a:lnTo>
                <a:lnTo>
                  <a:pt x="0" y="108"/>
                </a:lnTo>
                <a:lnTo>
                  <a:pt x="1" y="117"/>
                </a:lnTo>
                <a:lnTo>
                  <a:pt x="3" y="127"/>
                </a:lnTo>
                <a:lnTo>
                  <a:pt x="6" y="134"/>
                </a:lnTo>
                <a:lnTo>
                  <a:pt x="9" y="138"/>
                </a:lnTo>
                <a:lnTo>
                  <a:pt x="12" y="143"/>
                </a:lnTo>
                <a:lnTo>
                  <a:pt x="16" y="146"/>
                </a:lnTo>
                <a:lnTo>
                  <a:pt x="22" y="149"/>
                </a:lnTo>
                <a:lnTo>
                  <a:pt x="27" y="151"/>
                </a:lnTo>
                <a:lnTo>
                  <a:pt x="33" y="153"/>
                </a:lnTo>
                <a:lnTo>
                  <a:pt x="40" y="154"/>
                </a:lnTo>
                <a:lnTo>
                  <a:pt x="46" y="154"/>
                </a:lnTo>
                <a:lnTo>
                  <a:pt x="53" y="154"/>
                </a:lnTo>
                <a:lnTo>
                  <a:pt x="61" y="153"/>
                </a:lnTo>
                <a:lnTo>
                  <a:pt x="67" y="151"/>
                </a:lnTo>
                <a:lnTo>
                  <a:pt x="73" y="148"/>
                </a:lnTo>
                <a:lnTo>
                  <a:pt x="79" y="144"/>
                </a:lnTo>
                <a:lnTo>
                  <a:pt x="83" y="139"/>
                </a:lnTo>
                <a:lnTo>
                  <a:pt x="87" y="135"/>
                </a:lnTo>
                <a:lnTo>
                  <a:pt x="91" y="129"/>
                </a:lnTo>
                <a:lnTo>
                  <a:pt x="91" y="151"/>
                </a:lnTo>
                <a:lnTo>
                  <a:pt x="113" y="151"/>
                </a:lnTo>
                <a:lnTo>
                  <a:pt x="113" y="0"/>
                </a:lnTo>
                <a:lnTo>
                  <a:pt x="90" y="0"/>
                </a:lnTo>
                <a:lnTo>
                  <a:pt x="90" y="81"/>
                </a:lnTo>
                <a:lnTo>
                  <a:pt x="89" y="93"/>
                </a:lnTo>
                <a:lnTo>
                  <a:pt x="88" y="103"/>
                </a:lnTo>
                <a:lnTo>
                  <a:pt x="85" y="113"/>
                </a:lnTo>
                <a:lnTo>
                  <a:pt x="80" y="120"/>
                </a:lnTo>
                <a:lnTo>
                  <a:pt x="74" y="125"/>
                </a:lnTo>
                <a:lnTo>
                  <a:pt x="68" y="129"/>
                </a:lnTo>
                <a:lnTo>
                  <a:pt x="60" y="131"/>
                </a:lnTo>
                <a:lnTo>
                  <a:pt x="50" y="132"/>
                </a:lnTo>
                <a:lnTo>
                  <a:pt x="43" y="132"/>
                </a:lnTo>
                <a:lnTo>
                  <a:pt x="36" y="130"/>
                </a:lnTo>
                <a:lnTo>
                  <a:pt x="32" y="127"/>
                </a:lnTo>
                <a:lnTo>
                  <a:pt x="28" y="123"/>
                </a:lnTo>
                <a:lnTo>
                  <a:pt x="26" y="117"/>
                </a:lnTo>
                <a:lnTo>
                  <a:pt x="24" y="110"/>
                </a:lnTo>
                <a:lnTo>
                  <a:pt x="23" y="102"/>
                </a:lnTo>
                <a:lnTo>
                  <a:pt x="23" y="93"/>
                </a:lnTo>
                <a:lnTo>
                  <a:pt x="23" y="0"/>
                </a:lnTo>
                <a:close/>
              </a:path>
            </a:pathLst>
          </a:custGeom>
          <a:solidFill>
            <a:srgbClr val="000080"/>
          </a:solidFill>
          <a:ln w="9525">
            <a:noFill/>
            <a:round/>
            <a:headEnd/>
            <a:tailEnd/>
          </a:ln>
        </p:spPr>
        <p:txBody>
          <a:bodyPr/>
          <a:lstStyle/>
          <a:p>
            <a:endParaRPr lang="en-US"/>
          </a:p>
        </p:txBody>
      </p:sp>
      <p:sp>
        <p:nvSpPr>
          <p:cNvPr id="23914" name="Freeform 362"/>
          <p:cNvSpPr>
            <a:spLocks noEditPoints="1"/>
          </p:cNvSpPr>
          <p:nvPr/>
        </p:nvSpPr>
        <p:spPr bwMode="auto">
          <a:xfrm>
            <a:off x="5888038" y="2133600"/>
            <a:ext cx="60325" cy="111125"/>
          </a:xfrm>
          <a:custGeom>
            <a:avLst/>
            <a:gdLst>
              <a:gd name="T0" fmla="*/ 2147483647 w 126"/>
              <a:gd name="T1" fmla="*/ 0 h 210"/>
              <a:gd name="T2" fmla="*/ 2147483647 w 126"/>
              <a:gd name="T3" fmla="*/ 0 h 210"/>
              <a:gd name="T4" fmla="*/ 2147483647 w 126"/>
              <a:gd name="T5" fmla="*/ 2147483647 h 210"/>
              <a:gd name="T6" fmla="*/ 2147483647 w 126"/>
              <a:gd name="T7" fmla="*/ 2147483647 h 210"/>
              <a:gd name="T8" fmla="*/ 2147483647 w 126"/>
              <a:gd name="T9" fmla="*/ 2147483647 h 210"/>
              <a:gd name="T10" fmla="*/ 2147483647 w 126"/>
              <a:gd name="T11" fmla="*/ 2147483647 h 210"/>
              <a:gd name="T12" fmla="*/ 2147483647 w 126"/>
              <a:gd name="T13" fmla="*/ 2147483647 h 210"/>
              <a:gd name="T14" fmla="*/ 2147483647 w 126"/>
              <a:gd name="T15" fmla="*/ 2147483647 h 210"/>
              <a:gd name="T16" fmla="*/ 2147483647 w 126"/>
              <a:gd name="T17" fmla="*/ 2147483647 h 210"/>
              <a:gd name="T18" fmla="*/ 2147483647 w 126"/>
              <a:gd name="T19" fmla="*/ 2147483647 h 210"/>
              <a:gd name="T20" fmla="*/ 2147483647 w 126"/>
              <a:gd name="T21" fmla="*/ 2147483647 h 210"/>
              <a:gd name="T22" fmla="*/ 2147483647 w 126"/>
              <a:gd name="T23" fmla="*/ 2147483647 h 210"/>
              <a:gd name="T24" fmla="*/ 2147483647 w 126"/>
              <a:gd name="T25" fmla="*/ 2147483647 h 210"/>
              <a:gd name="T26" fmla="*/ 2147483647 w 126"/>
              <a:gd name="T27" fmla="*/ 2147483647 h 210"/>
              <a:gd name="T28" fmla="*/ 0 w 126"/>
              <a:gd name="T29" fmla="*/ 2147483647 h 210"/>
              <a:gd name="T30" fmla="*/ 2147483647 w 126"/>
              <a:gd name="T31" fmla="*/ 2147483647 h 210"/>
              <a:gd name="T32" fmla="*/ 2147483647 w 126"/>
              <a:gd name="T33" fmla="*/ 2147483647 h 210"/>
              <a:gd name="T34" fmla="*/ 2147483647 w 126"/>
              <a:gd name="T35" fmla="*/ 2147483647 h 210"/>
              <a:gd name="T36" fmla="*/ 2147483647 w 126"/>
              <a:gd name="T37" fmla="*/ 2147483647 h 210"/>
              <a:gd name="T38" fmla="*/ 2147483647 w 126"/>
              <a:gd name="T39" fmla="*/ 2147483647 h 210"/>
              <a:gd name="T40" fmla="*/ 2147483647 w 126"/>
              <a:gd name="T41" fmla="*/ 2147483647 h 210"/>
              <a:gd name="T42" fmla="*/ 2147483647 w 126"/>
              <a:gd name="T43" fmla="*/ 2147483647 h 210"/>
              <a:gd name="T44" fmla="*/ 2147483647 w 126"/>
              <a:gd name="T45" fmla="*/ 2147483647 h 210"/>
              <a:gd name="T46" fmla="*/ 2147483647 w 126"/>
              <a:gd name="T47" fmla="*/ 2147483647 h 210"/>
              <a:gd name="T48" fmla="*/ 2147483647 w 126"/>
              <a:gd name="T49" fmla="*/ 2147483647 h 210"/>
              <a:gd name="T50" fmla="*/ 2147483647 w 126"/>
              <a:gd name="T51" fmla="*/ 2147483647 h 210"/>
              <a:gd name="T52" fmla="*/ 2147483647 w 126"/>
              <a:gd name="T53" fmla="*/ 2147483647 h 210"/>
              <a:gd name="T54" fmla="*/ 2147483647 w 126"/>
              <a:gd name="T55" fmla="*/ 2147483647 h 210"/>
              <a:gd name="T56" fmla="*/ 2147483647 w 126"/>
              <a:gd name="T57" fmla="*/ 2147483647 h 210"/>
              <a:gd name="T58" fmla="*/ 2147483647 w 126"/>
              <a:gd name="T59" fmla="*/ 0 h 210"/>
              <a:gd name="T60" fmla="*/ 2147483647 w 126"/>
              <a:gd name="T61" fmla="*/ 2147483647 h 210"/>
              <a:gd name="T62" fmla="*/ 2147483647 w 126"/>
              <a:gd name="T63" fmla="*/ 2147483647 h 210"/>
              <a:gd name="T64" fmla="*/ 2147483647 w 126"/>
              <a:gd name="T65" fmla="*/ 2147483647 h 210"/>
              <a:gd name="T66" fmla="*/ 2147483647 w 126"/>
              <a:gd name="T67" fmla="*/ 2147483647 h 210"/>
              <a:gd name="T68" fmla="*/ 2147483647 w 126"/>
              <a:gd name="T69" fmla="*/ 2147483647 h 210"/>
              <a:gd name="T70" fmla="*/ 2147483647 w 126"/>
              <a:gd name="T71" fmla="*/ 2147483647 h 210"/>
              <a:gd name="T72" fmla="*/ 2147483647 w 126"/>
              <a:gd name="T73" fmla="*/ 2147483647 h 210"/>
              <a:gd name="T74" fmla="*/ 2147483647 w 126"/>
              <a:gd name="T75" fmla="*/ 2147483647 h 210"/>
              <a:gd name="T76" fmla="*/ 2147483647 w 126"/>
              <a:gd name="T77" fmla="*/ 2147483647 h 210"/>
              <a:gd name="T78" fmla="*/ 2147483647 w 126"/>
              <a:gd name="T79" fmla="*/ 2147483647 h 210"/>
              <a:gd name="T80" fmla="*/ 2147483647 w 126"/>
              <a:gd name="T81" fmla="*/ 2147483647 h 210"/>
              <a:gd name="T82" fmla="*/ 2147483647 w 126"/>
              <a:gd name="T83" fmla="*/ 2147483647 h 210"/>
              <a:gd name="T84" fmla="*/ 2147483647 w 126"/>
              <a:gd name="T85" fmla="*/ 2147483647 h 210"/>
              <a:gd name="T86" fmla="*/ 2147483647 w 126"/>
              <a:gd name="T87" fmla="*/ 2147483647 h 210"/>
              <a:gd name="T88" fmla="*/ 2147483647 w 126"/>
              <a:gd name="T89" fmla="*/ 2147483647 h 210"/>
              <a:gd name="T90" fmla="*/ 2147483647 w 126"/>
              <a:gd name="T91" fmla="*/ 2147483647 h 210"/>
              <a:gd name="T92" fmla="*/ 2147483647 w 126"/>
              <a:gd name="T93" fmla="*/ 2147483647 h 210"/>
              <a:gd name="T94" fmla="*/ 2147483647 w 126"/>
              <a:gd name="T95" fmla="*/ 2147483647 h 210"/>
              <a:gd name="T96" fmla="*/ 2147483647 w 126"/>
              <a:gd name="T97" fmla="*/ 2147483647 h 210"/>
              <a:gd name="T98" fmla="*/ 2147483647 w 126"/>
              <a:gd name="T99" fmla="*/ 2147483647 h 210"/>
              <a:gd name="T100" fmla="*/ 2147483647 w 126"/>
              <a:gd name="T101" fmla="*/ 2147483647 h 210"/>
              <a:gd name="T102" fmla="*/ 2147483647 w 126"/>
              <a:gd name="T103" fmla="*/ 2147483647 h 210"/>
              <a:gd name="T104" fmla="*/ 2147483647 w 126"/>
              <a:gd name="T105" fmla="*/ 2147483647 h 210"/>
              <a:gd name="T106" fmla="*/ 2147483647 w 126"/>
              <a:gd name="T107" fmla="*/ 2147483647 h 210"/>
              <a:gd name="T108" fmla="*/ 2147483647 w 126"/>
              <a:gd name="T109" fmla="*/ 2147483647 h 210"/>
              <a:gd name="T110" fmla="*/ 2147483647 w 126"/>
              <a:gd name="T111" fmla="*/ 2147483647 h 210"/>
              <a:gd name="T112" fmla="*/ 2147483647 w 126"/>
              <a:gd name="T113" fmla="*/ 2147483647 h 210"/>
              <a:gd name="T114" fmla="*/ 2147483647 w 126"/>
              <a:gd name="T115" fmla="*/ 2147483647 h 210"/>
              <a:gd name="T116" fmla="*/ 2147483647 w 126"/>
              <a:gd name="T117" fmla="*/ 2147483647 h 210"/>
              <a:gd name="T118" fmla="*/ 2147483647 w 126"/>
              <a:gd name="T119" fmla="*/ 2147483647 h 210"/>
              <a:gd name="T120" fmla="*/ 2147483647 w 126"/>
              <a:gd name="T121" fmla="*/ 2147483647 h 210"/>
              <a:gd name="T122" fmla="*/ 2147483647 w 126"/>
              <a:gd name="T123" fmla="*/ 2147483647 h 210"/>
              <a:gd name="T124" fmla="*/ 2147483647 w 126"/>
              <a:gd name="T125" fmla="*/ 2147483647 h 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0"/>
              <a:gd name="T191" fmla="*/ 126 w 126"/>
              <a:gd name="T192" fmla="*/ 210 h 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0">
                <a:moveTo>
                  <a:pt x="126" y="0"/>
                </a:moveTo>
                <a:lnTo>
                  <a:pt x="104" y="0"/>
                </a:lnTo>
                <a:lnTo>
                  <a:pt x="104" y="75"/>
                </a:lnTo>
                <a:lnTo>
                  <a:pt x="96" y="65"/>
                </a:lnTo>
                <a:lnTo>
                  <a:pt x="85" y="58"/>
                </a:lnTo>
                <a:lnTo>
                  <a:pt x="74" y="53"/>
                </a:lnTo>
                <a:lnTo>
                  <a:pt x="60" y="52"/>
                </a:lnTo>
                <a:lnTo>
                  <a:pt x="47" y="53"/>
                </a:lnTo>
                <a:lnTo>
                  <a:pt x="36" y="58"/>
                </a:lnTo>
                <a:lnTo>
                  <a:pt x="25" y="64"/>
                </a:lnTo>
                <a:lnTo>
                  <a:pt x="17" y="73"/>
                </a:lnTo>
                <a:lnTo>
                  <a:pt x="9" y="85"/>
                </a:lnTo>
                <a:lnTo>
                  <a:pt x="4" y="99"/>
                </a:lnTo>
                <a:lnTo>
                  <a:pt x="1" y="114"/>
                </a:lnTo>
                <a:lnTo>
                  <a:pt x="0" y="131"/>
                </a:lnTo>
                <a:lnTo>
                  <a:pt x="1" y="149"/>
                </a:lnTo>
                <a:lnTo>
                  <a:pt x="4" y="165"/>
                </a:lnTo>
                <a:lnTo>
                  <a:pt x="9" y="178"/>
                </a:lnTo>
                <a:lnTo>
                  <a:pt x="17" y="190"/>
                </a:lnTo>
                <a:lnTo>
                  <a:pt x="25" y="199"/>
                </a:lnTo>
                <a:lnTo>
                  <a:pt x="36" y="205"/>
                </a:lnTo>
                <a:lnTo>
                  <a:pt x="47" y="209"/>
                </a:lnTo>
                <a:lnTo>
                  <a:pt x="60" y="210"/>
                </a:lnTo>
                <a:lnTo>
                  <a:pt x="73" y="209"/>
                </a:lnTo>
                <a:lnTo>
                  <a:pt x="84" y="205"/>
                </a:lnTo>
                <a:lnTo>
                  <a:pt x="95" y="198"/>
                </a:lnTo>
                <a:lnTo>
                  <a:pt x="104" y="187"/>
                </a:lnTo>
                <a:lnTo>
                  <a:pt x="104" y="207"/>
                </a:lnTo>
                <a:lnTo>
                  <a:pt x="126" y="207"/>
                </a:lnTo>
                <a:lnTo>
                  <a:pt x="126" y="0"/>
                </a:lnTo>
                <a:close/>
                <a:moveTo>
                  <a:pt x="105" y="131"/>
                </a:moveTo>
                <a:lnTo>
                  <a:pt x="104" y="144"/>
                </a:lnTo>
                <a:lnTo>
                  <a:pt x="102" y="156"/>
                </a:lnTo>
                <a:lnTo>
                  <a:pt x="99" y="165"/>
                </a:lnTo>
                <a:lnTo>
                  <a:pt x="95" y="173"/>
                </a:lnTo>
                <a:lnTo>
                  <a:pt x="88" y="180"/>
                </a:lnTo>
                <a:lnTo>
                  <a:pt x="82" y="185"/>
                </a:lnTo>
                <a:lnTo>
                  <a:pt x="74" y="187"/>
                </a:lnTo>
                <a:lnTo>
                  <a:pt x="65" y="188"/>
                </a:lnTo>
                <a:lnTo>
                  <a:pt x="56" y="187"/>
                </a:lnTo>
                <a:lnTo>
                  <a:pt x="48" y="185"/>
                </a:lnTo>
                <a:lnTo>
                  <a:pt x="41" y="180"/>
                </a:lnTo>
                <a:lnTo>
                  <a:pt x="35" y="174"/>
                </a:lnTo>
                <a:lnTo>
                  <a:pt x="30" y="166"/>
                </a:lnTo>
                <a:lnTo>
                  <a:pt x="27" y="157"/>
                </a:lnTo>
                <a:lnTo>
                  <a:pt x="25" y="146"/>
                </a:lnTo>
                <a:lnTo>
                  <a:pt x="24" y="134"/>
                </a:lnTo>
                <a:lnTo>
                  <a:pt x="25" y="121"/>
                </a:lnTo>
                <a:lnTo>
                  <a:pt x="27" y="109"/>
                </a:lnTo>
                <a:lnTo>
                  <a:pt x="30" y="99"/>
                </a:lnTo>
                <a:lnTo>
                  <a:pt x="35" y="91"/>
                </a:lnTo>
                <a:lnTo>
                  <a:pt x="41" y="84"/>
                </a:lnTo>
                <a:lnTo>
                  <a:pt x="47" y="79"/>
                </a:lnTo>
                <a:lnTo>
                  <a:pt x="56" y="77"/>
                </a:lnTo>
                <a:lnTo>
                  <a:pt x="64" y="75"/>
                </a:lnTo>
                <a:lnTo>
                  <a:pt x="74" y="77"/>
                </a:lnTo>
                <a:lnTo>
                  <a:pt x="82" y="79"/>
                </a:lnTo>
                <a:lnTo>
                  <a:pt x="90" y="84"/>
                </a:lnTo>
                <a:lnTo>
                  <a:pt x="95" y="89"/>
                </a:lnTo>
                <a:lnTo>
                  <a:pt x="100" y="98"/>
                </a:lnTo>
                <a:lnTo>
                  <a:pt x="103" y="107"/>
                </a:lnTo>
                <a:lnTo>
                  <a:pt x="104" y="118"/>
                </a:lnTo>
                <a:lnTo>
                  <a:pt x="105" y="131"/>
                </a:lnTo>
                <a:close/>
              </a:path>
            </a:pathLst>
          </a:custGeom>
          <a:solidFill>
            <a:srgbClr val="000080"/>
          </a:solidFill>
          <a:ln w="9525">
            <a:noFill/>
            <a:round/>
            <a:headEnd/>
            <a:tailEnd/>
          </a:ln>
        </p:spPr>
        <p:txBody>
          <a:bodyPr/>
          <a:lstStyle/>
          <a:p>
            <a:endParaRPr lang="en-US"/>
          </a:p>
        </p:txBody>
      </p:sp>
      <p:sp>
        <p:nvSpPr>
          <p:cNvPr id="23915" name="Freeform 363"/>
          <p:cNvSpPr>
            <a:spLocks/>
          </p:cNvSpPr>
          <p:nvPr/>
        </p:nvSpPr>
        <p:spPr bwMode="auto">
          <a:xfrm>
            <a:off x="5994400" y="2130425"/>
            <a:ext cx="69850" cy="114300"/>
          </a:xfrm>
          <a:custGeom>
            <a:avLst/>
            <a:gdLst>
              <a:gd name="T0" fmla="*/ 2147483647 w 146"/>
              <a:gd name="T1" fmla="*/ 2147483647 h 216"/>
              <a:gd name="T2" fmla="*/ 2147483647 w 146"/>
              <a:gd name="T3" fmla="*/ 2147483647 h 216"/>
              <a:gd name="T4" fmla="*/ 2147483647 w 146"/>
              <a:gd name="T5" fmla="*/ 2147483647 h 216"/>
              <a:gd name="T6" fmla="*/ 2147483647 w 146"/>
              <a:gd name="T7" fmla="*/ 2147483647 h 216"/>
              <a:gd name="T8" fmla="*/ 2147483647 w 146"/>
              <a:gd name="T9" fmla="*/ 2147483647 h 216"/>
              <a:gd name="T10" fmla="*/ 2147483647 w 146"/>
              <a:gd name="T11" fmla="*/ 2147483647 h 216"/>
              <a:gd name="T12" fmla="*/ 2147483647 w 146"/>
              <a:gd name="T13" fmla="*/ 2147483647 h 216"/>
              <a:gd name="T14" fmla="*/ 2147483647 w 146"/>
              <a:gd name="T15" fmla="*/ 2147483647 h 216"/>
              <a:gd name="T16" fmla="*/ 2147483647 w 146"/>
              <a:gd name="T17" fmla="*/ 2147483647 h 216"/>
              <a:gd name="T18" fmla="*/ 2147483647 w 146"/>
              <a:gd name="T19" fmla="*/ 2147483647 h 216"/>
              <a:gd name="T20" fmla="*/ 2147483647 w 146"/>
              <a:gd name="T21" fmla="*/ 2147483647 h 216"/>
              <a:gd name="T22" fmla="*/ 2147483647 w 146"/>
              <a:gd name="T23" fmla="*/ 2147483647 h 216"/>
              <a:gd name="T24" fmla="*/ 2147483647 w 146"/>
              <a:gd name="T25" fmla="*/ 2147483647 h 216"/>
              <a:gd name="T26" fmla="*/ 2147483647 w 146"/>
              <a:gd name="T27" fmla="*/ 2147483647 h 216"/>
              <a:gd name="T28" fmla="*/ 2147483647 w 146"/>
              <a:gd name="T29" fmla="*/ 2147483647 h 216"/>
              <a:gd name="T30" fmla="*/ 2147483647 w 146"/>
              <a:gd name="T31" fmla="*/ 2147483647 h 216"/>
              <a:gd name="T32" fmla="*/ 2147483647 w 146"/>
              <a:gd name="T33" fmla="*/ 2147483647 h 216"/>
              <a:gd name="T34" fmla="*/ 2147483647 w 146"/>
              <a:gd name="T35" fmla="*/ 2147483647 h 216"/>
              <a:gd name="T36" fmla="*/ 2147483647 w 146"/>
              <a:gd name="T37" fmla="*/ 2147483647 h 216"/>
              <a:gd name="T38" fmla="*/ 2147483647 w 146"/>
              <a:gd name="T39" fmla="*/ 2147483647 h 216"/>
              <a:gd name="T40" fmla="*/ 2147483647 w 146"/>
              <a:gd name="T41" fmla="*/ 2147483647 h 216"/>
              <a:gd name="T42" fmla="*/ 2147483647 w 146"/>
              <a:gd name="T43" fmla="*/ 2147483647 h 216"/>
              <a:gd name="T44" fmla="*/ 2147483647 w 146"/>
              <a:gd name="T45" fmla="*/ 2147483647 h 216"/>
              <a:gd name="T46" fmla="*/ 2147483647 w 146"/>
              <a:gd name="T47" fmla="*/ 2147483647 h 216"/>
              <a:gd name="T48" fmla="*/ 2147483647 w 146"/>
              <a:gd name="T49" fmla="*/ 2147483647 h 216"/>
              <a:gd name="T50" fmla="*/ 2147483647 w 146"/>
              <a:gd name="T51" fmla="*/ 2147483647 h 216"/>
              <a:gd name="T52" fmla="*/ 2147483647 w 146"/>
              <a:gd name="T53" fmla="*/ 2147483647 h 216"/>
              <a:gd name="T54" fmla="*/ 2147483647 w 146"/>
              <a:gd name="T55" fmla="*/ 2147483647 h 216"/>
              <a:gd name="T56" fmla="*/ 2147483647 w 146"/>
              <a:gd name="T57" fmla="*/ 0 h 216"/>
              <a:gd name="T58" fmla="*/ 2147483647 w 146"/>
              <a:gd name="T59" fmla="*/ 2147483647 h 216"/>
              <a:gd name="T60" fmla="*/ 2147483647 w 146"/>
              <a:gd name="T61" fmla="*/ 2147483647 h 216"/>
              <a:gd name="T62" fmla="*/ 2147483647 w 146"/>
              <a:gd name="T63" fmla="*/ 2147483647 h 216"/>
              <a:gd name="T64" fmla="*/ 2147483647 w 146"/>
              <a:gd name="T65" fmla="*/ 2147483647 h 216"/>
              <a:gd name="T66" fmla="*/ 2147483647 w 146"/>
              <a:gd name="T67" fmla="*/ 2147483647 h 216"/>
              <a:gd name="T68" fmla="*/ 2147483647 w 146"/>
              <a:gd name="T69" fmla="*/ 2147483647 h 216"/>
              <a:gd name="T70" fmla="*/ 2147483647 w 146"/>
              <a:gd name="T71" fmla="*/ 2147483647 h 216"/>
              <a:gd name="T72" fmla="*/ 2147483647 w 146"/>
              <a:gd name="T73" fmla="*/ 2147483647 h 216"/>
              <a:gd name="T74" fmla="*/ 2147483647 w 146"/>
              <a:gd name="T75" fmla="*/ 2147483647 h 216"/>
              <a:gd name="T76" fmla="*/ 2147483647 w 146"/>
              <a:gd name="T77" fmla="*/ 2147483647 h 216"/>
              <a:gd name="T78" fmla="*/ 2147483647 w 146"/>
              <a:gd name="T79" fmla="*/ 2147483647 h 216"/>
              <a:gd name="T80" fmla="*/ 2147483647 w 146"/>
              <a:gd name="T81" fmla="*/ 2147483647 h 216"/>
              <a:gd name="T82" fmla="*/ 2147483647 w 146"/>
              <a:gd name="T83" fmla="*/ 2147483647 h 216"/>
              <a:gd name="T84" fmla="*/ 2147483647 w 146"/>
              <a:gd name="T85" fmla="*/ 2147483647 h 216"/>
              <a:gd name="T86" fmla="*/ 2147483647 w 146"/>
              <a:gd name="T87" fmla="*/ 2147483647 h 216"/>
              <a:gd name="T88" fmla="*/ 2147483647 w 146"/>
              <a:gd name="T89" fmla="*/ 2147483647 h 216"/>
              <a:gd name="T90" fmla="*/ 2147483647 w 146"/>
              <a:gd name="T91" fmla="*/ 2147483647 h 216"/>
              <a:gd name="T92" fmla="*/ 2147483647 w 146"/>
              <a:gd name="T93" fmla="*/ 2147483647 h 216"/>
              <a:gd name="T94" fmla="*/ 2147483647 w 146"/>
              <a:gd name="T95" fmla="*/ 2147483647 h 216"/>
              <a:gd name="T96" fmla="*/ 2147483647 w 146"/>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6"/>
              <a:gd name="T148" fmla="*/ 0 h 216"/>
              <a:gd name="T149" fmla="*/ 146 w 146"/>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6" h="216">
                <a:moveTo>
                  <a:pt x="0" y="142"/>
                </a:moveTo>
                <a:lnTo>
                  <a:pt x="2" y="159"/>
                </a:lnTo>
                <a:lnTo>
                  <a:pt x="6" y="174"/>
                </a:lnTo>
                <a:lnTo>
                  <a:pt x="12" y="187"/>
                </a:lnTo>
                <a:lnTo>
                  <a:pt x="21" y="197"/>
                </a:lnTo>
                <a:lnTo>
                  <a:pt x="31" y="205"/>
                </a:lnTo>
                <a:lnTo>
                  <a:pt x="43" y="211"/>
                </a:lnTo>
                <a:lnTo>
                  <a:pt x="58" y="214"/>
                </a:lnTo>
                <a:lnTo>
                  <a:pt x="73" y="216"/>
                </a:lnTo>
                <a:lnTo>
                  <a:pt x="90" y="214"/>
                </a:lnTo>
                <a:lnTo>
                  <a:pt x="104" y="211"/>
                </a:lnTo>
                <a:lnTo>
                  <a:pt x="117" y="205"/>
                </a:lnTo>
                <a:lnTo>
                  <a:pt x="127" y="198"/>
                </a:lnTo>
                <a:lnTo>
                  <a:pt x="136" y="189"/>
                </a:lnTo>
                <a:lnTo>
                  <a:pt x="141" y="177"/>
                </a:lnTo>
                <a:lnTo>
                  <a:pt x="145" y="166"/>
                </a:lnTo>
                <a:lnTo>
                  <a:pt x="146" y="152"/>
                </a:lnTo>
                <a:lnTo>
                  <a:pt x="145" y="140"/>
                </a:lnTo>
                <a:lnTo>
                  <a:pt x="142" y="129"/>
                </a:lnTo>
                <a:lnTo>
                  <a:pt x="138" y="120"/>
                </a:lnTo>
                <a:lnTo>
                  <a:pt x="130" y="112"/>
                </a:lnTo>
                <a:lnTo>
                  <a:pt x="122" y="106"/>
                </a:lnTo>
                <a:lnTo>
                  <a:pt x="112" y="102"/>
                </a:lnTo>
                <a:lnTo>
                  <a:pt x="101" y="98"/>
                </a:lnTo>
                <a:lnTo>
                  <a:pt x="87" y="95"/>
                </a:lnTo>
                <a:lnTo>
                  <a:pt x="73" y="91"/>
                </a:lnTo>
                <a:lnTo>
                  <a:pt x="62" y="88"/>
                </a:lnTo>
                <a:lnTo>
                  <a:pt x="52" y="85"/>
                </a:lnTo>
                <a:lnTo>
                  <a:pt x="44" y="82"/>
                </a:lnTo>
                <a:lnTo>
                  <a:pt x="37" y="77"/>
                </a:lnTo>
                <a:lnTo>
                  <a:pt x="33" y="71"/>
                </a:lnTo>
                <a:lnTo>
                  <a:pt x="31" y="65"/>
                </a:lnTo>
                <a:lnTo>
                  <a:pt x="30" y="56"/>
                </a:lnTo>
                <a:lnTo>
                  <a:pt x="31" y="49"/>
                </a:lnTo>
                <a:lnTo>
                  <a:pt x="33" y="43"/>
                </a:lnTo>
                <a:lnTo>
                  <a:pt x="36" y="37"/>
                </a:lnTo>
                <a:lnTo>
                  <a:pt x="42" y="33"/>
                </a:lnTo>
                <a:lnTo>
                  <a:pt x="47" y="29"/>
                </a:lnTo>
                <a:lnTo>
                  <a:pt x="54" y="26"/>
                </a:lnTo>
                <a:lnTo>
                  <a:pt x="63" y="25"/>
                </a:lnTo>
                <a:lnTo>
                  <a:pt x="71" y="24"/>
                </a:lnTo>
                <a:lnTo>
                  <a:pt x="81" y="25"/>
                </a:lnTo>
                <a:lnTo>
                  <a:pt x="90" y="26"/>
                </a:lnTo>
                <a:lnTo>
                  <a:pt x="98" y="29"/>
                </a:lnTo>
                <a:lnTo>
                  <a:pt x="103" y="35"/>
                </a:lnTo>
                <a:lnTo>
                  <a:pt x="108" y="41"/>
                </a:lnTo>
                <a:lnTo>
                  <a:pt x="112" y="48"/>
                </a:lnTo>
                <a:lnTo>
                  <a:pt x="114" y="57"/>
                </a:lnTo>
                <a:lnTo>
                  <a:pt x="117" y="67"/>
                </a:lnTo>
                <a:lnTo>
                  <a:pt x="141" y="67"/>
                </a:lnTo>
                <a:lnTo>
                  <a:pt x="140" y="51"/>
                </a:lnTo>
                <a:lnTo>
                  <a:pt x="136" y="39"/>
                </a:lnTo>
                <a:lnTo>
                  <a:pt x="130" y="27"/>
                </a:lnTo>
                <a:lnTo>
                  <a:pt x="123" y="18"/>
                </a:lnTo>
                <a:lnTo>
                  <a:pt x="112" y="11"/>
                </a:lnTo>
                <a:lnTo>
                  <a:pt x="102" y="5"/>
                </a:lnTo>
                <a:lnTo>
                  <a:pt x="88" y="1"/>
                </a:lnTo>
                <a:lnTo>
                  <a:pt x="73" y="0"/>
                </a:lnTo>
                <a:lnTo>
                  <a:pt x="59" y="1"/>
                </a:lnTo>
                <a:lnTo>
                  <a:pt x="45" y="5"/>
                </a:lnTo>
                <a:lnTo>
                  <a:pt x="33" y="10"/>
                </a:lnTo>
                <a:lnTo>
                  <a:pt x="24" y="17"/>
                </a:lnTo>
                <a:lnTo>
                  <a:pt x="16" y="26"/>
                </a:lnTo>
                <a:lnTo>
                  <a:pt x="10" y="36"/>
                </a:lnTo>
                <a:lnTo>
                  <a:pt x="7" y="48"/>
                </a:lnTo>
                <a:lnTo>
                  <a:pt x="6" y="61"/>
                </a:lnTo>
                <a:lnTo>
                  <a:pt x="7" y="74"/>
                </a:lnTo>
                <a:lnTo>
                  <a:pt x="10" y="83"/>
                </a:lnTo>
                <a:lnTo>
                  <a:pt x="15" y="92"/>
                </a:lnTo>
                <a:lnTo>
                  <a:pt x="22" y="98"/>
                </a:lnTo>
                <a:lnTo>
                  <a:pt x="31" y="104"/>
                </a:lnTo>
                <a:lnTo>
                  <a:pt x="42" y="109"/>
                </a:lnTo>
                <a:lnTo>
                  <a:pt x="54" y="113"/>
                </a:lnTo>
                <a:lnTo>
                  <a:pt x="69" y="118"/>
                </a:lnTo>
                <a:lnTo>
                  <a:pt x="81" y="120"/>
                </a:lnTo>
                <a:lnTo>
                  <a:pt x="91" y="124"/>
                </a:lnTo>
                <a:lnTo>
                  <a:pt x="101" y="126"/>
                </a:lnTo>
                <a:lnTo>
                  <a:pt x="108" y="129"/>
                </a:lnTo>
                <a:lnTo>
                  <a:pt x="113" y="134"/>
                </a:lnTo>
                <a:lnTo>
                  <a:pt x="118" y="139"/>
                </a:lnTo>
                <a:lnTo>
                  <a:pt x="120" y="146"/>
                </a:lnTo>
                <a:lnTo>
                  <a:pt x="121" y="154"/>
                </a:lnTo>
                <a:lnTo>
                  <a:pt x="120" y="162"/>
                </a:lnTo>
                <a:lnTo>
                  <a:pt x="118" y="169"/>
                </a:lnTo>
                <a:lnTo>
                  <a:pt x="113" y="176"/>
                </a:lnTo>
                <a:lnTo>
                  <a:pt x="108" y="181"/>
                </a:lnTo>
                <a:lnTo>
                  <a:pt x="102" y="185"/>
                </a:lnTo>
                <a:lnTo>
                  <a:pt x="93" y="189"/>
                </a:lnTo>
                <a:lnTo>
                  <a:pt x="84" y="190"/>
                </a:lnTo>
                <a:lnTo>
                  <a:pt x="73" y="191"/>
                </a:lnTo>
                <a:lnTo>
                  <a:pt x="63" y="190"/>
                </a:lnTo>
                <a:lnTo>
                  <a:pt x="53" y="188"/>
                </a:lnTo>
                <a:lnTo>
                  <a:pt x="45" y="184"/>
                </a:lnTo>
                <a:lnTo>
                  <a:pt x="39" y="178"/>
                </a:lnTo>
                <a:lnTo>
                  <a:pt x="32" y="171"/>
                </a:lnTo>
                <a:lnTo>
                  <a:pt x="28" y="162"/>
                </a:lnTo>
                <a:lnTo>
                  <a:pt x="26" y="153"/>
                </a:lnTo>
                <a:lnTo>
                  <a:pt x="25" y="142"/>
                </a:lnTo>
                <a:lnTo>
                  <a:pt x="0" y="142"/>
                </a:lnTo>
                <a:close/>
              </a:path>
            </a:pathLst>
          </a:custGeom>
          <a:solidFill>
            <a:srgbClr val="000080"/>
          </a:solidFill>
          <a:ln w="9525">
            <a:noFill/>
            <a:round/>
            <a:headEnd/>
            <a:tailEnd/>
          </a:ln>
        </p:spPr>
        <p:txBody>
          <a:bodyPr/>
          <a:lstStyle/>
          <a:p>
            <a:endParaRPr lang="en-US"/>
          </a:p>
        </p:txBody>
      </p:sp>
      <p:sp>
        <p:nvSpPr>
          <p:cNvPr id="23916" name="Rectangle 364"/>
          <p:cNvSpPr>
            <a:spLocks noChangeArrowheads="1"/>
          </p:cNvSpPr>
          <p:nvPr/>
        </p:nvSpPr>
        <p:spPr bwMode="auto">
          <a:xfrm>
            <a:off x="6078538" y="2225675"/>
            <a:ext cx="12700" cy="17463"/>
          </a:xfrm>
          <a:prstGeom prst="rect">
            <a:avLst/>
          </a:prstGeom>
          <a:solidFill>
            <a:srgbClr val="000080"/>
          </a:solidFill>
          <a:ln w="9525">
            <a:noFill/>
            <a:miter lim="800000"/>
            <a:headEnd/>
            <a:tailEnd/>
          </a:ln>
        </p:spPr>
        <p:txBody>
          <a:bodyPr/>
          <a:lstStyle/>
          <a:p>
            <a:endParaRPr lang="ru-RU" altLang="en-US"/>
          </a:p>
        </p:txBody>
      </p:sp>
      <p:sp>
        <p:nvSpPr>
          <p:cNvPr id="23917" name="Freeform 365"/>
          <p:cNvSpPr>
            <a:spLocks/>
          </p:cNvSpPr>
          <p:nvPr/>
        </p:nvSpPr>
        <p:spPr bwMode="auto">
          <a:xfrm>
            <a:off x="4851400" y="233045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2"/>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29"/>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w="9525">
            <a:noFill/>
            <a:round/>
            <a:headEnd/>
            <a:tailEnd/>
          </a:ln>
        </p:spPr>
        <p:txBody>
          <a:bodyPr/>
          <a:lstStyle/>
          <a:p>
            <a:endParaRPr lang="en-US"/>
          </a:p>
        </p:txBody>
      </p:sp>
      <p:sp>
        <p:nvSpPr>
          <p:cNvPr id="23918" name="Freeform 366"/>
          <p:cNvSpPr>
            <a:spLocks/>
          </p:cNvSpPr>
          <p:nvPr/>
        </p:nvSpPr>
        <p:spPr bwMode="auto">
          <a:xfrm>
            <a:off x="4926013" y="2330450"/>
            <a:ext cx="33337" cy="104775"/>
          </a:xfrm>
          <a:custGeom>
            <a:avLst/>
            <a:gdLst>
              <a:gd name="T0" fmla="*/ 2147483647 w 67"/>
              <a:gd name="T1" fmla="*/ 2147483647 h 200"/>
              <a:gd name="T2" fmla="*/ 2147483647 w 67"/>
              <a:gd name="T3" fmla="*/ 2147483647 h 200"/>
              <a:gd name="T4" fmla="*/ 2147483647 w 67"/>
              <a:gd name="T5" fmla="*/ 0 h 200"/>
              <a:gd name="T6" fmla="*/ 2147483647 w 67"/>
              <a:gd name="T7" fmla="*/ 0 h 200"/>
              <a:gd name="T8" fmla="*/ 2147483647 w 67"/>
              <a:gd name="T9" fmla="*/ 2147483647 h 200"/>
              <a:gd name="T10" fmla="*/ 2147483647 w 67"/>
              <a:gd name="T11" fmla="*/ 2147483647 h 200"/>
              <a:gd name="T12" fmla="*/ 2147483647 w 67"/>
              <a:gd name="T13" fmla="*/ 2147483647 h 200"/>
              <a:gd name="T14" fmla="*/ 2147483647 w 67"/>
              <a:gd name="T15" fmla="*/ 2147483647 h 200"/>
              <a:gd name="T16" fmla="*/ 2147483647 w 67"/>
              <a:gd name="T17" fmla="*/ 2147483647 h 200"/>
              <a:gd name="T18" fmla="*/ 2147483647 w 67"/>
              <a:gd name="T19" fmla="*/ 2147483647 h 200"/>
              <a:gd name="T20" fmla="*/ 2147483647 w 67"/>
              <a:gd name="T21" fmla="*/ 2147483647 h 200"/>
              <a:gd name="T22" fmla="*/ 0 w 67"/>
              <a:gd name="T23" fmla="*/ 2147483647 h 200"/>
              <a:gd name="T24" fmla="*/ 0 w 67"/>
              <a:gd name="T25" fmla="*/ 2147483647 h 200"/>
              <a:gd name="T26" fmla="*/ 2147483647 w 67"/>
              <a:gd name="T27" fmla="*/ 2147483647 h 200"/>
              <a:gd name="T28" fmla="*/ 2147483647 w 67"/>
              <a:gd name="T29" fmla="*/ 214748364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200"/>
              <a:gd name="T47" fmla="*/ 67 w 67"/>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200">
                <a:moveTo>
                  <a:pt x="42" y="200"/>
                </a:moveTo>
                <a:lnTo>
                  <a:pt x="67" y="200"/>
                </a:lnTo>
                <a:lnTo>
                  <a:pt x="67" y="0"/>
                </a:lnTo>
                <a:lnTo>
                  <a:pt x="49" y="0"/>
                </a:lnTo>
                <a:lnTo>
                  <a:pt x="47" y="10"/>
                </a:lnTo>
                <a:lnTo>
                  <a:pt x="45" y="18"/>
                </a:lnTo>
                <a:lnTo>
                  <a:pt x="40" y="24"/>
                </a:lnTo>
                <a:lnTo>
                  <a:pt x="35" y="29"/>
                </a:lnTo>
                <a:lnTo>
                  <a:pt x="28" y="34"/>
                </a:lnTo>
                <a:lnTo>
                  <a:pt x="20" y="36"/>
                </a:lnTo>
                <a:lnTo>
                  <a:pt x="11" y="38"/>
                </a:lnTo>
                <a:lnTo>
                  <a:pt x="0" y="39"/>
                </a:lnTo>
                <a:lnTo>
                  <a:pt x="0" y="60"/>
                </a:lnTo>
                <a:lnTo>
                  <a:pt x="42" y="60"/>
                </a:lnTo>
                <a:lnTo>
                  <a:pt x="42" y="200"/>
                </a:lnTo>
                <a:close/>
              </a:path>
            </a:pathLst>
          </a:custGeom>
          <a:solidFill>
            <a:srgbClr val="000080"/>
          </a:solidFill>
          <a:ln w="9525">
            <a:noFill/>
            <a:round/>
            <a:headEnd/>
            <a:tailEnd/>
          </a:ln>
        </p:spPr>
        <p:txBody>
          <a:bodyPr/>
          <a:lstStyle/>
          <a:p>
            <a:endParaRPr lang="en-US"/>
          </a:p>
        </p:txBody>
      </p:sp>
      <p:sp>
        <p:nvSpPr>
          <p:cNvPr id="23919" name="Freeform 367"/>
          <p:cNvSpPr>
            <a:spLocks noEditPoints="1"/>
          </p:cNvSpPr>
          <p:nvPr/>
        </p:nvSpPr>
        <p:spPr bwMode="auto">
          <a:xfrm>
            <a:off x="5537200" y="2325688"/>
            <a:ext cx="63500" cy="109537"/>
          </a:xfrm>
          <a:custGeom>
            <a:avLst/>
            <a:gdLst>
              <a:gd name="T0" fmla="*/ 0 w 134"/>
              <a:gd name="T1" fmla="*/ 2147483647 h 208"/>
              <a:gd name="T2" fmla="*/ 2147483647 w 134"/>
              <a:gd name="T3" fmla="*/ 2147483647 h 208"/>
              <a:gd name="T4" fmla="*/ 2147483647 w 134"/>
              <a:gd name="T5" fmla="*/ 2147483647 h 208"/>
              <a:gd name="T6" fmla="*/ 2147483647 w 134"/>
              <a:gd name="T7" fmla="*/ 2147483647 h 208"/>
              <a:gd name="T8" fmla="*/ 2147483647 w 134"/>
              <a:gd name="T9" fmla="*/ 2147483647 h 208"/>
              <a:gd name="T10" fmla="*/ 2147483647 w 134"/>
              <a:gd name="T11" fmla="*/ 2147483647 h 208"/>
              <a:gd name="T12" fmla="*/ 2147483647 w 134"/>
              <a:gd name="T13" fmla="*/ 2147483647 h 208"/>
              <a:gd name="T14" fmla="*/ 2147483647 w 134"/>
              <a:gd name="T15" fmla="*/ 2147483647 h 208"/>
              <a:gd name="T16" fmla="*/ 2147483647 w 134"/>
              <a:gd name="T17" fmla="*/ 2147483647 h 208"/>
              <a:gd name="T18" fmla="*/ 2147483647 w 134"/>
              <a:gd name="T19" fmla="*/ 2147483647 h 208"/>
              <a:gd name="T20" fmla="*/ 2147483647 w 134"/>
              <a:gd name="T21" fmla="*/ 2147483647 h 208"/>
              <a:gd name="T22" fmla="*/ 2147483647 w 134"/>
              <a:gd name="T23" fmla="*/ 2147483647 h 208"/>
              <a:gd name="T24" fmla="*/ 2147483647 w 134"/>
              <a:gd name="T25" fmla="*/ 2147483647 h 208"/>
              <a:gd name="T26" fmla="*/ 2147483647 w 134"/>
              <a:gd name="T27" fmla="*/ 2147483647 h 208"/>
              <a:gd name="T28" fmla="*/ 2147483647 w 134"/>
              <a:gd name="T29" fmla="*/ 2147483647 h 208"/>
              <a:gd name="T30" fmla="*/ 2147483647 w 134"/>
              <a:gd name="T31" fmla="*/ 2147483647 h 208"/>
              <a:gd name="T32" fmla="*/ 2147483647 w 134"/>
              <a:gd name="T33" fmla="*/ 2147483647 h 208"/>
              <a:gd name="T34" fmla="*/ 2147483647 w 134"/>
              <a:gd name="T35" fmla="*/ 2147483647 h 208"/>
              <a:gd name="T36" fmla="*/ 2147483647 w 134"/>
              <a:gd name="T37" fmla="*/ 2147483647 h 208"/>
              <a:gd name="T38" fmla="*/ 2147483647 w 134"/>
              <a:gd name="T39" fmla="*/ 2147483647 h 208"/>
              <a:gd name="T40" fmla="*/ 2147483647 w 134"/>
              <a:gd name="T41" fmla="*/ 2147483647 h 208"/>
              <a:gd name="T42" fmla="*/ 2147483647 w 134"/>
              <a:gd name="T43" fmla="*/ 2147483647 h 208"/>
              <a:gd name="T44" fmla="*/ 2147483647 w 134"/>
              <a:gd name="T45" fmla="*/ 2147483647 h 208"/>
              <a:gd name="T46" fmla="*/ 2147483647 w 134"/>
              <a:gd name="T47" fmla="*/ 2147483647 h 208"/>
              <a:gd name="T48" fmla="*/ 2147483647 w 134"/>
              <a:gd name="T49" fmla="*/ 2147483647 h 208"/>
              <a:gd name="T50" fmla="*/ 2147483647 w 134"/>
              <a:gd name="T51" fmla="*/ 2147483647 h 208"/>
              <a:gd name="T52" fmla="*/ 2147483647 w 134"/>
              <a:gd name="T53" fmla="*/ 0 h 208"/>
              <a:gd name="T54" fmla="*/ 2147483647 w 134"/>
              <a:gd name="T55" fmla="*/ 0 h 208"/>
              <a:gd name="T56" fmla="*/ 2147483647 w 134"/>
              <a:gd name="T57" fmla="*/ 0 h 208"/>
              <a:gd name="T58" fmla="*/ 0 w 134"/>
              <a:gd name="T59" fmla="*/ 0 h 208"/>
              <a:gd name="T60" fmla="*/ 0 w 134"/>
              <a:gd name="T61" fmla="*/ 2147483647 h 208"/>
              <a:gd name="T62" fmla="*/ 2147483647 w 134"/>
              <a:gd name="T63" fmla="*/ 2147483647 h 208"/>
              <a:gd name="T64" fmla="*/ 2147483647 w 134"/>
              <a:gd name="T65" fmla="*/ 2147483647 h 208"/>
              <a:gd name="T66" fmla="*/ 2147483647 w 134"/>
              <a:gd name="T67" fmla="*/ 2147483647 h 208"/>
              <a:gd name="T68" fmla="*/ 2147483647 w 134"/>
              <a:gd name="T69" fmla="*/ 2147483647 h 208"/>
              <a:gd name="T70" fmla="*/ 2147483647 w 134"/>
              <a:gd name="T71" fmla="*/ 2147483647 h 208"/>
              <a:gd name="T72" fmla="*/ 2147483647 w 134"/>
              <a:gd name="T73" fmla="*/ 2147483647 h 208"/>
              <a:gd name="T74" fmla="*/ 2147483647 w 134"/>
              <a:gd name="T75" fmla="*/ 2147483647 h 208"/>
              <a:gd name="T76" fmla="*/ 2147483647 w 134"/>
              <a:gd name="T77" fmla="*/ 2147483647 h 208"/>
              <a:gd name="T78" fmla="*/ 2147483647 w 134"/>
              <a:gd name="T79" fmla="*/ 2147483647 h 208"/>
              <a:gd name="T80" fmla="*/ 2147483647 w 134"/>
              <a:gd name="T81" fmla="*/ 2147483647 h 208"/>
              <a:gd name="T82" fmla="*/ 2147483647 w 134"/>
              <a:gd name="T83" fmla="*/ 2147483647 h 208"/>
              <a:gd name="T84" fmla="*/ 2147483647 w 134"/>
              <a:gd name="T85" fmla="*/ 2147483647 h 208"/>
              <a:gd name="T86" fmla="*/ 2147483647 w 134"/>
              <a:gd name="T87" fmla="*/ 2147483647 h 208"/>
              <a:gd name="T88" fmla="*/ 2147483647 w 134"/>
              <a:gd name="T89" fmla="*/ 2147483647 h 208"/>
              <a:gd name="T90" fmla="*/ 2147483647 w 134"/>
              <a:gd name="T91" fmla="*/ 2147483647 h 208"/>
              <a:gd name="T92" fmla="*/ 2147483647 w 134"/>
              <a:gd name="T93" fmla="*/ 2147483647 h 208"/>
              <a:gd name="T94" fmla="*/ 2147483647 w 134"/>
              <a:gd name="T95" fmla="*/ 2147483647 h 208"/>
              <a:gd name="T96" fmla="*/ 2147483647 w 134"/>
              <a:gd name="T97" fmla="*/ 2147483647 h 208"/>
              <a:gd name="T98" fmla="*/ 2147483647 w 134"/>
              <a:gd name="T99" fmla="*/ 2147483647 h 208"/>
              <a:gd name="T100" fmla="*/ 2147483647 w 134"/>
              <a:gd name="T101" fmla="*/ 2147483647 h 2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8"/>
              <a:gd name="T155" fmla="*/ 134 w 134"/>
              <a:gd name="T156" fmla="*/ 208 h 2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8">
                <a:moveTo>
                  <a:pt x="0" y="208"/>
                </a:moveTo>
                <a:lnTo>
                  <a:pt x="26" y="208"/>
                </a:lnTo>
                <a:lnTo>
                  <a:pt x="26" y="120"/>
                </a:lnTo>
                <a:lnTo>
                  <a:pt x="64" y="120"/>
                </a:lnTo>
                <a:lnTo>
                  <a:pt x="77" y="120"/>
                </a:lnTo>
                <a:lnTo>
                  <a:pt x="90" y="119"/>
                </a:lnTo>
                <a:lnTo>
                  <a:pt x="101" y="117"/>
                </a:lnTo>
                <a:lnTo>
                  <a:pt x="110" y="112"/>
                </a:lnTo>
                <a:lnTo>
                  <a:pt x="115" y="107"/>
                </a:lnTo>
                <a:lnTo>
                  <a:pt x="121" y="103"/>
                </a:lnTo>
                <a:lnTo>
                  <a:pt x="125" y="97"/>
                </a:lnTo>
                <a:lnTo>
                  <a:pt x="128" y="91"/>
                </a:lnTo>
                <a:lnTo>
                  <a:pt x="131" y="84"/>
                </a:lnTo>
                <a:lnTo>
                  <a:pt x="132" y="77"/>
                </a:lnTo>
                <a:lnTo>
                  <a:pt x="134" y="69"/>
                </a:lnTo>
                <a:lnTo>
                  <a:pt x="134" y="61"/>
                </a:lnTo>
                <a:lnTo>
                  <a:pt x="134" y="51"/>
                </a:lnTo>
                <a:lnTo>
                  <a:pt x="133" y="43"/>
                </a:lnTo>
                <a:lnTo>
                  <a:pt x="131" y="35"/>
                </a:lnTo>
                <a:lnTo>
                  <a:pt x="128" y="28"/>
                </a:lnTo>
                <a:lnTo>
                  <a:pt x="125" y="22"/>
                </a:lnTo>
                <a:lnTo>
                  <a:pt x="121" y="17"/>
                </a:lnTo>
                <a:lnTo>
                  <a:pt x="116" y="12"/>
                </a:lnTo>
                <a:lnTo>
                  <a:pt x="110" y="8"/>
                </a:lnTo>
                <a:lnTo>
                  <a:pt x="102" y="4"/>
                </a:lnTo>
                <a:lnTo>
                  <a:pt x="91" y="1"/>
                </a:lnTo>
                <a:lnTo>
                  <a:pt x="81" y="0"/>
                </a:lnTo>
                <a:lnTo>
                  <a:pt x="69" y="0"/>
                </a:lnTo>
                <a:lnTo>
                  <a:pt x="63" y="0"/>
                </a:lnTo>
                <a:lnTo>
                  <a:pt x="0" y="0"/>
                </a:lnTo>
                <a:lnTo>
                  <a:pt x="0" y="208"/>
                </a:lnTo>
                <a:close/>
                <a:moveTo>
                  <a:pt x="26" y="95"/>
                </a:moveTo>
                <a:lnTo>
                  <a:pt x="26" y="26"/>
                </a:lnTo>
                <a:lnTo>
                  <a:pt x="70" y="26"/>
                </a:lnTo>
                <a:lnTo>
                  <a:pt x="79" y="26"/>
                </a:lnTo>
                <a:lnTo>
                  <a:pt x="87" y="28"/>
                </a:lnTo>
                <a:lnTo>
                  <a:pt x="93" y="30"/>
                </a:lnTo>
                <a:lnTo>
                  <a:pt x="98" y="34"/>
                </a:lnTo>
                <a:lnTo>
                  <a:pt x="103" y="39"/>
                </a:lnTo>
                <a:lnTo>
                  <a:pt x="106" y="44"/>
                </a:lnTo>
                <a:lnTo>
                  <a:pt x="107" y="51"/>
                </a:lnTo>
                <a:lnTo>
                  <a:pt x="108" y="60"/>
                </a:lnTo>
                <a:lnTo>
                  <a:pt x="107" y="69"/>
                </a:lnTo>
                <a:lnTo>
                  <a:pt x="106" y="77"/>
                </a:lnTo>
                <a:lnTo>
                  <a:pt x="103" y="83"/>
                </a:lnTo>
                <a:lnTo>
                  <a:pt x="98" y="88"/>
                </a:lnTo>
                <a:lnTo>
                  <a:pt x="93" y="91"/>
                </a:lnTo>
                <a:lnTo>
                  <a:pt x="86" y="93"/>
                </a:lnTo>
                <a:lnTo>
                  <a:pt x="77" y="95"/>
                </a:lnTo>
                <a:lnTo>
                  <a:pt x="68" y="95"/>
                </a:lnTo>
                <a:lnTo>
                  <a:pt x="26" y="95"/>
                </a:lnTo>
                <a:close/>
              </a:path>
            </a:pathLst>
          </a:custGeom>
          <a:solidFill>
            <a:srgbClr val="000080"/>
          </a:solidFill>
          <a:ln w="9525">
            <a:noFill/>
            <a:round/>
            <a:headEnd/>
            <a:tailEnd/>
          </a:ln>
        </p:spPr>
        <p:txBody>
          <a:bodyPr/>
          <a:lstStyle/>
          <a:p>
            <a:endParaRPr lang="en-US"/>
          </a:p>
        </p:txBody>
      </p:sp>
      <p:sp>
        <p:nvSpPr>
          <p:cNvPr id="23920" name="Freeform 368"/>
          <p:cNvSpPr>
            <a:spLocks noEditPoints="1"/>
          </p:cNvSpPr>
          <p:nvPr/>
        </p:nvSpPr>
        <p:spPr bwMode="auto">
          <a:xfrm>
            <a:off x="5613400" y="2325688"/>
            <a:ext cx="11113"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21" name="Freeform 369"/>
          <p:cNvSpPr>
            <a:spLocks noEditPoints="1"/>
          </p:cNvSpPr>
          <p:nvPr/>
        </p:nvSpPr>
        <p:spPr bwMode="auto">
          <a:xfrm>
            <a:off x="5637213" y="2354263"/>
            <a:ext cx="58737"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3" y="130"/>
                </a:lnTo>
                <a:lnTo>
                  <a:pt x="77" y="132"/>
                </a:lnTo>
                <a:lnTo>
                  <a:pt x="71" y="135"/>
                </a:lnTo>
                <a:lnTo>
                  <a:pt x="64" y="135"/>
                </a:lnTo>
                <a:lnTo>
                  <a:pt x="55" y="134"/>
                </a:lnTo>
                <a:lnTo>
                  <a:pt x="48" y="131"/>
                </a:lnTo>
                <a:lnTo>
                  <a:pt x="41" y="128"/>
                </a:lnTo>
                <a:lnTo>
                  <a:pt x="35" y="122"/>
                </a:lnTo>
                <a:lnTo>
                  <a:pt x="31" y="116"/>
                </a:lnTo>
                <a:lnTo>
                  <a:pt x="28" y="108"/>
                </a:lnTo>
                <a:lnTo>
                  <a:pt x="26" y="97"/>
                </a:lnTo>
                <a:lnTo>
                  <a:pt x="25"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6" y="11"/>
                </a:lnTo>
                <a:lnTo>
                  <a:pt x="17" y="21"/>
                </a:lnTo>
                <a:lnTo>
                  <a:pt x="10" y="32"/>
                </a:lnTo>
                <a:lnTo>
                  <a:pt x="5" y="46"/>
                </a:lnTo>
                <a:lnTo>
                  <a:pt x="1" y="63"/>
                </a:lnTo>
                <a:lnTo>
                  <a:pt x="0" y="80"/>
                </a:lnTo>
                <a:lnTo>
                  <a:pt x="1" y="97"/>
                </a:lnTo>
                <a:lnTo>
                  <a:pt x="5" y="113"/>
                </a:lnTo>
                <a:lnTo>
                  <a:pt x="10" y="127"/>
                </a:lnTo>
                <a:lnTo>
                  <a:pt x="17" y="137"/>
                </a:lnTo>
                <a:lnTo>
                  <a:pt x="26" y="146"/>
                </a:lnTo>
                <a:lnTo>
                  <a:pt x="36" y="152"/>
                </a:lnTo>
                <a:lnTo>
                  <a:pt x="49" y="157"/>
                </a:lnTo>
                <a:lnTo>
                  <a:pt x="61" y="158"/>
                </a:lnTo>
                <a:lnTo>
                  <a:pt x="73" y="157"/>
                </a:lnTo>
                <a:lnTo>
                  <a:pt x="85" y="155"/>
                </a:lnTo>
                <a:lnTo>
                  <a:pt x="94" y="150"/>
                </a:lnTo>
                <a:lnTo>
                  <a:pt x="103" y="144"/>
                </a:lnTo>
                <a:lnTo>
                  <a:pt x="109" y="137"/>
                </a:lnTo>
                <a:lnTo>
                  <a:pt x="115" y="128"/>
                </a:lnTo>
                <a:lnTo>
                  <a:pt x="119" y="118"/>
                </a:lnTo>
                <a:lnTo>
                  <a:pt x="122" y="107"/>
                </a:lnTo>
                <a:lnTo>
                  <a:pt x="99" y="107"/>
                </a:lnTo>
                <a:close/>
                <a:moveTo>
                  <a:pt x="25" y="66"/>
                </a:moveTo>
                <a:lnTo>
                  <a:pt x="26" y="56"/>
                </a:lnTo>
                <a:lnTo>
                  <a:pt x="28" y="47"/>
                </a:lnTo>
                <a:lnTo>
                  <a:pt x="32" y="39"/>
                </a:lnTo>
                <a:lnTo>
                  <a:pt x="36" y="33"/>
                </a:lnTo>
                <a:lnTo>
                  <a:pt x="41" y="28"/>
                </a:lnTo>
                <a:lnTo>
                  <a:pt x="48" y="24"/>
                </a:lnTo>
                <a:lnTo>
                  <a:pt x="54" y="23"/>
                </a:lnTo>
                <a:lnTo>
                  <a:pt x="63" y="22"/>
                </a:lnTo>
                <a:lnTo>
                  <a:pt x="71" y="23"/>
                </a:lnTo>
                <a:lnTo>
                  <a:pt x="78" y="24"/>
                </a:lnTo>
                <a:lnTo>
                  <a:pt x="85" y="29"/>
                </a:lnTo>
                <a:lnTo>
                  <a:pt x="90" y="33"/>
                </a:lnTo>
                <a:lnTo>
                  <a:pt x="94" y="39"/>
                </a:lnTo>
                <a:lnTo>
                  <a:pt x="97" y="47"/>
                </a:lnTo>
                <a:lnTo>
                  <a:pt x="98" y="56"/>
                </a:lnTo>
                <a:lnTo>
                  <a:pt x="99" y="66"/>
                </a:lnTo>
                <a:lnTo>
                  <a:pt x="25" y="66"/>
                </a:lnTo>
                <a:close/>
              </a:path>
            </a:pathLst>
          </a:custGeom>
          <a:solidFill>
            <a:srgbClr val="000080"/>
          </a:solidFill>
          <a:ln w="9525">
            <a:noFill/>
            <a:round/>
            <a:headEnd/>
            <a:tailEnd/>
          </a:ln>
        </p:spPr>
        <p:txBody>
          <a:bodyPr/>
          <a:lstStyle/>
          <a:p>
            <a:endParaRPr lang="en-US"/>
          </a:p>
        </p:txBody>
      </p:sp>
      <p:sp>
        <p:nvSpPr>
          <p:cNvPr id="23922" name="Freeform 370"/>
          <p:cNvSpPr>
            <a:spLocks/>
          </p:cNvSpPr>
          <p:nvPr/>
        </p:nvSpPr>
        <p:spPr bwMode="auto">
          <a:xfrm>
            <a:off x="5708650" y="2354263"/>
            <a:ext cx="30163" cy="80962"/>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3" y="155"/>
                </a:lnTo>
                <a:lnTo>
                  <a:pt x="23" y="69"/>
                </a:lnTo>
                <a:lnTo>
                  <a:pt x="24" y="60"/>
                </a:lnTo>
                <a:lnTo>
                  <a:pt x="25" y="51"/>
                </a:lnTo>
                <a:lnTo>
                  <a:pt x="29" y="44"/>
                </a:lnTo>
                <a:lnTo>
                  <a:pt x="33" y="38"/>
                </a:lnTo>
                <a:lnTo>
                  <a:pt x="38" y="32"/>
                </a:lnTo>
                <a:lnTo>
                  <a:pt x="44" y="29"/>
                </a:lnTo>
                <a:lnTo>
                  <a:pt x="53" y="28"/>
                </a:lnTo>
                <a:lnTo>
                  <a:pt x="61" y="26"/>
                </a:lnTo>
                <a:lnTo>
                  <a:pt x="67" y="26"/>
                </a:lnTo>
                <a:lnTo>
                  <a:pt x="67" y="0"/>
                </a:lnTo>
                <a:lnTo>
                  <a:pt x="60" y="0"/>
                </a:lnTo>
                <a:lnTo>
                  <a:pt x="54" y="0"/>
                </a:lnTo>
                <a:lnTo>
                  <a:pt x="48" y="2"/>
                </a:lnTo>
                <a:lnTo>
                  <a:pt x="42" y="4"/>
                </a:lnTo>
                <a:lnTo>
                  <a:pt x="37" y="7"/>
                </a:lnTo>
                <a:lnTo>
                  <a:pt x="33" y="11"/>
                </a:lnTo>
                <a:lnTo>
                  <a:pt x="29"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3923" name="Freeform 371"/>
          <p:cNvSpPr>
            <a:spLocks/>
          </p:cNvSpPr>
          <p:nvPr/>
        </p:nvSpPr>
        <p:spPr bwMode="auto">
          <a:xfrm>
            <a:off x="5748338" y="2354263"/>
            <a:ext cx="31750" cy="80962"/>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69"/>
                </a:lnTo>
                <a:lnTo>
                  <a:pt x="24" y="60"/>
                </a:lnTo>
                <a:lnTo>
                  <a:pt x="25" y="51"/>
                </a:lnTo>
                <a:lnTo>
                  <a:pt x="28" y="44"/>
                </a:lnTo>
                <a:lnTo>
                  <a:pt x="32" y="38"/>
                </a:lnTo>
                <a:lnTo>
                  <a:pt x="38" y="32"/>
                </a:lnTo>
                <a:lnTo>
                  <a:pt x="44" y="29"/>
                </a:lnTo>
                <a:lnTo>
                  <a:pt x="52" y="28"/>
                </a:lnTo>
                <a:lnTo>
                  <a:pt x="61" y="26"/>
                </a:lnTo>
                <a:lnTo>
                  <a:pt x="66" y="26"/>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3924" name="Freeform 372"/>
          <p:cNvSpPr>
            <a:spLocks noEditPoints="1"/>
          </p:cNvSpPr>
          <p:nvPr/>
        </p:nvSpPr>
        <p:spPr bwMode="auto">
          <a:xfrm>
            <a:off x="5784850" y="2354263"/>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8"/>
                </a:lnTo>
                <a:lnTo>
                  <a:pt x="90" y="123"/>
                </a:lnTo>
                <a:lnTo>
                  <a:pt x="86" y="128"/>
                </a:lnTo>
                <a:lnTo>
                  <a:pt x="82" y="130"/>
                </a:lnTo>
                <a:lnTo>
                  <a:pt x="77" y="132"/>
                </a:lnTo>
                <a:lnTo>
                  <a:pt x="70" y="135"/>
                </a:lnTo>
                <a:lnTo>
                  <a:pt x="63" y="135"/>
                </a:lnTo>
                <a:lnTo>
                  <a:pt x="54" y="134"/>
                </a:lnTo>
                <a:lnTo>
                  <a:pt x="47" y="131"/>
                </a:lnTo>
                <a:lnTo>
                  <a:pt x="41" y="128"/>
                </a:lnTo>
                <a:lnTo>
                  <a:pt x="34"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5" y="5"/>
                </a:lnTo>
                <a:lnTo>
                  <a:pt x="25" y="11"/>
                </a:lnTo>
                <a:lnTo>
                  <a:pt x="17" y="21"/>
                </a:lnTo>
                <a:lnTo>
                  <a:pt x="9" y="32"/>
                </a:lnTo>
                <a:lnTo>
                  <a:pt x="4" y="46"/>
                </a:lnTo>
                <a:lnTo>
                  <a:pt x="1" y="63"/>
                </a:lnTo>
                <a:lnTo>
                  <a:pt x="0" y="80"/>
                </a:lnTo>
                <a:lnTo>
                  <a:pt x="1" y="97"/>
                </a:lnTo>
                <a:lnTo>
                  <a:pt x="4" y="113"/>
                </a:lnTo>
                <a:lnTo>
                  <a:pt x="9" y="127"/>
                </a:lnTo>
                <a:lnTo>
                  <a:pt x="17" y="137"/>
                </a:lnTo>
                <a:lnTo>
                  <a:pt x="25" y="146"/>
                </a:lnTo>
                <a:lnTo>
                  <a:pt x="35" y="152"/>
                </a:lnTo>
                <a:lnTo>
                  <a:pt x="48" y="157"/>
                </a:lnTo>
                <a:lnTo>
                  <a:pt x="61" y="158"/>
                </a:lnTo>
                <a:lnTo>
                  <a:pt x="72" y="157"/>
                </a:lnTo>
                <a:lnTo>
                  <a:pt x="84" y="155"/>
                </a:lnTo>
                <a:lnTo>
                  <a:pt x="93" y="150"/>
                </a:lnTo>
                <a:lnTo>
                  <a:pt x="102" y="144"/>
                </a:lnTo>
                <a:lnTo>
                  <a:pt x="108" y="137"/>
                </a:lnTo>
                <a:lnTo>
                  <a:pt x="115" y="128"/>
                </a:lnTo>
                <a:lnTo>
                  <a:pt x="119" y="118"/>
                </a:lnTo>
                <a:lnTo>
                  <a:pt x="121" y="107"/>
                </a:lnTo>
                <a:lnTo>
                  <a:pt x="99" y="107"/>
                </a:lnTo>
                <a:close/>
                <a:moveTo>
                  <a:pt x="24" y="66"/>
                </a:moveTo>
                <a:lnTo>
                  <a:pt x="25" y="56"/>
                </a:lnTo>
                <a:lnTo>
                  <a:pt x="27" y="47"/>
                </a:lnTo>
                <a:lnTo>
                  <a:pt x="31" y="39"/>
                </a:lnTo>
                <a:lnTo>
                  <a:pt x="35" y="33"/>
                </a:lnTo>
                <a:lnTo>
                  <a:pt x="41" y="28"/>
                </a:lnTo>
                <a:lnTo>
                  <a:pt x="47" y="24"/>
                </a:lnTo>
                <a:lnTo>
                  <a:pt x="53" y="23"/>
                </a:lnTo>
                <a:lnTo>
                  <a:pt x="62" y="22"/>
                </a:lnTo>
                <a:lnTo>
                  <a:pt x="70" y="23"/>
                </a:lnTo>
                <a:lnTo>
                  <a:pt x="78" y="24"/>
                </a:lnTo>
                <a:lnTo>
                  <a:pt x="84" y="29"/>
                </a:lnTo>
                <a:lnTo>
                  <a:pt x="89" y="33"/>
                </a:lnTo>
                <a:lnTo>
                  <a:pt x="93"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925" name="Freeform 373"/>
          <p:cNvSpPr>
            <a:spLocks/>
          </p:cNvSpPr>
          <p:nvPr/>
        </p:nvSpPr>
        <p:spPr bwMode="auto">
          <a:xfrm>
            <a:off x="5889625" y="2325688"/>
            <a:ext cx="73025" cy="109537"/>
          </a:xfrm>
          <a:custGeom>
            <a:avLst/>
            <a:gdLst>
              <a:gd name="T0" fmla="*/ 0 w 152"/>
              <a:gd name="T1" fmla="*/ 2147483647 h 208"/>
              <a:gd name="T2" fmla="*/ 2147483647 w 152"/>
              <a:gd name="T3" fmla="*/ 2147483647 h 208"/>
              <a:gd name="T4" fmla="*/ 2147483647 w 152"/>
              <a:gd name="T5" fmla="*/ 2147483647 h 208"/>
              <a:gd name="T6" fmla="*/ 2147483647 w 152"/>
              <a:gd name="T7" fmla="*/ 2147483647 h 208"/>
              <a:gd name="T8" fmla="*/ 2147483647 w 152"/>
              <a:gd name="T9" fmla="*/ 2147483647 h 208"/>
              <a:gd name="T10" fmla="*/ 2147483647 w 152"/>
              <a:gd name="T11" fmla="*/ 2147483647 h 208"/>
              <a:gd name="T12" fmla="*/ 2147483647 w 152"/>
              <a:gd name="T13" fmla="*/ 2147483647 h 208"/>
              <a:gd name="T14" fmla="*/ 2147483647 w 152"/>
              <a:gd name="T15" fmla="*/ 0 h 208"/>
              <a:gd name="T16" fmla="*/ 2147483647 w 152"/>
              <a:gd name="T17" fmla="*/ 0 h 208"/>
              <a:gd name="T18" fmla="*/ 2147483647 w 152"/>
              <a:gd name="T19" fmla="*/ 2147483647 h 208"/>
              <a:gd name="T20" fmla="*/ 2147483647 w 152"/>
              <a:gd name="T21" fmla="*/ 0 h 208"/>
              <a:gd name="T22" fmla="*/ 0 w 152"/>
              <a:gd name="T23" fmla="*/ 0 h 208"/>
              <a:gd name="T24" fmla="*/ 0 w 152"/>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208"/>
              <a:gd name="T41" fmla="*/ 152 w 152"/>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208">
                <a:moveTo>
                  <a:pt x="0" y="208"/>
                </a:moveTo>
                <a:lnTo>
                  <a:pt x="25" y="208"/>
                </a:lnTo>
                <a:lnTo>
                  <a:pt x="25" y="135"/>
                </a:lnTo>
                <a:lnTo>
                  <a:pt x="55" y="104"/>
                </a:lnTo>
                <a:lnTo>
                  <a:pt x="120" y="208"/>
                </a:lnTo>
                <a:lnTo>
                  <a:pt x="152" y="208"/>
                </a:lnTo>
                <a:lnTo>
                  <a:pt x="73" y="83"/>
                </a:lnTo>
                <a:lnTo>
                  <a:pt x="150" y="0"/>
                </a:lnTo>
                <a:lnTo>
                  <a:pt x="116" y="0"/>
                </a:lnTo>
                <a:lnTo>
                  <a:pt x="25" y="100"/>
                </a:lnTo>
                <a:lnTo>
                  <a:pt x="25" y="0"/>
                </a:lnTo>
                <a:lnTo>
                  <a:pt x="0" y="0"/>
                </a:lnTo>
                <a:lnTo>
                  <a:pt x="0" y="208"/>
                </a:lnTo>
                <a:close/>
              </a:path>
            </a:pathLst>
          </a:custGeom>
          <a:solidFill>
            <a:srgbClr val="000080"/>
          </a:solidFill>
          <a:ln w="9525">
            <a:noFill/>
            <a:round/>
            <a:headEnd/>
            <a:tailEnd/>
          </a:ln>
        </p:spPr>
        <p:txBody>
          <a:bodyPr/>
          <a:lstStyle/>
          <a:p>
            <a:endParaRPr lang="en-US"/>
          </a:p>
        </p:txBody>
      </p:sp>
      <p:sp>
        <p:nvSpPr>
          <p:cNvPr id="23926" name="Rectangle 374"/>
          <p:cNvSpPr>
            <a:spLocks noChangeArrowheads="1"/>
          </p:cNvSpPr>
          <p:nvPr/>
        </p:nvSpPr>
        <p:spPr bwMode="auto">
          <a:xfrm>
            <a:off x="5972175" y="2419350"/>
            <a:ext cx="12700" cy="15875"/>
          </a:xfrm>
          <a:prstGeom prst="rect">
            <a:avLst/>
          </a:prstGeom>
          <a:solidFill>
            <a:srgbClr val="000080"/>
          </a:solidFill>
          <a:ln w="9525">
            <a:noFill/>
            <a:miter lim="800000"/>
            <a:headEnd/>
            <a:tailEnd/>
          </a:ln>
        </p:spPr>
        <p:txBody>
          <a:bodyPr/>
          <a:lstStyle/>
          <a:p>
            <a:endParaRPr lang="ru-RU" altLang="en-US"/>
          </a:p>
        </p:txBody>
      </p:sp>
      <p:sp>
        <p:nvSpPr>
          <p:cNvPr id="23927" name="Freeform 375"/>
          <p:cNvSpPr>
            <a:spLocks/>
          </p:cNvSpPr>
          <p:nvPr/>
        </p:nvSpPr>
        <p:spPr bwMode="auto">
          <a:xfrm>
            <a:off x="4851400" y="2522538"/>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5"/>
                </a:lnTo>
                <a:lnTo>
                  <a:pt x="55" y="24"/>
                </a:lnTo>
                <a:lnTo>
                  <a:pt x="63" y="23"/>
                </a:lnTo>
                <a:lnTo>
                  <a:pt x="71" y="23"/>
                </a:lnTo>
                <a:lnTo>
                  <a:pt x="77" y="25"/>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w="9525">
            <a:noFill/>
            <a:round/>
            <a:headEnd/>
            <a:tailEnd/>
          </a:ln>
        </p:spPr>
        <p:txBody>
          <a:bodyPr/>
          <a:lstStyle/>
          <a:p>
            <a:endParaRPr lang="en-US"/>
          </a:p>
        </p:txBody>
      </p:sp>
      <p:sp>
        <p:nvSpPr>
          <p:cNvPr id="23928" name="Freeform 376"/>
          <p:cNvSpPr>
            <a:spLocks/>
          </p:cNvSpPr>
          <p:nvPr/>
        </p:nvSpPr>
        <p:spPr bwMode="auto">
          <a:xfrm>
            <a:off x="4919663" y="2522538"/>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5"/>
                </a:lnTo>
                <a:lnTo>
                  <a:pt x="54" y="140"/>
                </a:lnTo>
                <a:lnTo>
                  <a:pt x="62" y="135"/>
                </a:lnTo>
                <a:lnTo>
                  <a:pt x="70" y="130"/>
                </a:lnTo>
                <a:lnTo>
                  <a:pt x="86" y="122"/>
                </a:lnTo>
                <a:lnTo>
                  <a:pt x="95" y="115"/>
                </a:lnTo>
                <a:lnTo>
                  <a:pt x="103" y="109"/>
                </a:lnTo>
                <a:lnTo>
                  <a:pt x="110" y="102"/>
                </a:lnTo>
                <a:lnTo>
                  <a:pt x="115" y="95"/>
                </a:lnTo>
                <a:lnTo>
                  <a:pt x="120" y="87"/>
                </a:lnTo>
                <a:lnTo>
                  <a:pt x="123" y="78"/>
                </a:lnTo>
                <a:lnTo>
                  <a:pt x="124" y="69"/>
                </a:lnTo>
                <a:lnTo>
                  <a:pt x="125" y="59"/>
                </a:lnTo>
                <a:lnTo>
                  <a:pt x="124" y="46"/>
                </a:lnTo>
                <a:lnTo>
                  <a:pt x="121" y="35"/>
                </a:lnTo>
                <a:lnTo>
                  <a:pt x="115" y="24"/>
                </a:lnTo>
                <a:lnTo>
                  <a:pt x="108" y="16"/>
                </a:lnTo>
                <a:lnTo>
                  <a:pt x="99" y="9"/>
                </a:lnTo>
                <a:lnTo>
                  <a:pt x="90" y="5"/>
                </a:lnTo>
                <a:lnTo>
                  <a:pt x="78" y="1"/>
                </a:lnTo>
                <a:lnTo>
                  <a:pt x="65" y="0"/>
                </a:lnTo>
                <a:lnTo>
                  <a:pt x="52" y="1"/>
                </a:lnTo>
                <a:lnTo>
                  <a:pt x="40" y="5"/>
                </a:lnTo>
                <a:lnTo>
                  <a:pt x="30" y="10"/>
                </a:lnTo>
                <a:lnTo>
                  <a:pt x="21" y="19"/>
                </a:lnTo>
                <a:lnTo>
                  <a:pt x="14" y="28"/>
                </a:lnTo>
                <a:lnTo>
                  <a:pt x="9" y="39"/>
                </a:lnTo>
                <a:lnTo>
                  <a:pt x="6" y="53"/>
                </a:lnTo>
                <a:lnTo>
                  <a:pt x="5" y="69"/>
                </a:lnTo>
                <a:lnTo>
                  <a:pt x="5" y="72"/>
                </a:lnTo>
                <a:lnTo>
                  <a:pt x="29" y="72"/>
                </a:lnTo>
                <a:lnTo>
                  <a:pt x="29" y="70"/>
                </a:lnTo>
                <a:lnTo>
                  <a:pt x="30" y="59"/>
                </a:lnTo>
                <a:lnTo>
                  <a:pt x="31" y="51"/>
                </a:lnTo>
                <a:lnTo>
                  <a:pt x="34" y="43"/>
                </a:lnTo>
                <a:lnTo>
                  <a:pt x="38" y="36"/>
                </a:lnTo>
                <a:lnTo>
                  <a:pt x="44"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1"/>
                </a:lnTo>
                <a:lnTo>
                  <a:pt x="45" y="119"/>
                </a:lnTo>
                <a:lnTo>
                  <a:pt x="33" y="128"/>
                </a:lnTo>
                <a:lnTo>
                  <a:pt x="23" y="137"/>
                </a:lnTo>
                <a:lnTo>
                  <a:pt x="15" y="148"/>
                </a:lnTo>
                <a:lnTo>
                  <a:pt x="9" y="158"/>
                </a:lnTo>
                <a:lnTo>
                  <a:pt x="5"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3929" name="Freeform 377"/>
          <p:cNvSpPr>
            <a:spLocks/>
          </p:cNvSpPr>
          <p:nvPr/>
        </p:nvSpPr>
        <p:spPr bwMode="auto">
          <a:xfrm>
            <a:off x="5537200" y="2519363"/>
            <a:ext cx="65088" cy="109537"/>
          </a:xfrm>
          <a:custGeom>
            <a:avLst/>
            <a:gdLst>
              <a:gd name="T0" fmla="*/ 0 w 136"/>
              <a:gd name="T1" fmla="*/ 2147483647 h 207"/>
              <a:gd name="T2" fmla="*/ 2147483647 w 136"/>
              <a:gd name="T3" fmla="*/ 2147483647 h 207"/>
              <a:gd name="T4" fmla="*/ 2147483647 w 136"/>
              <a:gd name="T5" fmla="*/ 2147483647 h 207"/>
              <a:gd name="T6" fmla="*/ 2147483647 w 136"/>
              <a:gd name="T7" fmla="*/ 2147483647 h 207"/>
              <a:gd name="T8" fmla="*/ 2147483647 w 136"/>
              <a:gd name="T9" fmla="*/ 2147483647 h 207"/>
              <a:gd name="T10" fmla="*/ 2147483647 w 136"/>
              <a:gd name="T11" fmla="*/ 2147483647 h 207"/>
              <a:gd name="T12" fmla="*/ 2147483647 w 136"/>
              <a:gd name="T13" fmla="*/ 2147483647 h 207"/>
              <a:gd name="T14" fmla="*/ 2147483647 w 136"/>
              <a:gd name="T15" fmla="*/ 2147483647 h 207"/>
              <a:gd name="T16" fmla="*/ 2147483647 w 136"/>
              <a:gd name="T17" fmla="*/ 2147483647 h 207"/>
              <a:gd name="T18" fmla="*/ 2147483647 w 136"/>
              <a:gd name="T19" fmla="*/ 2147483647 h 207"/>
              <a:gd name="T20" fmla="*/ 2147483647 w 136"/>
              <a:gd name="T21" fmla="*/ 0 h 207"/>
              <a:gd name="T22" fmla="*/ 0 w 136"/>
              <a:gd name="T23" fmla="*/ 0 h 207"/>
              <a:gd name="T24" fmla="*/ 0 w 136"/>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6"/>
              <a:gd name="T40" fmla="*/ 0 h 207"/>
              <a:gd name="T41" fmla="*/ 136 w 13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6" h="207">
                <a:moveTo>
                  <a:pt x="0" y="207"/>
                </a:moveTo>
                <a:lnTo>
                  <a:pt x="136" y="207"/>
                </a:lnTo>
                <a:lnTo>
                  <a:pt x="136" y="181"/>
                </a:lnTo>
                <a:lnTo>
                  <a:pt x="26" y="181"/>
                </a:lnTo>
                <a:lnTo>
                  <a:pt x="26" y="112"/>
                </a:lnTo>
                <a:lnTo>
                  <a:pt x="126" y="112"/>
                </a:lnTo>
                <a:lnTo>
                  <a:pt x="126" y="87"/>
                </a:lnTo>
                <a:lnTo>
                  <a:pt x="26" y="87"/>
                </a:lnTo>
                <a:lnTo>
                  <a:pt x="26" y="25"/>
                </a:lnTo>
                <a:lnTo>
                  <a:pt x="134" y="25"/>
                </a:lnTo>
                <a:lnTo>
                  <a:pt x="134" y="0"/>
                </a:lnTo>
                <a:lnTo>
                  <a:pt x="0" y="0"/>
                </a:lnTo>
                <a:lnTo>
                  <a:pt x="0" y="207"/>
                </a:lnTo>
                <a:close/>
              </a:path>
            </a:pathLst>
          </a:custGeom>
          <a:solidFill>
            <a:srgbClr val="000080"/>
          </a:solidFill>
          <a:ln w="9525">
            <a:noFill/>
            <a:round/>
            <a:headEnd/>
            <a:tailEnd/>
          </a:ln>
        </p:spPr>
        <p:txBody>
          <a:bodyPr/>
          <a:lstStyle/>
          <a:p>
            <a:endParaRPr lang="en-US"/>
          </a:p>
        </p:txBody>
      </p:sp>
      <p:sp>
        <p:nvSpPr>
          <p:cNvPr id="23930" name="Freeform 378"/>
          <p:cNvSpPr>
            <a:spLocks/>
          </p:cNvSpPr>
          <p:nvPr/>
        </p:nvSpPr>
        <p:spPr bwMode="auto">
          <a:xfrm>
            <a:off x="5607050" y="2525713"/>
            <a:ext cx="31750" cy="103187"/>
          </a:xfrm>
          <a:custGeom>
            <a:avLst/>
            <a:gdLst>
              <a:gd name="T0" fmla="*/ 2147483647 w 67"/>
              <a:gd name="T1" fmla="*/ 2147483647 h 195"/>
              <a:gd name="T2" fmla="*/ 2147483647 w 67"/>
              <a:gd name="T3" fmla="*/ 2147483647 h 195"/>
              <a:gd name="T4" fmla="*/ 2147483647 w 67"/>
              <a:gd name="T5" fmla="*/ 2147483647 h 195"/>
              <a:gd name="T6" fmla="*/ 2147483647 w 67"/>
              <a:gd name="T7" fmla="*/ 2147483647 h 195"/>
              <a:gd name="T8" fmla="*/ 2147483647 w 67"/>
              <a:gd name="T9" fmla="*/ 2147483647 h 195"/>
              <a:gd name="T10" fmla="*/ 2147483647 w 67"/>
              <a:gd name="T11" fmla="*/ 0 h 195"/>
              <a:gd name="T12" fmla="*/ 2147483647 w 67"/>
              <a:gd name="T13" fmla="*/ 0 h 195"/>
              <a:gd name="T14" fmla="*/ 2147483647 w 67"/>
              <a:gd name="T15" fmla="*/ 2147483647 h 195"/>
              <a:gd name="T16" fmla="*/ 0 w 67"/>
              <a:gd name="T17" fmla="*/ 2147483647 h 195"/>
              <a:gd name="T18" fmla="*/ 0 w 67"/>
              <a:gd name="T19" fmla="*/ 2147483647 h 195"/>
              <a:gd name="T20" fmla="*/ 2147483647 w 67"/>
              <a:gd name="T21" fmla="*/ 2147483647 h 195"/>
              <a:gd name="T22" fmla="*/ 2147483647 w 67"/>
              <a:gd name="T23" fmla="*/ 2147483647 h 195"/>
              <a:gd name="T24" fmla="*/ 2147483647 w 67"/>
              <a:gd name="T25" fmla="*/ 2147483647 h 195"/>
              <a:gd name="T26" fmla="*/ 2147483647 w 67"/>
              <a:gd name="T27" fmla="*/ 2147483647 h 195"/>
              <a:gd name="T28" fmla="*/ 2147483647 w 67"/>
              <a:gd name="T29" fmla="*/ 2147483647 h 195"/>
              <a:gd name="T30" fmla="*/ 2147483647 w 67"/>
              <a:gd name="T31" fmla="*/ 2147483647 h 195"/>
              <a:gd name="T32" fmla="*/ 2147483647 w 67"/>
              <a:gd name="T33" fmla="*/ 2147483647 h 195"/>
              <a:gd name="T34" fmla="*/ 2147483647 w 67"/>
              <a:gd name="T35" fmla="*/ 2147483647 h 195"/>
              <a:gd name="T36" fmla="*/ 2147483647 w 67"/>
              <a:gd name="T37" fmla="*/ 2147483647 h 195"/>
              <a:gd name="T38" fmla="*/ 2147483647 w 67"/>
              <a:gd name="T39" fmla="*/ 2147483647 h 195"/>
              <a:gd name="T40" fmla="*/ 2147483647 w 67"/>
              <a:gd name="T41" fmla="*/ 2147483647 h 195"/>
              <a:gd name="T42" fmla="*/ 2147483647 w 67"/>
              <a:gd name="T43" fmla="*/ 2147483647 h 195"/>
              <a:gd name="T44" fmla="*/ 2147483647 w 67"/>
              <a:gd name="T45" fmla="*/ 2147483647 h 195"/>
              <a:gd name="T46" fmla="*/ 2147483647 w 67"/>
              <a:gd name="T47" fmla="*/ 2147483647 h 195"/>
              <a:gd name="T48" fmla="*/ 2147483647 w 67"/>
              <a:gd name="T49" fmla="*/ 2147483647 h 195"/>
              <a:gd name="T50" fmla="*/ 2147483647 w 67"/>
              <a:gd name="T51" fmla="*/ 2147483647 h 195"/>
              <a:gd name="T52" fmla="*/ 2147483647 w 67"/>
              <a:gd name="T53" fmla="*/ 2147483647 h 195"/>
              <a:gd name="T54" fmla="*/ 2147483647 w 67"/>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5"/>
              <a:gd name="T86" fmla="*/ 67 w 67"/>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5">
                <a:moveTo>
                  <a:pt x="43" y="155"/>
                </a:moveTo>
                <a:lnTo>
                  <a:pt x="43" y="61"/>
                </a:lnTo>
                <a:lnTo>
                  <a:pt x="67" y="61"/>
                </a:lnTo>
                <a:lnTo>
                  <a:pt x="67" y="42"/>
                </a:lnTo>
                <a:lnTo>
                  <a:pt x="43" y="42"/>
                </a:lnTo>
                <a:lnTo>
                  <a:pt x="43" y="0"/>
                </a:lnTo>
                <a:lnTo>
                  <a:pt x="20" y="0"/>
                </a:lnTo>
                <a:lnTo>
                  <a:pt x="20" y="42"/>
                </a:lnTo>
                <a:lnTo>
                  <a:pt x="0" y="42"/>
                </a:lnTo>
                <a:lnTo>
                  <a:pt x="0" y="61"/>
                </a:lnTo>
                <a:lnTo>
                  <a:pt x="20" y="61"/>
                </a:lnTo>
                <a:lnTo>
                  <a:pt x="20" y="164"/>
                </a:lnTo>
                <a:lnTo>
                  <a:pt x="20" y="172"/>
                </a:lnTo>
                <a:lnTo>
                  <a:pt x="21" y="178"/>
                </a:lnTo>
                <a:lnTo>
                  <a:pt x="23" y="184"/>
                </a:lnTo>
                <a:lnTo>
                  <a:pt x="26" y="188"/>
                </a:lnTo>
                <a:lnTo>
                  <a:pt x="31" y="192"/>
                </a:lnTo>
                <a:lnTo>
                  <a:pt x="36" y="194"/>
                </a:lnTo>
                <a:lnTo>
                  <a:pt x="42" y="195"/>
                </a:lnTo>
                <a:lnTo>
                  <a:pt x="50" y="195"/>
                </a:lnTo>
                <a:lnTo>
                  <a:pt x="58" y="194"/>
                </a:lnTo>
                <a:lnTo>
                  <a:pt x="67" y="193"/>
                </a:lnTo>
                <a:lnTo>
                  <a:pt x="67" y="171"/>
                </a:lnTo>
                <a:lnTo>
                  <a:pt x="56" y="172"/>
                </a:lnTo>
                <a:lnTo>
                  <a:pt x="50" y="171"/>
                </a:lnTo>
                <a:lnTo>
                  <a:pt x="45" y="169"/>
                </a:lnTo>
                <a:lnTo>
                  <a:pt x="43" y="163"/>
                </a:lnTo>
                <a:lnTo>
                  <a:pt x="43" y="155"/>
                </a:lnTo>
                <a:close/>
              </a:path>
            </a:pathLst>
          </a:custGeom>
          <a:solidFill>
            <a:srgbClr val="000080"/>
          </a:solidFill>
          <a:ln w="9525">
            <a:noFill/>
            <a:round/>
            <a:headEnd/>
            <a:tailEnd/>
          </a:ln>
        </p:spPr>
        <p:txBody>
          <a:bodyPr/>
          <a:lstStyle/>
          <a:p>
            <a:endParaRPr lang="en-US"/>
          </a:p>
        </p:txBody>
      </p:sp>
      <p:sp>
        <p:nvSpPr>
          <p:cNvPr id="23931" name="Freeform 379"/>
          <p:cNvSpPr>
            <a:spLocks noEditPoints="1"/>
          </p:cNvSpPr>
          <p:nvPr/>
        </p:nvSpPr>
        <p:spPr bwMode="auto">
          <a:xfrm>
            <a:off x="5648325" y="2519363"/>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32" name="Freeform 380"/>
          <p:cNvSpPr>
            <a:spLocks noEditPoints="1"/>
          </p:cNvSpPr>
          <p:nvPr/>
        </p:nvSpPr>
        <p:spPr bwMode="auto">
          <a:xfrm>
            <a:off x="5672138" y="2546350"/>
            <a:ext cx="58737"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2"/>
                </a:lnTo>
                <a:lnTo>
                  <a:pt x="31" y="117"/>
                </a:lnTo>
                <a:lnTo>
                  <a:pt x="28" y="108"/>
                </a:lnTo>
                <a:lnTo>
                  <a:pt x="25" y="98"/>
                </a:lnTo>
                <a:lnTo>
                  <a:pt x="24" y="87"/>
                </a:lnTo>
                <a:lnTo>
                  <a:pt x="124" y="87"/>
                </a:lnTo>
                <a:lnTo>
                  <a:pt x="124" y="76"/>
                </a:lnTo>
                <a:lnTo>
                  <a:pt x="122" y="60"/>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8"/>
                </a:lnTo>
                <a:lnTo>
                  <a:pt x="25"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5" y="56"/>
                </a:lnTo>
                <a:lnTo>
                  <a:pt x="28" y="48"/>
                </a:lnTo>
                <a:lnTo>
                  <a:pt x="32" y="40"/>
                </a:lnTo>
                <a:lnTo>
                  <a:pt x="36" y="34"/>
                </a:lnTo>
                <a:lnTo>
                  <a:pt x="41" y="28"/>
                </a:lnTo>
                <a:lnTo>
                  <a:pt x="48" y="25"/>
                </a:lnTo>
                <a:lnTo>
                  <a:pt x="54" y="23"/>
                </a:lnTo>
                <a:lnTo>
                  <a:pt x="62" y="22"/>
                </a:lnTo>
                <a:lnTo>
                  <a:pt x="71" y="23"/>
                </a:lnTo>
                <a:lnTo>
                  <a:pt x="78" y="25"/>
                </a:lnTo>
                <a:lnTo>
                  <a:pt x="85"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933" name="Freeform 381"/>
          <p:cNvSpPr>
            <a:spLocks/>
          </p:cNvSpPr>
          <p:nvPr/>
        </p:nvSpPr>
        <p:spPr bwMode="auto">
          <a:xfrm>
            <a:off x="5743575" y="25463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2"/>
                </a:lnTo>
                <a:lnTo>
                  <a:pt x="80" y="1"/>
                </a:lnTo>
                <a:lnTo>
                  <a:pt x="73" y="0"/>
                </a:lnTo>
                <a:lnTo>
                  <a:pt x="65" y="0"/>
                </a:lnTo>
                <a:lnTo>
                  <a:pt x="59" y="0"/>
                </a:lnTo>
                <a:lnTo>
                  <a:pt x="53" y="1"/>
                </a:lnTo>
                <a:lnTo>
                  <a:pt x="46" y="4"/>
                </a:lnTo>
                <a:lnTo>
                  <a:pt x="41" y="6"/>
                </a:lnTo>
                <a:lnTo>
                  <a:pt x="36"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3"/>
                </a:lnTo>
                <a:lnTo>
                  <a:pt x="63" y="22"/>
                </a:lnTo>
                <a:lnTo>
                  <a:pt x="71" y="23"/>
                </a:lnTo>
                <a:lnTo>
                  <a:pt x="77" y="25"/>
                </a:lnTo>
                <a:lnTo>
                  <a:pt x="81" y="28"/>
                </a:lnTo>
                <a:lnTo>
                  <a:pt x="85" y="32"/>
                </a:lnTo>
                <a:lnTo>
                  <a:pt x="87" y="37"/>
                </a:lnTo>
                <a:lnTo>
                  <a:pt x="90" y="44"/>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3934" name="Freeform 382"/>
          <p:cNvSpPr>
            <a:spLocks/>
          </p:cNvSpPr>
          <p:nvPr/>
        </p:nvSpPr>
        <p:spPr bwMode="auto">
          <a:xfrm>
            <a:off x="5811838" y="2546350"/>
            <a:ext cx="53975"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3"/>
                </a:lnTo>
                <a:lnTo>
                  <a:pt x="90" y="62"/>
                </a:lnTo>
                <a:lnTo>
                  <a:pt x="90" y="155"/>
                </a:lnTo>
                <a:close/>
              </a:path>
            </a:pathLst>
          </a:custGeom>
          <a:solidFill>
            <a:srgbClr val="000080"/>
          </a:solidFill>
          <a:ln w="9525">
            <a:noFill/>
            <a:round/>
            <a:headEnd/>
            <a:tailEnd/>
          </a:ln>
        </p:spPr>
        <p:txBody>
          <a:bodyPr/>
          <a:lstStyle/>
          <a:p>
            <a:endParaRPr lang="en-US"/>
          </a:p>
        </p:txBody>
      </p:sp>
      <p:sp>
        <p:nvSpPr>
          <p:cNvPr id="23935" name="Freeform 383"/>
          <p:cNvSpPr>
            <a:spLocks noEditPoints="1"/>
          </p:cNvSpPr>
          <p:nvPr/>
        </p:nvSpPr>
        <p:spPr bwMode="auto">
          <a:xfrm>
            <a:off x="5878513" y="2546350"/>
            <a:ext cx="58737"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1"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2" y="40"/>
                </a:lnTo>
                <a:lnTo>
                  <a:pt x="36" y="34"/>
                </a:lnTo>
                <a:lnTo>
                  <a:pt x="41" y="28"/>
                </a:lnTo>
                <a:lnTo>
                  <a:pt x="47" y="25"/>
                </a:lnTo>
                <a:lnTo>
                  <a:pt x="54" y="23"/>
                </a:lnTo>
                <a:lnTo>
                  <a:pt x="62" y="22"/>
                </a:lnTo>
                <a:lnTo>
                  <a:pt x="71" y="23"/>
                </a:lnTo>
                <a:lnTo>
                  <a:pt x="78" y="25"/>
                </a:lnTo>
                <a:lnTo>
                  <a:pt x="84"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3936" name="Freeform 384"/>
          <p:cNvSpPr>
            <a:spLocks/>
          </p:cNvSpPr>
          <p:nvPr/>
        </p:nvSpPr>
        <p:spPr bwMode="auto">
          <a:xfrm>
            <a:off x="5983288" y="2519363"/>
            <a:ext cx="82550" cy="109537"/>
          </a:xfrm>
          <a:custGeom>
            <a:avLst/>
            <a:gdLst>
              <a:gd name="T0" fmla="*/ 2147483647 w 177"/>
              <a:gd name="T1" fmla="*/ 2147483647 h 207"/>
              <a:gd name="T2" fmla="*/ 2147483647 w 177"/>
              <a:gd name="T3" fmla="*/ 2147483647 h 207"/>
              <a:gd name="T4" fmla="*/ 2147483647 w 177"/>
              <a:gd name="T5" fmla="*/ 2147483647 h 207"/>
              <a:gd name="T6" fmla="*/ 2147483647 w 177"/>
              <a:gd name="T7" fmla="*/ 2147483647 h 207"/>
              <a:gd name="T8" fmla="*/ 2147483647 w 177"/>
              <a:gd name="T9" fmla="*/ 2147483647 h 207"/>
              <a:gd name="T10" fmla="*/ 2147483647 w 177"/>
              <a:gd name="T11" fmla="*/ 2147483647 h 207"/>
              <a:gd name="T12" fmla="*/ 2147483647 w 177"/>
              <a:gd name="T13" fmla="*/ 2147483647 h 207"/>
              <a:gd name="T14" fmla="*/ 2147483647 w 177"/>
              <a:gd name="T15" fmla="*/ 2147483647 h 207"/>
              <a:gd name="T16" fmla="*/ 2147483647 w 177"/>
              <a:gd name="T17" fmla="*/ 2147483647 h 207"/>
              <a:gd name="T18" fmla="*/ 2147483647 w 177"/>
              <a:gd name="T19" fmla="*/ 0 h 207"/>
              <a:gd name="T20" fmla="*/ 2147483647 w 177"/>
              <a:gd name="T21" fmla="*/ 0 h 207"/>
              <a:gd name="T22" fmla="*/ 2147483647 w 177"/>
              <a:gd name="T23" fmla="*/ 2147483647 h 207"/>
              <a:gd name="T24" fmla="*/ 2147483647 w 177"/>
              <a:gd name="T25" fmla="*/ 2147483647 h 207"/>
              <a:gd name="T26" fmla="*/ 2147483647 w 177"/>
              <a:gd name="T27" fmla="*/ 2147483647 h 207"/>
              <a:gd name="T28" fmla="*/ 2147483647 w 177"/>
              <a:gd name="T29" fmla="*/ 0 h 207"/>
              <a:gd name="T30" fmla="*/ 0 w 177"/>
              <a:gd name="T31" fmla="*/ 0 h 207"/>
              <a:gd name="T32" fmla="*/ 0 w 177"/>
              <a:gd name="T33" fmla="*/ 2147483647 h 207"/>
              <a:gd name="T34" fmla="*/ 2147483647 w 177"/>
              <a:gd name="T35" fmla="*/ 2147483647 h 207"/>
              <a:gd name="T36" fmla="*/ 2147483647 w 177"/>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7"/>
              <a:gd name="T59" fmla="*/ 177 w 177"/>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7">
                <a:moveTo>
                  <a:pt x="24" y="30"/>
                </a:moveTo>
                <a:lnTo>
                  <a:pt x="26" y="39"/>
                </a:lnTo>
                <a:lnTo>
                  <a:pt x="28" y="49"/>
                </a:lnTo>
                <a:lnTo>
                  <a:pt x="75" y="207"/>
                </a:lnTo>
                <a:lnTo>
                  <a:pt x="99" y="207"/>
                </a:lnTo>
                <a:lnTo>
                  <a:pt x="148" y="49"/>
                </a:lnTo>
                <a:lnTo>
                  <a:pt x="152" y="30"/>
                </a:lnTo>
                <a:lnTo>
                  <a:pt x="152" y="207"/>
                </a:lnTo>
                <a:lnTo>
                  <a:pt x="177" y="207"/>
                </a:lnTo>
                <a:lnTo>
                  <a:pt x="177"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w="9525">
            <a:noFill/>
            <a:round/>
            <a:headEnd/>
            <a:tailEnd/>
          </a:ln>
        </p:spPr>
        <p:txBody>
          <a:bodyPr/>
          <a:lstStyle/>
          <a:p>
            <a:endParaRPr lang="en-US"/>
          </a:p>
        </p:txBody>
      </p:sp>
      <p:sp>
        <p:nvSpPr>
          <p:cNvPr id="23937" name="Rectangle 385"/>
          <p:cNvSpPr>
            <a:spLocks noChangeArrowheads="1"/>
          </p:cNvSpPr>
          <p:nvPr/>
        </p:nvSpPr>
        <p:spPr bwMode="auto">
          <a:xfrm>
            <a:off x="6086475" y="2611438"/>
            <a:ext cx="12700" cy="17462"/>
          </a:xfrm>
          <a:prstGeom prst="rect">
            <a:avLst/>
          </a:prstGeom>
          <a:solidFill>
            <a:srgbClr val="000080"/>
          </a:solidFill>
          <a:ln w="9525">
            <a:noFill/>
            <a:miter lim="800000"/>
            <a:headEnd/>
            <a:tailEnd/>
          </a:ln>
        </p:spPr>
        <p:txBody>
          <a:bodyPr/>
          <a:lstStyle/>
          <a:p>
            <a:endParaRPr lang="ru-RU" altLang="en-US"/>
          </a:p>
        </p:txBody>
      </p:sp>
      <p:sp>
        <p:nvSpPr>
          <p:cNvPr id="23938" name="Freeform 386"/>
          <p:cNvSpPr>
            <a:spLocks/>
          </p:cNvSpPr>
          <p:nvPr/>
        </p:nvSpPr>
        <p:spPr bwMode="auto">
          <a:xfrm>
            <a:off x="4851400" y="2716213"/>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29"/>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w="9525">
            <a:noFill/>
            <a:round/>
            <a:headEnd/>
            <a:tailEnd/>
          </a:ln>
        </p:spPr>
        <p:txBody>
          <a:bodyPr/>
          <a:lstStyle/>
          <a:p>
            <a:endParaRPr lang="en-US"/>
          </a:p>
        </p:txBody>
      </p:sp>
      <p:sp>
        <p:nvSpPr>
          <p:cNvPr id="23939" name="Freeform 387"/>
          <p:cNvSpPr>
            <a:spLocks/>
          </p:cNvSpPr>
          <p:nvPr/>
        </p:nvSpPr>
        <p:spPr bwMode="auto">
          <a:xfrm>
            <a:off x="4918075" y="2716213"/>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5"/>
                </a:moveTo>
                <a:lnTo>
                  <a:pt x="0" y="137"/>
                </a:lnTo>
                <a:lnTo>
                  <a:pt x="1" y="152"/>
                </a:lnTo>
                <a:lnTo>
                  <a:pt x="5" y="165"/>
                </a:lnTo>
                <a:lnTo>
                  <a:pt x="10" y="176"/>
                </a:lnTo>
                <a:lnTo>
                  <a:pt x="17" y="186"/>
                </a:lnTo>
                <a:lnTo>
                  <a:pt x="26" y="194"/>
                </a:lnTo>
                <a:lnTo>
                  <a:pt x="36" y="200"/>
                </a:lnTo>
                <a:lnTo>
                  <a:pt x="48" y="203"/>
                </a:lnTo>
                <a:lnTo>
                  <a:pt x="61" y="204"/>
                </a:lnTo>
                <a:lnTo>
                  <a:pt x="76" y="203"/>
                </a:lnTo>
                <a:lnTo>
                  <a:pt x="89" y="200"/>
                </a:lnTo>
                <a:lnTo>
                  <a:pt x="99" y="194"/>
                </a:lnTo>
                <a:lnTo>
                  <a:pt x="109" y="187"/>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3" y="89"/>
                </a:lnTo>
                <a:lnTo>
                  <a:pt x="108" y="85"/>
                </a:lnTo>
                <a:lnTo>
                  <a:pt x="111" y="82"/>
                </a:lnTo>
                <a:lnTo>
                  <a:pt x="115" y="77"/>
                </a:lnTo>
                <a:lnTo>
                  <a:pt x="117" y="71"/>
                </a:lnTo>
                <a:lnTo>
                  <a:pt x="119" y="66"/>
                </a:lnTo>
                <a:lnTo>
                  <a:pt x="121" y="60"/>
                </a:lnTo>
                <a:lnTo>
                  <a:pt x="121" y="53"/>
                </a:lnTo>
                <a:lnTo>
                  <a:pt x="119" y="41"/>
                </a:lnTo>
                <a:lnTo>
                  <a:pt x="116" y="31"/>
                </a:lnTo>
                <a:lnTo>
                  <a:pt x="112" y="23"/>
                </a:lnTo>
                <a:lnTo>
                  <a:pt x="106" y="14"/>
                </a:lnTo>
                <a:lnTo>
                  <a:pt x="97" y="9"/>
                </a:lnTo>
                <a:lnTo>
                  <a:pt x="87" y="4"/>
                </a:lnTo>
                <a:lnTo>
                  <a:pt x="75" y="2"/>
                </a:lnTo>
                <a:lnTo>
                  <a:pt x="61" y="0"/>
                </a:lnTo>
                <a:lnTo>
                  <a:pt x="50" y="2"/>
                </a:lnTo>
                <a:lnTo>
                  <a:pt x="38" y="5"/>
                </a:lnTo>
                <a:lnTo>
                  <a:pt x="29" y="11"/>
                </a:lnTo>
                <a:lnTo>
                  <a:pt x="20" y="18"/>
                </a:lnTo>
                <a:lnTo>
                  <a:pt x="14" y="27"/>
                </a:lnTo>
                <a:lnTo>
                  <a:pt x="9" y="39"/>
                </a:lnTo>
                <a:lnTo>
                  <a:pt x="6" y="50"/>
                </a:lnTo>
                <a:lnTo>
                  <a:pt x="5" y="66"/>
                </a:lnTo>
                <a:lnTo>
                  <a:pt x="5" y="67"/>
                </a:lnTo>
                <a:lnTo>
                  <a:pt x="28" y="67"/>
                </a:lnTo>
                <a:lnTo>
                  <a:pt x="29" y="56"/>
                </a:lnTo>
                <a:lnTo>
                  <a:pt x="31" y="48"/>
                </a:lnTo>
                <a:lnTo>
                  <a:pt x="33" y="41"/>
                </a:lnTo>
                <a:lnTo>
                  <a:pt x="37" y="34"/>
                </a:lnTo>
                <a:lnTo>
                  <a:pt x="41" y="29"/>
                </a:lnTo>
                <a:lnTo>
                  <a:pt x="48" y="26"/>
                </a:lnTo>
                <a:lnTo>
                  <a:pt x="55" y="25"/>
                </a:lnTo>
                <a:lnTo>
                  <a:pt x="64" y="24"/>
                </a:lnTo>
                <a:lnTo>
                  <a:pt x="71" y="24"/>
                </a:lnTo>
                <a:lnTo>
                  <a:pt x="77" y="26"/>
                </a:lnTo>
                <a:lnTo>
                  <a:pt x="83" y="28"/>
                </a:lnTo>
                <a:lnTo>
                  <a:pt x="87" y="32"/>
                </a:lnTo>
                <a:lnTo>
                  <a:pt x="91" y="35"/>
                </a:lnTo>
                <a:lnTo>
                  <a:pt x="93" y="41"/>
                </a:lnTo>
                <a:lnTo>
                  <a:pt x="95" y="47"/>
                </a:lnTo>
                <a:lnTo>
                  <a:pt x="95" y="54"/>
                </a:lnTo>
                <a:lnTo>
                  <a:pt x="94" y="62"/>
                </a:lnTo>
                <a:lnTo>
                  <a:pt x="93" y="68"/>
                </a:lnTo>
                <a:lnTo>
                  <a:pt x="90" y="74"/>
                </a:lnTo>
                <a:lnTo>
                  <a:pt x="86" y="77"/>
                </a:lnTo>
                <a:lnTo>
                  <a:pt x="80" y="81"/>
                </a:lnTo>
                <a:lnTo>
                  <a:pt x="74" y="83"/>
                </a:lnTo>
                <a:lnTo>
                  <a:pt x="67" y="84"/>
                </a:lnTo>
                <a:lnTo>
                  <a:pt x="58" y="84"/>
                </a:lnTo>
                <a:lnTo>
                  <a:pt x="50" y="84"/>
                </a:lnTo>
                <a:lnTo>
                  <a:pt x="50" y="106"/>
                </a:lnTo>
                <a:lnTo>
                  <a:pt x="64" y="106"/>
                </a:lnTo>
                <a:lnTo>
                  <a:pt x="72" y="108"/>
                </a:lnTo>
                <a:lnTo>
                  <a:pt x="79" y="109"/>
                </a:lnTo>
                <a:lnTo>
                  <a:pt x="87" y="112"/>
                </a:lnTo>
                <a:lnTo>
                  <a:pt x="92" y="116"/>
                </a:lnTo>
                <a:lnTo>
                  <a:pt x="96" y="120"/>
                </a:lnTo>
                <a:lnTo>
                  <a:pt x="99" y="126"/>
                </a:lnTo>
                <a:lnTo>
                  <a:pt x="100" y="133"/>
                </a:lnTo>
                <a:lnTo>
                  <a:pt x="102" y="141"/>
                </a:lnTo>
                <a:lnTo>
                  <a:pt x="100" y="149"/>
                </a:lnTo>
                <a:lnTo>
                  <a:pt x="99" y="158"/>
                </a:lnTo>
                <a:lnTo>
                  <a:pt x="96" y="163"/>
                </a:lnTo>
                <a:lnTo>
                  <a:pt x="91" y="169"/>
                </a:lnTo>
                <a:lnTo>
                  <a:pt x="86" y="174"/>
                </a:lnTo>
                <a:lnTo>
                  <a:pt x="79" y="177"/>
                </a:lnTo>
                <a:lnTo>
                  <a:pt x="72" y="179"/>
                </a:lnTo>
                <a:lnTo>
                  <a:pt x="64" y="180"/>
                </a:lnTo>
                <a:lnTo>
                  <a:pt x="55" y="179"/>
                </a:lnTo>
                <a:lnTo>
                  <a:pt x="47" y="177"/>
                </a:lnTo>
                <a:lnTo>
                  <a:pt x="40" y="173"/>
                </a:lnTo>
                <a:lnTo>
                  <a:pt x="35" y="168"/>
                </a:lnTo>
                <a:lnTo>
                  <a:pt x="31" y="162"/>
                </a:lnTo>
                <a:lnTo>
                  <a:pt x="28" y="154"/>
                </a:lnTo>
                <a:lnTo>
                  <a:pt x="26" y="146"/>
                </a:lnTo>
                <a:lnTo>
                  <a:pt x="25" y="135"/>
                </a:lnTo>
                <a:lnTo>
                  <a:pt x="0" y="135"/>
                </a:lnTo>
                <a:close/>
              </a:path>
            </a:pathLst>
          </a:custGeom>
          <a:solidFill>
            <a:srgbClr val="000080"/>
          </a:solidFill>
          <a:ln w="9525">
            <a:noFill/>
            <a:round/>
            <a:headEnd/>
            <a:tailEnd/>
          </a:ln>
        </p:spPr>
        <p:txBody>
          <a:bodyPr/>
          <a:lstStyle/>
          <a:p>
            <a:endParaRPr lang="en-US"/>
          </a:p>
        </p:txBody>
      </p:sp>
      <p:sp>
        <p:nvSpPr>
          <p:cNvPr id="23940" name="Freeform 388"/>
          <p:cNvSpPr>
            <a:spLocks/>
          </p:cNvSpPr>
          <p:nvPr/>
        </p:nvSpPr>
        <p:spPr bwMode="auto">
          <a:xfrm>
            <a:off x="5537200" y="2711450"/>
            <a:ext cx="84138" cy="109538"/>
          </a:xfrm>
          <a:custGeom>
            <a:avLst/>
            <a:gdLst>
              <a:gd name="T0" fmla="*/ 2147483647 w 178"/>
              <a:gd name="T1" fmla="*/ 2147483647 h 208"/>
              <a:gd name="T2" fmla="*/ 2147483647 w 178"/>
              <a:gd name="T3" fmla="*/ 2147483647 h 208"/>
              <a:gd name="T4" fmla="*/ 2147483647 w 178"/>
              <a:gd name="T5" fmla="*/ 2147483647 h 208"/>
              <a:gd name="T6" fmla="*/ 2147483647 w 178"/>
              <a:gd name="T7" fmla="*/ 2147483647 h 208"/>
              <a:gd name="T8" fmla="*/ 2147483647 w 178"/>
              <a:gd name="T9" fmla="*/ 2147483647 h 208"/>
              <a:gd name="T10" fmla="*/ 2147483647 w 178"/>
              <a:gd name="T11" fmla="*/ 2147483647 h 208"/>
              <a:gd name="T12" fmla="*/ 2147483647 w 178"/>
              <a:gd name="T13" fmla="*/ 2147483647 h 208"/>
              <a:gd name="T14" fmla="*/ 2147483647 w 178"/>
              <a:gd name="T15" fmla="*/ 2147483647 h 208"/>
              <a:gd name="T16" fmla="*/ 2147483647 w 178"/>
              <a:gd name="T17" fmla="*/ 2147483647 h 208"/>
              <a:gd name="T18" fmla="*/ 2147483647 w 178"/>
              <a:gd name="T19" fmla="*/ 0 h 208"/>
              <a:gd name="T20" fmla="*/ 2147483647 w 178"/>
              <a:gd name="T21" fmla="*/ 0 h 208"/>
              <a:gd name="T22" fmla="*/ 2147483647 w 178"/>
              <a:gd name="T23" fmla="*/ 2147483647 h 208"/>
              <a:gd name="T24" fmla="*/ 2147483647 w 178"/>
              <a:gd name="T25" fmla="*/ 2147483647 h 208"/>
              <a:gd name="T26" fmla="*/ 2147483647 w 178"/>
              <a:gd name="T27" fmla="*/ 2147483647 h 208"/>
              <a:gd name="T28" fmla="*/ 2147483647 w 178"/>
              <a:gd name="T29" fmla="*/ 0 h 208"/>
              <a:gd name="T30" fmla="*/ 0 w 178"/>
              <a:gd name="T31" fmla="*/ 0 h 208"/>
              <a:gd name="T32" fmla="*/ 0 w 178"/>
              <a:gd name="T33" fmla="*/ 2147483647 h 208"/>
              <a:gd name="T34" fmla="*/ 2147483647 w 178"/>
              <a:gd name="T35" fmla="*/ 2147483647 h 208"/>
              <a:gd name="T36" fmla="*/ 2147483647 w 178"/>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8"/>
              <a:gd name="T59" fmla="*/ 178 w 178"/>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8">
                <a:moveTo>
                  <a:pt x="24" y="31"/>
                </a:moveTo>
                <a:lnTo>
                  <a:pt x="26" y="40"/>
                </a:lnTo>
                <a:lnTo>
                  <a:pt x="28" y="49"/>
                </a:lnTo>
                <a:lnTo>
                  <a:pt x="75" y="208"/>
                </a:lnTo>
                <a:lnTo>
                  <a:pt x="100" y="208"/>
                </a:lnTo>
                <a:lnTo>
                  <a:pt x="148" y="49"/>
                </a:lnTo>
                <a:lnTo>
                  <a:pt x="152" y="31"/>
                </a:lnTo>
                <a:lnTo>
                  <a:pt x="152" y="208"/>
                </a:lnTo>
                <a:lnTo>
                  <a:pt x="178" y="208"/>
                </a:lnTo>
                <a:lnTo>
                  <a:pt x="178" y="0"/>
                </a:lnTo>
                <a:lnTo>
                  <a:pt x="141" y="0"/>
                </a:lnTo>
                <a:lnTo>
                  <a:pt x="92" y="159"/>
                </a:lnTo>
                <a:lnTo>
                  <a:pt x="88" y="176"/>
                </a:lnTo>
                <a:lnTo>
                  <a:pt x="84" y="159"/>
                </a:lnTo>
                <a:lnTo>
                  <a:pt x="36" y="0"/>
                </a:lnTo>
                <a:lnTo>
                  <a:pt x="0" y="0"/>
                </a:lnTo>
                <a:lnTo>
                  <a:pt x="0" y="208"/>
                </a:lnTo>
                <a:lnTo>
                  <a:pt x="24" y="208"/>
                </a:lnTo>
                <a:lnTo>
                  <a:pt x="24" y="31"/>
                </a:lnTo>
                <a:close/>
              </a:path>
            </a:pathLst>
          </a:custGeom>
          <a:solidFill>
            <a:srgbClr val="000080"/>
          </a:solidFill>
          <a:ln w="9525">
            <a:noFill/>
            <a:round/>
            <a:headEnd/>
            <a:tailEnd/>
          </a:ln>
        </p:spPr>
        <p:txBody>
          <a:bodyPr/>
          <a:lstStyle/>
          <a:p>
            <a:endParaRPr lang="en-US"/>
          </a:p>
        </p:txBody>
      </p:sp>
      <p:sp>
        <p:nvSpPr>
          <p:cNvPr id="23941" name="Freeform 389"/>
          <p:cNvSpPr>
            <a:spLocks noEditPoints="1"/>
          </p:cNvSpPr>
          <p:nvPr/>
        </p:nvSpPr>
        <p:spPr bwMode="auto">
          <a:xfrm>
            <a:off x="5634038" y="2740025"/>
            <a:ext cx="61912"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5"/>
                </a:lnTo>
                <a:lnTo>
                  <a:pt x="73" y="130"/>
                </a:lnTo>
                <a:lnTo>
                  <a:pt x="65" y="134"/>
                </a:lnTo>
                <a:lnTo>
                  <a:pt x="58" y="135"/>
                </a:lnTo>
                <a:lnTo>
                  <a:pt x="49" y="136"/>
                </a:lnTo>
                <a:lnTo>
                  <a:pt x="43" y="136"/>
                </a:lnTo>
                <a:lnTo>
                  <a:pt x="38" y="135"/>
                </a:lnTo>
                <a:lnTo>
                  <a:pt x="34" y="132"/>
                </a:lnTo>
                <a:lnTo>
                  <a:pt x="31" y="130"/>
                </a:lnTo>
                <a:lnTo>
                  <a:pt x="27" y="127"/>
                </a:lnTo>
                <a:lnTo>
                  <a:pt x="26" y="122"/>
                </a:lnTo>
                <a:lnTo>
                  <a:pt x="24" y="117"/>
                </a:lnTo>
                <a:lnTo>
                  <a:pt x="24" y="113"/>
                </a:lnTo>
                <a:lnTo>
                  <a:pt x="24" y="107"/>
                </a:lnTo>
                <a:lnTo>
                  <a:pt x="25" y="102"/>
                </a:lnTo>
                <a:lnTo>
                  <a:pt x="27" y="99"/>
                </a:lnTo>
                <a:lnTo>
                  <a:pt x="30" y="95"/>
                </a:lnTo>
                <a:lnTo>
                  <a:pt x="33" y="92"/>
                </a:lnTo>
                <a:lnTo>
                  <a:pt x="37" y="89"/>
                </a:lnTo>
                <a:lnTo>
                  <a:pt x="42" y="88"/>
                </a:lnTo>
                <a:lnTo>
                  <a:pt x="47" y="87"/>
                </a:lnTo>
                <a:lnTo>
                  <a:pt x="59" y="85"/>
                </a:lnTo>
                <a:lnTo>
                  <a:pt x="71" y="83"/>
                </a:lnTo>
                <a:lnTo>
                  <a:pt x="81" y="81"/>
                </a:lnTo>
                <a:lnTo>
                  <a:pt x="91" y="77"/>
                </a:lnTo>
                <a:close/>
                <a:moveTo>
                  <a:pt x="93" y="134"/>
                </a:moveTo>
                <a:lnTo>
                  <a:pt x="93" y="139"/>
                </a:lnTo>
                <a:lnTo>
                  <a:pt x="94" y="144"/>
                </a:lnTo>
                <a:lnTo>
                  <a:pt x="96" y="148"/>
                </a:lnTo>
                <a:lnTo>
                  <a:pt x="98" y="151"/>
                </a:lnTo>
                <a:lnTo>
                  <a:pt x="101" y="153"/>
                </a:lnTo>
                <a:lnTo>
                  <a:pt x="105"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5"/>
                </a:lnTo>
                <a:lnTo>
                  <a:pt x="84" y="2"/>
                </a:lnTo>
                <a:lnTo>
                  <a:pt x="74" y="1"/>
                </a:lnTo>
                <a:lnTo>
                  <a:pt x="61" y="0"/>
                </a:lnTo>
                <a:lnTo>
                  <a:pt x="49" y="1"/>
                </a:lnTo>
                <a:lnTo>
                  <a:pt x="38" y="3"/>
                </a:lnTo>
                <a:lnTo>
                  <a:pt x="28" y="7"/>
                </a:lnTo>
                <a:lnTo>
                  <a:pt x="21" y="12"/>
                </a:lnTo>
                <a:lnTo>
                  <a:pt x="15" y="19"/>
                </a:lnTo>
                <a:lnTo>
                  <a:pt x="11" y="28"/>
                </a:lnTo>
                <a:lnTo>
                  <a:pt x="7" y="37"/>
                </a:lnTo>
                <a:lnTo>
                  <a:pt x="6" y="47"/>
                </a:lnTo>
                <a:lnTo>
                  <a:pt x="6" y="49"/>
                </a:lnTo>
                <a:lnTo>
                  <a:pt x="28" y="49"/>
                </a:lnTo>
                <a:lnTo>
                  <a:pt x="28" y="43"/>
                </a:lnTo>
                <a:lnTo>
                  <a:pt x="31" y="37"/>
                </a:lnTo>
                <a:lnTo>
                  <a:pt x="33" y="32"/>
                </a:lnTo>
                <a:lnTo>
                  <a:pt x="37" y="29"/>
                </a:lnTo>
                <a:lnTo>
                  <a:pt x="41" y="25"/>
                </a:lnTo>
                <a:lnTo>
                  <a:pt x="46" y="23"/>
                </a:lnTo>
                <a:lnTo>
                  <a:pt x="53" y="22"/>
                </a:lnTo>
                <a:lnTo>
                  <a:pt x="60" y="22"/>
                </a:lnTo>
                <a:lnTo>
                  <a:pt x="67" y="22"/>
                </a:lnTo>
                <a:lnTo>
                  <a:pt x="74" y="23"/>
                </a:lnTo>
                <a:lnTo>
                  <a:pt x="79" y="25"/>
                </a:lnTo>
                <a:lnTo>
                  <a:pt x="83" y="28"/>
                </a:lnTo>
                <a:lnTo>
                  <a:pt x="86" y="30"/>
                </a:lnTo>
                <a:lnTo>
                  <a:pt x="89" y="35"/>
                </a:lnTo>
                <a:lnTo>
                  <a:pt x="91" y="38"/>
                </a:lnTo>
                <a:lnTo>
                  <a:pt x="91" y="44"/>
                </a:lnTo>
                <a:lnTo>
                  <a:pt x="91" y="50"/>
                </a:lnTo>
                <a:lnTo>
                  <a:pt x="90" y="54"/>
                </a:lnTo>
                <a:lnTo>
                  <a:pt x="89" y="57"/>
                </a:lnTo>
                <a:lnTo>
                  <a:pt x="84" y="59"/>
                </a:lnTo>
                <a:lnTo>
                  <a:pt x="79" y="61"/>
                </a:lnTo>
                <a:lnTo>
                  <a:pt x="71" y="63"/>
                </a:lnTo>
                <a:lnTo>
                  <a:pt x="60" y="64"/>
                </a:lnTo>
                <a:lnTo>
                  <a:pt x="47" y="65"/>
                </a:lnTo>
                <a:lnTo>
                  <a:pt x="36" y="67"/>
                </a:lnTo>
                <a:lnTo>
                  <a:pt x="26" y="71"/>
                </a:lnTo>
                <a:lnTo>
                  <a:pt x="18" y="74"/>
                </a:lnTo>
                <a:lnTo>
                  <a:pt x="12" y="80"/>
                </a:lnTo>
                <a:lnTo>
                  <a:pt x="6" y="86"/>
                </a:lnTo>
                <a:lnTo>
                  <a:pt x="3" y="94"/>
                </a:lnTo>
                <a:lnTo>
                  <a:pt x="1" y="102"/>
                </a:lnTo>
                <a:lnTo>
                  <a:pt x="0" y="113"/>
                </a:lnTo>
                <a:lnTo>
                  <a:pt x="1" y="123"/>
                </a:lnTo>
                <a:lnTo>
                  <a:pt x="3" y="131"/>
                </a:lnTo>
                <a:lnTo>
                  <a:pt x="6" y="139"/>
                </a:lnTo>
                <a:lnTo>
                  <a:pt x="12" y="146"/>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w="9525">
            <a:noFill/>
            <a:round/>
            <a:headEnd/>
            <a:tailEnd/>
          </a:ln>
        </p:spPr>
        <p:txBody>
          <a:bodyPr/>
          <a:lstStyle/>
          <a:p>
            <a:endParaRPr lang="en-US"/>
          </a:p>
        </p:txBody>
      </p:sp>
      <p:sp>
        <p:nvSpPr>
          <p:cNvPr id="23942" name="Freeform 390"/>
          <p:cNvSpPr>
            <a:spLocks/>
          </p:cNvSpPr>
          <p:nvPr/>
        </p:nvSpPr>
        <p:spPr bwMode="auto">
          <a:xfrm>
            <a:off x="5705475" y="2740025"/>
            <a:ext cx="30163" cy="80963"/>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3" y="28"/>
                </a:lnTo>
                <a:lnTo>
                  <a:pt x="61" y="26"/>
                </a:lnTo>
                <a:lnTo>
                  <a:pt x="66" y="26"/>
                </a:lnTo>
                <a:lnTo>
                  <a:pt x="66" y="0"/>
                </a:lnTo>
                <a:lnTo>
                  <a:pt x="60" y="0"/>
                </a:lnTo>
                <a:lnTo>
                  <a:pt x="54" y="0"/>
                </a:lnTo>
                <a:lnTo>
                  <a:pt x="47" y="2"/>
                </a:lnTo>
                <a:lnTo>
                  <a:pt x="42" y="4"/>
                </a:lnTo>
                <a:lnTo>
                  <a:pt x="37" y="7"/>
                </a:lnTo>
                <a:lnTo>
                  <a:pt x="32" y="11"/>
                </a:lnTo>
                <a:lnTo>
                  <a:pt x="28"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3943" name="Freeform 391"/>
          <p:cNvSpPr>
            <a:spLocks noEditPoints="1"/>
          </p:cNvSpPr>
          <p:nvPr/>
        </p:nvSpPr>
        <p:spPr bwMode="auto">
          <a:xfrm>
            <a:off x="5746750" y="2711450"/>
            <a:ext cx="11113"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44" name="Freeform 392"/>
          <p:cNvSpPr>
            <a:spLocks noEditPoints="1"/>
          </p:cNvSpPr>
          <p:nvPr/>
        </p:nvSpPr>
        <p:spPr bwMode="auto">
          <a:xfrm>
            <a:off x="5770563" y="2740025"/>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4"/>
                </a:lnTo>
                <a:lnTo>
                  <a:pt x="47" y="131"/>
                </a:lnTo>
                <a:lnTo>
                  <a:pt x="41" y="128"/>
                </a:lnTo>
                <a:lnTo>
                  <a:pt x="35"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5"/>
                </a:lnTo>
                <a:lnTo>
                  <a:pt x="25" y="11"/>
                </a:lnTo>
                <a:lnTo>
                  <a:pt x="17" y="21"/>
                </a:lnTo>
                <a:lnTo>
                  <a:pt x="9" y="32"/>
                </a:lnTo>
                <a:lnTo>
                  <a:pt x="4" y="46"/>
                </a:lnTo>
                <a:lnTo>
                  <a:pt x="1" y="63"/>
                </a:lnTo>
                <a:lnTo>
                  <a:pt x="0" y="80"/>
                </a:lnTo>
                <a:lnTo>
                  <a:pt x="1" y="97"/>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9" y="137"/>
                </a:lnTo>
                <a:lnTo>
                  <a:pt x="115" y="128"/>
                </a:lnTo>
                <a:lnTo>
                  <a:pt x="119" y="118"/>
                </a:lnTo>
                <a:lnTo>
                  <a:pt x="121" y="107"/>
                </a:lnTo>
                <a:lnTo>
                  <a:pt x="99" y="107"/>
                </a:lnTo>
                <a:close/>
                <a:moveTo>
                  <a:pt x="24" y="66"/>
                </a:moveTo>
                <a:lnTo>
                  <a:pt x="25" y="56"/>
                </a:lnTo>
                <a:lnTo>
                  <a:pt x="27" y="47"/>
                </a:lnTo>
                <a:lnTo>
                  <a:pt x="32" y="39"/>
                </a:lnTo>
                <a:lnTo>
                  <a:pt x="36" y="33"/>
                </a:lnTo>
                <a:lnTo>
                  <a:pt x="41" y="28"/>
                </a:lnTo>
                <a:lnTo>
                  <a:pt x="47" y="24"/>
                </a:lnTo>
                <a:lnTo>
                  <a:pt x="54" y="23"/>
                </a:lnTo>
                <a:lnTo>
                  <a:pt x="62" y="22"/>
                </a:lnTo>
                <a:lnTo>
                  <a:pt x="71" y="23"/>
                </a:lnTo>
                <a:lnTo>
                  <a:pt x="78" y="24"/>
                </a:lnTo>
                <a:lnTo>
                  <a:pt x="84" y="29"/>
                </a:lnTo>
                <a:lnTo>
                  <a:pt x="90" y="33"/>
                </a:lnTo>
                <a:lnTo>
                  <a:pt x="94"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945" name="Freeform 393"/>
          <p:cNvSpPr>
            <a:spLocks/>
          </p:cNvSpPr>
          <p:nvPr/>
        </p:nvSpPr>
        <p:spPr bwMode="auto">
          <a:xfrm>
            <a:off x="5873750" y="2711450"/>
            <a:ext cx="84138" cy="109538"/>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4" y="31"/>
                </a:moveTo>
                <a:lnTo>
                  <a:pt x="26" y="40"/>
                </a:lnTo>
                <a:lnTo>
                  <a:pt x="28" y="49"/>
                </a:lnTo>
                <a:lnTo>
                  <a:pt x="75" y="208"/>
                </a:lnTo>
                <a:lnTo>
                  <a:pt x="99" y="208"/>
                </a:lnTo>
                <a:lnTo>
                  <a:pt x="148" y="49"/>
                </a:lnTo>
                <a:lnTo>
                  <a:pt x="152" y="31"/>
                </a:lnTo>
                <a:lnTo>
                  <a:pt x="152" y="208"/>
                </a:lnTo>
                <a:lnTo>
                  <a:pt x="177" y="208"/>
                </a:lnTo>
                <a:lnTo>
                  <a:pt x="177" y="0"/>
                </a:lnTo>
                <a:lnTo>
                  <a:pt x="141" y="0"/>
                </a:lnTo>
                <a:lnTo>
                  <a:pt x="92" y="159"/>
                </a:lnTo>
                <a:lnTo>
                  <a:pt x="88" y="176"/>
                </a:lnTo>
                <a:lnTo>
                  <a:pt x="84" y="159"/>
                </a:lnTo>
                <a:lnTo>
                  <a:pt x="36" y="0"/>
                </a:lnTo>
                <a:lnTo>
                  <a:pt x="0" y="0"/>
                </a:lnTo>
                <a:lnTo>
                  <a:pt x="0" y="208"/>
                </a:lnTo>
                <a:lnTo>
                  <a:pt x="24" y="208"/>
                </a:lnTo>
                <a:lnTo>
                  <a:pt x="24" y="31"/>
                </a:lnTo>
                <a:close/>
              </a:path>
            </a:pathLst>
          </a:custGeom>
          <a:solidFill>
            <a:srgbClr val="000080"/>
          </a:solidFill>
          <a:ln w="9525">
            <a:noFill/>
            <a:round/>
            <a:headEnd/>
            <a:tailEnd/>
          </a:ln>
        </p:spPr>
        <p:txBody>
          <a:bodyPr/>
          <a:lstStyle/>
          <a:p>
            <a:endParaRPr lang="en-US"/>
          </a:p>
        </p:txBody>
      </p:sp>
      <p:sp>
        <p:nvSpPr>
          <p:cNvPr id="23946" name="Rectangle 394"/>
          <p:cNvSpPr>
            <a:spLocks noChangeArrowheads="1"/>
          </p:cNvSpPr>
          <p:nvPr/>
        </p:nvSpPr>
        <p:spPr bwMode="auto">
          <a:xfrm>
            <a:off x="5976938" y="2805113"/>
            <a:ext cx="12700" cy="15875"/>
          </a:xfrm>
          <a:prstGeom prst="rect">
            <a:avLst/>
          </a:prstGeom>
          <a:solidFill>
            <a:srgbClr val="000080"/>
          </a:solidFill>
          <a:ln w="9525">
            <a:noFill/>
            <a:miter lim="800000"/>
            <a:headEnd/>
            <a:tailEnd/>
          </a:ln>
        </p:spPr>
        <p:txBody>
          <a:bodyPr/>
          <a:lstStyle/>
          <a:p>
            <a:endParaRPr lang="ru-RU" altLang="en-US"/>
          </a:p>
        </p:txBody>
      </p:sp>
      <p:sp>
        <p:nvSpPr>
          <p:cNvPr id="23947" name="Freeform 395"/>
          <p:cNvSpPr>
            <a:spLocks/>
          </p:cNvSpPr>
          <p:nvPr/>
        </p:nvSpPr>
        <p:spPr bwMode="auto">
          <a:xfrm>
            <a:off x="4851400" y="290830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w="9525">
            <a:noFill/>
            <a:round/>
            <a:headEnd/>
            <a:tailEnd/>
          </a:ln>
        </p:spPr>
        <p:txBody>
          <a:bodyPr/>
          <a:lstStyle/>
          <a:p>
            <a:endParaRPr lang="en-US"/>
          </a:p>
        </p:txBody>
      </p:sp>
      <p:sp>
        <p:nvSpPr>
          <p:cNvPr id="23948" name="Freeform 396"/>
          <p:cNvSpPr>
            <a:spLocks noEditPoints="1"/>
          </p:cNvSpPr>
          <p:nvPr/>
        </p:nvSpPr>
        <p:spPr bwMode="auto">
          <a:xfrm>
            <a:off x="4918075" y="290988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3949" name="Freeform 397"/>
          <p:cNvSpPr>
            <a:spLocks/>
          </p:cNvSpPr>
          <p:nvPr/>
        </p:nvSpPr>
        <p:spPr bwMode="auto">
          <a:xfrm>
            <a:off x="5534025" y="2901950"/>
            <a:ext cx="80963" cy="114300"/>
          </a:xfrm>
          <a:custGeom>
            <a:avLst/>
            <a:gdLst>
              <a:gd name="T0" fmla="*/ 2147483647 w 171"/>
              <a:gd name="T1" fmla="*/ 2147483647 h 216"/>
              <a:gd name="T2" fmla="*/ 2147483647 w 171"/>
              <a:gd name="T3" fmla="*/ 2147483647 h 216"/>
              <a:gd name="T4" fmla="*/ 2147483647 w 171"/>
              <a:gd name="T5" fmla="*/ 2147483647 h 216"/>
              <a:gd name="T6" fmla="*/ 2147483647 w 171"/>
              <a:gd name="T7" fmla="*/ 2147483647 h 216"/>
              <a:gd name="T8" fmla="*/ 2147483647 w 171"/>
              <a:gd name="T9" fmla="*/ 2147483647 h 216"/>
              <a:gd name="T10" fmla="*/ 2147483647 w 171"/>
              <a:gd name="T11" fmla="*/ 2147483647 h 216"/>
              <a:gd name="T12" fmla="*/ 2147483647 w 171"/>
              <a:gd name="T13" fmla="*/ 2147483647 h 216"/>
              <a:gd name="T14" fmla="*/ 2147483647 w 171"/>
              <a:gd name="T15" fmla="*/ 2147483647 h 216"/>
              <a:gd name="T16" fmla="*/ 2147483647 w 171"/>
              <a:gd name="T17" fmla="*/ 2147483647 h 216"/>
              <a:gd name="T18" fmla="*/ 2147483647 w 171"/>
              <a:gd name="T19" fmla="*/ 2147483647 h 216"/>
              <a:gd name="T20" fmla="*/ 2147483647 w 171"/>
              <a:gd name="T21" fmla="*/ 2147483647 h 216"/>
              <a:gd name="T22" fmla="*/ 2147483647 w 171"/>
              <a:gd name="T23" fmla="*/ 2147483647 h 216"/>
              <a:gd name="T24" fmla="*/ 2147483647 w 171"/>
              <a:gd name="T25" fmla="*/ 2147483647 h 216"/>
              <a:gd name="T26" fmla="*/ 2147483647 w 171"/>
              <a:gd name="T27" fmla="*/ 2147483647 h 216"/>
              <a:gd name="T28" fmla="*/ 2147483647 w 171"/>
              <a:gd name="T29" fmla="*/ 2147483647 h 216"/>
              <a:gd name="T30" fmla="*/ 2147483647 w 171"/>
              <a:gd name="T31" fmla="*/ 2147483647 h 216"/>
              <a:gd name="T32" fmla="*/ 2147483647 w 171"/>
              <a:gd name="T33" fmla="*/ 2147483647 h 216"/>
              <a:gd name="T34" fmla="*/ 2147483647 w 171"/>
              <a:gd name="T35" fmla="*/ 2147483647 h 216"/>
              <a:gd name="T36" fmla="*/ 2147483647 w 171"/>
              <a:gd name="T37" fmla="*/ 2147483647 h 216"/>
              <a:gd name="T38" fmla="*/ 2147483647 w 171"/>
              <a:gd name="T39" fmla="*/ 2147483647 h 216"/>
              <a:gd name="T40" fmla="*/ 2147483647 w 171"/>
              <a:gd name="T41" fmla="*/ 2147483647 h 216"/>
              <a:gd name="T42" fmla="*/ 2147483647 w 171"/>
              <a:gd name="T43" fmla="*/ 2147483647 h 216"/>
              <a:gd name="T44" fmla="*/ 2147483647 w 171"/>
              <a:gd name="T45" fmla="*/ 2147483647 h 216"/>
              <a:gd name="T46" fmla="*/ 2147483647 w 171"/>
              <a:gd name="T47" fmla="*/ 2147483647 h 216"/>
              <a:gd name="T48" fmla="*/ 2147483647 w 171"/>
              <a:gd name="T49" fmla="*/ 0 h 216"/>
              <a:gd name="T50" fmla="*/ 2147483647 w 171"/>
              <a:gd name="T51" fmla="*/ 2147483647 h 216"/>
              <a:gd name="T52" fmla="*/ 2147483647 w 171"/>
              <a:gd name="T53" fmla="*/ 2147483647 h 216"/>
              <a:gd name="T54" fmla="*/ 2147483647 w 171"/>
              <a:gd name="T55" fmla="*/ 2147483647 h 216"/>
              <a:gd name="T56" fmla="*/ 2147483647 w 171"/>
              <a:gd name="T57" fmla="*/ 2147483647 h 216"/>
              <a:gd name="T58" fmla="*/ 2147483647 w 171"/>
              <a:gd name="T59" fmla="*/ 2147483647 h 216"/>
              <a:gd name="T60" fmla="*/ 2147483647 w 171"/>
              <a:gd name="T61" fmla="*/ 2147483647 h 216"/>
              <a:gd name="T62" fmla="*/ 0 w 171"/>
              <a:gd name="T63" fmla="*/ 2147483647 h 216"/>
              <a:gd name="T64" fmla="*/ 0 w 171"/>
              <a:gd name="T65" fmla="*/ 2147483647 h 216"/>
              <a:gd name="T66" fmla="*/ 2147483647 w 171"/>
              <a:gd name="T67" fmla="*/ 2147483647 h 216"/>
              <a:gd name="T68" fmla="*/ 2147483647 w 171"/>
              <a:gd name="T69" fmla="*/ 2147483647 h 216"/>
              <a:gd name="T70" fmla="*/ 2147483647 w 171"/>
              <a:gd name="T71" fmla="*/ 2147483647 h 216"/>
              <a:gd name="T72" fmla="*/ 2147483647 w 171"/>
              <a:gd name="T73" fmla="*/ 2147483647 h 216"/>
              <a:gd name="T74" fmla="*/ 2147483647 w 171"/>
              <a:gd name="T75" fmla="*/ 2147483647 h 216"/>
              <a:gd name="T76" fmla="*/ 2147483647 w 171"/>
              <a:gd name="T77" fmla="*/ 2147483647 h 216"/>
              <a:gd name="T78" fmla="*/ 2147483647 w 171"/>
              <a:gd name="T79" fmla="*/ 2147483647 h 216"/>
              <a:gd name="T80" fmla="*/ 2147483647 w 171"/>
              <a:gd name="T81" fmla="*/ 2147483647 h 216"/>
              <a:gd name="T82" fmla="*/ 2147483647 w 171"/>
              <a:gd name="T83" fmla="*/ 2147483647 h 216"/>
              <a:gd name="T84" fmla="*/ 2147483647 w 171"/>
              <a:gd name="T85" fmla="*/ 2147483647 h 216"/>
              <a:gd name="T86" fmla="*/ 2147483647 w 171"/>
              <a:gd name="T87" fmla="*/ 2147483647 h 2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6"/>
              <a:gd name="T134" fmla="*/ 171 w 171"/>
              <a:gd name="T135" fmla="*/ 216 h 2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6">
                <a:moveTo>
                  <a:pt x="149" y="182"/>
                </a:moveTo>
                <a:lnTo>
                  <a:pt x="154" y="211"/>
                </a:lnTo>
                <a:lnTo>
                  <a:pt x="171" y="211"/>
                </a:lnTo>
                <a:lnTo>
                  <a:pt x="171" y="99"/>
                </a:lnTo>
                <a:lnTo>
                  <a:pt x="89" y="99"/>
                </a:lnTo>
                <a:lnTo>
                  <a:pt x="89" y="123"/>
                </a:lnTo>
                <a:lnTo>
                  <a:pt x="148" y="123"/>
                </a:lnTo>
                <a:lnTo>
                  <a:pt x="148" y="125"/>
                </a:lnTo>
                <a:lnTo>
                  <a:pt x="147" y="140"/>
                </a:lnTo>
                <a:lnTo>
                  <a:pt x="143" y="153"/>
                </a:lnTo>
                <a:lnTo>
                  <a:pt x="138" y="163"/>
                </a:lnTo>
                <a:lnTo>
                  <a:pt x="132" y="173"/>
                </a:lnTo>
                <a:lnTo>
                  <a:pt x="123" y="180"/>
                </a:lnTo>
                <a:lnTo>
                  <a:pt x="113" y="185"/>
                </a:lnTo>
                <a:lnTo>
                  <a:pt x="102" y="189"/>
                </a:lnTo>
                <a:lnTo>
                  <a:pt x="90" y="190"/>
                </a:lnTo>
                <a:lnTo>
                  <a:pt x="76" y="189"/>
                </a:lnTo>
                <a:lnTo>
                  <a:pt x="63" y="184"/>
                </a:lnTo>
                <a:lnTo>
                  <a:pt x="53" y="177"/>
                </a:lnTo>
                <a:lnTo>
                  <a:pt x="43" y="168"/>
                </a:lnTo>
                <a:lnTo>
                  <a:pt x="36" y="156"/>
                </a:lnTo>
                <a:lnTo>
                  <a:pt x="31" y="142"/>
                </a:lnTo>
                <a:lnTo>
                  <a:pt x="27" y="126"/>
                </a:lnTo>
                <a:lnTo>
                  <a:pt x="26" y="107"/>
                </a:lnTo>
                <a:lnTo>
                  <a:pt x="27" y="89"/>
                </a:lnTo>
                <a:lnTo>
                  <a:pt x="31" y="72"/>
                </a:lnTo>
                <a:lnTo>
                  <a:pt x="36" y="58"/>
                </a:lnTo>
                <a:lnTo>
                  <a:pt x="43" y="47"/>
                </a:lnTo>
                <a:lnTo>
                  <a:pt x="53" y="38"/>
                </a:lnTo>
                <a:lnTo>
                  <a:pt x="63" y="31"/>
                </a:lnTo>
                <a:lnTo>
                  <a:pt x="76" y="26"/>
                </a:lnTo>
                <a:lnTo>
                  <a:pt x="91" y="25"/>
                </a:lnTo>
                <a:lnTo>
                  <a:pt x="101" y="26"/>
                </a:lnTo>
                <a:lnTo>
                  <a:pt x="110" y="27"/>
                </a:lnTo>
                <a:lnTo>
                  <a:pt x="118" y="31"/>
                </a:lnTo>
                <a:lnTo>
                  <a:pt x="125" y="35"/>
                </a:lnTo>
                <a:lnTo>
                  <a:pt x="132" y="42"/>
                </a:lnTo>
                <a:lnTo>
                  <a:pt x="136" y="49"/>
                </a:lnTo>
                <a:lnTo>
                  <a:pt x="140" y="57"/>
                </a:lnTo>
                <a:lnTo>
                  <a:pt x="142" y="67"/>
                </a:lnTo>
                <a:lnTo>
                  <a:pt x="168" y="67"/>
                </a:lnTo>
                <a:lnTo>
                  <a:pt x="164" y="51"/>
                </a:lnTo>
                <a:lnTo>
                  <a:pt x="159" y="39"/>
                </a:lnTo>
                <a:lnTo>
                  <a:pt x="152" y="27"/>
                </a:lnTo>
                <a:lnTo>
                  <a:pt x="143" y="18"/>
                </a:lnTo>
                <a:lnTo>
                  <a:pt x="133" y="11"/>
                </a:lnTo>
                <a:lnTo>
                  <a:pt x="120" y="5"/>
                </a:lnTo>
                <a:lnTo>
                  <a:pt x="106" y="1"/>
                </a:lnTo>
                <a:lnTo>
                  <a:pt x="91" y="0"/>
                </a:lnTo>
                <a:lnTo>
                  <a:pt x="80" y="0"/>
                </a:lnTo>
                <a:lnTo>
                  <a:pt x="71" y="3"/>
                </a:lnTo>
                <a:lnTo>
                  <a:pt x="62" y="5"/>
                </a:lnTo>
                <a:lnTo>
                  <a:pt x="53" y="7"/>
                </a:lnTo>
                <a:lnTo>
                  <a:pt x="45" y="12"/>
                </a:lnTo>
                <a:lnTo>
                  <a:pt x="38" y="17"/>
                </a:lnTo>
                <a:lnTo>
                  <a:pt x="31" y="22"/>
                </a:lnTo>
                <a:lnTo>
                  <a:pt x="24" y="29"/>
                </a:lnTo>
                <a:lnTo>
                  <a:pt x="19" y="36"/>
                </a:lnTo>
                <a:lnTo>
                  <a:pt x="14" y="45"/>
                </a:lnTo>
                <a:lnTo>
                  <a:pt x="9" y="54"/>
                </a:lnTo>
                <a:lnTo>
                  <a:pt x="6" y="63"/>
                </a:lnTo>
                <a:lnTo>
                  <a:pt x="3" y="74"/>
                </a:lnTo>
                <a:lnTo>
                  <a:pt x="2" y="84"/>
                </a:lnTo>
                <a:lnTo>
                  <a:pt x="0" y="96"/>
                </a:lnTo>
                <a:lnTo>
                  <a:pt x="0" y="109"/>
                </a:lnTo>
                <a:lnTo>
                  <a:pt x="0" y="120"/>
                </a:lnTo>
                <a:lnTo>
                  <a:pt x="2" y="132"/>
                </a:lnTo>
                <a:lnTo>
                  <a:pt x="3" y="142"/>
                </a:lnTo>
                <a:lnTo>
                  <a:pt x="6" y="153"/>
                </a:lnTo>
                <a:lnTo>
                  <a:pt x="9" y="162"/>
                </a:lnTo>
                <a:lnTo>
                  <a:pt x="14" y="171"/>
                </a:lnTo>
                <a:lnTo>
                  <a:pt x="19" y="180"/>
                </a:lnTo>
                <a:lnTo>
                  <a:pt x="24" y="187"/>
                </a:lnTo>
                <a:lnTo>
                  <a:pt x="31" y="194"/>
                </a:lnTo>
                <a:lnTo>
                  <a:pt x="37" y="199"/>
                </a:lnTo>
                <a:lnTo>
                  <a:pt x="43" y="204"/>
                </a:lnTo>
                <a:lnTo>
                  <a:pt x="52" y="209"/>
                </a:lnTo>
                <a:lnTo>
                  <a:pt x="59" y="211"/>
                </a:lnTo>
                <a:lnTo>
                  <a:pt x="67" y="213"/>
                </a:lnTo>
                <a:lnTo>
                  <a:pt x="76" y="216"/>
                </a:lnTo>
                <a:lnTo>
                  <a:pt x="85" y="216"/>
                </a:lnTo>
                <a:lnTo>
                  <a:pt x="95" y="216"/>
                </a:lnTo>
                <a:lnTo>
                  <a:pt x="104" y="213"/>
                </a:lnTo>
                <a:lnTo>
                  <a:pt x="114" y="211"/>
                </a:lnTo>
                <a:lnTo>
                  <a:pt x="121" y="208"/>
                </a:lnTo>
                <a:lnTo>
                  <a:pt x="130" y="203"/>
                </a:lnTo>
                <a:lnTo>
                  <a:pt x="136" y="197"/>
                </a:lnTo>
                <a:lnTo>
                  <a:pt x="143" y="190"/>
                </a:lnTo>
                <a:lnTo>
                  <a:pt x="149" y="182"/>
                </a:lnTo>
                <a:close/>
              </a:path>
            </a:pathLst>
          </a:custGeom>
          <a:solidFill>
            <a:srgbClr val="000080"/>
          </a:solidFill>
          <a:ln w="9525">
            <a:noFill/>
            <a:round/>
            <a:headEnd/>
            <a:tailEnd/>
          </a:ln>
        </p:spPr>
        <p:txBody>
          <a:bodyPr/>
          <a:lstStyle/>
          <a:p>
            <a:endParaRPr lang="en-US"/>
          </a:p>
        </p:txBody>
      </p:sp>
      <p:sp>
        <p:nvSpPr>
          <p:cNvPr id="23950" name="Freeform 398"/>
          <p:cNvSpPr>
            <a:spLocks noEditPoints="1"/>
          </p:cNvSpPr>
          <p:nvPr/>
        </p:nvSpPr>
        <p:spPr bwMode="auto">
          <a:xfrm>
            <a:off x="5626100" y="293211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6" y="134"/>
                </a:lnTo>
                <a:lnTo>
                  <a:pt x="58" y="135"/>
                </a:lnTo>
                <a:lnTo>
                  <a:pt x="49" y="136"/>
                </a:lnTo>
                <a:lnTo>
                  <a:pt x="43" y="136"/>
                </a:lnTo>
                <a:lnTo>
                  <a:pt x="38" y="135"/>
                </a:lnTo>
                <a:lnTo>
                  <a:pt x="34" y="133"/>
                </a:lnTo>
                <a:lnTo>
                  <a:pt x="31" y="131"/>
                </a:lnTo>
                <a:lnTo>
                  <a:pt x="28" y="127"/>
                </a:lnTo>
                <a:lnTo>
                  <a:pt x="27" y="122"/>
                </a:lnTo>
                <a:lnTo>
                  <a:pt x="24" y="118"/>
                </a:lnTo>
                <a:lnTo>
                  <a:pt x="24" y="113"/>
                </a:lnTo>
                <a:lnTo>
                  <a:pt x="24" y="107"/>
                </a:lnTo>
                <a:lnTo>
                  <a:pt x="25" y="103"/>
                </a:lnTo>
                <a:lnTo>
                  <a:pt x="28" y="99"/>
                </a:lnTo>
                <a:lnTo>
                  <a:pt x="30" y="96"/>
                </a:lnTo>
                <a:lnTo>
                  <a:pt x="33" y="92"/>
                </a:lnTo>
                <a:lnTo>
                  <a:pt x="37" y="90"/>
                </a:lnTo>
                <a:lnTo>
                  <a:pt x="42" y="89"/>
                </a:lnTo>
                <a:lnTo>
                  <a:pt x="48" y="87"/>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7"/>
                </a:lnTo>
                <a:lnTo>
                  <a:pt x="116" y="157"/>
                </a:lnTo>
                <a:lnTo>
                  <a:pt x="121" y="156"/>
                </a:lnTo>
                <a:lnTo>
                  <a:pt x="129" y="155"/>
                </a:lnTo>
                <a:lnTo>
                  <a:pt x="129" y="135"/>
                </a:lnTo>
                <a:lnTo>
                  <a:pt x="122" y="136"/>
                </a:lnTo>
                <a:lnTo>
                  <a:pt x="118" y="135"/>
                </a:lnTo>
                <a:lnTo>
                  <a:pt x="115" y="132"/>
                </a:lnTo>
                <a:lnTo>
                  <a:pt x="114" y="127"/>
                </a:lnTo>
                <a:lnTo>
                  <a:pt x="114" y="120"/>
                </a:lnTo>
                <a:lnTo>
                  <a:pt x="114" y="46"/>
                </a:lnTo>
                <a:lnTo>
                  <a:pt x="113" y="35"/>
                </a:lnTo>
                <a:lnTo>
                  <a:pt x="111" y="26"/>
                </a:lnTo>
                <a:lnTo>
                  <a:pt x="107" y="18"/>
                </a:lnTo>
                <a:lnTo>
                  <a:pt x="101" y="11"/>
                </a:lnTo>
                <a:lnTo>
                  <a:pt x="94" y="6"/>
                </a:lnTo>
                <a:lnTo>
                  <a:pt x="84" y="2"/>
                </a:lnTo>
                <a:lnTo>
                  <a:pt x="74" y="1"/>
                </a:lnTo>
                <a:lnTo>
                  <a:pt x="61" y="0"/>
                </a:lnTo>
                <a:lnTo>
                  <a:pt x="49" y="1"/>
                </a:lnTo>
                <a:lnTo>
                  <a:pt x="38" y="4"/>
                </a:lnTo>
                <a:lnTo>
                  <a:pt x="29" y="7"/>
                </a:lnTo>
                <a:lnTo>
                  <a:pt x="21" y="13"/>
                </a:lnTo>
                <a:lnTo>
                  <a:pt x="15" y="20"/>
                </a:lnTo>
                <a:lnTo>
                  <a:pt x="11" y="28"/>
                </a:lnTo>
                <a:lnTo>
                  <a:pt x="8" y="37"/>
                </a:lnTo>
                <a:lnTo>
                  <a:pt x="6" y="48"/>
                </a:lnTo>
                <a:lnTo>
                  <a:pt x="6" y="49"/>
                </a:lnTo>
                <a:lnTo>
                  <a:pt x="29" y="49"/>
                </a:lnTo>
                <a:lnTo>
                  <a:pt x="29" y="43"/>
                </a:lnTo>
                <a:lnTo>
                  <a:pt x="31" y="37"/>
                </a:lnTo>
                <a:lnTo>
                  <a:pt x="33" y="33"/>
                </a:lnTo>
                <a:lnTo>
                  <a:pt x="37" y="29"/>
                </a:lnTo>
                <a:lnTo>
                  <a:pt x="41" y="26"/>
                </a:lnTo>
                <a:lnTo>
                  <a:pt x="47" y="23"/>
                </a:lnTo>
                <a:lnTo>
                  <a:pt x="53" y="22"/>
                </a:lnTo>
                <a:lnTo>
                  <a:pt x="60" y="22"/>
                </a:lnTo>
                <a:lnTo>
                  <a:pt x="68" y="22"/>
                </a:lnTo>
                <a:lnTo>
                  <a:pt x="74" y="23"/>
                </a:lnTo>
                <a:lnTo>
                  <a:pt x="79" y="26"/>
                </a:lnTo>
                <a:lnTo>
                  <a:pt x="83" y="28"/>
                </a:lnTo>
                <a:lnTo>
                  <a:pt x="87" y="30"/>
                </a:lnTo>
                <a:lnTo>
                  <a:pt x="89" y="35"/>
                </a:lnTo>
                <a:lnTo>
                  <a:pt x="91" y="39"/>
                </a:lnTo>
                <a:lnTo>
                  <a:pt x="91" y="44"/>
                </a:lnTo>
                <a:lnTo>
                  <a:pt x="91" y="50"/>
                </a:lnTo>
                <a:lnTo>
                  <a:pt x="90" y="55"/>
                </a:lnTo>
                <a:lnTo>
                  <a:pt x="89" y="57"/>
                </a:lnTo>
                <a:lnTo>
                  <a:pt x="84" y="60"/>
                </a:lnTo>
                <a:lnTo>
                  <a:pt x="79" y="62"/>
                </a:lnTo>
                <a:lnTo>
                  <a:pt x="71" y="63"/>
                </a:lnTo>
                <a:lnTo>
                  <a:pt x="60" y="64"/>
                </a:lnTo>
                <a:lnTo>
                  <a:pt x="48" y="65"/>
                </a:lnTo>
                <a:lnTo>
                  <a:pt x="36" y="68"/>
                </a:lnTo>
                <a:lnTo>
                  <a:pt x="27" y="71"/>
                </a:lnTo>
                <a:lnTo>
                  <a:pt x="18" y="75"/>
                </a:lnTo>
                <a:lnTo>
                  <a:pt x="12" y="81"/>
                </a:lnTo>
                <a:lnTo>
                  <a:pt x="6" y="86"/>
                </a:lnTo>
                <a:lnTo>
                  <a:pt x="3" y="94"/>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951" name="Freeform 399"/>
          <p:cNvSpPr>
            <a:spLocks noEditPoints="1"/>
          </p:cNvSpPr>
          <p:nvPr/>
        </p:nvSpPr>
        <p:spPr bwMode="auto">
          <a:xfrm>
            <a:off x="5694363" y="2897188"/>
            <a:ext cx="57150" cy="119062"/>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2147483647 h 224"/>
              <a:gd name="T72" fmla="*/ 2147483647 w 123"/>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2"/>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7"/>
                </a:lnTo>
                <a:lnTo>
                  <a:pt x="30" y="182"/>
                </a:lnTo>
                <a:lnTo>
                  <a:pt x="27" y="173"/>
                </a:lnTo>
                <a:lnTo>
                  <a:pt x="25" y="163"/>
                </a:lnTo>
                <a:lnTo>
                  <a:pt x="24" y="152"/>
                </a:lnTo>
                <a:lnTo>
                  <a:pt x="123" y="152"/>
                </a:lnTo>
                <a:lnTo>
                  <a:pt x="123" y="141"/>
                </a:lnTo>
                <a:lnTo>
                  <a:pt x="122" y="125"/>
                </a:lnTo>
                <a:lnTo>
                  <a:pt x="119" y="108"/>
                </a:lnTo>
                <a:lnTo>
                  <a:pt x="113" y="95"/>
                </a:lnTo>
                <a:lnTo>
                  <a:pt x="107" y="85"/>
                </a:lnTo>
                <a:lnTo>
                  <a:pt x="98" y="77"/>
                </a:lnTo>
                <a:lnTo>
                  <a:pt x="87" y="70"/>
                </a:lnTo>
                <a:lnTo>
                  <a:pt x="75" y="66"/>
                </a:lnTo>
                <a:lnTo>
                  <a:pt x="61" y="65"/>
                </a:lnTo>
                <a:lnTo>
                  <a:pt x="48" y="66"/>
                </a:lnTo>
                <a:lnTo>
                  <a:pt x="35" y="71"/>
                </a:lnTo>
                <a:lnTo>
                  <a:pt x="25" y="77"/>
                </a:lnTo>
                <a:lnTo>
                  <a:pt x="16" y="86"/>
                </a:lnTo>
                <a:lnTo>
                  <a:pt x="9" y="98"/>
                </a:lnTo>
                <a:lnTo>
                  <a:pt x="4" y="112"/>
                </a:lnTo>
                <a:lnTo>
                  <a:pt x="1" y="128"/>
                </a:lnTo>
                <a:lnTo>
                  <a:pt x="0" y="146"/>
                </a:lnTo>
                <a:lnTo>
                  <a:pt x="1" y="163"/>
                </a:lnTo>
                <a:lnTo>
                  <a:pt x="4" y="178"/>
                </a:lnTo>
                <a:lnTo>
                  <a:pt x="9" y="192"/>
                </a:lnTo>
                <a:lnTo>
                  <a:pt x="16" y="203"/>
                </a:lnTo>
                <a:lnTo>
                  <a:pt x="25" y="212"/>
                </a:lnTo>
                <a:lnTo>
                  <a:pt x="35" y="218"/>
                </a:lnTo>
                <a:lnTo>
                  <a:pt x="48" y="222"/>
                </a:lnTo>
                <a:lnTo>
                  <a:pt x="61" y="224"/>
                </a:lnTo>
                <a:lnTo>
                  <a:pt x="72" y="222"/>
                </a:lnTo>
                <a:lnTo>
                  <a:pt x="84" y="220"/>
                </a:lnTo>
                <a:lnTo>
                  <a:pt x="93" y="215"/>
                </a:lnTo>
                <a:lnTo>
                  <a:pt x="102" y="210"/>
                </a:lnTo>
                <a:lnTo>
                  <a:pt x="108" y="203"/>
                </a:lnTo>
                <a:lnTo>
                  <a:pt x="114" y="193"/>
                </a:lnTo>
                <a:lnTo>
                  <a:pt x="119" y="184"/>
                </a:lnTo>
                <a:lnTo>
                  <a:pt x="121" y="172"/>
                </a:lnTo>
                <a:lnTo>
                  <a:pt x="99" y="172"/>
                </a:lnTo>
                <a:close/>
                <a:moveTo>
                  <a:pt x="24" y="132"/>
                </a:moveTo>
                <a:lnTo>
                  <a:pt x="25" y="121"/>
                </a:lnTo>
                <a:lnTo>
                  <a:pt x="27" y="113"/>
                </a:lnTo>
                <a:lnTo>
                  <a:pt x="31" y="105"/>
                </a:lnTo>
                <a:lnTo>
                  <a:pt x="35" y="99"/>
                </a:lnTo>
                <a:lnTo>
                  <a:pt x="41" y="93"/>
                </a:lnTo>
                <a:lnTo>
                  <a:pt x="47" y="90"/>
                </a:lnTo>
                <a:lnTo>
                  <a:pt x="53" y="88"/>
                </a:lnTo>
                <a:lnTo>
                  <a:pt x="62" y="87"/>
                </a:lnTo>
                <a:lnTo>
                  <a:pt x="70" y="88"/>
                </a:lnTo>
                <a:lnTo>
                  <a:pt x="78" y="90"/>
                </a:lnTo>
                <a:lnTo>
                  <a:pt x="84" y="94"/>
                </a:lnTo>
                <a:lnTo>
                  <a:pt x="89" y="99"/>
                </a:lnTo>
                <a:lnTo>
                  <a:pt x="93" y="105"/>
                </a:lnTo>
                <a:lnTo>
                  <a:pt x="97" y="113"/>
                </a:lnTo>
                <a:lnTo>
                  <a:pt x="98" y="121"/>
                </a:lnTo>
                <a:lnTo>
                  <a:pt x="99" y="132"/>
                </a:lnTo>
                <a:lnTo>
                  <a:pt x="24" y="132"/>
                </a:lnTo>
                <a:close/>
                <a:moveTo>
                  <a:pt x="44" y="49"/>
                </a:moveTo>
                <a:lnTo>
                  <a:pt x="60" y="49"/>
                </a:lnTo>
                <a:lnTo>
                  <a:pt x="96" y="0"/>
                </a:lnTo>
                <a:lnTo>
                  <a:pt x="70" y="0"/>
                </a:lnTo>
                <a:lnTo>
                  <a:pt x="44" y="49"/>
                </a:lnTo>
                <a:close/>
              </a:path>
            </a:pathLst>
          </a:custGeom>
          <a:solidFill>
            <a:srgbClr val="000080"/>
          </a:solidFill>
          <a:ln w="9525">
            <a:noFill/>
            <a:round/>
            <a:headEnd/>
            <a:tailEnd/>
          </a:ln>
        </p:spPr>
        <p:txBody>
          <a:bodyPr/>
          <a:lstStyle/>
          <a:p>
            <a:endParaRPr lang="en-US"/>
          </a:p>
        </p:txBody>
      </p:sp>
      <p:sp>
        <p:nvSpPr>
          <p:cNvPr id="23952" name="Freeform 400"/>
          <p:cNvSpPr>
            <a:spLocks/>
          </p:cNvSpPr>
          <p:nvPr/>
        </p:nvSpPr>
        <p:spPr bwMode="auto">
          <a:xfrm>
            <a:off x="5756275" y="2911475"/>
            <a:ext cx="31750" cy="103188"/>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4" y="155"/>
                </a:moveTo>
                <a:lnTo>
                  <a:pt x="44" y="61"/>
                </a:lnTo>
                <a:lnTo>
                  <a:pt x="68" y="61"/>
                </a:lnTo>
                <a:lnTo>
                  <a:pt x="68" y="42"/>
                </a:lnTo>
                <a:lnTo>
                  <a:pt x="44" y="42"/>
                </a:lnTo>
                <a:lnTo>
                  <a:pt x="44" y="0"/>
                </a:lnTo>
                <a:lnTo>
                  <a:pt x="20" y="0"/>
                </a:lnTo>
                <a:lnTo>
                  <a:pt x="20" y="42"/>
                </a:lnTo>
                <a:lnTo>
                  <a:pt x="0" y="42"/>
                </a:lnTo>
                <a:lnTo>
                  <a:pt x="0" y="61"/>
                </a:lnTo>
                <a:lnTo>
                  <a:pt x="20" y="61"/>
                </a:lnTo>
                <a:lnTo>
                  <a:pt x="20" y="164"/>
                </a:lnTo>
                <a:lnTo>
                  <a:pt x="20" y="172"/>
                </a:lnTo>
                <a:lnTo>
                  <a:pt x="22" y="178"/>
                </a:lnTo>
                <a:lnTo>
                  <a:pt x="24" y="184"/>
                </a:lnTo>
                <a:lnTo>
                  <a:pt x="27" y="188"/>
                </a:lnTo>
                <a:lnTo>
                  <a:pt x="31" y="192"/>
                </a:lnTo>
                <a:lnTo>
                  <a:pt x="36" y="194"/>
                </a:lnTo>
                <a:lnTo>
                  <a:pt x="43" y="195"/>
                </a:lnTo>
                <a:lnTo>
                  <a:pt x="50" y="195"/>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w="9525">
            <a:noFill/>
            <a:round/>
            <a:headEnd/>
            <a:tailEnd/>
          </a:ln>
        </p:spPr>
        <p:txBody>
          <a:bodyPr/>
          <a:lstStyle/>
          <a:p>
            <a:endParaRPr lang="en-US"/>
          </a:p>
        </p:txBody>
      </p:sp>
      <p:sp>
        <p:nvSpPr>
          <p:cNvPr id="23953" name="Freeform 401"/>
          <p:cNvSpPr>
            <a:spLocks noEditPoints="1"/>
          </p:cNvSpPr>
          <p:nvPr/>
        </p:nvSpPr>
        <p:spPr bwMode="auto">
          <a:xfrm>
            <a:off x="5794375" y="2932113"/>
            <a:ext cx="60325" cy="84137"/>
          </a:xfrm>
          <a:custGeom>
            <a:avLst/>
            <a:gdLst>
              <a:gd name="T0" fmla="*/ 2147483647 w 128"/>
              <a:gd name="T1" fmla="*/ 2147483647 h 159"/>
              <a:gd name="T2" fmla="*/ 2147483647 w 128"/>
              <a:gd name="T3" fmla="*/ 2147483647 h 159"/>
              <a:gd name="T4" fmla="*/ 2147483647 w 128"/>
              <a:gd name="T5" fmla="*/ 2147483647 h 159"/>
              <a:gd name="T6" fmla="*/ 2147483647 w 128"/>
              <a:gd name="T7" fmla="*/ 2147483647 h 159"/>
              <a:gd name="T8" fmla="*/ 2147483647 w 128"/>
              <a:gd name="T9" fmla="*/ 2147483647 h 159"/>
              <a:gd name="T10" fmla="*/ 2147483647 w 128"/>
              <a:gd name="T11" fmla="*/ 2147483647 h 159"/>
              <a:gd name="T12" fmla="*/ 2147483647 w 128"/>
              <a:gd name="T13" fmla="*/ 2147483647 h 159"/>
              <a:gd name="T14" fmla="*/ 2147483647 w 128"/>
              <a:gd name="T15" fmla="*/ 2147483647 h 159"/>
              <a:gd name="T16" fmla="*/ 2147483647 w 128"/>
              <a:gd name="T17" fmla="*/ 2147483647 h 159"/>
              <a:gd name="T18" fmla="*/ 2147483647 w 128"/>
              <a:gd name="T19" fmla="*/ 2147483647 h 159"/>
              <a:gd name="T20" fmla="*/ 2147483647 w 128"/>
              <a:gd name="T21" fmla="*/ 2147483647 h 159"/>
              <a:gd name="T22" fmla="*/ 2147483647 w 128"/>
              <a:gd name="T23" fmla="*/ 2147483647 h 159"/>
              <a:gd name="T24" fmla="*/ 2147483647 w 128"/>
              <a:gd name="T25" fmla="*/ 2147483647 h 159"/>
              <a:gd name="T26" fmla="*/ 2147483647 w 128"/>
              <a:gd name="T27" fmla="*/ 2147483647 h 159"/>
              <a:gd name="T28" fmla="*/ 2147483647 w 128"/>
              <a:gd name="T29" fmla="*/ 2147483647 h 159"/>
              <a:gd name="T30" fmla="*/ 2147483647 w 128"/>
              <a:gd name="T31" fmla="*/ 2147483647 h 159"/>
              <a:gd name="T32" fmla="*/ 2147483647 w 128"/>
              <a:gd name="T33" fmla="*/ 2147483647 h 159"/>
              <a:gd name="T34" fmla="*/ 2147483647 w 128"/>
              <a:gd name="T35" fmla="*/ 2147483647 h 159"/>
              <a:gd name="T36" fmla="*/ 2147483647 w 128"/>
              <a:gd name="T37" fmla="*/ 2147483647 h 159"/>
              <a:gd name="T38" fmla="*/ 2147483647 w 128"/>
              <a:gd name="T39" fmla="*/ 2147483647 h 159"/>
              <a:gd name="T40" fmla="*/ 2147483647 w 128"/>
              <a:gd name="T41" fmla="*/ 2147483647 h 159"/>
              <a:gd name="T42" fmla="*/ 2147483647 w 128"/>
              <a:gd name="T43" fmla="*/ 2147483647 h 159"/>
              <a:gd name="T44" fmla="*/ 2147483647 w 128"/>
              <a:gd name="T45" fmla="*/ 2147483647 h 159"/>
              <a:gd name="T46" fmla="*/ 2147483647 w 128"/>
              <a:gd name="T47" fmla="*/ 2147483647 h 159"/>
              <a:gd name="T48" fmla="*/ 2147483647 w 128"/>
              <a:gd name="T49" fmla="*/ 2147483647 h 159"/>
              <a:gd name="T50" fmla="*/ 2147483647 w 128"/>
              <a:gd name="T51" fmla="*/ 2147483647 h 159"/>
              <a:gd name="T52" fmla="*/ 2147483647 w 128"/>
              <a:gd name="T53" fmla="*/ 2147483647 h 159"/>
              <a:gd name="T54" fmla="*/ 2147483647 w 128"/>
              <a:gd name="T55" fmla="*/ 0 h 159"/>
              <a:gd name="T56" fmla="*/ 2147483647 w 128"/>
              <a:gd name="T57" fmla="*/ 2147483647 h 159"/>
              <a:gd name="T58" fmla="*/ 2147483647 w 128"/>
              <a:gd name="T59" fmla="*/ 2147483647 h 159"/>
              <a:gd name="T60" fmla="*/ 2147483647 w 128"/>
              <a:gd name="T61" fmla="*/ 2147483647 h 159"/>
              <a:gd name="T62" fmla="*/ 2147483647 w 128"/>
              <a:gd name="T63" fmla="*/ 2147483647 h 159"/>
              <a:gd name="T64" fmla="*/ 2147483647 w 128"/>
              <a:gd name="T65" fmla="*/ 2147483647 h 159"/>
              <a:gd name="T66" fmla="*/ 2147483647 w 128"/>
              <a:gd name="T67" fmla="*/ 2147483647 h 159"/>
              <a:gd name="T68" fmla="*/ 2147483647 w 128"/>
              <a:gd name="T69" fmla="*/ 2147483647 h 159"/>
              <a:gd name="T70" fmla="*/ 2147483647 w 128"/>
              <a:gd name="T71" fmla="*/ 2147483647 h 159"/>
              <a:gd name="T72" fmla="*/ 2147483647 w 128"/>
              <a:gd name="T73" fmla="*/ 2147483647 h 159"/>
              <a:gd name="T74" fmla="*/ 2147483647 w 128"/>
              <a:gd name="T75" fmla="*/ 2147483647 h 159"/>
              <a:gd name="T76" fmla="*/ 2147483647 w 128"/>
              <a:gd name="T77" fmla="*/ 2147483647 h 159"/>
              <a:gd name="T78" fmla="*/ 2147483647 w 128"/>
              <a:gd name="T79" fmla="*/ 2147483647 h 159"/>
              <a:gd name="T80" fmla="*/ 2147483647 w 128"/>
              <a:gd name="T81" fmla="*/ 2147483647 h 159"/>
              <a:gd name="T82" fmla="*/ 2147483647 w 128"/>
              <a:gd name="T83" fmla="*/ 2147483647 h 159"/>
              <a:gd name="T84" fmla="*/ 2147483647 w 128"/>
              <a:gd name="T85" fmla="*/ 2147483647 h 159"/>
              <a:gd name="T86" fmla="*/ 2147483647 w 128"/>
              <a:gd name="T87" fmla="*/ 2147483647 h 159"/>
              <a:gd name="T88" fmla="*/ 2147483647 w 128"/>
              <a:gd name="T89" fmla="*/ 2147483647 h 159"/>
              <a:gd name="T90" fmla="*/ 2147483647 w 128"/>
              <a:gd name="T91" fmla="*/ 2147483647 h 159"/>
              <a:gd name="T92" fmla="*/ 2147483647 w 128"/>
              <a:gd name="T93" fmla="*/ 2147483647 h 159"/>
              <a:gd name="T94" fmla="*/ 2147483647 w 128"/>
              <a:gd name="T95" fmla="*/ 2147483647 h 159"/>
              <a:gd name="T96" fmla="*/ 0 w 128"/>
              <a:gd name="T97" fmla="*/ 2147483647 h 159"/>
              <a:gd name="T98" fmla="*/ 2147483647 w 128"/>
              <a:gd name="T99" fmla="*/ 2147483647 h 159"/>
              <a:gd name="T100" fmla="*/ 2147483647 w 128"/>
              <a:gd name="T101" fmla="*/ 2147483647 h 159"/>
              <a:gd name="T102" fmla="*/ 2147483647 w 128"/>
              <a:gd name="T103" fmla="*/ 2147483647 h 159"/>
              <a:gd name="T104" fmla="*/ 2147483647 w 128"/>
              <a:gd name="T105" fmla="*/ 2147483647 h 159"/>
              <a:gd name="T106" fmla="*/ 2147483647 w 128"/>
              <a:gd name="T107" fmla="*/ 2147483647 h 159"/>
              <a:gd name="T108" fmla="*/ 2147483647 w 128"/>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9"/>
              <a:gd name="T167" fmla="*/ 128 w 128"/>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9">
                <a:moveTo>
                  <a:pt x="90" y="77"/>
                </a:moveTo>
                <a:lnTo>
                  <a:pt x="90" y="99"/>
                </a:lnTo>
                <a:lnTo>
                  <a:pt x="89" y="107"/>
                </a:lnTo>
                <a:lnTo>
                  <a:pt x="87" y="114"/>
                </a:lnTo>
                <a:lnTo>
                  <a:pt x="84" y="120"/>
                </a:lnTo>
                <a:lnTo>
                  <a:pt x="79" y="126"/>
                </a:lnTo>
                <a:lnTo>
                  <a:pt x="72" y="131"/>
                </a:lnTo>
                <a:lnTo>
                  <a:pt x="65" y="134"/>
                </a:lnTo>
                <a:lnTo>
                  <a:pt x="58" y="135"/>
                </a:lnTo>
                <a:lnTo>
                  <a:pt x="48" y="136"/>
                </a:lnTo>
                <a:lnTo>
                  <a:pt x="43" y="136"/>
                </a:lnTo>
                <a:lnTo>
                  <a:pt x="38" y="135"/>
                </a:lnTo>
                <a:lnTo>
                  <a:pt x="33" y="133"/>
                </a:lnTo>
                <a:lnTo>
                  <a:pt x="30" y="131"/>
                </a:lnTo>
                <a:lnTo>
                  <a:pt x="27" y="127"/>
                </a:lnTo>
                <a:lnTo>
                  <a:pt x="26" y="122"/>
                </a:lnTo>
                <a:lnTo>
                  <a:pt x="24" y="118"/>
                </a:lnTo>
                <a:lnTo>
                  <a:pt x="24" y="113"/>
                </a:lnTo>
                <a:lnTo>
                  <a:pt x="24" y="107"/>
                </a:lnTo>
                <a:lnTo>
                  <a:pt x="25" y="103"/>
                </a:lnTo>
                <a:lnTo>
                  <a:pt x="27" y="99"/>
                </a:lnTo>
                <a:lnTo>
                  <a:pt x="29" y="96"/>
                </a:lnTo>
                <a:lnTo>
                  <a:pt x="32" y="92"/>
                </a:lnTo>
                <a:lnTo>
                  <a:pt x="36" y="90"/>
                </a:lnTo>
                <a:lnTo>
                  <a:pt x="42" y="89"/>
                </a:lnTo>
                <a:lnTo>
                  <a:pt x="47" y="87"/>
                </a:lnTo>
                <a:lnTo>
                  <a:pt x="59" y="85"/>
                </a:lnTo>
                <a:lnTo>
                  <a:pt x="70" y="84"/>
                </a:lnTo>
                <a:lnTo>
                  <a:pt x="81" y="82"/>
                </a:lnTo>
                <a:lnTo>
                  <a:pt x="90" y="77"/>
                </a:lnTo>
                <a:close/>
                <a:moveTo>
                  <a:pt x="92" y="134"/>
                </a:moveTo>
                <a:lnTo>
                  <a:pt x="92" y="140"/>
                </a:lnTo>
                <a:lnTo>
                  <a:pt x="93" y="145"/>
                </a:lnTo>
                <a:lnTo>
                  <a:pt x="96" y="148"/>
                </a:lnTo>
                <a:lnTo>
                  <a:pt x="98" y="152"/>
                </a:lnTo>
                <a:lnTo>
                  <a:pt x="101" y="154"/>
                </a:lnTo>
                <a:lnTo>
                  <a:pt x="105" y="156"/>
                </a:lnTo>
                <a:lnTo>
                  <a:pt x="109" y="157"/>
                </a:lnTo>
                <a:lnTo>
                  <a:pt x="116" y="157"/>
                </a:lnTo>
                <a:lnTo>
                  <a:pt x="121" y="156"/>
                </a:lnTo>
                <a:lnTo>
                  <a:pt x="128" y="155"/>
                </a:lnTo>
                <a:lnTo>
                  <a:pt x="128" y="135"/>
                </a:lnTo>
                <a:lnTo>
                  <a:pt x="122" y="136"/>
                </a:lnTo>
                <a:lnTo>
                  <a:pt x="118" y="135"/>
                </a:lnTo>
                <a:lnTo>
                  <a:pt x="115" y="132"/>
                </a:lnTo>
                <a:lnTo>
                  <a:pt x="113" y="127"/>
                </a:lnTo>
                <a:lnTo>
                  <a:pt x="113" y="120"/>
                </a:lnTo>
                <a:lnTo>
                  <a:pt x="113" y="46"/>
                </a:lnTo>
                <a:lnTo>
                  <a:pt x="112" y="35"/>
                </a:lnTo>
                <a:lnTo>
                  <a:pt x="110" y="26"/>
                </a:lnTo>
                <a:lnTo>
                  <a:pt x="106" y="18"/>
                </a:lnTo>
                <a:lnTo>
                  <a:pt x="101" y="11"/>
                </a:lnTo>
                <a:lnTo>
                  <a:pt x="93" y="6"/>
                </a:lnTo>
                <a:lnTo>
                  <a:pt x="84" y="2"/>
                </a:lnTo>
                <a:lnTo>
                  <a:pt x="73" y="1"/>
                </a:lnTo>
                <a:lnTo>
                  <a:pt x="61" y="0"/>
                </a:lnTo>
                <a:lnTo>
                  <a:pt x="48" y="1"/>
                </a:lnTo>
                <a:lnTo>
                  <a:pt x="38" y="4"/>
                </a:lnTo>
                <a:lnTo>
                  <a:pt x="28" y="7"/>
                </a:lnTo>
                <a:lnTo>
                  <a:pt x="21" y="13"/>
                </a:lnTo>
                <a:lnTo>
                  <a:pt x="14" y="20"/>
                </a:lnTo>
                <a:lnTo>
                  <a:pt x="10" y="28"/>
                </a:lnTo>
                <a:lnTo>
                  <a:pt x="7" y="37"/>
                </a:lnTo>
                <a:lnTo>
                  <a:pt x="6" y="48"/>
                </a:lnTo>
                <a:lnTo>
                  <a:pt x="6" y="49"/>
                </a:lnTo>
                <a:lnTo>
                  <a:pt x="28" y="49"/>
                </a:lnTo>
                <a:lnTo>
                  <a:pt x="28" y="43"/>
                </a:lnTo>
                <a:lnTo>
                  <a:pt x="30" y="37"/>
                </a:lnTo>
                <a:lnTo>
                  <a:pt x="32" y="33"/>
                </a:lnTo>
                <a:lnTo>
                  <a:pt x="36" y="29"/>
                </a:lnTo>
                <a:lnTo>
                  <a:pt x="41" y="26"/>
                </a:lnTo>
                <a:lnTo>
                  <a:pt x="46" y="23"/>
                </a:lnTo>
                <a:lnTo>
                  <a:pt x="52" y="22"/>
                </a:lnTo>
                <a:lnTo>
                  <a:pt x="60" y="22"/>
                </a:lnTo>
                <a:lnTo>
                  <a:pt x="67" y="22"/>
                </a:lnTo>
                <a:lnTo>
                  <a:pt x="73" y="23"/>
                </a:lnTo>
                <a:lnTo>
                  <a:pt x="79" y="26"/>
                </a:lnTo>
                <a:lnTo>
                  <a:pt x="83" y="28"/>
                </a:lnTo>
                <a:lnTo>
                  <a:pt x="86" y="30"/>
                </a:lnTo>
                <a:lnTo>
                  <a:pt x="88" y="35"/>
                </a:lnTo>
                <a:lnTo>
                  <a:pt x="90" y="39"/>
                </a:lnTo>
                <a:lnTo>
                  <a:pt x="90" y="44"/>
                </a:lnTo>
                <a:lnTo>
                  <a:pt x="90" y="50"/>
                </a:lnTo>
                <a:lnTo>
                  <a:pt x="89" y="55"/>
                </a:lnTo>
                <a:lnTo>
                  <a:pt x="88" y="57"/>
                </a:lnTo>
                <a:lnTo>
                  <a:pt x="84" y="60"/>
                </a:lnTo>
                <a:lnTo>
                  <a:pt x="79" y="62"/>
                </a:lnTo>
                <a:lnTo>
                  <a:pt x="70" y="63"/>
                </a:lnTo>
                <a:lnTo>
                  <a:pt x="60" y="64"/>
                </a:lnTo>
                <a:lnTo>
                  <a:pt x="47" y="65"/>
                </a:lnTo>
                <a:lnTo>
                  <a:pt x="35" y="68"/>
                </a:lnTo>
                <a:lnTo>
                  <a:pt x="26" y="71"/>
                </a:lnTo>
                <a:lnTo>
                  <a:pt x="17" y="75"/>
                </a:lnTo>
                <a:lnTo>
                  <a:pt x="11" y="81"/>
                </a:lnTo>
                <a:lnTo>
                  <a:pt x="6" y="86"/>
                </a:lnTo>
                <a:lnTo>
                  <a:pt x="3" y="94"/>
                </a:lnTo>
                <a:lnTo>
                  <a:pt x="1" y="103"/>
                </a:lnTo>
                <a:lnTo>
                  <a:pt x="0" y="113"/>
                </a:lnTo>
                <a:lnTo>
                  <a:pt x="1" y="124"/>
                </a:lnTo>
                <a:lnTo>
                  <a:pt x="3" y="132"/>
                </a:lnTo>
                <a:lnTo>
                  <a:pt x="6" y="140"/>
                </a:lnTo>
                <a:lnTo>
                  <a:pt x="11" y="147"/>
                </a:lnTo>
                <a:lnTo>
                  <a:pt x="17" y="152"/>
                </a:lnTo>
                <a:lnTo>
                  <a:pt x="25" y="155"/>
                </a:lnTo>
                <a:lnTo>
                  <a:pt x="34" y="157"/>
                </a:lnTo>
                <a:lnTo>
                  <a:pt x="44" y="159"/>
                </a:lnTo>
                <a:lnTo>
                  <a:pt x="58" y="157"/>
                </a:lnTo>
                <a:lnTo>
                  <a:pt x="70" y="153"/>
                </a:lnTo>
                <a:lnTo>
                  <a:pt x="82" y="145"/>
                </a:lnTo>
                <a:lnTo>
                  <a:pt x="92" y="134"/>
                </a:lnTo>
                <a:close/>
              </a:path>
            </a:pathLst>
          </a:custGeom>
          <a:solidFill>
            <a:srgbClr val="000080"/>
          </a:solidFill>
          <a:ln w="9525">
            <a:noFill/>
            <a:round/>
            <a:headEnd/>
            <a:tailEnd/>
          </a:ln>
        </p:spPr>
        <p:txBody>
          <a:bodyPr/>
          <a:lstStyle/>
          <a:p>
            <a:endParaRPr lang="en-US"/>
          </a:p>
        </p:txBody>
      </p:sp>
      <p:sp>
        <p:nvSpPr>
          <p:cNvPr id="23954" name="Freeform 402"/>
          <p:cNvSpPr>
            <a:spLocks/>
          </p:cNvSpPr>
          <p:nvPr/>
        </p:nvSpPr>
        <p:spPr bwMode="auto">
          <a:xfrm>
            <a:off x="5864225" y="29321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0" y="1"/>
                </a:lnTo>
                <a:lnTo>
                  <a:pt x="73" y="0"/>
                </a:lnTo>
                <a:lnTo>
                  <a:pt x="66" y="0"/>
                </a:lnTo>
                <a:lnTo>
                  <a:pt x="59" y="0"/>
                </a:lnTo>
                <a:lnTo>
                  <a:pt x="53" y="1"/>
                </a:lnTo>
                <a:lnTo>
                  <a:pt x="47" y="4"/>
                </a:lnTo>
                <a:lnTo>
                  <a:pt x="41" y="6"/>
                </a:lnTo>
                <a:lnTo>
                  <a:pt x="36" y="9"/>
                </a:lnTo>
                <a:lnTo>
                  <a:pt x="31" y="14"/>
                </a:lnTo>
                <a:lnTo>
                  <a:pt x="27" y="20"/>
                </a:lnTo>
                <a:lnTo>
                  <a:pt x="22" y="26"/>
                </a:lnTo>
                <a:lnTo>
                  <a:pt x="22" y="4"/>
                </a:lnTo>
                <a:lnTo>
                  <a:pt x="0" y="4"/>
                </a:lnTo>
                <a:lnTo>
                  <a:pt x="0" y="155"/>
                </a:lnTo>
                <a:lnTo>
                  <a:pt x="24" y="155"/>
                </a:lnTo>
                <a:lnTo>
                  <a:pt x="24" y="69"/>
                </a:lnTo>
                <a:lnTo>
                  <a:pt x="25" y="58"/>
                </a:lnTo>
                <a:lnTo>
                  <a:pt x="27" y="49"/>
                </a:lnTo>
                <a:lnTo>
                  <a:pt x="30" y="41"/>
                </a:lnTo>
                <a:lnTo>
                  <a:pt x="34" y="34"/>
                </a:lnTo>
                <a:lnTo>
                  <a:pt x="40" y="29"/>
                </a:lnTo>
                <a:lnTo>
                  <a:pt x="47" y="26"/>
                </a:lnTo>
                <a:lnTo>
                  <a:pt x="55" y="23"/>
                </a:lnTo>
                <a:lnTo>
                  <a:pt x="64" y="22"/>
                </a:lnTo>
                <a:lnTo>
                  <a:pt x="71" y="23"/>
                </a:lnTo>
                <a:lnTo>
                  <a:pt x="77" y="25"/>
                </a:lnTo>
                <a:lnTo>
                  <a:pt x="82" y="28"/>
                </a:lnTo>
                <a:lnTo>
                  <a:pt x="86" y="32"/>
                </a:lnTo>
                <a:lnTo>
                  <a:pt x="88" y="37"/>
                </a:lnTo>
                <a:lnTo>
                  <a:pt x="90" y="44"/>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3955" name="Freeform 403"/>
          <p:cNvSpPr>
            <a:spLocks/>
          </p:cNvSpPr>
          <p:nvPr/>
        </p:nvSpPr>
        <p:spPr bwMode="auto">
          <a:xfrm>
            <a:off x="5962650" y="2905125"/>
            <a:ext cx="68263"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0 h 207"/>
              <a:gd name="T12" fmla="*/ 2147483647 w 145"/>
              <a:gd name="T13" fmla="*/ 0 h 207"/>
              <a:gd name="T14" fmla="*/ 2147483647 w 145"/>
              <a:gd name="T15" fmla="*/ 2147483647 h 207"/>
              <a:gd name="T16" fmla="*/ 2147483647 w 145"/>
              <a:gd name="T17" fmla="*/ 2147483647 h 207"/>
              <a:gd name="T18" fmla="*/ 0 w 145"/>
              <a:gd name="T19" fmla="*/ 2147483647 h 207"/>
              <a:gd name="T20" fmla="*/ 0 w 145"/>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5"/>
              <a:gd name="T34" fmla="*/ 0 h 207"/>
              <a:gd name="T35" fmla="*/ 145 w 145"/>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5" h="207">
                <a:moveTo>
                  <a:pt x="0" y="207"/>
                </a:moveTo>
                <a:lnTo>
                  <a:pt x="145" y="207"/>
                </a:lnTo>
                <a:lnTo>
                  <a:pt x="145" y="181"/>
                </a:lnTo>
                <a:lnTo>
                  <a:pt x="32" y="181"/>
                </a:lnTo>
                <a:lnTo>
                  <a:pt x="145" y="25"/>
                </a:lnTo>
                <a:lnTo>
                  <a:pt x="145" y="0"/>
                </a:lnTo>
                <a:lnTo>
                  <a:pt x="7" y="0"/>
                </a:lnTo>
                <a:lnTo>
                  <a:pt x="7" y="24"/>
                </a:lnTo>
                <a:lnTo>
                  <a:pt x="115" y="24"/>
                </a:lnTo>
                <a:lnTo>
                  <a:pt x="0" y="184"/>
                </a:lnTo>
                <a:lnTo>
                  <a:pt x="0" y="207"/>
                </a:lnTo>
                <a:close/>
              </a:path>
            </a:pathLst>
          </a:custGeom>
          <a:solidFill>
            <a:srgbClr val="000080"/>
          </a:solidFill>
          <a:ln w="9525">
            <a:noFill/>
            <a:round/>
            <a:headEnd/>
            <a:tailEnd/>
          </a:ln>
        </p:spPr>
        <p:txBody>
          <a:bodyPr/>
          <a:lstStyle/>
          <a:p>
            <a:endParaRPr lang="en-US"/>
          </a:p>
        </p:txBody>
      </p:sp>
      <p:sp>
        <p:nvSpPr>
          <p:cNvPr id="23956" name="Rectangle 404"/>
          <p:cNvSpPr>
            <a:spLocks noChangeArrowheads="1"/>
          </p:cNvSpPr>
          <p:nvPr/>
        </p:nvSpPr>
        <p:spPr bwMode="auto">
          <a:xfrm>
            <a:off x="6046788" y="2997200"/>
            <a:ext cx="12700" cy="17463"/>
          </a:xfrm>
          <a:prstGeom prst="rect">
            <a:avLst/>
          </a:prstGeom>
          <a:solidFill>
            <a:srgbClr val="000080"/>
          </a:solidFill>
          <a:ln w="9525">
            <a:noFill/>
            <a:miter lim="800000"/>
            <a:headEnd/>
            <a:tailEnd/>
          </a:ln>
        </p:spPr>
        <p:txBody>
          <a:bodyPr/>
          <a:lstStyle/>
          <a:p>
            <a:endParaRPr lang="ru-RU" altLang="en-US"/>
          </a:p>
        </p:txBody>
      </p:sp>
      <p:sp>
        <p:nvSpPr>
          <p:cNvPr id="23957" name="Freeform 405"/>
          <p:cNvSpPr>
            <a:spLocks/>
          </p:cNvSpPr>
          <p:nvPr/>
        </p:nvSpPr>
        <p:spPr bwMode="auto">
          <a:xfrm>
            <a:off x="4851400" y="310197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w="9525">
            <a:noFill/>
            <a:round/>
            <a:headEnd/>
            <a:tailEnd/>
          </a:ln>
        </p:spPr>
        <p:txBody>
          <a:bodyPr/>
          <a:lstStyle/>
          <a:p>
            <a:endParaRPr lang="en-US"/>
          </a:p>
        </p:txBody>
      </p:sp>
      <p:sp>
        <p:nvSpPr>
          <p:cNvPr id="23958" name="Freeform 406"/>
          <p:cNvSpPr>
            <a:spLocks/>
          </p:cNvSpPr>
          <p:nvPr/>
        </p:nvSpPr>
        <p:spPr bwMode="auto">
          <a:xfrm>
            <a:off x="4919663" y="3103563"/>
            <a:ext cx="58737" cy="106362"/>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6"/>
                </a:lnTo>
                <a:lnTo>
                  <a:pt x="19" y="185"/>
                </a:lnTo>
                <a:lnTo>
                  <a:pt x="28" y="191"/>
                </a:lnTo>
                <a:lnTo>
                  <a:pt x="38" y="196"/>
                </a:lnTo>
                <a:lnTo>
                  <a:pt x="50" y="199"/>
                </a:lnTo>
                <a:lnTo>
                  <a:pt x="62" y="200"/>
                </a:lnTo>
                <a:lnTo>
                  <a:pt x="76" y="199"/>
                </a:lnTo>
                <a:lnTo>
                  <a:pt x="89" y="196"/>
                </a:lnTo>
                <a:lnTo>
                  <a:pt x="99" y="189"/>
                </a:lnTo>
                <a:lnTo>
                  <a:pt x="109" y="180"/>
                </a:lnTo>
                <a:lnTo>
                  <a:pt x="116" y="171"/>
                </a:lnTo>
                <a:lnTo>
                  <a:pt x="123" y="158"/>
                </a:lnTo>
                <a:lnTo>
                  <a:pt x="126" y="145"/>
                </a:lnTo>
                <a:lnTo>
                  <a:pt x="127" y="130"/>
                </a:lnTo>
                <a:lnTo>
                  <a:pt x="126" y="115"/>
                </a:lnTo>
                <a:lnTo>
                  <a:pt x="123" y="102"/>
                </a:lnTo>
                <a:lnTo>
                  <a:pt x="117" y="92"/>
                </a:lnTo>
                <a:lnTo>
                  <a:pt x="110" y="83"/>
                </a:lnTo>
                <a:lnTo>
                  <a:pt x="102" y="74"/>
                </a:lnTo>
                <a:lnTo>
                  <a:pt x="91" y="69"/>
                </a:lnTo>
                <a:lnTo>
                  <a:pt x="78" y="65"/>
                </a:lnTo>
                <a:lnTo>
                  <a:pt x="66" y="64"/>
                </a:lnTo>
                <a:lnTo>
                  <a:pt x="55" y="65"/>
                </a:lnTo>
                <a:lnTo>
                  <a:pt x="46" y="67"/>
                </a:lnTo>
                <a:lnTo>
                  <a:pt x="37" y="71"/>
                </a:lnTo>
                <a:lnTo>
                  <a:pt x="30" y="77"/>
                </a:lnTo>
                <a:lnTo>
                  <a:pt x="37" y="23"/>
                </a:lnTo>
                <a:lnTo>
                  <a:pt x="117" y="23"/>
                </a:lnTo>
                <a:lnTo>
                  <a:pt x="117" y="0"/>
                </a:lnTo>
                <a:lnTo>
                  <a:pt x="20" y="0"/>
                </a:lnTo>
                <a:lnTo>
                  <a:pt x="6" y="106"/>
                </a:lnTo>
                <a:lnTo>
                  <a:pt x="27" y="106"/>
                </a:lnTo>
                <a:lnTo>
                  <a:pt x="34" y="98"/>
                </a:lnTo>
                <a:lnTo>
                  <a:pt x="41" y="92"/>
                </a:lnTo>
                <a:lnTo>
                  <a:pt x="51" y="88"/>
                </a:lnTo>
                <a:lnTo>
                  <a:pt x="62" y="87"/>
                </a:lnTo>
                <a:lnTo>
                  <a:pt x="70" y="88"/>
                </a:lnTo>
                <a:lnTo>
                  <a:pt x="78" y="91"/>
                </a:lnTo>
                <a:lnTo>
                  <a:pt x="85" y="94"/>
                </a:lnTo>
                <a:lnTo>
                  <a:pt x="91" y="99"/>
                </a:lnTo>
                <a:lnTo>
                  <a:pt x="95" y="106"/>
                </a:lnTo>
                <a:lnTo>
                  <a:pt x="98" y="113"/>
                </a:lnTo>
                <a:lnTo>
                  <a:pt x="101" y="122"/>
                </a:lnTo>
                <a:lnTo>
                  <a:pt x="102" y="131"/>
                </a:lnTo>
                <a:lnTo>
                  <a:pt x="101" y="141"/>
                </a:lnTo>
                <a:lnTo>
                  <a:pt x="98" y="150"/>
                </a:lnTo>
                <a:lnTo>
                  <a:pt x="95" y="157"/>
                </a:lnTo>
                <a:lnTo>
                  <a:pt x="90" y="164"/>
                </a:lnTo>
                <a:lnTo>
                  <a:pt x="85" y="169"/>
                </a:lnTo>
                <a:lnTo>
                  <a:pt x="77" y="172"/>
                </a:lnTo>
                <a:lnTo>
                  <a:pt x="70" y="175"/>
                </a:lnTo>
                <a:lnTo>
                  <a:pt x="62" y="176"/>
                </a:lnTo>
                <a:lnTo>
                  <a:pt x="54" y="176"/>
                </a:lnTo>
                <a:lnTo>
                  <a:pt x="48" y="173"/>
                </a:lnTo>
                <a:lnTo>
                  <a:pt x="41" y="171"/>
                </a:lnTo>
                <a:lnTo>
                  <a:pt x="36" y="168"/>
                </a:lnTo>
                <a:lnTo>
                  <a:pt x="32" y="162"/>
                </a:lnTo>
                <a:lnTo>
                  <a:pt x="29" y="157"/>
                </a:lnTo>
                <a:lnTo>
                  <a:pt x="26" y="150"/>
                </a:lnTo>
                <a:lnTo>
                  <a:pt x="25" y="143"/>
                </a:lnTo>
                <a:lnTo>
                  <a:pt x="0" y="143"/>
                </a:lnTo>
                <a:close/>
              </a:path>
            </a:pathLst>
          </a:custGeom>
          <a:solidFill>
            <a:srgbClr val="000080"/>
          </a:solidFill>
          <a:ln w="9525">
            <a:noFill/>
            <a:round/>
            <a:headEnd/>
            <a:tailEnd/>
          </a:ln>
        </p:spPr>
        <p:txBody>
          <a:bodyPr/>
          <a:lstStyle/>
          <a:p>
            <a:endParaRPr lang="en-US"/>
          </a:p>
        </p:txBody>
      </p:sp>
      <p:sp>
        <p:nvSpPr>
          <p:cNvPr id="23959" name="Freeform 407"/>
          <p:cNvSpPr>
            <a:spLocks/>
          </p:cNvSpPr>
          <p:nvPr/>
        </p:nvSpPr>
        <p:spPr bwMode="auto">
          <a:xfrm>
            <a:off x="5537200" y="3097213"/>
            <a:ext cx="60325" cy="109537"/>
          </a:xfrm>
          <a:custGeom>
            <a:avLst/>
            <a:gdLst>
              <a:gd name="T0" fmla="*/ 0 w 127"/>
              <a:gd name="T1" fmla="*/ 2147483647 h 208"/>
              <a:gd name="T2" fmla="*/ 2147483647 w 127"/>
              <a:gd name="T3" fmla="*/ 2147483647 h 208"/>
              <a:gd name="T4" fmla="*/ 2147483647 w 127"/>
              <a:gd name="T5" fmla="*/ 2147483647 h 208"/>
              <a:gd name="T6" fmla="*/ 2147483647 w 127"/>
              <a:gd name="T7" fmla="*/ 2147483647 h 208"/>
              <a:gd name="T8" fmla="*/ 2147483647 w 127"/>
              <a:gd name="T9" fmla="*/ 2147483647 h 208"/>
              <a:gd name="T10" fmla="*/ 2147483647 w 127"/>
              <a:gd name="T11" fmla="*/ 2147483647 h 208"/>
              <a:gd name="T12" fmla="*/ 2147483647 w 127"/>
              <a:gd name="T13" fmla="*/ 2147483647 h 208"/>
              <a:gd name="T14" fmla="*/ 2147483647 w 127"/>
              <a:gd name="T15" fmla="*/ 2147483647 h 208"/>
              <a:gd name="T16" fmla="*/ 2147483647 w 127"/>
              <a:gd name="T17" fmla="*/ 0 h 208"/>
              <a:gd name="T18" fmla="*/ 0 w 127"/>
              <a:gd name="T19" fmla="*/ 0 h 208"/>
              <a:gd name="T20" fmla="*/ 0 w 127"/>
              <a:gd name="T21" fmla="*/ 2147483647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208"/>
              <a:gd name="T35" fmla="*/ 127 w 127"/>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208">
                <a:moveTo>
                  <a:pt x="0" y="208"/>
                </a:moveTo>
                <a:lnTo>
                  <a:pt x="26" y="208"/>
                </a:lnTo>
                <a:lnTo>
                  <a:pt x="26" y="112"/>
                </a:lnTo>
                <a:lnTo>
                  <a:pt x="114" y="112"/>
                </a:lnTo>
                <a:lnTo>
                  <a:pt x="114" y="86"/>
                </a:lnTo>
                <a:lnTo>
                  <a:pt x="26" y="86"/>
                </a:lnTo>
                <a:lnTo>
                  <a:pt x="26" y="26"/>
                </a:lnTo>
                <a:lnTo>
                  <a:pt x="127" y="26"/>
                </a:lnTo>
                <a:lnTo>
                  <a:pt x="127" y="0"/>
                </a:lnTo>
                <a:lnTo>
                  <a:pt x="0" y="0"/>
                </a:lnTo>
                <a:lnTo>
                  <a:pt x="0" y="208"/>
                </a:lnTo>
                <a:close/>
              </a:path>
            </a:pathLst>
          </a:custGeom>
          <a:solidFill>
            <a:srgbClr val="000080"/>
          </a:solidFill>
          <a:ln w="9525">
            <a:noFill/>
            <a:round/>
            <a:headEnd/>
            <a:tailEnd/>
          </a:ln>
        </p:spPr>
        <p:txBody>
          <a:bodyPr/>
          <a:lstStyle/>
          <a:p>
            <a:endParaRPr lang="en-US"/>
          </a:p>
        </p:txBody>
      </p:sp>
      <p:sp>
        <p:nvSpPr>
          <p:cNvPr id="23960" name="Freeform 408"/>
          <p:cNvSpPr>
            <a:spLocks noEditPoints="1"/>
          </p:cNvSpPr>
          <p:nvPr/>
        </p:nvSpPr>
        <p:spPr bwMode="auto">
          <a:xfrm>
            <a:off x="5607050" y="3097213"/>
            <a:ext cx="12700"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61" name="Freeform 409"/>
          <p:cNvSpPr>
            <a:spLocks noEditPoints="1"/>
          </p:cNvSpPr>
          <p:nvPr/>
        </p:nvSpPr>
        <p:spPr bwMode="auto">
          <a:xfrm>
            <a:off x="5632450" y="3097213"/>
            <a:ext cx="58738" cy="111125"/>
          </a:xfrm>
          <a:custGeom>
            <a:avLst/>
            <a:gdLst>
              <a:gd name="T0" fmla="*/ 2147483647 w 126"/>
              <a:gd name="T1" fmla="*/ 0 h 211"/>
              <a:gd name="T2" fmla="*/ 2147483647 w 126"/>
              <a:gd name="T3" fmla="*/ 0 h 211"/>
              <a:gd name="T4" fmla="*/ 2147483647 w 126"/>
              <a:gd name="T5" fmla="*/ 2147483647 h 211"/>
              <a:gd name="T6" fmla="*/ 2147483647 w 126"/>
              <a:gd name="T7" fmla="*/ 2147483647 h 211"/>
              <a:gd name="T8" fmla="*/ 2147483647 w 126"/>
              <a:gd name="T9" fmla="*/ 2147483647 h 211"/>
              <a:gd name="T10" fmla="*/ 2147483647 w 126"/>
              <a:gd name="T11" fmla="*/ 2147483647 h 211"/>
              <a:gd name="T12" fmla="*/ 2147483647 w 126"/>
              <a:gd name="T13" fmla="*/ 2147483647 h 211"/>
              <a:gd name="T14" fmla="*/ 2147483647 w 126"/>
              <a:gd name="T15" fmla="*/ 2147483647 h 211"/>
              <a:gd name="T16" fmla="*/ 2147483647 w 126"/>
              <a:gd name="T17" fmla="*/ 2147483647 h 211"/>
              <a:gd name="T18" fmla="*/ 2147483647 w 126"/>
              <a:gd name="T19" fmla="*/ 2147483647 h 211"/>
              <a:gd name="T20" fmla="*/ 2147483647 w 126"/>
              <a:gd name="T21" fmla="*/ 2147483647 h 211"/>
              <a:gd name="T22" fmla="*/ 2147483647 w 126"/>
              <a:gd name="T23" fmla="*/ 2147483647 h 211"/>
              <a:gd name="T24" fmla="*/ 2147483647 w 126"/>
              <a:gd name="T25" fmla="*/ 2147483647 h 211"/>
              <a:gd name="T26" fmla="*/ 2147483647 w 126"/>
              <a:gd name="T27" fmla="*/ 2147483647 h 211"/>
              <a:gd name="T28" fmla="*/ 0 w 126"/>
              <a:gd name="T29" fmla="*/ 2147483647 h 211"/>
              <a:gd name="T30" fmla="*/ 2147483647 w 126"/>
              <a:gd name="T31" fmla="*/ 2147483647 h 211"/>
              <a:gd name="T32" fmla="*/ 2147483647 w 126"/>
              <a:gd name="T33" fmla="*/ 2147483647 h 211"/>
              <a:gd name="T34" fmla="*/ 2147483647 w 126"/>
              <a:gd name="T35" fmla="*/ 2147483647 h 211"/>
              <a:gd name="T36" fmla="*/ 2147483647 w 126"/>
              <a:gd name="T37" fmla="*/ 2147483647 h 211"/>
              <a:gd name="T38" fmla="*/ 2147483647 w 126"/>
              <a:gd name="T39" fmla="*/ 2147483647 h 211"/>
              <a:gd name="T40" fmla="*/ 2147483647 w 126"/>
              <a:gd name="T41" fmla="*/ 2147483647 h 211"/>
              <a:gd name="T42" fmla="*/ 2147483647 w 126"/>
              <a:gd name="T43" fmla="*/ 2147483647 h 211"/>
              <a:gd name="T44" fmla="*/ 2147483647 w 126"/>
              <a:gd name="T45" fmla="*/ 2147483647 h 211"/>
              <a:gd name="T46" fmla="*/ 2147483647 w 126"/>
              <a:gd name="T47" fmla="*/ 2147483647 h 211"/>
              <a:gd name="T48" fmla="*/ 2147483647 w 126"/>
              <a:gd name="T49" fmla="*/ 2147483647 h 211"/>
              <a:gd name="T50" fmla="*/ 2147483647 w 126"/>
              <a:gd name="T51" fmla="*/ 2147483647 h 211"/>
              <a:gd name="T52" fmla="*/ 2147483647 w 126"/>
              <a:gd name="T53" fmla="*/ 2147483647 h 211"/>
              <a:gd name="T54" fmla="*/ 2147483647 w 126"/>
              <a:gd name="T55" fmla="*/ 2147483647 h 211"/>
              <a:gd name="T56" fmla="*/ 2147483647 w 126"/>
              <a:gd name="T57" fmla="*/ 2147483647 h 211"/>
              <a:gd name="T58" fmla="*/ 2147483647 w 126"/>
              <a:gd name="T59" fmla="*/ 0 h 211"/>
              <a:gd name="T60" fmla="*/ 2147483647 w 126"/>
              <a:gd name="T61" fmla="*/ 2147483647 h 211"/>
              <a:gd name="T62" fmla="*/ 2147483647 w 126"/>
              <a:gd name="T63" fmla="*/ 2147483647 h 211"/>
              <a:gd name="T64" fmla="*/ 2147483647 w 126"/>
              <a:gd name="T65" fmla="*/ 2147483647 h 211"/>
              <a:gd name="T66" fmla="*/ 2147483647 w 126"/>
              <a:gd name="T67" fmla="*/ 2147483647 h 211"/>
              <a:gd name="T68" fmla="*/ 2147483647 w 126"/>
              <a:gd name="T69" fmla="*/ 2147483647 h 211"/>
              <a:gd name="T70" fmla="*/ 2147483647 w 126"/>
              <a:gd name="T71" fmla="*/ 2147483647 h 211"/>
              <a:gd name="T72" fmla="*/ 2147483647 w 126"/>
              <a:gd name="T73" fmla="*/ 2147483647 h 211"/>
              <a:gd name="T74" fmla="*/ 2147483647 w 126"/>
              <a:gd name="T75" fmla="*/ 2147483647 h 211"/>
              <a:gd name="T76" fmla="*/ 2147483647 w 126"/>
              <a:gd name="T77" fmla="*/ 2147483647 h 211"/>
              <a:gd name="T78" fmla="*/ 2147483647 w 126"/>
              <a:gd name="T79" fmla="*/ 2147483647 h 211"/>
              <a:gd name="T80" fmla="*/ 2147483647 w 126"/>
              <a:gd name="T81" fmla="*/ 2147483647 h 211"/>
              <a:gd name="T82" fmla="*/ 2147483647 w 126"/>
              <a:gd name="T83" fmla="*/ 2147483647 h 211"/>
              <a:gd name="T84" fmla="*/ 2147483647 w 126"/>
              <a:gd name="T85" fmla="*/ 2147483647 h 211"/>
              <a:gd name="T86" fmla="*/ 2147483647 w 126"/>
              <a:gd name="T87" fmla="*/ 2147483647 h 211"/>
              <a:gd name="T88" fmla="*/ 2147483647 w 126"/>
              <a:gd name="T89" fmla="*/ 2147483647 h 211"/>
              <a:gd name="T90" fmla="*/ 2147483647 w 126"/>
              <a:gd name="T91" fmla="*/ 2147483647 h 211"/>
              <a:gd name="T92" fmla="*/ 2147483647 w 126"/>
              <a:gd name="T93" fmla="*/ 2147483647 h 211"/>
              <a:gd name="T94" fmla="*/ 2147483647 w 126"/>
              <a:gd name="T95" fmla="*/ 2147483647 h 211"/>
              <a:gd name="T96" fmla="*/ 2147483647 w 126"/>
              <a:gd name="T97" fmla="*/ 2147483647 h 211"/>
              <a:gd name="T98" fmla="*/ 2147483647 w 126"/>
              <a:gd name="T99" fmla="*/ 2147483647 h 211"/>
              <a:gd name="T100" fmla="*/ 2147483647 w 126"/>
              <a:gd name="T101" fmla="*/ 2147483647 h 211"/>
              <a:gd name="T102" fmla="*/ 2147483647 w 126"/>
              <a:gd name="T103" fmla="*/ 2147483647 h 211"/>
              <a:gd name="T104" fmla="*/ 2147483647 w 126"/>
              <a:gd name="T105" fmla="*/ 2147483647 h 211"/>
              <a:gd name="T106" fmla="*/ 2147483647 w 126"/>
              <a:gd name="T107" fmla="*/ 2147483647 h 211"/>
              <a:gd name="T108" fmla="*/ 2147483647 w 126"/>
              <a:gd name="T109" fmla="*/ 2147483647 h 211"/>
              <a:gd name="T110" fmla="*/ 2147483647 w 126"/>
              <a:gd name="T111" fmla="*/ 2147483647 h 211"/>
              <a:gd name="T112" fmla="*/ 2147483647 w 126"/>
              <a:gd name="T113" fmla="*/ 2147483647 h 211"/>
              <a:gd name="T114" fmla="*/ 2147483647 w 126"/>
              <a:gd name="T115" fmla="*/ 2147483647 h 211"/>
              <a:gd name="T116" fmla="*/ 2147483647 w 126"/>
              <a:gd name="T117" fmla="*/ 2147483647 h 211"/>
              <a:gd name="T118" fmla="*/ 2147483647 w 126"/>
              <a:gd name="T119" fmla="*/ 2147483647 h 211"/>
              <a:gd name="T120" fmla="*/ 2147483647 w 126"/>
              <a:gd name="T121" fmla="*/ 2147483647 h 211"/>
              <a:gd name="T122" fmla="*/ 2147483647 w 126"/>
              <a:gd name="T123" fmla="*/ 2147483647 h 211"/>
              <a:gd name="T124" fmla="*/ 2147483647 w 126"/>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1"/>
              <a:gd name="T191" fmla="*/ 126 w 126"/>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1">
                <a:moveTo>
                  <a:pt x="126" y="0"/>
                </a:moveTo>
                <a:lnTo>
                  <a:pt x="104" y="0"/>
                </a:lnTo>
                <a:lnTo>
                  <a:pt x="104" y="76"/>
                </a:lnTo>
                <a:lnTo>
                  <a:pt x="96" y="65"/>
                </a:lnTo>
                <a:lnTo>
                  <a:pt x="85" y="58"/>
                </a:lnTo>
                <a:lnTo>
                  <a:pt x="74" y="54"/>
                </a:lnTo>
                <a:lnTo>
                  <a:pt x="60" y="53"/>
                </a:lnTo>
                <a:lnTo>
                  <a:pt x="47" y="54"/>
                </a:lnTo>
                <a:lnTo>
                  <a:pt x="36" y="58"/>
                </a:lnTo>
                <a:lnTo>
                  <a:pt x="25" y="64"/>
                </a:lnTo>
                <a:lnTo>
                  <a:pt x="17" y="74"/>
                </a:lnTo>
                <a:lnTo>
                  <a:pt x="9" y="85"/>
                </a:lnTo>
                <a:lnTo>
                  <a:pt x="4" y="99"/>
                </a:lnTo>
                <a:lnTo>
                  <a:pt x="1" y="114"/>
                </a:lnTo>
                <a:lnTo>
                  <a:pt x="0" y="132"/>
                </a:lnTo>
                <a:lnTo>
                  <a:pt x="1" y="149"/>
                </a:lnTo>
                <a:lnTo>
                  <a:pt x="4" y="166"/>
                </a:lnTo>
                <a:lnTo>
                  <a:pt x="9" y="178"/>
                </a:lnTo>
                <a:lnTo>
                  <a:pt x="17" y="190"/>
                </a:lnTo>
                <a:lnTo>
                  <a:pt x="25" y="199"/>
                </a:lnTo>
                <a:lnTo>
                  <a:pt x="36" y="205"/>
                </a:lnTo>
                <a:lnTo>
                  <a:pt x="47" y="210"/>
                </a:lnTo>
                <a:lnTo>
                  <a:pt x="60" y="211"/>
                </a:lnTo>
                <a:lnTo>
                  <a:pt x="72" y="210"/>
                </a:lnTo>
                <a:lnTo>
                  <a:pt x="84" y="205"/>
                </a:lnTo>
                <a:lnTo>
                  <a:pt x="95" y="198"/>
                </a:lnTo>
                <a:lnTo>
                  <a:pt x="104" y="188"/>
                </a:lnTo>
                <a:lnTo>
                  <a:pt x="104" y="208"/>
                </a:lnTo>
                <a:lnTo>
                  <a:pt x="126" y="208"/>
                </a:lnTo>
                <a:lnTo>
                  <a:pt x="126" y="0"/>
                </a:lnTo>
                <a:close/>
                <a:moveTo>
                  <a:pt x="105" y="132"/>
                </a:moveTo>
                <a:lnTo>
                  <a:pt x="104" y="145"/>
                </a:lnTo>
                <a:lnTo>
                  <a:pt x="102" y="156"/>
                </a:lnTo>
                <a:lnTo>
                  <a:pt x="99" y="166"/>
                </a:lnTo>
                <a:lnTo>
                  <a:pt x="95" y="174"/>
                </a:lnTo>
                <a:lnTo>
                  <a:pt x="88" y="181"/>
                </a:lnTo>
                <a:lnTo>
                  <a:pt x="82" y="185"/>
                </a:lnTo>
                <a:lnTo>
                  <a:pt x="74" y="188"/>
                </a:lnTo>
                <a:lnTo>
                  <a:pt x="65" y="189"/>
                </a:lnTo>
                <a:lnTo>
                  <a:pt x="56" y="188"/>
                </a:lnTo>
                <a:lnTo>
                  <a:pt x="48" y="185"/>
                </a:lnTo>
                <a:lnTo>
                  <a:pt x="41" y="181"/>
                </a:lnTo>
                <a:lnTo>
                  <a:pt x="35" y="175"/>
                </a:lnTo>
                <a:lnTo>
                  <a:pt x="30" y="167"/>
                </a:lnTo>
                <a:lnTo>
                  <a:pt x="27" y="157"/>
                </a:lnTo>
                <a:lnTo>
                  <a:pt x="25" y="147"/>
                </a:lnTo>
                <a:lnTo>
                  <a:pt x="24" y="134"/>
                </a:lnTo>
                <a:lnTo>
                  <a:pt x="25" y="121"/>
                </a:lnTo>
                <a:lnTo>
                  <a:pt x="27" y="110"/>
                </a:lnTo>
                <a:lnTo>
                  <a:pt x="30" y="99"/>
                </a:lnTo>
                <a:lnTo>
                  <a:pt x="35" y="91"/>
                </a:lnTo>
                <a:lnTo>
                  <a:pt x="41" y="84"/>
                </a:lnTo>
                <a:lnTo>
                  <a:pt x="47" y="79"/>
                </a:lnTo>
                <a:lnTo>
                  <a:pt x="56" y="77"/>
                </a:lnTo>
                <a:lnTo>
                  <a:pt x="64" y="76"/>
                </a:lnTo>
                <a:lnTo>
                  <a:pt x="74" y="77"/>
                </a:lnTo>
                <a:lnTo>
                  <a:pt x="82" y="79"/>
                </a:lnTo>
                <a:lnTo>
                  <a:pt x="89" y="84"/>
                </a:lnTo>
                <a:lnTo>
                  <a:pt x="95" y="90"/>
                </a:lnTo>
                <a:lnTo>
                  <a:pt x="100" y="98"/>
                </a:lnTo>
                <a:lnTo>
                  <a:pt x="103" y="107"/>
                </a:lnTo>
                <a:lnTo>
                  <a:pt x="104" y="119"/>
                </a:lnTo>
                <a:lnTo>
                  <a:pt x="105" y="132"/>
                </a:lnTo>
                <a:close/>
              </a:path>
            </a:pathLst>
          </a:custGeom>
          <a:solidFill>
            <a:srgbClr val="000080"/>
          </a:solidFill>
          <a:ln w="9525">
            <a:noFill/>
            <a:round/>
            <a:headEnd/>
            <a:tailEnd/>
          </a:ln>
        </p:spPr>
        <p:txBody>
          <a:bodyPr/>
          <a:lstStyle/>
          <a:p>
            <a:endParaRPr lang="en-US"/>
          </a:p>
        </p:txBody>
      </p:sp>
      <p:sp>
        <p:nvSpPr>
          <p:cNvPr id="23962" name="Freeform 410"/>
          <p:cNvSpPr>
            <a:spLocks noEditPoints="1"/>
          </p:cNvSpPr>
          <p:nvPr/>
        </p:nvSpPr>
        <p:spPr bwMode="auto">
          <a:xfrm>
            <a:off x="5705475" y="3090863"/>
            <a:ext cx="57150" cy="117475"/>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0 h 224"/>
              <a:gd name="T72" fmla="*/ 2147483647 w 123"/>
              <a:gd name="T73" fmla="*/ 2147483647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3"/>
                </a:moveTo>
                <a:lnTo>
                  <a:pt x="97" y="179"/>
                </a:lnTo>
                <a:lnTo>
                  <a:pt x="94" y="184"/>
                </a:lnTo>
                <a:lnTo>
                  <a:pt x="90" y="189"/>
                </a:lnTo>
                <a:lnTo>
                  <a:pt x="86" y="194"/>
                </a:lnTo>
                <a:lnTo>
                  <a:pt x="82" y="196"/>
                </a:lnTo>
                <a:lnTo>
                  <a:pt x="77" y="198"/>
                </a:lnTo>
                <a:lnTo>
                  <a:pt x="70" y="201"/>
                </a:lnTo>
                <a:lnTo>
                  <a:pt x="63" y="201"/>
                </a:lnTo>
                <a:lnTo>
                  <a:pt x="55" y="200"/>
                </a:lnTo>
                <a:lnTo>
                  <a:pt x="47" y="197"/>
                </a:lnTo>
                <a:lnTo>
                  <a:pt x="41" y="194"/>
                </a:lnTo>
                <a:lnTo>
                  <a:pt x="34" y="188"/>
                </a:lnTo>
                <a:lnTo>
                  <a:pt x="30" y="182"/>
                </a:lnTo>
                <a:lnTo>
                  <a:pt x="27" y="174"/>
                </a:lnTo>
                <a:lnTo>
                  <a:pt x="25" y="163"/>
                </a:lnTo>
                <a:lnTo>
                  <a:pt x="24" y="153"/>
                </a:lnTo>
                <a:lnTo>
                  <a:pt x="123" y="153"/>
                </a:lnTo>
                <a:lnTo>
                  <a:pt x="123" y="141"/>
                </a:lnTo>
                <a:lnTo>
                  <a:pt x="122" y="125"/>
                </a:lnTo>
                <a:lnTo>
                  <a:pt x="119" y="109"/>
                </a:lnTo>
                <a:lnTo>
                  <a:pt x="114" y="96"/>
                </a:lnTo>
                <a:lnTo>
                  <a:pt x="107" y="85"/>
                </a:lnTo>
                <a:lnTo>
                  <a:pt x="98" y="77"/>
                </a:lnTo>
                <a:lnTo>
                  <a:pt x="87" y="70"/>
                </a:lnTo>
                <a:lnTo>
                  <a:pt x="76" y="67"/>
                </a:lnTo>
                <a:lnTo>
                  <a:pt x="61" y="66"/>
                </a:lnTo>
                <a:lnTo>
                  <a:pt x="48" y="67"/>
                </a:lnTo>
                <a:lnTo>
                  <a:pt x="36" y="71"/>
                </a:lnTo>
                <a:lnTo>
                  <a:pt x="25" y="77"/>
                </a:lnTo>
                <a:lnTo>
                  <a:pt x="17" y="87"/>
                </a:lnTo>
                <a:lnTo>
                  <a:pt x="9" y="98"/>
                </a:lnTo>
                <a:lnTo>
                  <a:pt x="4" y="112"/>
                </a:lnTo>
                <a:lnTo>
                  <a:pt x="1" y="129"/>
                </a:lnTo>
                <a:lnTo>
                  <a:pt x="0" y="146"/>
                </a:lnTo>
                <a:lnTo>
                  <a:pt x="1" y="163"/>
                </a:lnTo>
                <a:lnTo>
                  <a:pt x="4" y="179"/>
                </a:lnTo>
                <a:lnTo>
                  <a:pt x="9" y="193"/>
                </a:lnTo>
                <a:lnTo>
                  <a:pt x="17" y="203"/>
                </a:lnTo>
                <a:lnTo>
                  <a:pt x="25" y="212"/>
                </a:lnTo>
                <a:lnTo>
                  <a:pt x="36" y="218"/>
                </a:lnTo>
                <a:lnTo>
                  <a:pt x="48" y="223"/>
                </a:lnTo>
                <a:lnTo>
                  <a:pt x="61" y="224"/>
                </a:lnTo>
                <a:lnTo>
                  <a:pt x="72" y="223"/>
                </a:lnTo>
                <a:lnTo>
                  <a:pt x="84" y="221"/>
                </a:lnTo>
                <a:lnTo>
                  <a:pt x="94" y="216"/>
                </a:lnTo>
                <a:lnTo>
                  <a:pt x="102" y="210"/>
                </a:lnTo>
                <a:lnTo>
                  <a:pt x="108" y="203"/>
                </a:lnTo>
                <a:lnTo>
                  <a:pt x="115" y="194"/>
                </a:lnTo>
                <a:lnTo>
                  <a:pt x="119" y="184"/>
                </a:lnTo>
                <a:lnTo>
                  <a:pt x="121" y="173"/>
                </a:lnTo>
                <a:lnTo>
                  <a:pt x="99" y="173"/>
                </a:lnTo>
                <a:close/>
                <a:moveTo>
                  <a:pt x="24" y="132"/>
                </a:moveTo>
                <a:lnTo>
                  <a:pt x="25" y="122"/>
                </a:lnTo>
                <a:lnTo>
                  <a:pt x="27" y="113"/>
                </a:lnTo>
                <a:lnTo>
                  <a:pt x="31" y="105"/>
                </a:lnTo>
                <a:lnTo>
                  <a:pt x="36" y="99"/>
                </a:lnTo>
                <a:lnTo>
                  <a:pt x="41" y="94"/>
                </a:lnTo>
                <a:lnTo>
                  <a:pt x="47" y="90"/>
                </a:lnTo>
                <a:lnTo>
                  <a:pt x="53" y="89"/>
                </a:lnTo>
                <a:lnTo>
                  <a:pt x="62" y="88"/>
                </a:lnTo>
                <a:lnTo>
                  <a:pt x="70" y="89"/>
                </a:lnTo>
                <a:lnTo>
                  <a:pt x="78" y="90"/>
                </a:lnTo>
                <a:lnTo>
                  <a:pt x="84" y="95"/>
                </a:lnTo>
                <a:lnTo>
                  <a:pt x="89" y="99"/>
                </a:lnTo>
                <a:lnTo>
                  <a:pt x="94" y="105"/>
                </a:lnTo>
                <a:lnTo>
                  <a:pt x="97" y="113"/>
                </a:lnTo>
                <a:lnTo>
                  <a:pt x="98" y="122"/>
                </a:lnTo>
                <a:lnTo>
                  <a:pt x="99" y="132"/>
                </a:lnTo>
                <a:lnTo>
                  <a:pt x="24" y="132"/>
                </a:lnTo>
                <a:close/>
                <a:moveTo>
                  <a:pt x="80" y="49"/>
                </a:moveTo>
                <a:lnTo>
                  <a:pt x="53" y="0"/>
                </a:lnTo>
                <a:lnTo>
                  <a:pt x="28" y="0"/>
                </a:lnTo>
                <a:lnTo>
                  <a:pt x="64" y="49"/>
                </a:lnTo>
                <a:lnTo>
                  <a:pt x="80" y="49"/>
                </a:lnTo>
                <a:close/>
              </a:path>
            </a:pathLst>
          </a:custGeom>
          <a:solidFill>
            <a:srgbClr val="000080"/>
          </a:solidFill>
          <a:ln w="9525">
            <a:noFill/>
            <a:round/>
            <a:headEnd/>
            <a:tailEnd/>
          </a:ln>
        </p:spPr>
        <p:txBody>
          <a:bodyPr/>
          <a:lstStyle/>
          <a:p>
            <a:endParaRPr lang="en-US"/>
          </a:p>
        </p:txBody>
      </p:sp>
      <p:sp>
        <p:nvSpPr>
          <p:cNvPr id="23963" name="Rectangle 411"/>
          <p:cNvSpPr>
            <a:spLocks noChangeArrowheads="1"/>
          </p:cNvSpPr>
          <p:nvPr/>
        </p:nvSpPr>
        <p:spPr bwMode="auto">
          <a:xfrm>
            <a:off x="5773738" y="3097213"/>
            <a:ext cx="11112" cy="109537"/>
          </a:xfrm>
          <a:prstGeom prst="rect">
            <a:avLst/>
          </a:prstGeom>
          <a:solidFill>
            <a:srgbClr val="000080"/>
          </a:solidFill>
          <a:ln w="9525">
            <a:noFill/>
            <a:miter lim="800000"/>
            <a:headEnd/>
            <a:tailEnd/>
          </a:ln>
        </p:spPr>
        <p:txBody>
          <a:bodyPr/>
          <a:lstStyle/>
          <a:p>
            <a:endParaRPr lang="ru-RU" altLang="en-US"/>
          </a:p>
        </p:txBody>
      </p:sp>
      <p:sp>
        <p:nvSpPr>
          <p:cNvPr id="23964" name="Freeform 412"/>
          <p:cNvSpPr>
            <a:spLocks noEditPoints="1"/>
          </p:cNvSpPr>
          <p:nvPr/>
        </p:nvSpPr>
        <p:spPr bwMode="auto">
          <a:xfrm>
            <a:off x="5797550" y="312578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7" y="108"/>
                </a:lnTo>
                <a:lnTo>
                  <a:pt x="25" y="97"/>
                </a:lnTo>
                <a:lnTo>
                  <a:pt x="24" y="87"/>
                </a:lnTo>
                <a:lnTo>
                  <a:pt x="123" y="87"/>
                </a:lnTo>
                <a:lnTo>
                  <a:pt x="123" y="75"/>
                </a:lnTo>
                <a:lnTo>
                  <a:pt x="122" y="59"/>
                </a:lnTo>
                <a:lnTo>
                  <a:pt x="119" y="43"/>
                </a:lnTo>
                <a:lnTo>
                  <a:pt x="114" y="30"/>
                </a:lnTo>
                <a:lnTo>
                  <a:pt x="108" y="19"/>
                </a:lnTo>
                <a:lnTo>
                  <a:pt x="98" y="11"/>
                </a:lnTo>
                <a:lnTo>
                  <a:pt x="88" y="4"/>
                </a:lnTo>
                <a:lnTo>
                  <a:pt x="76" y="1"/>
                </a:lnTo>
                <a:lnTo>
                  <a:pt x="61" y="0"/>
                </a:lnTo>
                <a:lnTo>
                  <a:pt x="49" y="1"/>
                </a:lnTo>
                <a:lnTo>
                  <a:pt x="36" y="5"/>
                </a:lnTo>
                <a:lnTo>
                  <a:pt x="25" y="11"/>
                </a:lnTo>
                <a:lnTo>
                  <a:pt x="17" y="21"/>
                </a:lnTo>
                <a:lnTo>
                  <a:pt x="10" y="32"/>
                </a:lnTo>
                <a:lnTo>
                  <a:pt x="4" y="46"/>
                </a:lnTo>
                <a:lnTo>
                  <a:pt x="1" y="63"/>
                </a:lnTo>
                <a:lnTo>
                  <a:pt x="0" y="80"/>
                </a:lnTo>
                <a:lnTo>
                  <a:pt x="1" y="97"/>
                </a:lnTo>
                <a:lnTo>
                  <a:pt x="4" y="113"/>
                </a:lnTo>
                <a:lnTo>
                  <a:pt x="10" y="127"/>
                </a:lnTo>
                <a:lnTo>
                  <a:pt x="17" y="137"/>
                </a:lnTo>
                <a:lnTo>
                  <a:pt x="25" y="146"/>
                </a:lnTo>
                <a:lnTo>
                  <a:pt x="36" y="152"/>
                </a:lnTo>
                <a:lnTo>
                  <a:pt x="49" y="157"/>
                </a:lnTo>
                <a:lnTo>
                  <a:pt x="61" y="158"/>
                </a:lnTo>
                <a:lnTo>
                  <a:pt x="73" y="157"/>
                </a:lnTo>
                <a:lnTo>
                  <a:pt x="84" y="155"/>
                </a:lnTo>
                <a:lnTo>
                  <a:pt x="94" y="150"/>
                </a:lnTo>
                <a:lnTo>
                  <a:pt x="102" y="144"/>
                </a:lnTo>
                <a:lnTo>
                  <a:pt x="109" y="137"/>
                </a:lnTo>
                <a:lnTo>
                  <a:pt x="115" y="128"/>
                </a:lnTo>
                <a:lnTo>
                  <a:pt x="119" y="118"/>
                </a:lnTo>
                <a:lnTo>
                  <a:pt x="121" y="107"/>
                </a:lnTo>
                <a:lnTo>
                  <a:pt x="99" y="107"/>
                </a:lnTo>
                <a:close/>
                <a:moveTo>
                  <a:pt x="24" y="66"/>
                </a:moveTo>
                <a:lnTo>
                  <a:pt x="25" y="56"/>
                </a:lnTo>
                <a:lnTo>
                  <a:pt x="27" y="47"/>
                </a:lnTo>
                <a:lnTo>
                  <a:pt x="32" y="39"/>
                </a:lnTo>
                <a:lnTo>
                  <a:pt x="36" y="33"/>
                </a:lnTo>
                <a:lnTo>
                  <a:pt x="41" y="28"/>
                </a:lnTo>
                <a:lnTo>
                  <a:pt x="48" y="24"/>
                </a:lnTo>
                <a:lnTo>
                  <a:pt x="54" y="23"/>
                </a:lnTo>
                <a:lnTo>
                  <a:pt x="62" y="22"/>
                </a:lnTo>
                <a:lnTo>
                  <a:pt x="71" y="23"/>
                </a:lnTo>
                <a:lnTo>
                  <a:pt x="78" y="24"/>
                </a:lnTo>
                <a:lnTo>
                  <a:pt x="84" y="29"/>
                </a:lnTo>
                <a:lnTo>
                  <a:pt x="90" y="33"/>
                </a:lnTo>
                <a:lnTo>
                  <a:pt x="94"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965" name="Freeform 413"/>
          <p:cNvSpPr>
            <a:spLocks noEditPoints="1"/>
          </p:cNvSpPr>
          <p:nvPr/>
        </p:nvSpPr>
        <p:spPr bwMode="auto">
          <a:xfrm>
            <a:off x="5902325" y="3097213"/>
            <a:ext cx="73025"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8" y="204"/>
                </a:lnTo>
                <a:lnTo>
                  <a:pt x="106" y="201"/>
                </a:lnTo>
                <a:lnTo>
                  <a:pt x="113" y="197"/>
                </a:lnTo>
                <a:lnTo>
                  <a:pt x="120" y="191"/>
                </a:lnTo>
                <a:lnTo>
                  <a:pt x="126" y="187"/>
                </a:lnTo>
                <a:lnTo>
                  <a:pt x="131" y="180"/>
                </a:lnTo>
                <a:lnTo>
                  <a:pt x="137" y="173"/>
                </a:lnTo>
                <a:lnTo>
                  <a:pt x="141" y="164"/>
                </a:lnTo>
                <a:lnTo>
                  <a:pt x="145" y="156"/>
                </a:lnTo>
                <a:lnTo>
                  <a:pt x="148" y="146"/>
                </a:lnTo>
                <a:lnTo>
                  <a:pt x="150" y="137"/>
                </a:lnTo>
                <a:lnTo>
                  <a:pt x="152" y="125"/>
                </a:lnTo>
                <a:lnTo>
                  <a:pt x="153" y="113"/>
                </a:lnTo>
                <a:lnTo>
                  <a:pt x="153" y="100"/>
                </a:lnTo>
                <a:lnTo>
                  <a:pt x="153" y="89"/>
                </a:lnTo>
                <a:lnTo>
                  <a:pt x="152" y="78"/>
                </a:lnTo>
                <a:lnTo>
                  <a:pt x="150" y="68"/>
                </a:lnTo>
                <a:lnTo>
                  <a:pt x="148" y="57"/>
                </a:lnTo>
                <a:lnTo>
                  <a:pt x="145" y="49"/>
                </a:lnTo>
                <a:lnTo>
                  <a:pt x="142" y="40"/>
                </a:lnTo>
                <a:lnTo>
                  <a:pt x="138" y="33"/>
                </a:lnTo>
                <a:lnTo>
                  <a:pt x="132" y="26"/>
                </a:lnTo>
                <a:lnTo>
                  <a:pt x="127" y="20"/>
                </a:lnTo>
                <a:lnTo>
                  <a:pt x="121" y="15"/>
                </a:lnTo>
                <a:lnTo>
                  <a:pt x="114" y="11"/>
                </a:lnTo>
                <a:lnTo>
                  <a:pt x="107" y="7"/>
                </a:lnTo>
                <a:lnTo>
                  <a:pt x="100" y="4"/>
                </a:lnTo>
                <a:lnTo>
                  <a:pt x="91" y="1"/>
                </a:lnTo>
                <a:lnTo>
                  <a:pt x="82" y="0"/>
                </a:lnTo>
                <a:lnTo>
                  <a:pt x="72" y="0"/>
                </a:lnTo>
                <a:lnTo>
                  <a:pt x="0" y="0"/>
                </a:lnTo>
                <a:lnTo>
                  <a:pt x="0" y="208"/>
                </a:lnTo>
                <a:close/>
                <a:moveTo>
                  <a:pt x="70" y="25"/>
                </a:moveTo>
                <a:lnTo>
                  <a:pt x="83" y="26"/>
                </a:lnTo>
                <a:lnTo>
                  <a:pt x="94" y="29"/>
                </a:lnTo>
                <a:lnTo>
                  <a:pt x="104" y="36"/>
                </a:lnTo>
                <a:lnTo>
                  <a:pt x="112" y="45"/>
                </a:lnTo>
                <a:lnTo>
                  <a:pt x="119" y="56"/>
                </a:lnTo>
                <a:lnTo>
                  <a:pt x="123" y="69"/>
                </a:lnTo>
                <a:lnTo>
                  <a:pt x="126" y="84"/>
                </a:lnTo>
                <a:lnTo>
                  <a:pt x="127" y="103"/>
                </a:lnTo>
                <a:lnTo>
                  <a:pt x="126" y="121"/>
                </a:lnTo>
                <a:lnTo>
                  <a:pt x="124" y="137"/>
                </a:lnTo>
                <a:lnTo>
                  <a:pt x="119" y="150"/>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w="9525">
            <a:noFill/>
            <a:round/>
            <a:headEnd/>
            <a:tailEnd/>
          </a:ln>
        </p:spPr>
        <p:txBody>
          <a:bodyPr/>
          <a:lstStyle/>
          <a:p>
            <a:endParaRPr lang="en-US"/>
          </a:p>
        </p:txBody>
      </p:sp>
      <p:sp>
        <p:nvSpPr>
          <p:cNvPr id="23966" name="Rectangle 414"/>
          <p:cNvSpPr>
            <a:spLocks noChangeArrowheads="1"/>
          </p:cNvSpPr>
          <p:nvPr/>
        </p:nvSpPr>
        <p:spPr bwMode="auto">
          <a:xfrm>
            <a:off x="5988050" y="3190875"/>
            <a:ext cx="12700" cy="15875"/>
          </a:xfrm>
          <a:prstGeom prst="rect">
            <a:avLst/>
          </a:prstGeom>
          <a:solidFill>
            <a:srgbClr val="000080"/>
          </a:solidFill>
          <a:ln w="9525">
            <a:noFill/>
            <a:miter lim="800000"/>
            <a:headEnd/>
            <a:tailEnd/>
          </a:ln>
        </p:spPr>
        <p:txBody>
          <a:bodyPr/>
          <a:lstStyle/>
          <a:p>
            <a:endParaRPr lang="ru-RU" altLang="en-US"/>
          </a:p>
        </p:txBody>
      </p:sp>
      <p:sp>
        <p:nvSpPr>
          <p:cNvPr id="23967" name="Freeform 415"/>
          <p:cNvSpPr>
            <a:spLocks/>
          </p:cNvSpPr>
          <p:nvPr/>
        </p:nvSpPr>
        <p:spPr bwMode="auto">
          <a:xfrm>
            <a:off x="4851400" y="3294063"/>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2"/>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w="9525">
            <a:noFill/>
            <a:round/>
            <a:headEnd/>
            <a:tailEnd/>
          </a:ln>
        </p:spPr>
        <p:txBody>
          <a:bodyPr/>
          <a:lstStyle/>
          <a:p>
            <a:endParaRPr lang="en-US"/>
          </a:p>
        </p:txBody>
      </p:sp>
      <p:sp>
        <p:nvSpPr>
          <p:cNvPr id="23968" name="Freeform 416"/>
          <p:cNvSpPr>
            <a:spLocks noEditPoints="1"/>
          </p:cNvSpPr>
          <p:nvPr/>
        </p:nvSpPr>
        <p:spPr bwMode="auto">
          <a:xfrm>
            <a:off x="4919663" y="3294063"/>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3"/>
                </a:lnTo>
                <a:lnTo>
                  <a:pt x="82" y="1"/>
                </a:lnTo>
                <a:lnTo>
                  <a:pt x="69" y="0"/>
                </a:lnTo>
                <a:lnTo>
                  <a:pt x="62" y="0"/>
                </a:lnTo>
                <a:lnTo>
                  <a:pt x="54" y="2"/>
                </a:lnTo>
                <a:lnTo>
                  <a:pt x="47" y="5"/>
                </a:lnTo>
                <a:lnTo>
                  <a:pt x="40" y="7"/>
                </a:lnTo>
                <a:lnTo>
                  <a:pt x="34" y="12"/>
                </a:lnTo>
                <a:lnTo>
                  <a:pt x="29" y="16"/>
                </a:lnTo>
                <a:lnTo>
                  <a:pt x="24" y="22"/>
                </a:lnTo>
                <a:lnTo>
                  <a:pt x="18" y="28"/>
                </a:lnTo>
                <a:lnTo>
                  <a:pt x="14" y="36"/>
                </a:lnTo>
                <a:lnTo>
                  <a:pt x="11" y="44"/>
                </a:lnTo>
                <a:lnTo>
                  <a:pt x="8" y="53"/>
                </a:lnTo>
                <a:lnTo>
                  <a:pt x="5" y="63"/>
                </a:lnTo>
                <a:lnTo>
                  <a:pt x="4" y="73"/>
                </a:lnTo>
                <a:lnTo>
                  <a:pt x="1" y="85"/>
                </a:lnTo>
                <a:lnTo>
                  <a:pt x="0" y="98"/>
                </a:lnTo>
                <a:lnTo>
                  <a:pt x="0" y="111"/>
                </a:lnTo>
                <a:lnTo>
                  <a:pt x="0" y="122"/>
                </a:lnTo>
                <a:lnTo>
                  <a:pt x="1" y="133"/>
                </a:lnTo>
                <a:lnTo>
                  <a:pt x="3" y="142"/>
                </a:lnTo>
                <a:lnTo>
                  <a:pt x="5" y="151"/>
                </a:lnTo>
                <a:lnTo>
                  <a:pt x="7" y="159"/>
                </a:lnTo>
                <a:lnTo>
                  <a:pt x="10" y="166"/>
                </a:lnTo>
                <a:lnTo>
                  <a:pt x="13" y="173"/>
                </a:lnTo>
                <a:lnTo>
                  <a:pt x="17" y="180"/>
                </a:lnTo>
                <a:lnTo>
                  <a:pt x="22" y="185"/>
                </a:lnTo>
                <a:lnTo>
                  <a:pt x="27" y="190"/>
                </a:lnTo>
                <a:lnTo>
                  <a:pt x="32" y="194"/>
                </a:lnTo>
                <a:lnTo>
                  <a:pt x="38" y="198"/>
                </a:lnTo>
                <a:lnTo>
                  <a:pt x="45" y="200"/>
                </a:lnTo>
                <a:lnTo>
                  <a:pt x="51" y="203"/>
                </a:lnTo>
                <a:lnTo>
                  <a:pt x="58" y="204"/>
                </a:lnTo>
                <a:lnTo>
                  <a:pt x="66" y="204"/>
                </a:lnTo>
                <a:lnTo>
                  <a:pt x="80" y="203"/>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8"/>
                </a:lnTo>
                <a:lnTo>
                  <a:pt x="104" y="80"/>
                </a:lnTo>
                <a:lnTo>
                  <a:pt x="93" y="74"/>
                </a:lnTo>
                <a:lnTo>
                  <a:pt x="83" y="71"/>
                </a:lnTo>
                <a:lnTo>
                  <a:pt x="70" y="70"/>
                </a:lnTo>
                <a:lnTo>
                  <a:pt x="57" y="71"/>
                </a:lnTo>
                <a:lnTo>
                  <a:pt x="46" y="76"/>
                </a:lnTo>
                <a:lnTo>
                  <a:pt x="35" y="83"/>
                </a:lnTo>
                <a:lnTo>
                  <a:pt x="27" y="92"/>
                </a:lnTo>
                <a:lnTo>
                  <a:pt x="28" y="76"/>
                </a:lnTo>
                <a:lnTo>
                  <a:pt x="31" y="62"/>
                </a:lnTo>
                <a:lnTo>
                  <a:pt x="34" y="50"/>
                </a:lnTo>
                <a:lnTo>
                  <a:pt x="39" y="41"/>
                </a:lnTo>
                <a:lnTo>
                  <a:pt x="45" y="33"/>
                </a:lnTo>
                <a:lnTo>
                  <a:pt x="52" y="28"/>
                </a:lnTo>
                <a:lnTo>
                  <a:pt x="61" y="24"/>
                </a:lnTo>
                <a:lnTo>
                  <a:pt x="70" y="23"/>
                </a:lnTo>
                <a:lnTo>
                  <a:pt x="76" y="23"/>
                </a:lnTo>
                <a:lnTo>
                  <a:pt x="83" y="26"/>
                </a:lnTo>
                <a:lnTo>
                  <a:pt x="88" y="28"/>
                </a:lnTo>
                <a:lnTo>
                  <a:pt x="93" y="30"/>
                </a:lnTo>
                <a:lnTo>
                  <a:pt x="96" y="35"/>
                </a:lnTo>
                <a:lnTo>
                  <a:pt x="100" y="40"/>
                </a:lnTo>
                <a:lnTo>
                  <a:pt x="102" y="46"/>
                </a:lnTo>
                <a:lnTo>
                  <a:pt x="103" y="52"/>
                </a:lnTo>
                <a:lnTo>
                  <a:pt x="127" y="52"/>
                </a:lnTo>
                <a:close/>
                <a:moveTo>
                  <a:pt x="103" y="136"/>
                </a:moveTo>
                <a:lnTo>
                  <a:pt x="102" y="145"/>
                </a:lnTo>
                <a:lnTo>
                  <a:pt x="101" y="155"/>
                </a:lnTo>
                <a:lnTo>
                  <a:pt x="97" y="162"/>
                </a:lnTo>
                <a:lnTo>
                  <a:pt x="92" y="169"/>
                </a:lnTo>
                <a:lnTo>
                  <a:pt x="87" y="173"/>
                </a:lnTo>
                <a:lnTo>
                  <a:pt x="82" y="177"/>
                </a:lnTo>
                <a:lnTo>
                  <a:pt x="74" y="179"/>
                </a:lnTo>
                <a:lnTo>
                  <a:pt x="66" y="180"/>
                </a:lnTo>
                <a:lnTo>
                  <a:pt x="58" y="179"/>
                </a:lnTo>
                <a:lnTo>
                  <a:pt x="51" y="177"/>
                </a:lnTo>
                <a:lnTo>
                  <a:pt x="45" y="173"/>
                </a:lnTo>
                <a:lnTo>
                  <a:pt x="39" y="169"/>
                </a:lnTo>
                <a:lnTo>
                  <a:pt x="35" y="162"/>
                </a:lnTo>
                <a:lnTo>
                  <a:pt x="32" y="155"/>
                </a:lnTo>
                <a:lnTo>
                  <a:pt x="30" y="147"/>
                </a:lnTo>
                <a:lnTo>
                  <a:pt x="29" y="136"/>
                </a:lnTo>
                <a:lnTo>
                  <a:pt x="30" y="127"/>
                </a:lnTo>
                <a:lnTo>
                  <a:pt x="31" y="119"/>
                </a:lnTo>
                <a:lnTo>
                  <a:pt x="35" y="111"/>
                </a:lnTo>
                <a:lnTo>
                  <a:pt x="39" y="105"/>
                </a:lnTo>
                <a:lnTo>
                  <a:pt x="45" y="100"/>
                </a:lnTo>
                <a:lnTo>
                  <a:pt x="51" y="97"/>
                </a:lnTo>
                <a:lnTo>
                  <a:pt x="58" y="94"/>
                </a:lnTo>
                <a:lnTo>
                  <a:pt x="67" y="93"/>
                </a:lnTo>
                <a:lnTo>
                  <a:pt x="74" y="94"/>
                </a:lnTo>
                <a:lnTo>
                  <a:pt x="82" y="97"/>
                </a:lnTo>
                <a:lnTo>
                  <a:pt x="88" y="100"/>
                </a:lnTo>
                <a:lnTo>
                  <a:pt x="93" y="105"/>
                </a:lnTo>
                <a:lnTo>
                  <a:pt x="97" y="111"/>
                </a:lnTo>
                <a:lnTo>
                  <a:pt x="101" y="119"/>
                </a:lnTo>
                <a:lnTo>
                  <a:pt x="102" y="127"/>
                </a:lnTo>
                <a:lnTo>
                  <a:pt x="103" y="136"/>
                </a:lnTo>
                <a:close/>
              </a:path>
            </a:pathLst>
          </a:custGeom>
          <a:solidFill>
            <a:srgbClr val="000080"/>
          </a:solidFill>
          <a:ln w="9525">
            <a:noFill/>
            <a:round/>
            <a:headEnd/>
            <a:tailEnd/>
          </a:ln>
        </p:spPr>
        <p:txBody>
          <a:bodyPr/>
          <a:lstStyle/>
          <a:p>
            <a:endParaRPr lang="en-US"/>
          </a:p>
        </p:txBody>
      </p:sp>
      <p:sp>
        <p:nvSpPr>
          <p:cNvPr id="23969" name="Freeform 417"/>
          <p:cNvSpPr>
            <a:spLocks/>
          </p:cNvSpPr>
          <p:nvPr/>
        </p:nvSpPr>
        <p:spPr bwMode="auto">
          <a:xfrm>
            <a:off x="5537200" y="3290888"/>
            <a:ext cx="84138" cy="109537"/>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100"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w="9525">
            <a:noFill/>
            <a:round/>
            <a:headEnd/>
            <a:tailEnd/>
          </a:ln>
        </p:spPr>
        <p:txBody>
          <a:bodyPr/>
          <a:lstStyle/>
          <a:p>
            <a:endParaRPr lang="en-US"/>
          </a:p>
        </p:txBody>
      </p:sp>
      <p:sp>
        <p:nvSpPr>
          <p:cNvPr id="23970" name="Freeform 418"/>
          <p:cNvSpPr>
            <a:spLocks noEditPoints="1"/>
          </p:cNvSpPr>
          <p:nvPr/>
        </p:nvSpPr>
        <p:spPr bwMode="auto">
          <a:xfrm>
            <a:off x="5634038" y="3317875"/>
            <a:ext cx="61912"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6"/>
                </a:lnTo>
                <a:lnTo>
                  <a:pt x="43" y="136"/>
                </a:lnTo>
                <a:lnTo>
                  <a:pt x="38" y="135"/>
                </a:lnTo>
                <a:lnTo>
                  <a:pt x="34" y="133"/>
                </a:lnTo>
                <a:lnTo>
                  <a:pt x="31" y="131"/>
                </a:lnTo>
                <a:lnTo>
                  <a:pt x="27" y="127"/>
                </a:lnTo>
                <a:lnTo>
                  <a:pt x="26" y="122"/>
                </a:lnTo>
                <a:lnTo>
                  <a:pt x="24" y="118"/>
                </a:lnTo>
                <a:lnTo>
                  <a:pt x="24" y="113"/>
                </a:lnTo>
                <a:lnTo>
                  <a:pt x="24" y="107"/>
                </a:lnTo>
                <a:lnTo>
                  <a:pt x="25" y="103"/>
                </a:lnTo>
                <a:lnTo>
                  <a:pt x="27" y="99"/>
                </a:lnTo>
                <a:lnTo>
                  <a:pt x="30"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9" y="155"/>
                </a:lnTo>
                <a:lnTo>
                  <a:pt x="129" y="135"/>
                </a:lnTo>
                <a:lnTo>
                  <a:pt x="122" y="136"/>
                </a:lnTo>
                <a:lnTo>
                  <a:pt x="118" y="135"/>
                </a:lnTo>
                <a:lnTo>
                  <a:pt x="115" y="132"/>
                </a:lnTo>
                <a:lnTo>
                  <a:pt x="114" y="127"/>
                </a:lnTo>
                <a:lnTo>
                  <a:pt x="114" y="120"/>
                </a:lnTo>
                <a:lnTo>
                  <a:pt x="114" y="46"/>
                </a:lnTo>
                <a:lnTo>
                  <a:pt x="113" y="35"/>
                </a:lnTo>
                <a:lnTo>
                  <a:pt x="111" y="26"/>
                </a:lnTo>
                <a:lnTo>
                  <a:pt x="107" y="18"/>
                </a:lnTo>
                <a:lnTo>
                  <a:pt x="101" y="11"/>
                </a:lnTo>
                <a:lnTo>
                  <a:pt x="94" y="6"/>
                </a:lnTo>
                <a:lnTo>
                  <a:pt x="84" y="2"/>
                </a:lnTo>
                <a:lnTo>
                  <a:pt x="74" y="1"/>
                </a:lnTo>
                <a:lnTo>
                  <a:pt x="61" y="0"/>
                </a:lnTo>
                <a:lnTo>
                  <a:pt x="49" y="1"/>
                </a:lnTo>
                <a:lnTo>
                  <a:pt x="38" y="4"/>
                </a:lnTo>
                <a:lnTo>
                  <a:pt x="28" y="7"/>
                </a:lnTo>
                <a:lnTo>
                  <a:pt x="21" y="13"/>
                </a:lnTo>
                <a:lnTo>
                  <a:pt x="15" y="20"/>
                </a:lnTo>
                <a:lnTo>
                  <a:pt x="11" y="28"/>
                </a:lnTo>
                <a:lnTo>
                  <a:pt x="7" y="37"/>
                </a:lnTo>
                <a:lnTo>
                  <a:pt x="6" y="48"/>
                </a:lnTo>
                <a:lnTo>
                  <a:pt x="6" y="49"/>
                </a:lnTo>
                <a:lnTo>
                  <a:pt x="28" y="49"/>
                </a:lnTo>
                <a:lnTo>
                  <a:pt x="28" y="43"/>
                </a:lnTo>
                <a:lnTo>
                  <a:pt x="31"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9" y="35"/>
                </a:lnTo>
                <a:lnTo>
                  <a:pt x="91" y="39"/>
                </a:lnTo>
                <a:lnTo>
                  <a:pt x="91" y="44"/>
                </a:lnTo>
                <a:lnTo>
                  <a:pt x="91" y="50"/>
                </a:lnTo>
                <a:lnTo>
                  <a:pt x="90" y="55"/>
                </a:lnTo>
                <a:lnTo>
                  <a:pt x="89" y="57"/>
                </a:lnTo>
                <a:lnTo>
                  <a:pt x="84" y="60"/>
                </a:lnTo>
                <a:lnTo>
                  <a:pt x="79" y="62"/>
                </a:lnTo>
                <a:lnTo>
                  <a:pt x="71" y="63"/>
                </a:lnTo>
                <a:lnTo>
                  <a:pt x="60" y="64"/>
                </a:lnTo>
                <a:lnTo>
                  <a:pt x="47" y="65"/>
                </a:lnTo>
                <a:lnTo>
                  <a:pt x="36" y="68"/>
                </a:lnTo>
                <a:lnTo>
                  <a:pt x="26" y="71"/>
                </a:lnTo>
                <a:lnTo>
                  <a:pt x="18" y="75"/>
                </a:lnTo>
                <a:lnTo>
                  <a:pt x="12" y="81"/>
                </a:lnTo>
                <a:lnTo>
                  <a:pt x="6" y="86"/>
                </a:lnTo>
                <a:lnTo>
                  <a:pt x="3" y="94"/>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3971" name="Freeform 419"/>
          <p:cNvSpPr>
            <a:spLocks/>
          </p:cNvSpPr>
          <p:nvPr/>
        </p:nvSpPr>
        <p:spPr bwMode="auto">
          <a:xfrm>
            <a:off x="5705475" y="3317875"/>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9"/>
                </a:lnTo>
                <a:lnTo>
                  <a:pt x="38" y="33"/>
                </a:lnTo>
                <a:lnTo>
                  <a:pt x="44" y="29"/>
                </a:lnTo>
                <a:lnTo>
                  <a:pt x="53" y="28"/>
                </a:lnTo>
                <a:lnTo>
                  <a:pt x="61" y="27"/>
                </a:lnTo>
                <a:lnTo>
                  <a:pt x="66" y="27"/>
                </a:lnTo>
                <a:lnTo>
                  <a:pt x="66" y="0"/>
                </a:lnTo>
                <a:lnTo>
                  <a:pt x="60" y="0"/>
                </a:lnTo>
                <a:lnTo>
                  <a:pt x="54" y="0"/>
                </a:lnTo>
                <a:lnTo>
                  <a:pt x="47" y="2"/>
                </a:lnTo>
                <a:lnTo>
                  <a:pt x="42" y="5"/>
                </a:lnTo>
                <a:lnTo>
                  <a:pt x="37" y="7"/>
                </a:lnTo>
                <a:lnTo>
                  <a:pt x="32" y="12"/>
                </a:lnTo>
                <a:lnTo>
                  <a:pt x="28" y="18"/>
                </a:lnTo>
                <a:lnTo>
                  <a:pt x="25" y="23"/>
                </a:lnTo>
                <a:lnTo>
                  <a:pt x="22" y="30"/>
                </a:lnTo>
                <a:lnTo>
                  <a:pt x="22" y="4"/>
                </a:lnTo>
                <a:lnTo>
                  <a:pt x="0" y="4"/>
                </a:lnTo>
                <a:lnTo>
                  <a:pt x="0" y="155"/>
                </a:lnTo>
                <a:close/>
              </a:path>
            </a:pathLst>
          </a:custGeom>
          <a:solidFill>
            <a:srgbClr val="000080"/>
          </a:solidFill>
          <a:ln w="9525">
            <a:noFill/>
            <a:round/>
            <a:headEnd/>
            <a:tailEnd/>
          </a:ln>
        </p:spPr>
        <p:txBody>
          <a:bodyPr/>
          <a:lstStyle/>
          <a:p>
            <a:endParaRPr lang="en-US"/>
          </a:p>
        </p:txBody>
      </p:sp>
      <p:sp>
        <p:nvSpPr>
          <p:cNvPr id="23972" name="Freeform 420"/>
          <p:cNvSpPr>
            <a:spLocks noEditPoints="1"/>
          </p:cNvSpPr>
          <p:nvPr/>
        </p:nvSpPr>
        <p:spPr bwMode="auto">
          <a:xfrm>
            <a:off x="5746750" y="3290888"/>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73" name="Freeform 421"/>
          <p:cNvSpPr>
            <a:spLocks noEditPoints="1"/>
          </p:cNvSpPr>
          <p:nvPr/>
        </p:nvSpPr>
        <p:spPr bwMode="auto">
          <a:xfrm>
            <a:off x="5770563" y="3317875"/>
            <a:ext cx="58737" cy="84138"/>
          </a:xfrm>
          <a:custGeom>
            <a:avLst/>
            <a:gdLst>
              <a:gd name="T0" fmla="*/ 2147483647 w 128"/>
              <a:gd name="T1" fmla="*/ 2147483647 h 159"/>
              <a:gd name="T2" fmla="*/ 2147483647 w 128"/>
              <a:gd name="T3" fmla="*/ 2147483647 h 159"/>
              <a:gd name="T4" fmla="*/ 2147483647 w 128"/>
              <a:gd name="T5" fmla="*/ 2147483647 h 159"/>
              <a:gd name="T6" fmla="*/ 2147483647 w 128"/>
              <a:gd name="T7" fmla="*/ 2147483647 h 159"/>
              <a:gd name="T8" fmla="*/ 2147483647 w 128"/>
              <a:gd name="T9" fmla="*/ 2147483647 h 159"/>
              <a:gd name="T10" fmla="*/ 2147483647 w 128"/>
              <a:gd name="T11" fmla="*/ 2147483647 h 159"/>
              <a:gd name="T12" fmla="*/ 2147483647 w 128"/>
              <a:gd name="T13" fmla="*/ 2147483647 h 159"/>
              <a:gd name="T14" fmla="*/ 2147483647 w 128"/>
              <a:gd name="T15" fmla="*/ 2147483647 h 159"/>
              <a:gd name="T16" fmla="*/ 2147483647 w 128"/>
              <a:gd name="T17" fmla="*/ 2147483647 h 159"/>
              <a:gd name="T18" fmla="*/ 2147483647 w 128"/>
              <a:gd name="T19" fmla="*/ 2147483647 h 159"/>
              <a:gd name="T20" fmla="*/ 2147483647 w 128"/>
              <a:gd name="T21" fmla="*/ 2147483647 h 159"/>
              <a:gd name="T22" fmla="*/ 2147483647 w 128"/>
              <a:gd name="T23" fmla="*/ 2147483647 h 159"/>
              <a:gd name="T24" fmla="*/ 2147483647 w 128"/>
              <a:gd name="T25" fmla="*/ 2147483647 h 159"/>
              <a:gd name="T26" fmla="*/ 2147483647 w 128"/>
              <a:gd name="T27" fmla="*/ 2147483647 h 159"/>
              <a:gd name="T28" fmla="*/ 2147483647 w 128"/>
              <a:gd name="T29" fmla="*/ 2147483647 h 159"/>
              <a:gd name="T30" fmla="*/ 2147483647 w 128"/>
              <a:gd name="T31" fmla="*/ 2147483647 h 159"/>
              <a:gd name="T32" fmla="*/ 2147483647 w 128"/>
              <a:gd name="T33" fmla="*/ 2147483647 h 159"/>
              <a:gd name="T34" fmla="*/ 2147483647 w 128"/>
              <a:gd name="T35" fmla="*/ 2147483647 h 159"/>
              <a:gd name="T36" fmla="*/ 2147483647 w 128"/>
              <a:gd name="T37" fmla="*/ 2147483647 h 159"/>
              <a:gd name="T38" fmla="*/ 2147483647 w 128"/>
              <a:gd name="T39" fmla="*/ 2147483647 h 159"/>
              <a:gd name="T40" fmla="*/ 2147483647 w 128"/>
              <a:gd name="T41" fmla="*/ 2147483647 h 159"/>
              <a:gd name="T42" fmla="*/ 2147483647 w 128"/>
              <a:gd name="T43" fmla="*/ 2147483647 h 159"/>
              <a:gd name="T44" fmla="*/ 2147483647 w 128"/>
              <a:gd name="T45" fmla="*/ 2147483647 h 159"/>
              <a:gd name="T46" fmla="*/ 2147483647 w 128"/>
              <a:gd name="T47" fmla="*/ 2147483647 h 159"/>
              <a:gd name="T48" fmla="*/ 2147483647 w 128"/>
              <a:gd name="T49" fmla="*/ 2147483647 h 159"/>
              <a:gd name="T50" fmla="*/ 2147483647 w 128"/>
              <a:gd name="T51" fmla="*/ 2147483647 h 159"/>
              <a:gd name="T52" fmla="*/ 2147483647 w 128"/>
              <a:gd name="T53" fmla="*/ 2147483647 h 159"/>
              <a:gd name="T54" fmla="*/ 2147483647 w 128"/>
              <a:gd name="T55" fmla="*/ 0 h 159"/>
              <a:gd name="T56" fmla="*/ 2147483647 w 128"/>
              <a:gd name="T57" fmla="*/ 2147483647 h 159"/>
              <a:gd name="T58" fmla="*/ 2147483647 w 128"/>
              <a:gd name="T59" fmla="*/ 2147483647 h 159"/>
              <a:gd name="T60" fmla="*/ 2147483647 w 128"/>
              <a:gd name="T61" fmla="*/ 2147483647 h 159"/>
              <a:gd name="T62" fmla="*/ 2147483647 w 128"/>
              <a:gd name="T63" fmla="*/ 2147483647 h 159"/>
              <a:gd name="T64" fmla="*/ 2147483647 w 128"/>
              <a:gd name="T65" fmla="*/ 2147483647 h 159"/>
              <a:gd name="T66" fmla="*/ 2147483647 w 128"/>
              <a:gd name="T67" fmla="*/ 2147483647 h 159"/>
              <a:gd name="T68" fmla="*/ 2147483647 w 128"/>
              <a:gd name="T69" fmla="*/ 2147483647 h 159"/>
              <a:gd name="T70" fmla="*/ 2147483647 w 128"/>
              <a:gd name="T71" fmla="*/ 2147483647 h 159"/>
              <a:gd name="T72" fmla="*/ 2147483647 w 128"/>
              <a:gd name="T73" fmla="*/ 2147483647 h 159"/>
              <a:gd name="T74" fmla="*/ 2147483647 w 128"/>
              <a:gd name="T75" fmla="*/ 2147483647 h 159"/>
              <a:gd name="T76" fmla="*/ 2147483647 w 128"/>
              <a:gd name="T77" fmla="*/ 2147483647 h 159"/>
              <a:gd name="T78" fmla="*/ 2147483647 w 128"/>
              <a:gd name="T79" fmla="*/ 2147483647 h 159"/>
              <a:gd name="T80" fmla="*/ 2147483647 w 128"/>
              <a:gd name="T81" fmla="*/ 2147483647 h 159"/>
              <a:gd name="T82" fmla="*/ 2147483647 w 128"/>
              <a:gd name="T83" fmla="*/ 2147483647 h 159"/>
              <a:gd name="T84" fmla="*/ 2147483647 w 128"/>
              <a:gd name="T85" fmla="*/ 2147483647 h 159"/>
              <a:gd name="T86" fmla="*/ 2147483647 w 128"/>
              <a:gd name="T87" fmla="*/ 2147483647 h 159"/>
              <a:gd name="T88" fmla="*/ 2147483647 w 128"/>
              <a:gd name="T89" fmla="*/ 2147483647 h 159"/>
              <a:gd name="T90" fmla="*/ 2147483647 w 128"/>
              <a:gd name="T91" fmla="*/ 2147483647 h 159"/>
              <a:gd name="T92" fmla="*/ 2147483647 w 128"/>
              <a:gd name="T93" fmla="*/ 2147483647 h 159"/>
              <a:gd name="T94" fmla="*/ 2147483647 w 128"/>
              <a:gd name="T95" fmla="*/ 2147483647 h 159"/>
              <a:gd name="T96" fmla="*/ 0 w 128"/>
              <a:gd name="T97" fmla="*/ 2147483647 h 159"/>
              <a:gd name="T98" fmla="*/ 2147483647 w 128"/>
              <a:gd name="T99" fmla="*/ 2147483647 h 159"/>
              <a:gd name="T100" fmla="*/ 2147483647 w 128"/>
              <a:gd name="T101" fmla="*/ 2147483647 h 159"/>
              <a:gd name="T102" fmla="*/ 2147483647 w 128"/>
              <a:gd name="T103" fmla="*/ 2147483647 h 159"/>
              <a:gd name="T104" fmla="*/ 2147483647 w 128"/>
              <a:gd name="T105" fmla="*/ 2147483647 h 159"/>
              <a:gd name="T106" fmla="*/ 2147483647 w 128"/>
              <a:gd name="T107" fmla="*/ 2147483647 h 159"/>
              <a:gd name="T108" fmla="*/ 2147483647 w 128"/>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9"/>
              <a:gd name="T167" fmla="*/ 128 w 128"/>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9">
                <a:moveTo>
                  <a:pt x="91" y="77"/>
                </a:moveTo>
                <a:lnTo>
                  <a:pt x="91" y="99"/>
                </a:lnTo>
                <a:lnTo>
                  <a:pt x="89" y="107"/>
                </a:lnTo>
                <a:lnTo>
                  <a:pt x="87" y="114"/>
                </a:lnTo>
                <a:lnTo>
                  <a:pt x="84" y="120"/>
                </a:lnTo>
                <a:lnTo>
                  <a:pt x="79" y="126"/>
                </a:lnTo>
                <a:lnTo>
                  <a:pt x="73" y="131"/>
                </a:lnTo>
                <a:lnTo>
                  <a:pt x="65" y="134"/>
                </a:lnTo>
                <a:lnTo>
                  <a:pt x="58" y="135"/>
                </a:lnTo>
                <a:lnTo>
                  <a:pt x="48" y="136"/>
                </a:lnTo>
                <a:lnTo>
                  <a:pt x="43" y="136"/>
                </a:lnTo>
                <a:lnTo>
                  <a:pt x="38" y="135"/>
                </a:lnTo>
                <a:lnTo>
                  <a:pt x="34" y="133"/>
                </a:lnTo>
                <a:lnTo>
                  <a:pt x="30" y="131"/>
                </a:lnTo>
                <a:lnTo>
                  <a:pt x="27" y="127"/>
                </a:lnTo>
                <a:lnTo>
                  <a:pt x="26" y="122"/>
                </a:lnTo>
                <a:lnTo>
                  <a:pt x="24" y="118"/>
                </a:lnTo>
                <a:lnTo>
                  <a:pt x="24" y="113"/>
                </a:lnTo>
                <a:lnTo>
                  <a:pt x="24" y="107"/>
                </a:lnTo>
                <a:lnTo>
                  <a:pt x="25" y="103"/>
                </a:lnTo>
                <a:lnTo>
                  <a:pt x="27" y="99"/>
                </a:lnTo>
                <a:lnTo>
                  <a:pt x="29" y="96"/>
                </a:lnTo>
                <a:lnTo>
                  <a:pt x="33" y="92"/>
                </a:lnTo>
                <a:lnTo>
                  <a:pt x="37" y="90"/>
                </a:lnTo>
                <a:lnTo>
                  <a:pt x="42" y="89"/>
                </a:lnTo>
                <a:lnTo>
                  <a:pt x="47" y="88"/>
                </a:lnTo>
                <a:lnTo>
                  <a:pt x="59" y="85"/>
                </a:lnTo>
                <a:lnTo>
                  <a:pt x="70"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8" y="155"/>
                </a:lnTo>
                <a:lnTo>
                  <a:pt x="128" y="135"/>
                </a:lnTo>
                <a:lnTo>
                  <a:pt x="122" y="136"/>
                </a:lnTo>
                <a:lnTo>
                  <a:pt x="118" y="135"/>
                </a:lnTo>
                <a:lnTo>
                  <a:pt x="115" y="132"/>
                </a:lnTo>
                <a:lnTo>
                  <a:pt x="114" y="127"/>
                </a:lnTo>
                <a:lnTo>
                  <a:pt x="114" y="120"/>
                </a:lnTo>
                <a:lnTo>
                  <a:pt x="114" y="46"/>
                </a:lnTo>
                <a:lnTo>
                  <a:pt x="113" y="35"/>
                </a:lnTo>
                <a:lnTo>
                  <a:pt x="111" y="26"/>
                </a:lnTo>
                <a:lnTo>
                  <a:pt x="106" y="18"/>
                </a:lnTo>
                <a:lnTo>
                  <a:pt x="101" y="11"/>
                </a:lnTo>
                <a:lnTo>
                  <a:pt x="94" y="6"/>
                </a:lnTo>
                <a:lnTo>
                  <a:pt x="84" y="2"/>
                </a:lnTo>
                <a:lnTo>
                  <a:pt x="74" y="1"/>
                </a:lnTo>
                <a:lnTo>
                  <a:pt x="61" y="0"/>
                </a:lnTo>
                <a:lnTo>
                  <a:pt x="48" y="1"/>
                </a:lnTo>
                <a:lnTo>
                  <a:pt x="38" y="4"/>
                </a:lnTo>
                <a:lnTo>
                  <a:pt x="28" y="7"/>
                </a:lnTo>
                <a:lnTo>
                  <a:pt x="21" y="13"/>
                </a:lnTo>
                <a:lnTo>
                  <a:pt x="15" y="20"/>
                </a:lnTo>
                <a:lnTo>
                  <a:pt x="10" y="28"/>
                </a:lnTo>
                <a:lnTo>
                  <a:pt x="7" y="37"/>
                </a:lnTo>
                <a:lnTo>
                  <a:pt x="6" y="48"/>
                </a:lnTo>
                <a:lnTo>
                  <a:pt x="6" y="49"/>
                </a:lnTo>
                <a:lnTo>
                  <a:pt x="28" y="49"/>
                </a:lnTo>
                <a:lnTo>
                  <a:pt x="28" y="43"/>
                </a:lnTo>
                <a:lnTo>
                  <a:pt x="30"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8" y="35"/>
                </a:lnTo>
                <a:lnTo>
                  <a:pt x="91" y="39"/>
                </a:lnTo>
                <a:lnTo>
                  <a:pt x="91" y="44"/>
                </a:lnTo>
                <a:lnTo>
                  <a:pt x="91" y="50"/>
                </a:lnTo>
                <a:lnTo>
                  <a:pt x="89" y="55"/>
                </a:lnTo>
                <a:lnTo>
                  <a:pt x="88" y="57"/>
                </a:lnTo>
                <a:lnTo>
                  <a:pt x="84" y="60"/>
                </a:lnTo>
                <a:lnTo>
                  <a:pt x="79" y="62"/>
                </a:lnTo>
                <a:lnTo>
                  <a:pt x="70" y="63"/>
                </a:lnTo>
                <a:lnTo>
                  <a:pt x="60" y="64"/>
                </a:lnTo>
                <a:lnTo>
                  <a:pt x="47" y="65"/>
                </a:lnTo>
                <a:lnTo>
                  <a:pt x="36" y="68"/>
                </a:lnTo>
                <a:lnTo>
                  <a:pt x="26" y="71"/>
                </a:lnTo>
                <a:lnTo>
                  <a:pt x="18" y="75"/>
                </a:lnTo>
                <a:lnTo>
                  <a:pt x="11" y="81"/>
                </a:lnTo>
                <a:lnTo>
                  <a:pt x="6" y="86"/>
                </a:lnTo>
                <a:lnTo>
                  <a:pt x="3" y="94"/>
                </a:lnTo>
                <a:lnTo>
                  <a:pt x="1" y="103"/>
                </a:lnTo>
                <a:lnTo>
                  <a:pt x="0" y="113"/>
                </a:lnTo>
                <a:lnTo>
                  <a:pt x="1" y="124"/>
                </a:lnTo>
                <a:lnTo>
                  <a:pt x="3" y="132"/>
                </a:lnTo>
                <a:lnTo>
                  <a:pt x="6" y="140"/>
                </a:lnTo>
                <a:lnTo>
                  <a:pt x="11" y="147"/>
                </a:lnTo>
                <a:lnTo>
                  <a:pt x="18" y="152"/>
                </a:lnTo>
                <a:lnTo>
                  <a:pt x="25" y="155"/>
                </a:lnTo>
                <a:lnTo>
                  <a:pt x="35" y="157"/>
                </a:lnTo>
                <a:lnTo>
                  <a:pt x="44" y="159"/>
                </a:lnTo>
                <a:lnTo>
                  <a:pt x="58" y="157"/>
                </a:lnTo>
                <a:lnTo>
                  <a:pt x="70" y="153"/>
                </a:lnTo>
                <a:lnTo>
                  <a:pt x="82" y="145"/>
                </a:lnTo>
                <a:lnTo>
                  <a:pt x="93" y="134"/>
                </a:lnTo>
                <a:close/>
              </a:path>
            </a:pathLst>
          </a:custGeom>
          <a:solidFill>
            <a:srgbClr val="000080"/>
          </a:solidFill>
          <a:ln w="9525">
            <a:noFill/>
            <a:round/>
            <a:headEnd/>
            <a:tailEnd/>
          </a:ln>
        </p:spPr>
        <p:txBody>
          <a:bodyPr/>
          <a:lstStyle/>
          <a:p>
            <a:endParaRPr lang="en-US"/>
          </a:p>
        </p:txBody>
      </p:sp>
      <p:sp>
        <p:nvSpPr>
          <p:cNvPr id="23974" name="Freeform 422"/>
          <p:cNvSpPr>
            <a:spLocks noEditPoints="1"/>
          </p:cNvSpPr>
          <p:nvPr/>
        </p:nvSpPr>
        <p:spPr bwMode="auto">
          <a:xfrm>
            <a:off x="5873750" y="329088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6" y="207"/>
                </a:lnTo>
                <a:lnTo>
                  <a:pt x="26" y="120"/>
                </a:lnTo>
                <a:lnTo>
                  <a:pt x="64" y="120"/>
                </a:lnTo>
                <a:lnTo>
                  <a:pt x="77" y="120"/>
                </a:lnTo>
                <a:lnTo>
                  <a:pt x="90" y="119"/>
                </a:lnTo>
                <a:lnTo>
                  <a:pt x="101" y="116"/>
                </a:lnTo>
                <a:lnTo>
                  <a:pt x="110" y="112"/>
                </a:lnTo>
                <a:lnTo>
                  <a:pt x="115" y="107"/>
                </a:lnTo>
                <a:lnTo>
                  <a:pt x="121" y="102"/>
                </a:lnTo>
                <a:lnTo>
                  <a:pt x="125" y="96"/>
                </a:lnTo>
                <a:lnTo>
                  <a:pt x="128" y="91"/>
                </a:lnTo>
                <a:lnTo>
                  <a:pt x="131" y="84"/>
                </a:lnTo>
                <a:lnTo>
                  <a:pt x="132" y="77"/>
                </a:lnTo>
                <a:lnTo>
                  <a:pt x="134" y="68"/>
                </a:lnTo>
                <a:lnTo>
                  <a:pt x="134" y="60"/>
                </a:lnTo>
                <a:lnTo>
                  <a:pt x="134" y="51"/>
                </a:lnTo>
                <a:lnTo>
                  <a:pt x="133" y="43"/>
                </a:lnTo>
                <a:lnTo>
                  <a:pt x="131" y="35"/>
                </a:lnTo>
                <a:lnTo>
                  <a:pt x="128" y="28"/>
                </a:lnTo>
                <a:lnTo>
                  <a:pt x="125" y="22"/>
                </a:lnTo>
                <a:lnTo>
                  <a:pt x="121" y="16"/>
                </a:lnTo>
                <a:lnTo>
                  <a:pt x="116" y="11"/>
                </a:lnTo>
                <a:lnTo>
                  <a:pt x="110" y="8"/>
                </a:lnTo>
                <a:lnTo>
                  <a:pt x="102" y="3"/>
                </a:lnTo>
                <a:lnTo>
                  <a:pt x="91" y="1"/>
                </a:lnTo>
                <a:lnTo>
                  <a:pt x="80" y="0"/>
                </a:lnTo>
                <a:lnTo>
                  <a:pt x="69" y="0"/>
                </a:lnTo>
                <a:lnTo>
                  <a:pt x="63" y="0"/>
                </a:lnTo>
                <a:lnTo>
                  <a:pt x="0" y="0"/>
                </a:lnTo>
                <a:lnTo>
                  <a:pt x="0" y="207"/>
                </a:lnTo>
                <a:close/>
                <a:moveTo>
                  <a:pt x="26" y="94"/>
                </a:moveTo>
                <a:lnTo>
                  <a:pt x="26" y="25"/>
                </a:lnTo>
                <a:lnTo>
                  <a:pt x="70" y="25"/>
                </a:lnTo>
                <a:lnTo>
                  <a:pt x="79" y="25"/>
                </a:lnTo>
                <a:lnTo>
                  <a:pt x="87" y="28"/>
                </a:lnTo>
                <a:lnTo>
                  <a:pt x="93" y="30"/>
                </a:lnTo>
                <a:lnTo>
                  <a:pt x="98" y="34"/>
                </a:lnTo>
                <a:lnTo>
                  <a:pt x="103" y="38"/>
                </a:lnTo>
                <a:lnTo>
                  <a:pt x="106" y="44"/>
                </a:lnTo>
                <a:lnTo>
                  <a:pt x="107" y="51"/>
                </a:lnTo>
                <a:lnTo>
                  <a:pt x="108" y="59"/>
                </a:lnTo>
                <a:lnTo>
                  <a:pt x="107" y="68"/>
                </a:lnTo>
                <a:lnTo>
                  <a:pt x="106" y="77"/>
                </a:lnTo>
                <a:lnTo>
                  <a:pt x="103" y="82"/>
                </a:lnTo>
                <a:lnTo>
                  <a:pt x="98" y="87"/>
                </a:lnTo>
                <a:lnTo>
                  <a:pt x="93" y="91"/>
                </a:lnTo>
                <a:lnTo>
                  <a:pt x="86" y="93"/>
                </a:lnTo>
                <a:lnTo>
                  <a:pt x="77" y="94"/>
                </a:lnTo>
                <a:lnTo>
                  <a:pt x="68" y="94"/>
                </a:lnTo>
                <a:lnTo>
                  <a:pt x="26" y="94"/>
                </a:lnTo>
                <a:close/>
              </a:path>
            </a:pathLst>
          </a:custGeom>
          <a:solidFill>
            <a:srgbClr val="000080"/>
          </a:solidFill>
          <a:ln w="9525">
            <a:noFill/>
            <a:round/>
            <a:headEnd/>
            <a:tailEnd/>
          </a:ln>
        </p:spPr>
        <p:txBody>
          <a:bodyPr/>
          <a:lstStyle/>
          <a:p>
            <a:endParaRPr lang="en-US"/>
          </a:p>
        </p:txBody>
      </p:sp>
      <p:sp>
        <p:nvSpPr>
          <p:cNvPr id="23975" name="Rectangle 423"/>
          <p:cNvSpPr>
            <a:spLocks noChangeArrowheads="1"/>
          </p:cNvSpPr>
          <p:nvPr/>
        </p:nvSpPr>
        <p:spPr bwMode="auto">
          <a:xfrm>
            <a:off x="5924550" y="3382963"/>
            <a:ext cx="12700" cy="17462"/>
          </a:xfrm>
          <a:prstGeom prst="rect">
            <a:avLst/>
          </a:prstGeom>
          <a:solidFill>
            <a:srgbClr val="000080"/>
          </a:solidFill>
          <a:ln w="9525">
            <a:noFill/>
            <a:miter lim="800000"/>
            <a:headEnd/>
            <a:tailEnd/>
          </a:ln>
        </p:spPr>
        <p:txBody>
          <a:bodyPr/>
          <a:lstStyle/>
          <a:p>
            <a:endParaRPr lang="ru-RU" altLang="en-US"/>
          </a:p>
        </p:txBody>
      </p:sp>
      <p:sp>
        <p:nvSpPr>
          <p:cNvPr id="23976" name="Freeform 424"/>
          <p:cNvSpPr>
            <a:spLocks/>
          </p:cNvSpPr>
          <p:nvPr/>
        </p:nvSpPr>
        <p:spPr bwMode="auto">
          <a:xfrm>
            <a:off x="4851400" y="3487738"/>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6"/>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1"/>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6"/>
                </a:lnTo>
                <a:lnTo>
                  <a:pt x="0" y="136"/>
                </a:lnTo>
                <a:close/>
              </a:path>
            </a:pathLst>
          </a:custGeom>
          <a:solidFill>
            <a:srgbClr val="000080"/>
          </a:solidFill>
          <a:ln w="9525">
            <a:noFill/>
            <a:round/>
            <a:headEnd/>
            <a:tailEnd/>
          </a:ln>
        </p:spPr>
        <p:txBody>
          <a:bodyPr/>
          <a:lstStyle/>
          <a:p>
            <a:endParaRPr lang="en-US"/>
          </a:p>
        </p:txBody>
      </p:sp>
      <p:sp>
        <p:nvSpPr>
          <p:cNvPr id="23977" name="Freeform 425"/>
          <p:cNvSpPr>
            <a:spLocks/>
          </p:cNvSpPr>
          <p:nvPr/>
        </p:nvSpPr>
        <p:spPr bwMode="auto">
          <a:xfrm>
            <a:off x="4921250" y="3489325"/>
            <a:ext cx="57150" cy="103188"/>
          </a:xfrm>
          <a:custGeom>
            <a:avLst/>
            <a:gdLst>
              <a:gd name="T0" fmla="*/ 2147483647 w 124"/>
              <a:gd name="T1" fmla="*/ 2147483647 h 196"/>
              <a:gd name="T2" fmla="*/ 2147483647 w 124"/>
              <a:gd name="T3" fmla="*/ 2147483647 h 196"/>
              <a:gd name="T4" fmla="*/ 2147483647 w 124"/>
              <a:gd name="T5" fmla="*/ 2147483647 h 196"/>
              <a:gd name="T6" fmla="*/ 2147483647 w 124"/>
              <a:gd name="T7" fmla="*/ 2147483647 h 196"/>
              <a:gd name="T8" fmla="*/ 2147483647 w 124"/>
              <a:gd name="T9" fmla="*/ 2147483647 h 196"/>
              <a:gd name="T10" fmla="*/ 2147483647 w 124"/>
              <a:gd name="T11" fmla="*/ 2147483647 h 196"/>
              <a:gd name="T12" fmla="*/ 2147483647 w 124"/>
              <a:gd name="T13" fmla="*/ 2147483647 h 196"/>
              <a:gd name="T14" fmla="*/ 2147483647 w 124"/>
              <a:gd name="T15" fmla="*/ 2147483647 h 196"/>
              <a:gd name="T16" fmla="*/ 2147483647 w 124"/>
              <a:gd name="T17" fmla="*/ 2147483647 h 196"/>
              <a:gd name="T18" fmla="*/ 2147483647 w 124"/>
              <a:gd name="T19" fmla="*/ 2147483647 h 196"/>
              <a:gd name="T20" fmla="*/ 2147483647 w 124"/>
              <a:gd name="T21" fmla="*/ 0 h 196"/>
              <a:gd name="T22" fmla="*/ 0 w 124"/>
              <a:gd name="T23" fmla="*/ 0 h 196"/>
              <a:gd name="T24" fmla="*/ 0 w 124"/>
              <a:gd name="T25" fmla="*/ 2147483647 h 196"/>
              <a:gd name="T26" fmla="*/ 2147483647 w 124"/>
              <a:gd name="T27" fmla="*/ 2147483647 h 196"/>
              <a:gd name="T28" fmla="*/ 2147483647 w 124"/>
              <a:gd name="T29" fmla="*/ 2147483647 h 196"/>
              <a:gd name="T30" fmla="*/ 2147483647 w 124"/>
              <a:gd name="T31" fmla="*/ 2147483647 h 196"/>
              <a:gd name="T32" fmla="*/ 2147483647 w 124"/>
              <a:gd name="T33" fmla="*/ 2147483647 h 196"/>
              <a:gd name="T34" fmla="*/ 2147483647 w 124"/>
              <a:gd name="T35" fmla="*/ 2147483647 h 196"/>
              <a:gd name="T36" fmla="*/ 2147483647 w 124"/>
              <a:gd name="T37" fmla="*/ 2147483647 h 196"/>
              <a:gd name="T38" fmla="*/ 2147483647 w 124"/>
              <a:gd name="T39" fmla="*/ 2147483647 h 196"/>
              <a:gd name="T40" fmla="*/ 2147483647 w 124"/>
              <a:gd name="T41" fmla="*/ 2147483647 h 196"/>
              <a:gd name="T42" fmla="*/ 2147483647 w 124"/>
              <a:gd name="T43" fmla="*/ 2147483647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6"/>
              <a:gd name="T68" fmla="*/ 124 w 124"/>
              <a:gd name="T69" fmla="*/ 196 h 1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6">
                <a:moveTo>
                  <a:pt x="25" y="196"/>
                </a:moveTo>
                <a:lnTo>
                  <a:pt x="51" y="196"/>
                </a:lnTo>
                <a:lnTo>
                  <a:pt x="54" y="171"/>
                </a:lnTo>
                <a:lnTo>
                  <a:pt x="60" y="148"/>
                </a:lnTo>
                <a:lnTo>
                  <a:pt x="67" y="126"/>
                </a:lnTo>
                <a:lnTo>
                  <a:pt x="74" y="104"/>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6"/>
                </a:lnTo>
                <a:close/>
              </a:path>
            </a:pathLst>
          </a:custGeom>
          <a:solidFill>
            <a:srgbClr val="000080"/>
          </a:solidFill>
          <a:ln w="9525">
            <a:noFill/>
            <a:round/>
            <a:headEnd/>
            <a:tailEnd/>
          </a:ln>
        </p:spPr>
        <p:txBody>
          <a:bodyPr/>
          <a:lstStyle/>
          <a:p>
            <a:endParaRPr lang="en-US"/>
          </a:p>
        </p:txBody>
      </p:sp>
      <p:sp>
        <p:nvSpPr>
          <p:cNvPr id="23978" name="Freeform 426"/>
          <p:cNvSpPr>
            <a:spLocks noEditPoints="1"/>
          </p:cNvSpPr>
          <p:nvPr/>
        </p:nvSpPr>
        <p:spPr bwMode="auto">
          <a:xfrm>
            <a:off x="5527675" y="3482975"/>
            <a:ext cx="79375" cy="109538"/>
          </a:xfrm>
          <a:custGeom>
            <a:avLst/>
            <a:gdLst>
              <a:gd name="T0" fmla="*/ 0 w 168"/>
              <a:gd name="T1" fmla="*/ 2147483647 h 208"/>
              <a:gd name="T2" fmla="*/ 2147483647 w 168"/>
              <a:gd name="T3" fmla="*/ 2147483647 h 208"/>
              <a:gd name="T4" fmla="*/ 2147483647 w 168"/>
              <a:gd name="T5" fmla="*/ 2147483647 h 208"/>
              <a:gd name="T6" fmla="*/ 2147483647 w 168"/>
              <a:gd name="T7" fmla="*/ 2147483647 h 208"/>
              <a:gd name="T8" fmla="*/ 2147483647 w 168"/>
              <a:gd name="T9" fmla="*/ 2147483647 h 208"/>
              <a:gd name="T10" fmla="*/ 2147483647 w 168"/>
              <a:gd name="T11" fmla="*/ 2147483647 h 208"/>
              <a:gd name="T12" fmla="*/ 2147483647 w 168"/>
              <a:gd name="T13" fmla="*/ 0 h 208"/>
              <a:gd name="T14" fmla="*/ 2147483647 w 168"/>
              <a:gd name="T15" fmla="*/ 0 h 208"/>
              <a:gd name="T16" fmla="*/ 0 w 168"/>
              <a:gd name="T17" fmla="*/ 2147483647 h 208"/>
              <a:gd name="T18" fmla="*/ 2147483647 w 168"/>
              <a:gd name="T19" fmla="*/ 2147483647 h 208"/>
              <a:gd name="T20" fmla="*/ 2147483647 w 168"/>
              <a:gd name="T21" fmla="*/ 2147483647 h 208"/>
              <a:gd name="T22" fmla="*/ 2147483647 w 168"/>
              <a:gd name="T23" fmla="*/ 2147483647 h 208"/>
              <a:gd name="T24" fmla="*/ 2147483647 w 168"/>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8"/>
              <a:gd name="T41" fmla="*/ 168 w 168"/>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8">
                <a:moveTo>
                  <a:pt x="0" y="208"/>
                </a:moveTo>
                <a:lnTo>
                  <a:pt x="27" y="208"/>
                </a:lnTo>
                <a:lnTo>
                  <a:pt x="47" y="146"/>
                </a:lnTo>
                <a:lnTo>
                  <a:pt x="121" y="146"/>
                </a:lnTo>
                <a:lnTo>
                  <a:pt x="141" y="208"/>
                </a:lnTo>
                <a:lnTo>
                  <a:pt x="168" y="208"/>
                </a:lnTo>
                <a:lnTo>
                  <a:pt x="98" y="0"/>
                </a:lnTo>
                <a:lnTo>
                  <a:pt x="70" y="0"/>
                </a:lnTo>
                <a:lnTo>
                  <a:pt x="0" y="208"/>
                </a:lnTo>
                <a:close/>
                <a:moveTo>
                  <a:pt x="55" y="121"/>
                </a:moveTo>
                <a:lnTo>
                  <a:pt x="85" y="31"/>
                </a:lnTo>
                <a:lnTo>
                  <a:pt x="113" y="121"/>
                </a:lnTo>
                <a:lnTo>
                  <a:pt x="55" y="121"/>
                </a:lnTo>
                <a:close/>
              </a:path>
            </a:pathLst>
          </a:custGeom>
          <a:solidFill>
            <a:srgbClr val="000080"/>
          </a:solidFill>
          <a:ln w="9525">
            <a:noFill/>
            <a:round/>
            <a:headEnd/>
            <a:tailEnd/>
          </a:ln>
        </p:spPr>
        <p:txBody>
          <a:bodyPr/>
          <a:lstStyle/>
          <a:p>
            <a:endParaRPr lang="en-US"/>
          </a:p>
        </p:txBody>
      </p:sp>
      <p:sp>
        <p:nvSpPr>
          <p:cNvPr id="23979" name="Freeform 427"/>
          <p:cNvSpPr>
            <a:spLocks/>
          </p:cNvSpPr>
          <p:nvPr/>
        </p:nvSpPr>
        <p:spPr bwMode="auto">
          <a:xfrm>
            <a:off x="5614988" y="3511550"/>
            <a:ext cx="53975" cy="80963"/>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7" y="21"/>
                </a:lnTo>
                <a:lnTo>
                  <a:pt x="104" y="15"/>
                </a:lnTo>
                <a:lnTo>
                  <a:pt x="101" y="11"/>
                </a:lnTo>
                <a:lnTo>
                  <a:pt x="97" y="8"/>
                </a:lnTo>
                <a:lnTo>
                  <a:pt x="92" y="4"/>
                </a:lnTo>
                <a:lnTo>
                  <a:pt x="86" y="2"/>
                </a:lnTo>
                <a:lnTo>
                  <a:pt x="80" y="1"/>
                </a:lnTo>
                <a:lnTo>
                  <a:pt x="73" y="0"/>
                </a:lnTo>
                <a:lnTo>
                  <a:pt x="65" y="0"/>
                </a:lnTo>
                <a:lnTo>
                  <a:pt x="59" y="0"/>
                </a:lnTo>
                <a:lnTo>
                  <a:pt x="53" y="1"/>
                </a:lnTo>
                <a:lnTo>
                  <a:pt x="46" y="3"/>
                </a:lnTo>
                <a:lnTo>
                  <a:pt x="41" y="6"/>
                </a:lnTo>
                <a:lnTo>
                  <a:pt x="36" y="9"/>
                </a:lnTo>
                <a:lnTo>
                  <a:pt x="30" y="14"/>
                </a:lnTo>
                <a:lnTo>
                  <a:pt x="26" y="19"/>
                </a:lnTo>
                <a:lnTo>
                  <a:pt x="22" y="25"/>
                </a:lnTo>
                <a:lnTo>
                  <a:pt x="22" y="3"/>
                </a:lnTo>
                <a:lnTo>
                  <a:pt x="0" y="3"/>
                </a:lnTo>
                <a:lnTo>
                  <a:pt x="0" y="155"/>
                </a:lnTo>
                <a:lnTo>
                  <a:pt x="23" y="155"/>
                </a:lnTo>
                <a:lnTo>
                  <a:pt x="23" y="68"/>
                </a:lnTo>
                <a:lnTo>
                  <a:pt x="24" y="58"/>
                </a:lnTo>
                <a:lnTo>
                  <a:pt x="26" y="49"/>
                </a:lnTo>
                <a:lnTo>
                  <a:pt x="29" y="40"/>
                </a:lnTo>
                <a:lnTo>
                  <a:pt x="34" y="33"/>
                </a:lnTo>
                <a:lnTo>
                  <a:pt x="40" y="29"/>
                </a:lnTo>
                <a:lnTo>
                  <a:pt x="46" y="25"/>
                </a:lnTo>
                <a:lnTo>
                  <a:pt x="55" y="23"/>
                </a:lnTo>
                <a:lnTo>
                  <a:pt x="63" y="22"/>
                </a:lnTo>
                <a:lnTo>
                  <a:pt x="70" y="23"/>
                </a:lnTo>
                <a:lnTo>
                  <a:pt x="77" y="24"/>
                </a:lnTo>
                <a:lnTo>
                  <a:pt x="81" y="28"/>
                </a:lnTo>
                <a:lnTo>
                  <a:pt x="85" y="31"/>
                </a:lnTo>
                <a:lnTo>
                  <a:pt x="87" y="37"/>
                </a:lnTo>
                <a:lnTo>
                  <a:pt x="89" y="44"/>
                </a:lnTo>
                <a:lnTo>
                  <a:pt x="91" y="52"/>
                </a:lnTo>
                <a:lnTo>
                  <a:pt x="91" y="61"/>
                </a:lnTo>
                <a:lnTo>
                  <a:pt x="91" y="155"/>
                </a:lnTo>
                <a:close/>
              </a:path>
            </a:pathLst>
          </a:custGeom>
          <a:solidFill>
            <a:srgbClr val="000080"/>
          </a:solidFill>
          <a:ln w="9525">
            <a:noFill/>
            <a:round/>
            <a:headEnd/>
            <a:tailEnd/>
          </a:ln>
        </p:spPr>
        <p:txBody>
          <a:bodyPr/>
          <a:lstStyle/>
          <a:p>
            <a:endParaRPr lang="en-US"/>
          </a:p>
        </p:txBody>
      </p:sp>
      <p:sp>
        <p:nvSpPr>
          <p:cNvPr id="23980" name="Freeform 428"/>
          <p:cNvSpPr>
            <a:spLocks/>
          </p:cNvSpPr>
          <p:nvPr/>
        </p:nvSpPr>
        <p:spPr bwMode="auto">
          <a:xfrm>
            <a:off x="5684838" y="3511550"/>
            <a:ext cx="52387" cy="80963"/>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6"/>
                </a:lnTo>
                <a:lnTo>
                  <a:pt x="112" y="37"/>
                </a:lnTo>
                <a:lnTo>
                  <a:pt x="111" y="28"/>
                </a:lnTo>
                <a:lnTo>
                  <a:pt x="107" y="21"/>
                </a:lnTo>
                <a:lnTo>
                  <a:pt x="104" y="15"/>
                </a:lnTo>
                <a:lnTo>
                  <a:pt x="101" y="11"/>
                </a:lnTo>
                <a:lnTo>
                  <a:pt x="97" y="8"/>
                </a:lnTo>
                <a:lnTo>
                  <a:pt x="91" y="4"/>
                </a:lnTo>
                <a:lnTo>
                  <a:pt x="86" y="2"/>
                </a:lnTo>
                <a:lnTo>
                  <a:pt x="80" y="1"/>
                </a:lnTo>
                <a:lnTo>
                  <a:pt x="72" y="0"/>
                </a:lnTo>
                <a:lnTo>
                  <a:pt x="65" y="0"/>
                </a:lnTo>
                <a:lnTo>
                  <a:pt x="59" y="0"/>
                </a:lnTo>
                <a:lnTo>
                  <a:pt x="52" y="1"/>
                </a:lnTo>
                <a:lnTo>
                  <a:pt x="46" y="3"/>
                </a:lnTo>
                <a:lnTo>
                  <a:pt x="41" y="6"/>
                </a:lnTo>
                <a:lnTo>
                  <a:pt x="35" y="9"/>
                </a:lnTo>
                <a:lnTo>
                  <a:pt x="30" y="14"/>
                </a:lnTo>
                <a:lnTo>
                  <a:pt x="26" y="19"/>
                </a:lnTo>
                <a:lnTo>
                  <a:pt x="22" y="25"/>
                </a:lnTo>
                <a:lnTo>
                  <a:pt x="22" y="3"/>
                </a:lnTo>
                <a:lnTo>
                  <a:pt x="0" y="3"/>
                </a:lnTo>
                <a:lnTo>
                  <a:pt x="0" y="155"/>
                </a:lnTo>
                <a:lnTo>
                  <a:pt x="23" y="155"/>
                </a:lnTo>
                <a:lnTo>
                  <a:pt x="23" y="68"/>
                </a:lnTo>
                <a:lnTo>
                  <a:pt x="24" y="58"/>
                </a:lnTo>
                <a:lnTo>
                  <a:pt x="26" y="49"/>
                </a:lnTo>
                <a:lnTo>
                  <a:pt x="29" y="40"/>
                </a:lnTo>
                <a:lnTo>
                  <a:pt x="33" y="33"/>
                </a:lnTo>
                <a:lnTo>
                  <a:pt x="40" y="29"/>
                </a:lnTo>
                <a:lnTo>
                  <a:pt x="46" y="25"/>
                </a:lnTo>
                <a:lnTo>
                  <a:pt x="54" y="23"/>
                </a:lnTo>
                <a:lnTo>
                  <a:pt x="63" y="22"/>
                </a:lnTo>
                <a:lnTo>
                  <a:pt x="70" y="23"/>
                </a:lnTo>
                <a:lnTo>
                  <a:pt x="76" y="24"/>
                </a:lnTo>
                <a:lnTo>
                  <a:pt x="81" y="28"/>
                </a:lnTo>
                <a:lnTo>
                  <a:pt x="85" y="31"/>
                </a:lnTo>
                <a:lnTo>
                  <a:pt x="87" y="37"/>
                </a:lnTo>
                <a:lnTo>
                  <a:pt x="89" y="44"/>
                </a:lnTo>
                <a:lnTo>
                  <a:pt x="90" y="52"/>
                </a:lnTo>
                <a:lnTo>
                  <a:pt x="90" y="61"/>
                </a:lnTo>
                <a:lnTo>
                  <a:pt x="90" y="155"/>
                </a:lnTo>
                <a:close/>
              </a:path>
            </a:pathLst>
          </a:custGeom>
          <a:solidFill>
            <a:srgbClr val="000080"/>
          </a:solidFill>
          <a:ln w="9525">
            <a:noFill/>
            <a:round/>
            <a:headEnd/>
            <a:tailEnd/>
          </a:ln>
        </p:spPr>
        <p:txBody>
          <a:bodyPr/>
          <a:lstStyle/>
          <a:p>
            <a:endParaRPr lang="en-US"/>
          </a:p>
        </p:txBody>
      </p:sp>
      <p:sp>
        <p:nvSpPr>
          <p:cNvPr id="23981" name="Freeform 429"/>
          <p:cNvSpPr>
            <a:spLocks noEditPoints="1"/>
          </p:cNvSpPr>
          <p:nvPr/>
        </p:nvSpPr>
        <p:spPr bwMode="auto">
          <a:xfrm>
            <a:off x="5751513" y="3511550"/>
            <a:ext cx="58737"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8"/>
                </a:lnTo>
                <a:lnTo>
                  <a:pt x="121" y="107"/>
                </a:lnTo>
                <a:lnTo>
                  <a:pt x="99" y="107"/>
                </a:lnTo>
                <a:close/>
                <a:moveTo>
                  <a:pt x="24" y="66"/>
                </a:moveTo>
                <a:lnTo>
                  <a:pt x="25" y="56"/>
                </a:lnTo>
                <a:lnTo>
                  <a:pt x="27" y="47"/>
                </a:lnTo>
                <a:lnTo>
                  <a:pt x="31" y="39"/>
                </a:lnTo>
                <a:lnTo>
                  <a:pt x="36" y="33"/>
                </a:lnTo>
                <a:lnTo>
                  <a:pt x="41" y="28"/>
                </a:lnTo>
                <a:lnTo>
                  <a:pt x="47" y="24"/>
                </a:lnTo>
                <a:lnTo>
                  <a:pt x="54" y="23"/>
                </a:lnTo>
                <a:lnTo>
                  <a:pt x="62" y="22"/>
                </a:lnTo>
                <a:lnTo>
                  <a:pt x="70" y="23"/>
                </a:lnTo>
                <a:lnTo>
                  <a:pt x="78" y="24"/>
                </a:lnTo>
                <a:lnTo>
                  <a:pt x="84" y="29"/>
                </a:lnTo>
                <a:lnTo>
                  <a:pt x="89" y="33"/>
                </a:lnTo>
                <a:lnTo>
                  <a:pt x="94"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3982" name="Rectangle 430"/>
          <p:cNvSpPr>
            <a:spLocks noChangeArrowheads="1"/>
          </p:cNvSpPr>
          <p:nvPr/>
        </p:nvSpPr>
        <p:spPr bwMode="auto">
          <a:xfrm>
            <a:off x="5818188" y="3546475"/>
            <a:ext cx="30162" cy="11113"/>
          </a:xfrm>
          <a:prstGeom prst="rect">
            <a:avLst/>
          </a:prstGeom>
          <a:solidFill>
            <a:srgbClr val="000080"/>
          </a:solidFill>
          <a:ln w="9525">
            <a:noFill/>
            <a:miter lim="800000"/>
            <a:headEnd/>
            <a:tailEnd/>
          </a:ln>
        </p:spPr>
        <p:txBody>
          <a:bodyPr/>
          <a:lstStyle/>
          <a:p>
            <a:endParaRPr lang="ru-RU" altLang="en-US"/>
          </a:p>
        </p:txBody>
      </p:sp>
      <p:sp>
        <p:nvSpPr>
          <p:cNvPr id="23983" name="Freeform 431"/>
          <p:cNvSpPr>
            <a:spLocks/>
          </p:cNvSpPr>
          <p:nvPr/>
        </p:nvSpPr>
        <p:spPr bwMode="auto">
          <a:xfrm>
            <a:off x="5861050" y="3482975"/>
            <a:ext cx="84138" cy="109538"/>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3" y="31"/>
                </a:moveTo>
                <a:lnTo>
                  <a:pt x="25" y="40"/>
                </a:lnTo>
                <a:lnTo>
                  <a:pt x="27" y="49"/>
                </a:lnTo>
                <a:lnTo>
                  <a:pt x="75" y="208"/>
                </a:lnTo>
                <a:lnTo>
                  <a:pt x="99" y="208"/>
                </a:lnTo>
                <a:lnTo>
                  <a:pt x="148" y="49"/>
                </a:lnTo>
                <a:lnTo>
                  <a:pt x="152" y="31"/>
                </a:lnTo>
                <a:lnTo>
                  <a:pt x="152" y="208"/>
                </a:lnTo>
                <a:lnTo>
                  <a:pt x="177" y="208"/>
                </a:lnTo>
                <a:lnTo>
                  <a:pt x="177" y="0"/>
                </a:lnTo>
                <a:lnTo>
                  <a:pt x="140" y="0"/>
                </a:lnTo>
                <a:lnTo>
                  <a:pt x="92" y="159"/>
                </a:lnTo>
                <a:lnTo>
                  <a:pt x="87" y="176"/>
                </a:lnTo>
                <a:lnTo>
                  <a:pt x="83" y="159"/>
                </a:lnTo>
                <a:lnTo>
                  <a:pt x="36" y="0"/>
                </a:lnTo>
                <a:lnTo>
                  <a:pt x="0" y="0"/>
                </a:lnTo>
                <a:lnTo>
                  <a:pt x="0" y="208"/>
                </a:lnTo>
                <a:lnTo>
                  <a:pt x="23" y="208"/>
                </a:lnTo>
                <a:lnTo>
                  <a:pt x="23" y="31"/>
                </a:lnTo>
                <a:close/>
              </a:path>
            </a:pathLst>
          </a:custGeom>
          <a:solidFill>
            <a:srgbClr val="000080"/>
          </a:solidFill>
          <a:ln w="9525">
            <a:noFill/>
            <a:round/>
            <a:headEnd/>
            <a:tailEnd/>
          </a:ln>
        </p:spPr>
        <p:txBody>
          <a:bodyPr/>
          <a:lstStyle/>
          <a:p>
            <a:endParaRPr lang="en-US"/>
          </a:p>
        </p:txBody>
      </p:sp>
      <p:sp>
        <p:nvSpPr>
          <p:cNvPr id="23984" name="Freeform 432"/>
          <p:cNvSpPr>
            <a:spLocks noEditPoints="1"/>
          </p:cNvSpPr>
          <p:nvPr/>
        </p:nvSpPr>
        <p:spPr bwMode="auto">
          <a:xfrm>
            <a:off x="5957888" y="3511550"/>
            <a:ext cx="60325"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5"/>
                </a:lnTo>
                <a:lnTo>
                  <a:pt x="72" y="130"/>
                </a:lnTo>
                <a:lnTo>
                  <a:pt x="65" y="134"/>
                </a:lnTo>
                <a:lnTo>
                  <a:pt x="58" y="135"/>
                </a:lnTo>
                <a:lnTo>
                  <a:pt x="48" y="136"/>
                </a:lnTo>
                <a:lnTo>
                  <a:pt x="43" y="136"/>
                </a:lnTo>
                <a:lnTo>
                  <a:pt x="38" y="135"/>
                </a:lnTo>
                <a:lnTo>
                  <a:pt x="33" y="132"/>
                </a:lnTo>
                <a:lnTo>
                  <a:pt x="30" y="130"/>
                </a:lnTo>
                <a:lnTo>
                  <a:pt x="27" y="127"/>
                </a:lnTo>
                <a:lnTo>
                  <a:pt x="26" y="122"/>
                </a:lnTo>
                <a:lnTo>
                  <a:pt x="24" y="117"/>
                </a:lnTo>
                <a:lnTo>
                  <a:pt x="24" y="113"/>
                </a:lnTo>
                <a:lnTo>
                  <a:pt x="24" y="107"/>
                </a:lnTo>
                <a:lnTo>
                  <a:pt x="25" y="102"/>
                </a:lnTo>
                <a:lnTo>
                  <a:pt x="27" y="99"/>
                </a:lnTo>
                <a:lnTo>
                  <a:pt x="29" y="95"/>
                </a:lnTo>
                <a:lnTo>
                  <a:pt x="32" y="92"/>
                </a:lnTo>
                <a:lnTo>
                  <a:pt x="36" y="89"/>
                </a:lnTo>
                <a:lnTo>
                  <a:pt x="42" y="88"/>
                </a:lnTo>
                <a:lnTo>
                  <a:pt x="47" y="87"/>
                </a:lnTo>
                <a:lnTo>
                  <a:pt x="59" y="85"/>
                </a:lnTo>
                <a:lnTo>
                  <a:pt x="70" y="84"/>
                </a:lnTo>
                <a:lnTo>
                  <a:pt x="81" y="81"/>
                </a:lnTo>
                <a:lnTo>
                  <a:pt x="90" y="77"/>
                </a:lnTo>
                <a:close/>
                <a:moveTo>
                  <a:pt x="92" y="134"/>
                </a:moveTo>
                <a:lnTo>
                  <a:pt x="92" y="139"/>
                </a:lnTo>
                <a:lnTo>
                  <a:pt x="93" y="144"/>
                </a:lnTo>
                <a:lnTo>
                  <a:pt x="96" y="148"/>
                </a:lnTo>
                <a:lnTo>
                  <a:pt x="98" y="151"/>
                </a:lnTo>
                <a:lnTo>
                  <a:pt x="101" y="153"/>
                </a:lnTo>
                <a:lnTo>
                  <a:pt x="105" y="156"/>
                </a:lnTo>
                <a:lnTo>
                  <a:pt x="109" y="157"/>
                </a:lnTo>
                <a:lnTo>
                  <a:pt x="116" y="157"/>
                </a:lnTo>
                <a:lnTo>
                  <a:pt x="121" y="156"/>
                </a:lnTo>
                <a:lnTo>
                  <a:pt x="128" y="155"/>
                </a:lnTo>
                <a:lnTo>
                  <a:pt x="128" y="135"/>
                </a:lnTo>
                <a:lnTo>
                  <a:pt x="122" y="136"/>
                </a:lnTo>
                <a:lnTo>
                  <a:pt x="118" y="135"/>
                </a:lnTo>
                <a:lnTo>
                  <a:pt x="114" y="131"/>
                </a:lnTo>
                <a:lnTo>
                  <a:pt x="113" y="127"/>
                </a:lnTo>
                <a:lnTo>
                  <a:pt x="113" y="120"/>
                </a:lnTo>
                <a:lnTo>
                  <a:pt x="113" y="45"/>
                </a:lnTo>
                <a:lnTo>
                  <a:pt x="112" y="35"/>
                </a:lnTo>
                <a:lnTo>
                  <a:pt x="110" y="25"/>
                </a:lnTo>
                <a:lnTo>
                  <a:pt x="106" y="17"/>
                </a:lnTo>
                <a:lnTo>
                  <a:pt x="101" y="10"/>
                </a:lnTo>
                <a:lnTo>
                  <a:pt x="93" y="6"/>
                </a:lnTo>
                <a:lnTo>
                  <a:pt x="84" y="2"/>
                </a:lnTo>
                <a:lnTo>
                  <a:pt x="73" y="1"/>
                </a:lnTo>
                <a:lnTo>
                  <a:pt x="61" y="0"/>
                </a:lnTo>
                <a:lnTo>
                  <a:pt x="48" y="1"/>
                </a:lnTo>
                <a:lnTo>
                  <a:pt x="38" y="3"/>
                </a:lnTo>
                <a:lnTo>
                  <a:pt x="28" y="7"/>
                </a:lnTo>
                <a:lnTo>
                  <a:pt x="21" y="12"/>
                </a:lnTo>
                <a:lnTo>
                  <a:pt x="14" y="19"/>
                </a:lnTo>
                <a:lnTo>
                  <a:pt x="10" y="28"/>
                </a:lnTo>
                <a:lnTo>
                  <a:pt x="7" y="37"/>
                </a:lnTo>
                <a:lnTo>
                  <a:pt x="6" y="47"/>
                </a:lnTo>
                <a:lnTo>
                  <a:pt x="6" y="49"/>
                </a:lnTo>
                <a:lnTo>
                  <a:pt x="28" y="49"/>
                </a:lnTo>
                <a:lnTo>
                  <a:pt x="28" y="43"/>
                </a:lnTo>
                <a:lnTo>
                  <a:pt x="30" y="37"/>
                </a:lnTo>
                <a:lnTo>
                  <a:pt x="32" y="32"/>
                </a:lnTo>
                <a:lnTo>
                  <a:pt x="36" y="29"/>
                </a:lnTo>
                <a:lnTo>
                  <a:pt x="41" y="25"/>
                </a:lnTo>
                <a:lnTo>
                  <a:pt x="46" y="23"/>
                </a:lnTo>
                <a:lnTo>
                  <a:pt x="52" y="22"/>
                </a:lnTo>
                <a:lnTo>
                  <a:pt x="60" y="22"/>
                </a:lnTo>
                <a:lnTo>
                  <a:pt x="67" y="22"/>
                </a:lnTo>
                <a:lnTo>
                  <a:pt x="73"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3"/>
                </a:lnTo>
                <a:lnTo>
                  <a:pt x="60" y="64"/>
                </a:lnTo>
                <a:lnTo>
                  <a:pt x="47" y="65"/>
                </a:lnTo>
                <a:lnTo>
                  <a:pt x="35" y="67"/>
                </a:lnTo>
                <a:lnTo>
                  <a:pt x="26" y="71"/>
                </a:lnTo>
                <a:lnTo>
                  <a:pt x="17" y="74"/>
                </a:lnTo>
                <a:lnTo>
                  <a:pt x="11" y="80"/>
                </a:lnTo>
                <a:lnTo>
                  <a:pt x="6" y="86"/>
                </a:lnTo>
                <a:lnTo>
                  <a:pt x="3" y="94"/>
                </a:lnTo>
                <a:lnTo>
                  <a:pt x="1" y="102"/>
                </a:lnTo>
                <a:lnTo>
                  <a:pt x="0" y="113"/>
                </a:lnTo>
                <a:lnTo>
                  <a:pt x="1" y="123"/>
                </a:lnTo>
                <a:lnTo>
                  <a:pt x="3" y="131"/>
                </a:lnTo>
                <a:lnTo>
                  <a:pt x="6" y="139"/>
                </a:lnTo>
                <a:lnTo>
                  <a:pt x="11" y="146"/>
                </a:lnTo>
                <a:lnTo>
                  <a:pt x="17" y="151"/>
                </a:lnTo>
                <a:lnTo>
                  <a:pt x="25" y="155"/>
                </a:lnTo>
                <a:lnTo>
                  <a:pt x="34" y="157"/>
                </a:lnTo>
                <a:lnTo>
                  <a:pt x="44" y="158"/>
                </a:lnTo>
                <a:lnTo>
                  <a:pt x="58" y="157"/>
                </a:lnTo>
                <a:lnTo>
                  <a:pt x="70" y="152"/>
                </a:lnTo>
                <a:lnTo>
                  <a:pt x="82" y="144"/>
                </a:lnTo>
                <a:lnTo>
                  <a:pt x="92" y="134"/>
                </a:lnTo>
                <a:close/>
              </a:path>
            </a:pathLst>
          </a:custGeom>
          <a:solidFill>
            <a:srgbClr val="000080"/>
          </a:solidFill>
          <a:ln w="9525">
            <a:noFill/>
            <a:round/>
            <a:headEnd/>
            <a:tailEnd/>
          </a:ln>
        </p:spPr>
        <p:txBody>
          <a:bodyPr/>
          <a:lstStyle/>
          <a:p>
            <a:endParaRPr lang="en-US"/>
          </a:p>
        </p:txBody>
      </p:sp>
      <p:sp>
        <p:nvSpPr>
          <p:cNvPr id="23985" name="Freeform 433"/>
          <p:cNvSpPr>
            <a:spLocks/>
          </p:cNvSpPr>
          <p:nvPr/>
        </p:nvSpPr>
        <p:spPr bwMode="auto">
          <a:xfrm>
            <a:off x="6027738" y="3511550"/>
            <a:ext cx="33337" cy="80963"/>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0"/>
                </a:lnTo>
                <a:lnTo>
                  <a:pt x="26" y="51"/>
                </a:lnTo>
                <a:lnTo>
                  <a:pt x="29" y="44"/>
                </a:lnTo>
                <a:lnTo>
                  <a:pt x="33" y="38"/>
                </a:lnTo>
                <a:lnTo>
                  <a:pt x="38" y="32"/>
                </a:lnTo>
                <a:lnTo>
                  <a:pt x="45" y="29"/>
                </a:lnTo>
                <a:lnTo>
                  <a:pt x="53" y="28"/>
                </a:lnTo>
                <a:lnTo>
                  <a:pt x="61" y="26"/>
                </a:lnTo>
                <a:lnTo>
                  <a:pt x="67" y="26"/>
                </a:lnTo>
                <a:lnTo>
                  <a:pt x="67" y="0"/>
                </a:lnTo>
                <a:lnTo>
                  <a:pt x="60" y="0"/>
                </a:lnTo>
                <a:lnTo>
                  <a:pt x="54" y="0"/>
                </a:lnTo>
                <a:lnTo>
                  <a:pt x="48" y="2"/>
                </a:lnTo>
                <a:lnTo>
                  <a:pt x="43" y="4"/>
                </a:lnTo>
                <a:lnTo>
                  <a:pt x="37" y="7"/>
                </a:lnTo>
                <a:lnTo>
                  <a:pt x="33" y="11"/>
                </a:lnTo>
                <a:lnTo>
                  <a:pt x="29" y="17"/>
                </a:lnTo>
                <a:lnTo>
                  <a:pt x="26"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3986" name="Freeform 434"/>
          <p:cNvSpPr>
            <a:spLocks noEditPoints="1"/>
          </p:cNvSpPr>
          <p:nvPr/>
        </p:nvSpPr>
        <p:spPr bwMode="auto">
          <a:xfrm>
            <a:off x="6069013" y="3482975"/>
            <a:ext cx="11112"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3987" name="Freeform 435"/>
          <p:cNvSpPr>
            <a:spLocks noEditPoints="1"/>
          </p:cNvSpPr>
          <p:nvPr/>
        </p:nvSpPr>
        <p:spPr bwMode="auto">
          <a:xfrm>
            <a:off x="6092825" y="3511550"/>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100" y="107"/>
                </a:moveTo>
                <a:lnTo>
                  <a:pt x="97" y="113"/>
                </a:lnTo>
                <a:lnTo>
                  <a:pt x="94" y="118"/>
                </a:lnTo>
                <a:lnTo>
                  <a:pt x="91" y="123"/>
                </a:lnTo>
                <a:lnTo>
                  <a:pt x="87" y="128"/>
                </a:lnTo>
                <a:lnTo>
                  <a:pt x="83" y="130"/>
                </a:lnTo>
                <a:lnTo>
                  <a:pt x="77" y="132"/>
                </a:lnTo>
                <a:lnTo>
                  <a:pt x="71" y="135"/>
                </a:lnTo>
                <a:lnTo>
                  <a:pt x="64" y="135"/>
                </a:lnTo>
                <a:lnTo>
                  <a:pt x="55" y="134"/>
                </a:lnTo>
                <a:lnTo>
                  <a:pt x="48" y="131"/>
                </a:lnTo>
                <a:lnTo>
                  <a:pt x="42" y="128"/>
                </a:lnTo>
                <a:lnTo>
                  <a:pt x="35" y="122"/>
                </a:lnTo>
                <a:lnTo>
                  <a:pt x="31" y="116"/>
                </a:lnTo>
                <a:lnTo>
                  <a:pt x="28" y="108"/>
                </a:lnTo>
                <a:lnTo>
                  <a:pt x="26" y="98"/>
                </a:lnTo>
                <a:lnTo>
                  <a:pt x="25" y="87"/>
                </a:lnTo>
                <a:lnTo>
                  <a:pt x="124" y="87"/>
                </a:lnTo>
                <a:lnTo>
                  <a:pt x="124" y="75"/>
                </a:lnTo>
                <a:lnTo>
                  <a:pt x="123" y="59"/>
                </a:lnTo>
                <a:lnTo>
                  <a:pt x="120" y="43"/>
                </a:lnTo>
                <a:lnTo>
                  <a:pt x="114" y="30"/>
                </a:lnTo>
                <a:lnTo>
                  <a:pt x="108" y="19"/>
                </a:lnTo>
                <a:lnTo>
                  <a:pt x="98" y="11"/>
                </a:lnTo>
                <a:lnTo>
                  <a:pt x="88" y="4"/>
                </a:lnTo>
                <a:lnTo>
                  <a:pt x="76" y="1"/>
                </a:lnTo>
                <a:lnTo>
                  <a:pt x="62" y="0"/>
                </a:lnTo>
                <a:lnTo>
                  <a:pt x="49" y="1"/>
                </a:lnTo>
                <a:lnTo>
                  <a:pt x="36" y="6"/>
                </a:lnTo>
                <a:lnTo>
                  <a:pt x="26" y="11"/>
                </a:lnTo>
                <a:lnTo>
                  <a:pt x="17" y="21"/>
                </a:lnTo>
                <a:lnTo>
                  <a:pt x="10" y="32"/>
                </a:lnTo>
                <a:lnTo>
                  <a:pt x="5" y="46"/>
                </a:lnTo>
                <a:lnTo>
                  <a:pt x="1" y="63"/>
                </a:lnTo>
                <a:lnTo>
                  <a:pt x="0" y="80"/>
                </a:lnTo>
                <a:lnTo>
                  <a:pt x="1" y="98"/>
                </a:lnTo>
                <a:lnTo>
                  <a:pt x="5" y="113"/>
                </a:lnTo>
                <a:lnTo>
                  <a:pt x="10" y="127"/>
                </a:lnTo>
                <a:lnTo>
                  <a:pt x="17" y="137"/>
                </a:lnTo>
                <a:lnTo>
                  <a:pt x="26" y="146"/>
                </a:lnTo>
                <a:lnTo>
                  <a:pt x="36" y="152"/>
                </a:lnTo>
                <a:lnTo>
                  <a:pt x="49" y="157"/>
                </a:lnTo>
                <a:lnTo>
                  <a:pt x="62" y="158"/>
                </a:lnTo>
                <a:lnTo>
                  <a:pt x="73" y="157"/>
                </a:lnTo>
                <a:lnTo>
                  <a:pt x="85" y="155"/>
                </a:lnTo>
                <a:lnTo>
                  <a:pt x="94" y="150"/>
                </a:lnTo>
                <a:lnTo>
                  <a:pt x="103" y="144"/>
                </a:lnTo>
                <a:lnTo>
                  <a:pt x="109" y="137"/>
                </a:lnTo>
                <a:lnTo>
                  <a:pt x="115" y="128"/>
                </a:lnTo>
                <a:lnTo>
                  <a:pt x="120" y="118"/>
                </a:lnTo>
                <a:lnTo>
                  <a:pt x="122" y="107"/>
                </a:lnTo>
                <a:lnTo>
                  <a:pt x="100" y="107"/>
                </a:lnTo>
                <a:close/>
                <a:moveTo>
                  <a:pt x="25" y="66"/>
                </a:moveTo>
                <a:lnTo>
                  <a:pt x="26" y="56"/>
                </a:lnTo>
                <a:lnTo>
                  <a:pt x="28" y="47"/>
                </a:lnTo>
                <a:lnTo>
                  <a:pt x="32" y="39"/>
                </a:lnTo>
                <a:lnTo>
                  <a:pt x="36" y="33"/>
                </a:lnTo>
                <a:lnTo>
                  <a:pt x="42" y="28"/>
                </a:lnTo>
                <a:lnTo>
                  <a:pt x="48" y="24"/>
                </a:lnTo>
                <a:lnTo>
                  <a:pt x="54" y="23"/>
                </a:lnTo>
                <a:lnTo>
                  <a:pt x="63" y="22"/>
                </a:lnTo>
                <a:lnTo>
                  <a:pt x="71" y="23"/>
                </a:lnTo>
                <a:lnTo>
                  <a:pt x="78" y="24"/>
                </a:lnTo>
                <a:lnTo>
                  <a:pt x="85" y="29"/>
                </a:lnTo>
                <a:lnTo>
                  <a:pt x="90" y="33"/>
                </a:lnTo>
                <a:lnTo>
                  <a:pt x="94" y="39"/>
                </a:lnTo>
                <a:lnTo>
                  <a:pt x="97" y="47"/>
                </a:lnTo>
                <a:lnTo>
                  <a:pt x="98" y="56"/>
                </a:lnTo>
                <a:lnTo>
                  <a:pt x="100" y="66"/>
                </a:lnTo>
                <a:lnTo>
                  <a:pt x="25" y="66"/>
                </a:lnTo>
                <a:close/>
              </a:path>
            </a:pathLst>
          </a:custGeom>
          <a:solidFill>
            <a:srgbClr val="000080"/>
          </a:solidFill>
          <a:ln w="9525">
            <a:noFill/>
            <a:round/>
            <a:headEnd/>
            <a:tailEnd/>
          </a:ln>
        </p:spPr>
        <p:txBody>
          <a:bodyPr/>
          <a:lstStyle/>
          <a:p>
            <a:endParaRPr lang="en-US"/>
          </a:p>
        </p:txBody>
      </p:sp>
      <p:sp>
        <p:nvSpPr>
          <p:cNvPr id="23988" name="Freeform 436"/>
          <p:cNvSpPr>
            <a:spLocks/>
          </p:cNvSpPr>
          <p:nvPr/>
        </p:nvSpPr>
        <p:spPr bwMode="auto">
          <a:xfrm>
            <a:off x="6192838" y="3481388"/>
            <a:ext cx="80962"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1"/>
                </a:lnTo>
                <a:lnTo>
                  <a:pt x="171" y="211"/>
                </a:lnTo>
                <a:lnTo>
                  <a:pt x="171" y="99"/>
                </a:lnTo>
                <a:lnTo>
                  <a:pt x="89" y="99"/>
                </a:lnTo>
                <a:lnTo>
                  <a:pt x="89" y="122"/>
                </a:lnTo>
                <a:lnTo>
                  <a:pt x="148" y="122"/>
                </a:lnTo>
                <a:lnTo>
                  <a:pt x="148" y="124"/>
                </a:lnTo>
                <a:lnTo>
                  <a:pt x="147" y="140"/>
                </a:lnTo>
                <a:lnTo>
                  <a:pt x="144" y="152"/>
                </a:lnTo>
                <a:lnTo>
                  <a:pt x="139" y="163"/>
                </a:lnTo>
                <a:lnTo>
                  <a:pt x="132" y="172"/>
                </a:lnTo>
                <a:lnTo>
                  <a:pt x="124" y="179"/>
                </a:lnTo>
                <a:lnTo>
                  <a:pt x="113" y="185"/>
                </a:lnTo>
                <a:lnTo>
                  <a:pt x="103" y="188"/>
                </a:lnTo>
                <a:lnTo>
                  <a:pt x="90" y="190"/>
                </a:lnTo>
                <a:lnTo>
                  <a:pt x="76" y="188"/>
                </a:lnTo>
                <a:lnTo>
                  <a:pt x="64" y="184"/>
                </a:lnTo>
                <a:lnTo>
                  <a:pt x="53" y="177"/>
                </a:lnTo>
                <a:lnTo>
                  <a:pt x="44" y="167"/>
                </a:lnTo>
                <a:lnTo>
                  <a:pt x="36" y="156"/>
                </a:lnTo>
                <a:lnTo>
                  <a:pt x="31" y="142"/>
                </a:lnTo>
                <a:lnTo>
                  <a:pt x="28" y="126"/>
                </a:lnTo>
                <a:lnTo>
                  <a:pt x="27" y="107"/>
                </a:lnTo>
                <a:lnTo>
                  <a:pt x="28" y="88"/>
                </a:lnTo>
                <a:lnTo>
                  <a:pt x="31" y="72"/>
                </a:lnTo>
                <a:lnTo>
                  <a:pt x="36" y="58"/>
                </a:lnTo>
                <a:lnTo>
                  <a:pt x="44" y="46"/>
                </a:lnTo>
                <a:lnTo>
                  <a:pt x="53" y="37"/>
                </a:lnTo>
                <a:lnTo>
                  <a:pt x="64" y="30"/>
                </a:lnTo>
                <a:lnTo>
                  <a:pt x="76" y="25"/>
                </a:lnTo>
                <a:lnTo>
                  <a:pt x="91" y="24"/>
                </a:lnTo>
                <a:lnTo>
                  <a:pt x="102" y="25"/>
                </a:lnTo>
                <a:lnTo>
                  <a:pt x="110" y="27"/>
                </a:lnTo>
                <a:lnTo>
                  <a:pt x="119" y="30"/>
                </a:lnTo>
                <a:lnTo>
                  <a:pt x="126" y="35"/>
                </a:lnTo>
                <a:lnTo>
                  <a:pt x="132" y="42"/>
                </a:lnTo>
                <a:lnTo>
                  <a:pt x="136" y="49"/>
                </a:lnTo>
                <a:lnTo>
                  <a:pt x="141" y="57"/>
                </a:lnTo>
                <a:lnTo>
                  <a:pt x="143" y="66"/>
                </a:lnTo>
                <a:lnTo>
                  <a:pt x="168" y="66"/>
                </a:lnTo>
                <a:lnTo>
                  <a:pt x="165" y="51"/>
                </a:lnTo>
                <a:lnTo>
                  <a:pt x="160" y="38"/>
                </a:lnTo>
                <a:lnTo>
                  <a:pt x="152" y="27"/>
                </a:lnTo>
                <a:lnTo>
                  <a:pt x="144" y="17"/>
                </a:lnTo>
                <a:lnTo>
                  <a:pt x="133" y="10"/>
                </a:lnTo>
                <a:lnTo>
                  <a:pt x="121" y="4"/>
                </a:lnTo>
                <a:lnTo>
                  <a:pt x="107" y="1"/>
                </a:lnTo>
                <a:lnTo>
                  <a:pt x="91" y="0"/>
                </a:lnTo>
                <a:lnTo>
                  <a:pt x="81" y="0"/>
                </a:lnTo>
                <a:lnTo>
                  <a:pt x="71" y="2"/>
                </a:lnTo>
                <a:lnTo>
                  <a:pt x="63" y="4"/>
                </a:lnTo>
                <a:lnTo>
                  <a:pt x="53" y="7"/>
                </a:lnTo>
                <a:lnTo>
                  <a:pt x="46" y="11"/>
                </a:lnTo>
                <a:lnTo>
                  <a:pt x="38" y="16"/>
                </a:lnTo>
                <a:lnTo>
                  <a:pt x="31" y="22"/>
                </a:lnTo>
                <a:lnTo>
                  <a:pt x="25" y="29"/>
                </a:lnTo>
                <a:lnTo>
                  <a:pt x="19" y="36"/>
                </a:lnTo>
                <a:lnTo>
                  <a:pt x="14" y="44"/>
                </a:lnTo>
                <a:lnTo>
                  <a:pt x="10" y="53"/>
                </a:lnTo>
                <a:lnTo>
                  <a:pt x="7" y="63"/>
                </a:lnTo>
                <a:lnTo>
                  <a:pt x="4" y="73"/>
                </a:lnTo>
                <a:lnTo>
                  <a:pt x="3" y="84"/>
                </a:lnTo>
                <a:lnTo>
                  <a:pt x="0" y="95"/>
                </a:lnTo>
                <a:lnTo>
                  <a:pt x="0" y="108"/>
                </a:lnTo>
                <a:lnTo>
                  <a:pt x="0" y="120"/>
                </a:lnTo>
                <a:lnTo>
                  <a:pt x="3" y="131"/>
                </a:lnTo>
                <a:lnTo>
                  <a:pt x="4" y="142"/>
                </a:lnTo>
                <a:lnTo>
                  <a:pt x="7" y="152"/>
                </a:lnTo>
                <a:lnTo>
                  <a:pt x="10" y="162"/>
                </a:lnTo>
                <a:lnTo>
                  <a:pt x="14" y="171"/>
                </a:lnTo>
                <a:lnTo>
                  <a:pt x="19" y="179"/>
                </a:lnTo>
                <a:lnTo>
                  <a:pt x="25" y="186"/>
                </a:lnTo>
                <a:lnTo>
                  <a:pt x="31" y="193"/>
                </a:lnTo>
                <a:lnTo>
                  <a:pt x="37" y="199"/>
                </a:lnTo>
                <a:lnTo>
                  <a:pt x="44" y="204"/>
                </a:lnTo>
                <a:lnTo>
                  <a:pt x="52" y="208"/>
                </a:lnTo>
                <a:lnTo>
                  <a:pt x="59" y="211"/>
                </a:lnTo>
                <a:lnTo>
                  <a:pt x="68" y="213"/>
                </a:lnTo>
                <a:lnTo>
                  <a:pt x="76" y="215"/>
                </a:lnTo>
                <a:lnTo>
                  <a:pt x="86" y="215"/>
                </a:lnTo>
                <a:lnTo>
                  <a:pt x="95" y="215"/>
                </a:lnTo>
                <a:lnTo>
                  <a:pt x="105" y="213"/>
                </a:lnTo>
                <a:lnTo>
                  <a:pt x="114" y="211"/>
                </a:lnTo>
                <a:lnTo>
                  <a:pt x="122" y="207"/>
                </a:lnTo>
                <a:lnTo>
                  <a:pt x="130" y="202"/>
                </a:lnTo>
                <a:lnTo>
                  <a:pt x="136" y="197"/>
                </a:lnTo>
                <a:lnTo>
                  <a:pt x="144" y="190"/>
                </a:lnTo>
                <a:lnTo>
                  <a:pt x="149" y="181"/>
                </a:lnTo>
                <a:close/>
              </a:path>
            </a:pathLst>
          </a:custGeom>
          <a:solidFill>
            <a:srgbClr val="000080"/>
          </a:solidFill>
          <a:ln w="9525">
            <a:noFill/>
            <a:round/>
            <a:headEnd/>
            <a:tailEnd/>
          </a:ln>
        </p:spPr>
        <p:txBody>
          <a:bodyPr/>
          <a:lstStyle/>
          <a:p>
            <a:endParaRPr lang="en-US"/>
          </a:p>
        </p:txBody>
      </p:sp>
      <p:sp>
        <p:nvSpPr>
          <p:cNvPr id="23989" name="Rectangle 437"/>
          <p:cNvSpPr>
            <a:spLocks noChangeArrowheads="1"/>
          </p:cNvSpPr>
          <p:nvPr/>
        </p:nvSpPr>
        <p:spPr bwMode="auto">
          <a:xfrm>
            <a:off x="6292850" y="3576638"/>
            <a:ext cx="12700" cy="15875"/>
          </a:xfrm>
          <a:prstGeom prst="rect">
            <a:avLst/>
          </a:prstGeom>
          <a:solidFill>
            <a:srgbClr val="000080"/>
          </a:solidFill>
          <a:ln w="9525">
            <a:noFill/>
            <a:miter lim="800000"/>
            <a:headEnd/>
            <a:tailEnd/>
          </a:ln>
        </p:spPr>
        <p:txBody>
          <a:bodyPr/>
          <a:lstStyle/>
          <a:p>
            <a:endParaRPr lang="ru-RU" altLang="en-US"/>
          </a:p>
        </p:txBody>
      </p:sp>
      <p:sp>
        <p:nvSpPr>
          <p:cNvPr id="23990" name="Freeform 438"/>
          <p:cNvSpPr>
            <a:spLocks/>
          </p:cNvSpPr>
          <p:nvPr/>
        </p:nvSpPr>
        <p:spPr bwMode="auto">
          <a:xfrm>
            <a:off x="4851400" y="367982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2"/>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7"/>
                </a:lnTo>
                <a:lnTo>
                  <a:pt x="95" y="54"/>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6"/>
                </a:lnTo>
                <a:lnTo>
                  <a:pt x="24" y="135"/>
                </a:lnTo>
                <a:lnTo>
                  <a:pt x="0" y="135"/>
                </a:lnTo>
                <a:close/>
              </a:path>
            </a:pathLst>
          </a:custGeom>
          <a:solidFill>
            <a:srgbClr val="000099"/>
          </a:solidFill>
          <a:ln w="9525">
            <a:noFill/>
            <a:round/>
            <a:headEnd/>
            <a:tailEnd/>
          </a:ln>
        </p:spPr>
        <p:txBody>
          <a:bodyPr/>
          <a:lstStyle/>
          <a:p>
            <a:endParaRPr lang="en-US"/>
          </a:p>
        </p:txBody>
      </p:sp>
      <p:sp>
        <p:nvSpPr>
          <p:cNvPr id="23991" name="Freeform 439"/>
          <p:cNvSpPr>
            <a:spLocks noEditPoints="1"/>
          </p:cNvSpPr>
          <p:nvPr/>
        </p:nvSpPr>
        <p:spPr bwMode="auto">
          <a:xfrm>
            <a:off x="4919663" y="3679825"/>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2"/>
                </a:lnTo>
                <a:lnTo>
                  <a:pt x="8" y="108"/>
                </a:lnTo>
                <a:lnTo>
                  <a:pt x="5" y="115"/>
                </a:lnTo>
                <a:lnTo>
                  <a:pt x="3" y="123"/>
                </a:lnTo>
                <a:lnTo>
                  <a:pt x="0" y="132"/>
                </a:lnTo>
                <a:lnTo>
                  <a:pt x="0" y="140"/>
                </a:lnTo>
                <a:lnTo>
                  <a:pt x="2" y="154"/>
                </a:lnTo>
                <a:lnTo>
                  <a:pt x="5" y="166"/>
                </a:lnTo>
                <a:lnTo>
                  <a:pt x="10" y="177"/>
                </a:lnTo>
                <a:lnTo>
                  <a:pt x="17" y="186"/>
                </a:lnTo>
                <a:lnTo>
                  <a:pt x="26" y="193"/>
                </a:lnTo>
                <a:lnTo>
                  <a:pt x="36" y="199"/>
                </a:lnTo>
                <a:lnTo>
                  <a:pt x="49" y="203"/>
                </a:lnTo>
                <a:lnTo>
                  <a:pt x="63" y="204"/>
                </a:lnTo>
                <a:lnTo>
                  <a:pt x="77" y="203"/>
                </a:lnTo>
                <a:lnTo>
                  <a:pt x="89" y="199"/>
                </a:lnTo>
                <a:lnTo>
                  <a:pt x="101" y="193"/>
                </a:lnTo>
                <a:lnTo>
                  <a:pt x="109" y="186"/>
                </a:lnTo>
                <a:lnTo>
                  <a:pt x="116" y="177"/>
                </a:lnTo>
                <a:lnTo>
                  <a:pt x="122" y="166"/>
                </a:lnTo>
                <a:lnTo>
                  <a:pt x="125" y="154"/>
                </a:lnTo>
                <a:lnTo>
                  <a:pt x="126" y="140"/>
                </a:lnTo>
                <a:lnTo>
                  <a:pt x="126" y="132"/>
                </a:lnTo>
                <a:lnTo>
                  <a:pt x="124" y="123"/>
                </a:lnTo>
                <a:lnTo>
                  <a:pt x="122" y="115"/>
                </a:lnTo>
                <a:lnTo>
                  <a:pt x="119" y="108"/>
                </a:lnTo>
                <a:lnTo>
                  <a:pt x="113" y="102"/>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3"/>
                </a:lnTo>
                <a:lnTo>
                  <a:pt x="75" y="1"/>
                </a:lnTo>
                <a:lnTo>
                  <a:pt x="63" y="0"/>
                </a:lnTo>
                <a:lnTo>
                  <a:pt x="51" y="1"/>
                </a:lnTo>
                <a:lnTo>
                  <a:pt x="39" y="3"/>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40"/>
                </a:lnTo>
                <a:lnTo>
                  <a:pt x="36" y="35"/>
                </a:lnTo>
                <a:lnTo>
                  <a:pt x="39" y="31"/>
                </a:lnTo>
                <a:lnTo>
                  <a:pt x="44" y="28"/>
                </a:lnTo>
                <a:lnTo>
                  <a:pt x="49" y="26"/>
                </a:lnTo>
                <a:lnTo>
                  <a:pt x="55" y="23"/>
                </a:lnTo>
                <a:lnTo>
                  <a:pt x="63" y="23"/>
                </a:lnTo>
                <a:lnTo>
                  <a:pt x="70" y="23"/>
                </a:lnTo>
                <a:lnTo>
                  <a:pt x="76" y="26"/>
                </a:lnTo>
                <a:lnTo>
                  <a:pt x="82" y="28"/>
                </a:lnTo>
                <a:lnTo>
                  <a:pt x="86" y="31"/>
                </a:lnTo>
                <a:lnTo>
                  <a:pt x="89" y="35"/>
                </a:lnTo>
                <a:lnTo>
                  <a:pt x="92" y="40"/>
                </a:lnTo>
                <a:lnTo>
                  <a:pt x="93" y="45"/>
                </a:lnTo>
                <a:lnTo>
                  <a:pt x="94" y="52"/>
                </a:lnTo>
                <a:lnTo>
                  <a:pt x="93" y="58"/>
                </a:lnTo>
                <a:lnTo>
                  <a:pt x="92" y="64"/>
                </a:lnTo>
                <a:lnTo>
                  <a:pt x="89" y="69"/>
                </a:lnTo>
                <a:lnTo>
                  <a:pt x="86" y="73"/>
                </a:lnTo>
                <a:lnTo>
                  <a:pt x="82" y="77"/>
                </a:lnTo>
                <a:lnTo>
                  <a:pt x="75" y="79"/>
                </a:lnTo>
                <a:lnTo>
                  <a:pt x="70" y="81"/>
                </a:lnTo>
                <a:lnTo>
                  <a:pt x="63" y="81"/>
                </a:lnTo>
                <a:lnTo>
                  <a:pt x="55" y="81"/>
                </a:lnTo>
                <a:lnTo>
                  <a:pt x="50" y="79"/>
                </a:lnTo>
                <a:lnTo>
                  <a:pt x="44" y="77"/>
                </a:lnTo>
                <a:lnTo>
                  <a:pt x="39" y="73"/>
                </a:lnTo>
                <a:lnTo>
                  <a:pt x="36" y="69"/>
                </a:lnTo>
                <a:lnTo>
                  <a:pt x="33" y="64"/>
                </a:lnTo>
                <a:lnTo>
                  <a:pt x="32" y="58"/>
                </a:lnTo>
                <a:lnTo>
                  <a:pt x="31" y="52"/>
                </a:lnTo>
                <a:close/>
                <a:moveTo>
                  <a:pt x="26" y="140"/>
                </a:moveTo>
                <a:lnTo>
                  <a:pt x="27" y="132"/>
                </a:lnTo>
                <a:lnTo>
                  <a:pt x="28" y="125"/>
                </a:lnTo>
                <a:lnTo>
                  <a:pt x="31" y="118"/>
                </a:lnTo>
                <a:lnTo>
                  <a:pt x="35" y="113"/>
                </a:lnTo>
                <a:lnTo>
                  <a:pt x="41" y="108"/>
                </a:lnTo>
                <a:lnTo>
                  <a:pt x="48" y="105"/>
                </a:lnTo>
                <a:lnTo>
                  <a:pt x="55" y="104"/>
                </a:lnTo>
                <a:lnTo>
                  <a:pt x="63" y="102"/>
                </a:lnTo>
                <a:lnTo>
                  <a:pt x="71" y="104"/>
                </a:lnTo>
                <a:lnTo>
                  <a:pt x="79" y="105"/>
                </a:lnTo>
                <a:lnTo>
                  <a:pt x="85" y="108"/>
                </a:lnTo>
                <a:lnTo>
                  <a:pt x="91" y="113"/>
                </a:lnTo>
                <a:lnTo>
                  <a:pt x="95" y="118"/>
                </a:lnTo>
                <a:lnTo>
                  <a:pt x="99" y="125"/>
                </a:lnTo>
                <a:lnTo>
                  <a:pt x="100" y="132"/>
                </a:lnTo>
                <a:lnTo>
                  <a:pt x="101" y="140"/>
                </a:lnTo>
                <a:lnTo>
                  <a:pt x="100" y="148"/>
                </a:lnTo>
                <a:lnTo>
                  <a:pt x="99" y="156"/>
                </a:lnTo>
                <a:lnTo>
                  <a:pt x="95" y="163"/>
                </a:lnTo>
                <a:lnTo>
                  <a:pt x="91" y="169"/>
                </a:lnTo>
                <a:lnTo>
                  <a:pt x="85" y="173"/>
                </a:lnTo>
                <a:lnTo>
                  <a:pt x="79" y="177"/>
                </a:lnTo>
                <a:lnTo>
                  <a:pt x="71" y="178"/>
                </a:lnTo>
                <a:lnTo>
                  <a:pt x="63" y="179"/>
                </a:lnTo>
                <a:lnTo>
                  <a:pt x="55" y="178"/>
                </a:lnTo>
                <a:lnTo>
                  <a:pt x="48" y="177"/>
                </a:lnTo>
                <a:lnTo>
                  <a:pt x="41" y="173"/>
                </a:lnTo>
                <a:lnTo>
                  <a:pt x="35" y="169"/>
                </a:lnTo>
                <a:lnTo>
                  <a:pt x="31" y="163"/>
                </a:lnTo>
                <a:lnTo>
                  <a:pt x="28" y="156"/>
                </a:lnTo>
                <a:lnTo>
                  <a:pt x="27" y="148"/>
                </a:lnTo>
                <a:lnTo>
                  <a:pt x="26" y="140"/>
                </a:lnTo>
                <a:close/>
              </a:path>
            </a:pathLst>
          </a:custGeom>
          <a:solidFill>
            <a:srgbClr val="000099"/>
          </a:solidFill>
          <a:ln w="9525">
            <a:noFill/>
            <a:round/>
            <a:headEnd/>
            <a:tailEnd/>
          </a:ln>
        </p:spPr>
        <p:txBody>
          <a:bodyPr/>
          <a:lstStyle/>
          <a:p>
            <a:endParaRPr lang="en-US"/>
          </a:p>
        </p:txBody>
      </p:sp>
      <p:sp>
        <p:nvSpPr>
          <p:cNvPr id="23992" name="Freeform 440"/>
          <p:cNvSpPr>
            <a:spLocks/>
          </p:cNvSpPr>
          <p:nvPr/>
        </p:nvSpPr>
        <p:spPr bwMode="auto">
          <a:xfrm>
            <a:off x="5537200" y="3676650"/>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100"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99"/>
          </a:solidFill>
          <a:ln w="9525">
            <a:noFill/>
            <a:round/>
            <a:headEnd/>
            <a:tailEnd/>
          </a:ln>
        </p:spPr>
        <p:txBody>
          <a:bodyPr/>
          <a:lstStyle/>
          <a:p>
            <a:endParaRPr lang="en-US"/>
          </a:p>
        </p:txBody>
      </p:sp>
      <p:sp>
        <p:nvSpPr>
          <p:cNvPr id="23993" name="Freeform 441"/>
          <p:cNvSpPr>
            <a:spLocks noEditPoints="1"/>
          </p:cNvSpPr>
          <p:nvPr/>
        </p:nvSpPr>
        <p:spPr bwMode="auto">
          <a:xfrm>
            <a:off x="5638800" y="3676650"/>
            <a:ext cx="11113" cy="109538"/>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99"/>
          </a:solidFill>
          <a:ln w="9525">
            <a:noFill/>
            <a:round/>
            <a:headEnd/>
            <a:tailEnd/>
          </a:ln>
        </p:spPr>
        <p:txBody>
          <a:bodyPr/>
          <a:lstStyle/>
          <a:p>
            <a:endParaRPr lang="en-US"/>
          </a:p>
        </p:txBody>
      </p:sp>
      <p:sp>
        <p:nvSpPr>
          <p:cNvPr id="23994" name="Freeform 442"/>
          <p:cNvSpPr>
            <a:spLocks/>
          </p:cNvSpPr>
          <p:nvPr/>
        </p:nvSpPr>
        <p:spPr bwMode="auto">
          <a:xfrm>
            <a:off x="5662613" y="3703638"/>
            <a:ext cx="57150" cy="84137"/>
          </a:xfrm>
          <a:custGeom>
            <a:avLst/>
            <a:gdLst>
              <a:gd name="T0" fmla="*/ 2147483647 w 121"/>
              <a:gd name="T1" fmla="*/ 2147483647 h 159"/>
              <a:gd name="T2" fmla="*/ 2147483647 w 121"/>
              <a:gd name="T3" fmla="*/ 2147483647 h 159"/>
              <a:gd name="T4" fmla="*/ 2147483647 w 121"/>
              <a:gd name="T5" fmla="*/ 2147483647 h 159"/>
              <a:gd name="T6" fmla="*/ 2147483647 w 121"/>
              <a:gd name="T7" fmla="*/ 2147483647 h 159"/>
              <a:gd name="T8" fmla="*/ 2147483647 w 121"/>
              <a:gd name="T9" fmla="*/ 0 h 159"/>
              <a:gd name="T10" fmla="*/ 2147483647 w 121"/>
              <a:gd name="T11" fmla="*/ 2147483647 h 159"/>
              <a:gd name="T12" fmla="*/ 2147483647 w 121"/>
              <a:gd name="T13" fmla="*/ 2147483647 h 159"/>
              <a:gd name="T14" fmla="*/ 2147483647 w 121"/>
              <a:gd name="T15" fmla="*/ 2147483647 h 159"/>
              <a:gd name="T16" fmla="*/ 0 w 121"/>
              <a:gd name="T17" fmla="*/ 2147483647 h 159"/>
              <a:gd name="T18" fmla="*/ 2147483647 w 121"/>
              <a:gd name="T19" fmla="*/ 2147483647 h 159"/>
              <a:gd name="T20" fmla="*/ 2147483647 w 121"/>
              <a:gd name="T21" fmla="*/ 2147483647 h 159"/>
              <a:gd name="T22" fmla="*/ 2147483647 w 121"/>
              <a:gd name="T23" fmla="*/ 2147483647 h 159"/>
              <a:gd name="T24" fmla="*/ 2147483647 w 121"/>
              <a:gd name="T25" fmla="*/ 2147483647 h 159"/>
              <a:gd name="T26" fmla="*/ 2147483647 w 121"/>
              <a:gd name="T27" fmla="*/ 2147483647 h 159"/>
              <a:gd name="T28" fmla="*/ 2147483647 w 121"/>
              <a:gd name="T29" fmla="*/ 2147483647 h 159"/>
              <a:gd name="T30" fmla="*/ 2147483647 w 121"/>
              <a:gd name="T31" fmla="*/ 2147483647 h 159"/>
              <a:gd name="T32" fmla="*/ 2147483647 w 121"/>
              <a:gd name="T33" fmla="*/ 2147483647 h 159"/>
              <a:gd name="T34" fmla="*/ 2147483647 w 121"/>
              <a:gd name="T35" fmla="*/ 2147483647 h 159"/>
              <a:gd name="T36" fmla="*/ 2147483647 w 121"/>
              <a:gd name="T37" fmla="*/ 2147483647 h 159"/>
              <a:gd name="T38" fmla="*/ 2147483647 w 121"/>
              <a:gd name="T39" fmla="*/ 2147483647 h 159"/>
              <a:gd name="T40" fmla="*/ 2147483647 w 121"/>
              <a:gd name="T41" fmla="*/ 2147483647 h 159"/>
              <a:gd name="T42" fmla="*/ 2147483647 w 121"/>
              <a:gd name="T43" fmla="*/ 2147483647 h 159"/>
              <a:gd name="T44" fmla="*/ 2147483647 w 121"/>
              <a:gd name="T45" fmla="*/ 2147483647 h 159"/>
              <a:gd name="T46" fmla="*/ 2147483647 w 121"/>
              <a:gd name="T47" fmla="*/ 2147483647 h 159"/>
              <a:gd name="T48" fmla="*/ 2147483647 w 121"/>
              <a:gd name="T49" fmla="*/ 2147483647 h 159"/>
              <a:gd name="T50" fmla="*/ 2147483647 w 121"/>
              <a:gd name="T51" fmla="*/ 2147483647 h 159"/>
              <a:gd name="T52" fmla="*/ 2147483647 w 121"/>
              <a:gd name="T53" fmla="*/ 2147483647 h 159"/>
              <a:gd name="T54" fmla="*/ 2147483647 w 121"/>
              <a:gd name="T55" fmla="*/ 2147483647 h 159"/>
              <a:gd name="T56" fmla="*/ 2147483647 w 121"/>
              <a:gd name="T57" fmla="*/ 2147483647 h 159"/>
              <a:gd name="T58" fmla="*/ 2147483647 w 121"/>
              <a:gd name="T59" fmla="*/ 2147483647 h 159"/>
              <a:gd name="T60" fmla="*/ 2147483647 w 121"/>
              <a:gd name="T61" fmla="*/ 2147483647 h 159"/>
              <a:gd name="T62" fmla="*/ 2147483647 w 121"/>
              <a:gd name="T63" fmla="*/ 2147483647 h 159"/>
              <a:gd name="T64" fmla="*/ 2147483647 w 12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9"/>
              <a:gd name="T101" fmla="*/ 121 w 12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9">
                <a:moveTo>
                  <a:pt x="98" y="55"/>
                </a:moveTo>
                <a:lnTo>
                  <a:pt x="121" y="55"/>
                </a:lnTo>
                <a:lnTo>
                  <a:pt x="119" y="43"/>
                </a:lnTo>
                <a:lnTo>
                  <a:pt x="116" y="33"/>
                </a:lnTo>
                <a:lnTo>
                  <a:pt x="112" y="23"/>
                </a:lnTo>
                <a:lnTo>
                  <a:pt x="104" y="15"/>
                </a:lnTo>
                <a:lnTo>
                  <a:pt x="96" y="8"/>
                </a:lnTo>
                <a:lnTo>
                  <a:pt x="87" y="4"/>
                </a:lnTo>
                <a:lnTo>
                  <a:pt x="76" y="1"/>
                </a:lnTo>
                <a:lnTo>
                  <a:pt x="63" y="0"/>
                </a:lnTo>
                <a:lnTo>
                  <a:pt x="50" y="1"/>
                </a:lnTo>
                <a:lnTo>
                  <a:pt x="37" y="6"/>
                </a:lnTo>
                <a:lnTo>
                  <a:pt x="26" y="12"/>
                </a:lnTo>
                <a:lnTo>
                  <a:pt x="17" y="21"/>
                </a:lnTo>
                <a:lnTo>
                  <a:pt x="10" y="33"/>
                </a:lnTo>
                <a:lnTo>
                  <a:pt x="4" y="47"/>
                </a:lnTo>
                <a:lnTo>
                  <a:pt x="1" y="62"/>
                </a:lnTo>
                <a:lnTo>
                  <a:pt x="0" y="79"/>
                </a:lnTo>
                <a:lnTo>
                  <a:pt x="1" y="98"/>
                </a:lnTo>
                <a:lnTo>
                  <a:pt x="4" y="113"/>
                </a:lnTo>
                <a:lnTo>
                  <a:pt x="10" y="126"/>
                </a:lnTo>
                <a:lnTo>
                  <a:pt x="16" y="138"/>
                </a:lnTo>
                <a:lnTo>
                  <a:pt x="25" y="147"/>
                </a:lnTo>
                <a:lnTo>
                  <a:pt x="35" y="153"/>
                </a:lnTo>
                <a:lnTo>
                  <a:pt x="48" y="157"/>
                </a:lnTo>
                <a:lnTo>
                  <a:pt x="60" y="159"/>
                </a:lnTo>
                <a:lnTo>
                  <a:pt x="74" y="157"/>
                </a:lnTo>
                <a:lnTo>
                  <a:pt x="84" y="155"/>
                </a:lnTo>
                <a:lnTo>
                  <a:pt x="95" y="149"/>
                </a:lnTo>
                <a:lnTo>
                  <a:pt x="103" y="143"/>
                </a:lnTo>
                <a:lnTo>
                  <a:pt x="111" y="135"/>
                </a:lnTo>
                <a:lnTo>
                  <a:pt x="116" y="125"/>
                </a:lnTo>
                <a:lnTo>
                  <a:pt x="119" y="113"/>
                </a:lnTo>
                <a:lnTo>
                  <a:pt x="121" y="100"/>
                </a:lnTo>
                <a:lnTo>
                  <a:pt x="99" y="100"/>
                </a:lnTo>
                <a:lnTo>
                  <a:pt x="97" y="108"/>
                </a:lnTo>
                <a:lnTo>
                  <a:pt x="95" y="115"/>
                </a:lnTo>
                <a:lnTo>
                  <a:pt x="92" y="121"/>
                </a:lnTo>
                <a:lnTo>
                  <a:pt x="88" y="126"/>
                </a:lnTo>
                <a:lnTo>
                  <a:pt x="82" y="131"/>
                </a:lnTo>
                <a:lnTo>
                  <a:pt x="76" y="133"/>
                </a:lnTo>
                <a:lnTo>
                  <a:pt x="70" y="135"/>
                </a:lnTo>
                <a:lnTo>
                  <a:pt x="61" y="135"/>
                </a:lnTo>
                <a:lnTo>
                  <a:pt x="53" y="134"/>
                </a:lnTo>
                <a:lnTo>
                  <a:pt x="45" y="132"/>
                </a:lnTo>
                <a:lnTo>
                  <a:pt x="39" y="127"/>
                </a:lnTo>
                <a:lnTo>
                  <a:pt x="34" y="121"/>
                </a:lnTo>
                <a:lnTo>
                  <a:pt x="30" y="113"/>
                </a:lnTo>
                <a:lnTo>
                  <a:pt x="26" y="104"/>
                </a:lnTo>
                <a:lnTo>
                  <a:pt x="25" y="92"/>
                </a:lnTo>
                <a:lnTo>
                  <a:pt x="24" y="79"/>
                </a:lnTo>
                <a:lnTo>
                  <a:pt x="25" y="67"/>
                </a:lnTo>
                <a:lnTo>
                  <a:pt x="27" y="55"/>
                </a:lnTo>
                <a:lnTo>
                  <a:pt x="31" y="46"/>
                </a:lnTo>
                <a:lnTo>
                  <a:pt x="35" y="37"/>
                </a:lnTo>
                <a:lnTo>
                  <a:pt x="40" y="32"/>
                </a:lnTo>
                <a:lnTo>
                  <a:pt x="46" y="27"/>
                </a:lnTo>
                <a:lnTo>
                  <a:pt x="55" y="25"/>
                </a:lnTo>
                <a:lnTo>
                  <a:pt x="63" y="23"/>
                </a:lnTo>
                <a:lnTo>
                  <a:pt x="71" y="23"/>
                </a:lnTo>
                <a:lnTo>
                  <a:pt x="77" y="26"/>
                </a:lnTo>
                <a:lnTo>
                  <a:pt x="83" y="28"/>
                </a:lnTo>
                <a:lnTo>
                  <a:pt x="88" y="32"/>
                </a:lnTo>
                <a:lnTo>
                  <a:pt x="92" y="36"/>
                </a:lnTo>
                <a:lnTo>
                  <a:pt x="95" y="42"/>
                </a:lnTo>
                <a:lnTo>
                  <a:pt x="97" y="48"/>
                </a:lnTo>
                <a:lnTo>
                  <a:pt x="98" y="55"/>
                </a:lnTo>
                <a:close/>
              </a:path>
            </a:pathLst>
          </a:custGeom>
          <a:solidFill>
            <a:srgbClr val="000099"/>
          </a:solidFill>
          <a:ln w="9525">
            <a:noFill/>
            <a:round/>
            <a:headEnd/>
            <a:tailEnd/>
          </a:ln>
        </p:spPr>
        <p:txBody>
          <a:bodyPr/>
          <a:lstStyle/>
          <a:p>
            <a:endParaRPr lang="en-US"/>
          </a:p>
        </p:txBody>
      </p:sp>
      <p:sp>
        <p:nvSpPr>
          <p:cNvPr id="23995" name="Freeform 443"/>
          <p:cNvSpPr>
            <a:spLocks/>
          </p:cNvSpPr>
          <p:nvPr/>
        </p:nvSpPr>
        <p:spPr bwMode="auto">
          <a:xfrm>
            <a:off x="5730875" y="3676650"/>
            <a:ext cx="53975" cy="109538"/>
          </a:xfrm>
          <a:custGeom>
            <a:avLst/>
            <a:gdLst>
              <a:gd name="T0" fmla="*/ 2147483647 w 113"/>
              <a:gd name="T1" fmla="*/ 2147483647 h 207"/>
              <a:gd name="T2" fmla="*/ 2147483647 w 113"/>
              <a:gd name="T3" fmla="*/ 2147483647 h 207"/>
              <a:gd name="T4" fmla="*/ 2147483647 w 113"/>
              <a:gd name="T5" fmla="*/ 2147483647 h 207"/>
              <a:gd name="T6" fmla="*/ 2147483647 w 113"/>
              <a:gd name="T7" fmla="*/ 2147483647 h 207"/>
              <a:gd name="T8" fmla="*/ 2147483647 w 113"/>
              <a:gd name="T9" fmla="*/ 2147483647 h 207"/>
              <a:gd name="T10" fmla="*/ 2147483647 w 113"/>
              <a:gd name="T11" fmla="*/ 2147483647 h 207"/>
              <a:gd name="T12" fmla="*/ 2147483647 w 113"/>
              <a:gd name="T13" fmla="*/ 2147483647 h 207"/>
              <a:gd name="T14" fmla="*/ 2147483647 w 113"/>
              <a:gd name="T15" fmla="*/ 2147483647 h 207"/>
              <a:gd name="T16" fmla="*/ 2147483647 w 113"/>
              <a:gd name="T17" fmla="*/ 2147483647 h 207"/>
              <a:gd name="T18" fmla="*/ 2147483647 w 113"/>
              <a:gd name="T19" fmla="*/ 2147483647 h 207"/>
              <a:gd name="T20" fmla="*/ 2147483647 w 113"/>
              <a:gd name="T21" fmla="*/ 2147483647 h 207"/>
              <a:gd name="T22" fmla="*/ 2147483647 w 113"/>
              <a:gd name="T23" fmla="*/ 2147483647 h 207"/>
              <a:gd name="T24" fmla="*/ 2147483647 w 113"/>
              <a:gd name="T25" fmla="*/ 2147483647 h 207"/>
              <a:gd name="T26" fmla="*/ 2147483647 w 113"/>
              <a:gd name="T27" fmla="*/ 2147483647 h 207"/>
              <a:gd name="T28" fmla="*/ 2147483647 w 113"/>
              <a:gd name="T29" fmla="*/ 2147483647 h 207"/>
              <a:gd name="T30" fmla="*/ 2147483647 w 113"/>
              <a:gd name="T31" fmla="*/ 2147483647 h 207"/>
              <a:gd name="T32" fmla="*/ 2147483647 w 113"/>
              <a:gd name="T33" fmla="*/ 2147483647 h 207"/>
              <a:gd name="T34" fmla="*/ 2147483647 w 113"/>
              <a:gd name="T35" fmla="*/ 2147483647 h 207"/>
              <a:gd name="T36" fmla="*/ 2147483647 w 113"/>
              <a:gd name="T37" fmla="*/ 2147483647 h 207"/>
              <a:gd name="T38" fmla="*/ 2147483647 w 113"/>
              <a:gd name="T39" fmla="*/ 2147483647 h 207"/>
              <a:gd name="T40" fmla="*/ 2147483647 w 113"/>
              <a:gd name="T41" fmla="*/ 2147483647 h 207"/>
              <a:gd name="T42" fmla="*/ 2147483647 w 113"/>
              <a:gd name="T43" fmla="*/ 2147483647 h 207"/>
              <a:gd name="T44" fmla="*/ 2147483647 w 113"/>
              <a:gd name="T45" fmla="*/ 2147483647 h 207"/>
              <a:gd name="T46" fmla="*/ 2147483647 w 113"/>
              <a:gd name="T47" fmla="*/ 2147483647 h 207"/>
              <a:gd name="T48" fmla="*/ 2147483647 w 113"/>
              <a:gd name="T49" fmla="*/ 0 h 207"/>
              <a:gd name="T50" fmla="*/ 0 w 113"/>
              <a:gd name="T51" fmla="*/ 0 h 207"/>
              <a:gd name="T52" fmla="*/ 0 w 113"/>
              <a:gd name="T53" fmla="*/ 2147483647 h 207"/>
              <a:gd name="T54" fmla="*/ 2147483647 w 113"/>
              <a:gd name="T55" fmla="*/ 2147483647 h 207"/>
              <a:gd name="T56" fmla="*/ 2147483647 w 113"/>
              <a:gd name="T57" fmla="*/ 2147483647 h 207"/>
              <a:gd name="T58" fmla="*/ 2147483647 w 113"/>
              <a:gd name="T59" fmla="*/ 2147483647 h 207"/>
              <a:gd name="T60" fmla="*/ 2147483647 w 113"/>
              <a:gd name="T61" fmla="*/ 2147483647 h 207"/>
              <a:gd name="T62" fmla="*/ 2147483647 w 113"/>
              <a:gd name="T63" fmla="*/ 2147483647 h 207"/>
              <a:gd name="T64" fmla="*/ 2147483647 w 113"/>
              <a:gd name="T65" fmla="*/ 2147483647 h 207"/>
              <a:gd name="T66" fmla="*/ 2147483647 w 113"/>
              <a:gd name="T67" fmla="*/ 2147483647 h 207"/>
              <a:gd name="T68" fmla="*/ 2147483647 w 113"/>
              <a:gd name="T69" fmla="*/ 2147483647 h 207"/>
              <a:gd name="T70" fmla="*/ 2147483647 w 113"/>
              <a:gd name="T71" fmla="*/ 2147483647 h 207"/>
              <a:gd name="T72" fmla="*/ 2147483647 w 113"/>
              <a:gd name="T73" fmla="*/ 2147483647 h 207"/>
              <a:gd name="T74" fmla="*/ 2147483647 w 113"/>
              <a:gd name="T75" fmla="*/ 2147483647 h 207"/>
              <a:gd name="T76" fmla="*/ 2147483647 w 113"/>
              <a:gd name="T77" fmla="*/ 2147483647 h 207"/>
              <a:gd name="T78" fmla="*/ 2147483647 w 113"/>
              <a:gd name="T79" fmla="*/ 2147483647 h 207"/>
              <a:gd name="T80" fmla="*/ 2147483647 w 113"/>
              <a:gd name="T81" fmla="*/ 2147483647 h 207"/>
              <a:gd name="T82" fmla="*/ 2147483647 w 113"/>
              <a:gd name="T83" fmla="*/ 2147483647 h 207"/>
              <a:gd name="T84" fmla="*/ 2147483647 w 113"/>
              <a:gd name="T85" fmla="*/ 2147483647 h 207"/>
              <a:gd name="T86" fmla="*/ 2147483647 w 113"/>
              <a:gd name="T87" fmla="*/ 2147483647 h 207"/>
              <a:gd name="T88" fmla="*/ 2147483647 w 113"/>
              <a:gd name="T89" fmla="*/ 2147483647 h 207"/>
              <a:gd name="T90" fmla="*/ 2147483647 w 113"/>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207"/>
              <a:gd name="T140" fmla="*/ 113 w 113"/>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207">
                <a:moveTo>
                  <a:pt x="90" y="207"/>
                </a:moveTo>
                <a:lnTo>
                  <a:pt x="113" y="207"/>
                </a:lnTo>
                <a:lnTo>
                  <a:pt x="113" y="116"/>
                </a:lnTo>
                <a:lnTo>
                  <a:pt x="113" y="109"/>
                </a:lnTo>
                <a:lnTo>
                  <a:pt x="113" y="99"/>
                </a:lnTo>
                <a:lnTo>
                  <a:pt x="112" y="89"/>
                </a:lnTo>
                <a:lnTo>
                  <a:pt x="111" y="80"/>
                </a:lnTo>
                <a:lnTo>
                  <a:pt x="107" y="73"/>
                </a:lnTo>
                <a:lnTo>
                  <a:pt x="104" y="67"/>
                </a:lnTo>
                <a:lnTo>
                  <a:pt x="101" y="64"/>
                </a:lnTo>
                <a:lnTo>
                  <a:pt x="97" y="60"/>
                </a:lnTo>
                <a:lnTo>
                  <a:pt x="91" y="57"/>
                </a:lnTo>
                <a:lnTo>
                  <a:pt x="86" y="55"/>
                </a:lnTo>
                <a:lnTo>
                  <a:pt x="80" y="53"/>
                </a:lnTo>
                <a:lnTo>
                  <a:pt x="72" y="52"/>
                </a:lnTo>
                <a:lnTo>
                  <a:pt x="65" y="52"/>
                </a:lnTo>
                <a:lnTo>
                  <a:pt x="59" y="52"/>
                </a:lnTo>
                <a:lnTo>
                  <a:pt x="51" y="53"/>
                </a:lnTo>
                <a:lnTo>
                  <a:pt x="46" y="56"/>
                </a:lnTo>
                <a:lnTo>
                  <a:pt x="40" y="58"/>
                </a:lnTo>
                <a:lnTo>
                  <a:pt x="34" y="62"/>
                </a:lnTo>
                <a:lnTo>
                  <a:pt x="30" y="66"/>
                </a:lnTo>
                <a:lnTo>
                  <a:pt x="26" y="71"/>
                </a:lnTo>
                <a:lnTo>
                  <a:pt x="23" y="77"/>
                </a:lnTo>
                <a:lnTo>
                  <a:pt x="23" y="0"/>
                </a:lnTo>
                <a:lnTo>
                  <a:pt x="0" y="0"/>
                </a:lnTo>
                <a:lnTo>
                  <a:pt x="0" y="207"/>
                </a:lnTo>
                <a:lnTo>
                  <a:pt x="23" y="207"/>
                </a:lnTo>
                <a:lnTo>
                  <a:pt x="23" y="117"/>
                </a:lnTo>
                <a:lnTo>
                  <a:pt x="24" y="108"/>
                </a:lnTo>
                <a:lnTo>
                  <a:pt x="26" y="100"/>
                </a:lnTo>
                <a:lnTo>
                  <a:pt x="29" y="92"/>
                </a:lnTo>
                <a:lnTo>
                  <a:pt x="33" y="86"/>
                </a:lnTo>
                <a:lnTo>
                  <a:pt x="40" y="81"/>
                </a:lnTo>
                <a:lnTo>
                  <a:pt x="46" y="78"/>
                </a:lnTo>
                <a:lnTo>
                  <a:pt x="54" y="75"/>
                </a:lnTo>
                <a:lnTo>
                  <a:pt x="63" y="74"/>
                </a:lnTo>
                <a:lnTo>
                  <a:pt x="70" y="75"/>
                </a:lnTo>
                <a:lnTo>
                  <a:pt x="77" y="77"/>
                </a:lnTo>
                <a:lnTo>
                  <a:pt x="82" y="80"/>
                </a:lnTo>
                <a:lnTo>
                  <a:pt x="85" y="84"/>
                </a:lnTo>
                <a:lnTo>
                  <a:pt x="87" y="89"/>
                </a:lnTo>
                <a:lnTo>
                  <a:pt x="89" y="96"/>
                </a:lnTo>
                <a:lnTo>
                  <a:pt x="90" y="105"/>
                </a:lnTo>
                <a:lnTo>
                  <a:pt x="90" y="114"/>
                </a:lnTo>
                <a:lnTo>
                  <a:pt x="90" y="207"/>
                </a:lnTo>
                <a:close/>
              </a:path>
            </a:pathLst>
          </a:custGeom>
          <a:solidFill>
            <a:srgbClr val="000099"/>
          </a:solidFill>
          <a:ln w="9525">
            <a:noFill/>
            <a:round/>
            <a:headEnd/>
            <a:tailEnd/>
          </a:ln>
        </p:spPr>
        <p:txBody>
          <a:bodyPr/>
          <a:lstStyle/>
          <a:p>
            <a:endParaRPr lang="en-US"/>
          </a:p>
        </p:txBody>
      </p:sp>
      <p:sp>
        <p:nvSpPr>
          <p:cNvPr id="23996" name="Freeform 444"/>
          <p:cNvSpPr>
            <a:spLocks noEditPoints="1"/>
          </p:cNvSpPr>
          <p:nvPr/>
        </p:nvSpPr>
        <p:spPr bwMode="auto">
          <a:xfrm>
            <a:off x="5797550" y="370363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8"/>
                </a:lnTo>
                <a:lnTo>
                  <a:pt x="123" y="88"/>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7"/>
                </a:lnTo>
                <a:lnTo>
                  <a:pt x="24" y="67"/>
                </a:lnTo>
                <a:close/>
              </a:path>
            </a:pathLst>
          </a:custGeom>
          <a:solidFill>
            <a:srgbClr val="000099"/>
          </a:solidFill>
          <a:ln w="9525">
            <a:noFill/>
            <a:round/>
            <a:headEnd/>
            <a:tailEnd/>
          </a:ln>
        </p:spPr>
        <p:txBody>
          <a:bodyPr/>
          <a:lstStyle/>
          <a:p>
            <a:endParaRPr lang="en-US"/>
          </a:p>
        </p:txBody>
      </p:sp>
      <p:sp>
        <p:nvSpPr>
          <p:cNvPr id="23997" name="Rectangle 445"/>
          <p:cNvSpPr>
            <a:spLocks noChangeArrowheads="1"/>
          </p:cNvSpPr>
          <p:nvPr/>
        </p:nvSpPr>
        <p:spPr bwMode="auto">
          <a:xfrm>
            <a:off x="5867400" y="3676650"/>
            <a:ext cx="11113" cy="109538"/>
          </a:xfrm>
          <a:prstGeom prst="rect">
            <a:avLst/>
          </a:prstGeom>
          <a:solidFill>
            <a:srgbClr val="000099"/>
          </a:solidFill>
          <a:ln w="9525">
            <a:noFill/>
            <a:miter lim="800000"/>
            <a:headEnd/>
            <a:tailEnd/>
          </a:ln>
        </p:spPr>
        <p:txBody>
          <a:bodyPr/>
          <a:lstStyle/>
          <a:p>
            <a:endParaRPr lang="ru-RU" altLang="en-US"/>
          </a:p>
        </p:txBody>
      </p:sp>
      <p:sp>
        <p:nvSpPr>
          <p:cNvPr id="23998" name="Freeform 446"/>
          <p:cNvSpPr>
            <a:spLocks/>
          </p:cNvSpPr>
          <p:nvPr/>
        </p:nvSpPr>
        <p:spPr bwMode="auto">
          <a:xfrm>
            <a:off x="5927725" y="3676650"/>
            <a:ext cx="73025" cy="109538"/>
          </a:xfrm>
          <a:custGeom>
            <a:avLst/>
            <a:gdLst>
              <a:gd name="T0" fmla="*/ 0 w 152"/>
              <a:gd name="T1" fmla="*/ 2147483647 h 207"/>
              <a:gd name="T2" fmla="*/ 2147483647 w 152"/>
              <a:gd name="T3" fmla="*/ 2147483647 h 207"/>
              <a:gd name="T4" fmla="*/ 2147483647 w 152"/>
              <a:gd name="T5" fmla="*/ 2147483647 h 207"/>
              <a:gd name="T6" fmla="*/ 2147483647 w 152"/>
              <a:gd name="T7" fmla="*/ 2147483647 h 207"/>
              <a:gd name="T8" fmla="*/ 2147483647 w 152"/>
              <a:gd name="T9" fmla="*/ 2147483647 h 207"/>
              <a:gd name="T10" fmla="*/ 2147483647 w 152"/>
              <a:gd name="T11" fmla="*/ 2147483647 h 207"/>
              <a:gd name="T12" fmla="*/ 2147483647 w 152"/>
              <a:gd name="T13" fmla="*/ 2147483647 h 207"/>
              <a:gd name="T14" fmla="*/ 2147483647 w 152"/>
              <a:gd name="T15" fmla="*/ 0 h 207"/>
              <a:gd name="T16" fmla="*/ 2147483647 w 152"/>
              <a:gd name="T17" fmla="*/ 0 h 207"/>
              <a:gd name="T18" fmla="*/ 2147483647 w 152"/>
              <a:gd name="T19" fmla="*/ 2147483647 h 207"/>
              <a:gd name="T20" fmla="*/ 2147483647 w 152"/>
              <a:gd name="T21" fmla="*/ 0 h 207"/>
              <a:gd name="T22" fmla="*/ 0 w 152"/>
              <a:gd name="T23" fmla="*/ 0 h 207"/>
              <a:gd name="T24" fmla="*/ 0 w 152"/>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207"/>
              <a:gd name="T41" fmla="*/ 152 w 152"/>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207">
                <a:moveTo>
                  <a:pt x="0" y="207"/>
                </a:moveTo>
                <a:lnTo>
                  <a:pt x="26" y="207"/>
                </a:lnTo>
                <a:lnTo>
                  <a:pt x="26" y="135"/>
                </a:lnTo>
                <a:lnTo>
                  <a:pt x="55" y="103"/>
                </a:lnTo>
                <a:lnTo>
                  <a:pt x="120" y="207"/>
                </a:lnTo>
                <a:lnTo>
                  <a:pt x="152" y="207"/>
                </a:lnTo>
                <a:lnTo>
                  <a:pt x="73" y="82"/>
                </a:lnTo>
                <a:lnTo>
                  <a:pt x="150" y="0"/>
                </a:lnTo>
                <a:lnTo>
                  <a:pt x="116" y="0"/>
                </a:lnTo>
                <a:lnTo>
                  <a:pt x="26" y="100"/>
                </a:lnTo>
                <a:lnTo>
                  <a:pt x="26" y="0"/>
                </a:lnTo>
                <a:lnTo>
                  <a:pt x="0" y="0"/>
                </a:lnTo>
                <a:lnTo>
                  <a:pt x="0" y="207"/>
                </a:lnTo>
                <a:close/>
              </a:path>
            </a:pathLst>
          </a:custGeom>
          <a:solidFill>
            <a:srgbClr val="000099"/>
          </a:solidFill>
          <a:ln w="9525">
            <a:noFill/>
            <a:round/>
            <a:headEnd/>
            <a:tailEnd/>
          </a:ln>
        </p:spPr>
        <p:txBody>
          <a:bodyPr/>
          <a:lstStyle/>
          <a:p>
            <a:endParaRPr lang="en-US"/>
          </a:p>
        </p:txBody>
      </p:sp>
      <p:sp>
        <p:nvSpPr>
          <p:cNvPr id="23999" name="Rectangle 447"/>
          <p:cNvSpPr>
            <a:spLocks noChangeArrowheads="1"/>
          </p:cNvSpPr>
          <p:nvPr/>
        </p:nvSpPr>
        <p:spPr bwMode="auto">
          <a:xfrm>
            <a:off x="6010275" y="3768725"/>
            <a:ext cx="12700" cy="17463"/>
          </a:xfrm>
          <a:prstGeom prst="rect">
            <a:avLst/>
          </a:prstGeom>
          <a:solidFill>
            <a:srgbClr val="000099"/>
          </a:solidFill>
          <a:ln w="9525">
            <a:noFill/>
            <a:miter lim="800000"/>
            <a:headEnd/>
            <a:tailEnd/>
          </a:ln>
        </p:spPr>
        <p:txBody>
          <a:bodyPr/>
          <a:lstStyle/>
          <a:p>
            <a:endParaRPr lang="ru-RU" altLang="en-US"/>
          </a:p>
        </p:txBody>
      </p:sp>
      <p:sp>
        <p:nvSpPr>
          <p:cNvPr id="24000" name="Freeform 448"/>
          <p:cNvSpPr>
            <a:spLocks/>
          </p:cNvSpPr>
          <p:nvPr/>
        </p:nvSpPr>
        <p:spPr bwMode="auto">
          <a:xfrm>
            <a:off x="4851400" y="387350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6"/>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1"/>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50"/>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6"/>
                </a:lnTo>
                <a:lnTo>
                  <a:pt x="0" y="136"/>
                </a:lnTo>
                <a:close/>
              </a:path>
            </a:pathLst>
          </a:custGeom>
          <a:solidFill>
            <a:srgbClr val="000080"/>
          </a:solidFill>
          <a:ln w="9525">
            <a:noFill/>
            <a:round/>
            <a:headEnd/>
            <a:tailEnd/>
          </a:ln>
        </p:spPr>
        <p:txBody>
          <a:bodyPr/>
          <a:lstStyle/>
          <a:p>
            <a:endParaRPr lang="en-US"/>
          </a:p>
        </p:txBody>
      </p:sp>
      <p:sp>
        <p:nvSpPr>
          <p:cNvPr id="24001" name="Freeform 449"/>
          <p:cNvSpPr>
            <a:spLocks noEditPoints="1"/>
          </p:cNvSpPr>
          <p:nvPr/>
        </p:nvSpPr>
        <p:spPr bwMode="auto">
          <a:xfrm>
            <a:off x="4919663" y="3873500"/>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4" y="163"/>
                </a:lnTo>
                <a:lnTo>
                  <a:pt x="6" y="173"/>
                </a:lnTo>
                <a:lnTo>
                  <a:pt x="11" y="182"/>
                </a:lnTo>
                <a:lnTo>
                  <a:pt x="17" y="190"/>
                </a:lnTo>
                <a:lnTo>
                  <a:pt x="26" y="196"/>
                </a:lnTo>
                <a:lnTo>
                  <a:pt x="35" y="201"/>
                </a:lnTo>
                <a:lnTo>
                  <a:pt x="46" y="203"/>
                </a:lnTo>
                <a:lnTo>
                  <a:pt x="58" y="204"/>
                </a:lnTo>
                <a:lnTo>
                  <a:pt x="67" y="204"/>
                </a:lnTo>
                <a:lnTo>
                  <a:pt x="74" y="202"/>
                </a:lnTo>
                <a:lnTo>
                  <a:pt x="82" y="201"/>
                </a:lnTo>
                <a:lnTo>
                  <a:pt x="88" y="197"/>
                </a:lnTo>
                <a:lnTo>
                  <a:pt x="94" y="193"/>
                </a:lnTo>
                <a:lnTo>
                  <a:pt x="99" y="188"/>
                </a:lnTo>
                <a:lnTo>
                  <a:pt x="105" y="182"/>
                </a:lnTo>
                <a:lnTo>
                  <a:pt x="110" y="176"/>
                </a:lnTo>
                <a:lnTo>
                  <a:pt x="114" y="168"/>
                </a:lnTo>
                <a:lnTo>
                  <a:pt x="117" y="160"/>
                </a:lnTo>
                <a:lnTo>
                  <a:pt x="121" y="151"/>
                </a:lnTo>
                <a:lnTo>
                  <a:pt x="124" y="141"/>
                </a:lnTo>
                <a:lnTo>
                  <a:pt x="126" y="131"/>
                </a:lnTo>
                <a:lnTo>
                  <a:pt x="127" y="119"/>
                </a:lnTo>
                <a:lnTo>
                  <a:pt x="128" y="106"/>
                </a:lnTo>
                <a:lnTo>
                  <a:pt x="128" y="94"/>
                </a:lnTo>
                <a:lnTo>
                  <a:pt x="128" y="82"/>
                </a:lnTo>
                <a:lnTo>
                  <a:pt x="127" y="71"/>
                </a:lnTo>
                <a:lnTo>
                  <a:pt x="126" y="62"/>
                </a:lnTo>
                <a:lnTo>
                  <a:pt x="124" y="53"/>
                </a:lnTo>
                <a:lnTo>
                  <a:pt x="122" y="45"/>
                </a:lnTo>
                <a:lnTo>
                  <a:pt x="118" y="38"/>
                </a:lnTo>
                <a:lnTo>
                  <a:pt x="114" y="31"/>
                </a:lnTo>
                <a:lnTo>
                  <a:pt x="111" y="24"/>
                </a:lnTo>
                <a:lnTo>
                  <a:pt x="106" y="19"/>
                </a:lnTo>
                <a:lnTo>
                  <a:pt x="102" y="14"/>
                </a:lnTo>
                <a:lnTo>
                  <a:pt x="96" y="10"/>
                </a:lnTo>
                <a:lnTo>
                  <a:pt x="90" y="6"/>
                </a:lnTo>
                <a:lnTo>
                  <a:pt x="84" y="4"/>
                </a:lnTo>
                <a:lnTo>
                  <a:pt x="77" y="2"/>
                </a:lnTo>
                <a:lnTo>
                  <a:pt x="70" y="0"/>
                </a:lnTo>
                <a:lnTo>
                  <a:pt x="62" y="0"/>
                </a:lnTo>
                <a:lnTo>
                  <a:pt x="49" y="2"/>
                </a:lnTo>
                <a:lnTo>
                  <a:pt x="36" y="5"/>
                </a:lnTo>
                <a:lnTo>
                  <a:pt x="26" y="11"/>
                </a:lnTo>
                <a:lnTo>
                  <a:pt x="17" y="19"/>
                </a:lnTo>
                <a:lnTo>
                  <a:pt x="10" y="30"/>
                </a:lnTo>
                <a:lnTo>
                  <a:pt x="5" y="40"/>
                </a:lnTo>
                <a:lnTo>
                  <a:pt x="1" y="54"/>
                </a:lnTo>
                <a:lnTo>
                  <a:pt x="0" y="68"/>
                </a:lnTo>
                <a:lnTo>
                  <a:pt x="1" y="82"/>
                </a:lnTo>
                <a:lnTo>
                  <a:pt x="5" y="95"/>
                </a:lnTo>
                <a:lnTo>
                  <a:pt x="10" y="106"/>
                </a:lnTo>
                <a:lnTo>
                  <a:pt x="16" y="116"/>
                </a:lnTo>
                <a:lnTo>
                  <a:pt x="25" y="124"/>
                </a:lnTo>
                <a:lnTo>
                  <a:pt x="35" y="130"/>
                </a:lnTo>
                <a:lnTo>
                  <a:pt x="46" y="133"/>
                </a:lnTo>
                <a:lnTo>
                  <a:pt x="58" y="134"/>
                </a:lnTo>
                <a:lnTo>
                  <a:pt x="71" y="133"/>
                </a:lnTo>
                <a:lnTo>
                  <a:pt x="83" y="129"/>
                </a:lnTo>
                <a:lnTo>
                  <a:pt x="93" y="122"/>
                </a:lnTo>
                <a:lnTo>
                  <a:pt x="102" y="112"/>
                </a:lnTo>
                <a:lnTo>
                  <a:pt x="101" y="129"/>
                </a:lnTo>
                <a:lnTo>
                  <a:pt x="97" y="143"/>
                </a:lnTo>
                <a:lnTo>
                  <a:pt x="94" y="154"/>
                </a:lnTo>
                <a:lnTo>
                  <a:pt x="89" y="163"/>
                </a:lnTo>
                <a:lnTo>
                  <a:pt x="84" y="172"/>
                </a:lnTo>
                <a:lnTo>
                  <a:pt x="76" y="176"/>
                </a:lnTo>
                <a:lnTo>
                  <a:pt x="68" y="180"/>
                </a:lnTo>
                <a:lnTo>
                  <a:pt x="58" y="181"/>
                </a:lnTo>
                <a:lnTo>
                  <a:pt x="52" y="181"/>
                </a:lnTo>
                <a:lnTo>
                  <a:pt x="46" y="179"/>
                </a:lnTo>
                <a:lnTo>
                  <a:pt x="39" y="176"/>
                </a:lnTo>
                <a:lnTo>
                  <a:pt x="35" y="173"/>
                </a:lnTo>
                <a:lnTo>
                  <a:pt x="31" y="169"/>
                </a:lnTo>
                <a:lnTo>
                  <a:pt x="29" y="163"/>
                </a:lnTo>
                <a:lnTo>
                  <a:pt x="27" y="158"/>
                </a:lnTo>
                <a:lnTo>
                  <a:pt x="26" y="152"/>
                </a:lnTo>
                <a:lnTo>
                  <a:pt x="2" y="152"/>
                </a:lnTo>
                <a:close/>
                <a:moveTo>
                  <a:pt x="26" y="68"/>
                </a:moveTo>
                <a:lnTo>
                  <a:pt x="27" y="58"/>
                </a:lnTo>
                <a:lnTo>
                  <a:pt x="29" y="49"/>
                </a:lnTo>
                <a:lnTo>
                  <a:pt x="32" y="42"/>
                </a:lnTo>
                <a:lnTo>
                  <a:pt x="36" y="35"/>
                </a:lnTo>
                <a:lnTo>
                  <a:pt x="41" y="31"/>
                </a:lnTo>
                <a:lnTo>
                  <a:pt x="47" y="27"/>
                </a:lnTo>
                <a:lnTo>
                  <a:pt x="54" y="25"/>
                </a:lnTo>
                <a:lnTo>
                  <a:pt x="63" y="24"/>
                </a:lnTo>
                <a:lnTo>
                  <a:pt x="70" y="25"/>
                </a:lnTo>
                <a:lnTo>
                  <a:pt x="77" y="27"/>
                </a:lnTo>
                <a:lnTo>
                  <a:pt x="84" y="31"/>
                </a:lnTo>
                <a:lnTo>
                  <a:pt x="89" y="35"/>
                </a:lnTo>
                <a:lnTo>
                  <a:pt x="93" y="42"/>
                </a:lnTo>
                <a:lnTo>
                  <a:pt x="96" y="49"/>
                </a:lnTo>
                <a:lnTo>
                  <a:pt x="98" y="58"/>
                </a:lnTo>
                <a:lnTo>
                  <a:pt x="99" y="67"/>
                </a:lnTo>
                <a:lnTo>
                  <a:pt x="98" y="77"/>
                </a:lnTo>
                <a:lnTo>
                  <a:pt x="96" y="85"/>
                </a:lnTo>
                <a:lnTo>
                  <a:pt x="93" y="92"/>
                </a:lnTo>
                <a:lnTo>
                  <a:pt x="89" y="98"/>
                </a:lnTo>
                <a:lnTo>
                  <a:pt x="84" y="103"/>
                </a:lnTo>
                <a:lnTo>
                  <a:pt x="77" y="108"/>
                </a:lnTo>
                <a:lnTo>
                  <a:pt x="70" y="109"/>
                </a:lnTo>
                <a:lnTo>
                  <a:pt x="62" y="110"/>
                </a:lnTo>
                <a:lnTo>
                  <a:pt x="53" y="109"/>
                </a:lnTo>
                <a:lnTo>
                  <a:pt x="47" y="108"/>
                </a:lnTo>
                <a:lnTo>
                  <a:pt x="40" y="103"/>
                </a:lnTo>
                <a:lnTo>
                  <a:pt x="35" y="98"/>
                </a:lnTo>
                <a:lnTo>
                  <a:pt x="31" y="92"/>
                </a:lnTo>
                <a:lnTo>
                  <a:pt x="28" y="85"/>
                </a:lnTo>
                <a:lnTo>
                  <a:pt x="27" y="77"/>
                </a:lnTo>
                <a:lnTo>
                  <a:pt x="26" y="68"/>
                </a:lnTo>
                <a:close/>
              </a:path>
            </a:pathLst>
          </a:custGeom>
          <a:solidFill>
            <a:srgbClr val="000080"/>
          </a:solidFill>
          <a:ln w="9525">
            <a:noFill/>
            <a:round/>
            <a:headEnd/>
            <a:tailEnd/>
          </a:ln>
        </p:spPr>
        <p:txBody>
          <a:bodyPr/>
          <a:lstStyle/>
          <a:p>
            <a:endParaRPr lang="en-US"/>
          </a:p>
        </p:txBody>
      </p:sp>
      <p:sp>
        <p:nvSpPr>
          <p:cNvPr id="24002" name="Freeform 450"/>
          <p:cNvSpPr>
            <a:spLocks/>
          </p:cNvSpPr>
          <p:nvPr/>
        </p:nvSpPr>
        <p:spPr bwMode="auto">
          <a:xfrm>
            <a:off x="5534025" y="3867150"/>
            <a:ext cx="80963"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1"/>
                </a:lnTo>
                <a:lnTo>
                  <a:pt x="171" y="211"/>
                </a:lnTo>
                <a:lnTo>
                  <a:pt x="171" y="99"/>
                </a:lnTo>
                <a:lnTo>
                  <a:pt x="89" y="99"/>
                </a:lnTo>
                <a:lnTo>
                  <a:pt x="89" y="122"/>
                </a:lnTo>
                <a:lnTo>
                  <a:pt x="148" y="122"/>
                </a:lnTo>
                <a:lnTo>
                  <a:pt x="148" y="124"/>
                </a:lnTo>
                <a:lnTo>
                  <a:pt x="147" y="140"/>
                </a:lnTo>
                <a:lnTo>
                  <a:pt x="143" y="152"/>
                </a:lnTo>
                <a:lnTo>
                  <a:pt x="138" y="163"/>
                </a:lnTo>
                <a:lnTo>
                  <a:pt x="132" y="172"/>
                </a:lnTo>
                <a:lnTo>
                  <a:pt x="123" y="179"/>
                </a:lnTo>
                <a:lnTo>
                  <a:pt x="113" y="185"/>
                </a:lnTo>
                <a:lnTo>
                  <a:pt x="102" y="188"/>
                </a:lnTo>
                <a:lnTo>
                  <a:pt x="90" y="190"/>
                </a:lnTo>
                <a:lnTo>
                  <a:pt x="76" y="188"/>
                </a:lnTo>
                <a:lnTo>
                  <a:pt x="63" y="184"/>
                </a:lnTo>
                <a:lnTo>
                  <a:pt x="53" y="177"/>
                </a:lnTo>
                <a:lnTo>
                  <a:pt x="43" y="167"/>
                </a:lnTo>
                <a:lnTo>
                  <a:pt x="36" y="156"/>
                </a:lnTo>
                <a:lnTo>
                  <a:pt x="31" y="142"/>
                </a:lnTo>
                <a:lnTo>
                  <a:pt x="27" y="126"/>
                </a:lnTo>
                <a:lnTo>
                  <a:pt x="26" y="107"/>
                </a:lnTo>
                <a:lnTo>
                  <a:pt x="27" y="88"/>
                </a:lnTo>
                <a:lnTo>
                  <a:pt x="31" y="72"/>
                </a:lnTo>
                <a:lnTo>
                  <a:pt x="36" y="58"/>
                </a:lnTo>
                <a:lnTo>
                  <a:pt x="43" y="46"/>
                </a:lnTo>
                <a:lnTo>
                  <a:pt x="53" y="37"/>
                </a:lnTo>
                <a:lnTo>
                  <a:pt x="63" y="30"/>
                </a:lnTo>
                <a:lnTo>
                  <a:pt x="76" y="25"/>
                </a:lnTo>
                <a:lnTo>
                  <a:pt x="91" y="24"/>
                </a:lnTo>
                <a:lnTo>
                  <a:pt x="101" y="25"/>
                </a:lnTo>
                <a:lnTo>
                  <a:pt x="110" y="27"/>
                </a:lnTo>
                <a:lnTo>
                  <a:pt x="118" y="30"/>
                </a:lnTo>
                <a:lnTo>
                  <a:pt x="125" y="35"/>
                </a:lnTo>
                <a:lnTo>
                  <a:pt x="132" y="42"/>
                </a:lnTo>
                <a:lnTo>
                  <a:pt x="136" y="49"/>
                </a:lnTo>
                <a:lnTo>
                  <a:pt x="140" y="57"/>
                </a:lnTo>
                <a:lnTo>
                  <a:pt x="142" y="66"/>
                </a:lnTo>
                <a:lnTo>
                  <a:pt x="168" y="66"/>
                </a:lnTo>
                <a:lnTo>
                  <a:pt x="164" y="51"/>
                </a:lnTo>
                <a:lnTo>
                  <a:pt x="159" y="38"/>
                </a:lnTo>
                <a:lnTo>
                  <a:pt x="152" y="27"/>
                </a:lnTo>
                <a:lnTo>
                  <a:pt x="143" y="17"/>
                </a:lnTo>
                <a:lnTo>
                  <a:pt x="133" y="10"/>
                </a:lnTo>
                <a:lnTo>
                  <a:pt x="120" y="4"/>
                </a:lnTo>
                <a:lnTo>
                  <a:pt x="106" y="1"/>
                </a:lnTo>
                <a:lnTo>
                  <a:pt x="91" y="0"/>
                </a:lnTo>
                <a:lnTo>
                  <a:pt x="80" y="0"/>
                </a:lnTo>
                <a:lnTo>
                  <a:pt x="71" y="2"/>
                </a:lnTo>
                <a:lnTo>
                  <a:pt x="62" y="4"/>
                </a:lnTo>
                <a:lnTo>
                  <a:pt x="53" y="7"/>
                </a:lnTo>
                <a:lnTo>
                  <a:pt x="45" y="11"/>
                </a:lnTo>
                <a:lnTo>
                  <a:pt x="38" y="16"/>
                </a:lnTo>
                <a:lnTo>
                  <a:pt x="31" y="22"/>
                </a:lnTo>
                <a:lnTo>
                  <a:pt x="24" y="29"/>
                </a:lnTo>
                <a:lnTo>
                  <a:pt x="19" y="36"/>
                </a:lnTo>
                <a:lnTo>
                  <a:pt x="14" y="44"/>
                </a:lnTo>
                <a:lnTo>
                  <a:pt x="9" y="53"/>
                </a:lnTo>
                <a:lnTo>
                  <a:pt x="6" y="63"/>
                </a:lnTo>
                <a:lnTo>
                  <a:pt x="3" y="73"/>
                </a:lnTo>
                <a:lnTo>
                  <a:pt x="2" y="84"/>
                </a:lnTo>
                <a:lnTo>
                  <a:pt x="0" y="95"/>
                </a:lnTo>
                <a:lnTo>
                  <a:pt x="0" y="108"/>
                </a:lnTo>
                <a:lnTo>
                  <a:pt x="0" y="120"/>
                </a:lnTo>
                <a:lnTo>
                  <a:pt x="2" y="131"/>
                </a:lnTo>
                <a:lnTo>
                  <a:pt x="3" y="142"/>
                </a:lnTo>
                <a:lnTo>
                  <a:pt x="6" y="152"/>
                </a:lnTo>
                <a:lnTo>
                  <a:pt x="9" y="162"/>
                </a:lnTo>
                <a:lnTo>
                  <a:pt x="14" y="171"/>
                </a:lnTo>
                <a:lnTo>
                  <a:pt x="19" y="179"/>
                </a:lnTo>
                <a:lnTo>
                  <a:pt x="24" y="186"/>
                </a:lnTo>
                <a:lnTo>
                  <a:pt x="31" y="193"/>
                </a:lnTo>
                <a:lnTo>
                  <a:pt x="37" y="199"/>
                </a:lnTo>
                <a:lnTo>
                  <a:pt x="43" y="204"/>
                </a:lnTo>
                <a:lnTo>
                  <a:pt x="52" y="208"/>
                </a:lnTo>
                <a:lnTo>
                  <a:pt x="59" y="211"/>
                </a:lnTo>
                <a:lnTo>
                  <a:pt x="67" y="213"/>
                </a:lnTo>
                <a:lnTo>
                  <a:pt x="76" y="215"/>
                </a:lnTo>
                <a:lnTo>
                  <a:pt x="85" y="215"/>
                </a:lnTo>
                <a:lnTo>
                  <a:pt x="95" y="215"/>
                </a:lnTo>
                <a:lnTo>
                  <a:pt x="104" y="213"/>
                </a:lnTo>
                <a:lnTo>
                  <a:pt x="114" y="211"/>
                </a:lnTo>
                <a:lnTo>
                  <a:pt x="121" y="207"/>
                </a:lnTo>
                <a:lnTo>
                  <a:pt x="130" y="202"/>
                </a:lnTo>
                <a:lnTo>
                  <a:pt x="136" y="197"/>
                </a:lnTo>
                <a:lnTo>
                  <a:pt x="143" y="190"/>
                </a:lnTo>
                <a:lnTo>
                  <a:pt x="149" y="181"/>
                </a:lnTo>
                <a:close/>
              </a:path>
            </a:pathLst>
          </a:custGeom>
          <a:solidFill>
            <a:srgbClr val="000080"/>
          </a:solidFill>
          <a:ln w="9525">
            <a:noFill/>
            <a:round/>
            <a:headEnd/>
            <a:tailEnd/>
          </a:ln>
        </p:spPr>
        <p:txBody>
          <a:bodyPr/>
          <a:lstStyle/>
          <a:p>
            <a:endParaRPr lang="en-US"/>
          </a:p>
        </p:txBody>
      </p:sp>
      <p:sp>
        <p:nvSpPr>
          <p:cNvPr id="24003" name="Freeform 451"/>
          <p:cNvSpPr>
            <a:spLocks noEditPoints="1"/>
          </p:cNvSpPr>
          <p:nvPr/>
        </p:nvSpPr>
        <p:spPr bwMode="auto">
          <a:xfrm>
            <a:off x="5626100" y="3897313"/>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5"/>
                </a:lnTo>
                <a:lnTo>
                  <a:pt x="73" y="130"/>
                </a:lnTo>
                <a:lnTo>
                  <a:pt x="66" y="134"/>
                </a:lnTo>
                <a:lnTo>
                  <a:pt x="58" y="135"/>
                </a:lnTo>
                <a:lnTo>
                  <a:pt x="49" y="136"/>
                </a:lnTo>
                <a:lnTo>
                  <a:pt x="43" y="136"/>
                </a:lnTo>
                <a:lnTo>
                  <a:pt x="38" y="135"/>
                </a:lnTo>
                <a:lnTo>
                  <a:pt x="34" y="132"/>
                </a:lnTo>
                <a:lnTo>
                  <a:pt x="31" y="130"/>
                </a:lnTo>
                <a:lnTo>
                  <a:pt x="28" y="127"/>
                </a:lnTo>
                <a:lnTo>
                  <a:pt x="27" y="122"/>
                </a:lnTo>
                <a:lnTo>
                  <a:pt x="24" y="117"/>
                </a:lnTo>
                <a:lnTo>
                  <a:pt x="24" y="113"/>
                </a:lnTo>
                <a:lnTo>
                  <a:pt x="24" y="107"/>
                </a:lnTo>
                <a:lnTo>
                  <a:pt x="25" y="102"/>
                </a:lnTo>
                <a:lnTo>
                  <a:pt x="28" y="99"/>
                </a:lnTo>
                <a:lnTo>
                  <a:pt x="30" y="95"/>
                </a:lnTo>
                <a:lnTo>
                  <a:pt x="33" y="92"/>
                </a:lnTo>
                <a:lnTo>
                  <a:pt x="37" y="89"/>
                </a:lnTo>
                <a:lnTo>
                  <a:pt x="42" y="88"/>
                </a:lnTo>
                <a:lnTo>
                  <a:pt x="48" y="87"/>
                </a:lnTo>
                <a:lnTo>
                  <a:pt x="59" y="85"/>
                </a:lnTo>
                <a:lnTo>
                  <a:pt x="71" y="84"/>
                </a:lnTo>
                <a:lnTo>
                  <a:pt x="81" y="81"/>
                </a:lnTo>
                <a:lnTo>
                  <a:pt x="91" y="77"/>
                </a:lnTo>
                <a:close/>
                <a:moveTo>
                  <a:pt x="93" y="134"/>
                </a:moveTo>
                <a:lnTo>
                  <a:pt x="93" y="139"/>
                </a:lnTo>
                <a:lnTo>
                  <a:pt x="94" y="144"/>
                </a:lnTo>
                <a:lnTo>
                  <a:pt x="96" y="148"/>
                </a:lnTo>
                <a:lnTo>
                  <a:pt x="98" y="151"/>
                </a:lnTo>
                <a:lnTo>
                  <a:pt x="101" y="153"/>
                </a:lnTo>
                <a:lnTo>
                  <a:pt x="106"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6"/>
                </a:lnTo>
                <a:lnTo>
                  <a:pt x="84" y="2"/>
                </a:lnTo>
                <a:lnTo>
                  <a:pt x="74" y="1"/>
                </a:lnTo>
                <a:lnTo>
                  <a:pt x="61" y="0"/>
                </a:lnTo>
                <a:lnTo>
                  <a:pt x="49" y="1"/>
                </a:lnTo>
                <a:lnTo>
                  <a:pt x="38" y="3"/>
                </a:lnTo>
                <a:lnTo>
                  <a:pt x="29" y="7"/>
                </a:lnTo>
                <a:lnTo>
                  <a:pt x="21" y="13"/>
                </a:lnTo>
                <a:lnTo>
                  <a:pt x="15" y="19"/>
                </a:lnTo>
                <a:lnTo>
                  <a:pt x="11" y="28"/>
                </a:lnTo>
                <a:lnTo>
                  <a:pt x="8" y="37"/>
                </a:lnTo>
                <a:lnTo>
                  <a:pt x="6" y="47"/>
                </a:lnTo>
                <a:lnTo>
                  <a:pt x="6" y="49"/>
                </a:lnTo>
                <a:lnTo>
                  <a:pt x="29" y="49"/>
                </a:lnTo>
                <a:lnTo>
                  <a:pt x="29" y="43"/>
                </a:lnTo>
                <a:lnTo>
                  <a:pt x="31" y="37"/>
                </a:lnTo>
                <a:lnTo>
                  <a:pt x="33" y="32"/>
                </a:lnTo>
                <a:lnTo>
                  <a:pt x="37" y="29"/>
                </a:lnTo>
                <a:lnTo>
                  <a:pt x="41" y="25"/>
                </a:lnTo>
                <a:lnTo>
                  <a:pt x="47" y="23"/>
                </a:lnTo>
                <a:lnTo>
                  <a:pt x="53" y="22"/>
                </a:lnTo>
                <a:lnTo>
                  <a:pt x="60" y="22"/>
                </a:lnTo>
                <a:lnTo>
                  <a:pt x="68" y="22"/>
                </a:lnTo>
                <a:lnTo>
                  <a:pt x="74" y="23"/>
                </a:lnTo>
                <a:lnTo>
                  <a:pt x="79" y="25"/>
                </a:lnTo>
                <a:lnTo>
                  <a:pt x="83" y="28"/>
                </a:lnTo>
                <a:lnTo>
                  <a:pt x="87" y="30"/>
                </a:lnTo>
                <a:lnTo>
                  <a:pt x="89" y="35"/>
                </a:lnTo>
                <a:lnTo>
                  <a:pt x="91" y="38"/>
                </a:lnTo>
                <a:lnTo>
                  <a:pt x="91" y="44"/>
                </a:lnTo>
                <a:lnTo>
                  <a:pt x="91" y="50"/>
                </a:lnTo>
                <a:lnTo>
                  <a:pt x="90" y="54"/>
                </a:lnTo>
                <a:lnTo>
                  <a:pt x="89" y="57"/>
                </a:lnTo>
                <a:lnTo>
                  <a:pt x="84" y="59"/>
                </a:lnTo>
                <a:lnTo>
                  <a:pt x="79" y="61"/>
                </a:lnTo>
                <a:lnTo>
                  <a:pt x="71" y="63"/>
                </a:lnTo>
                <a:lnTo>
                  <a:pt x="60" y="64"/>
                </a:lnTo>
                <a:lnTo>
                  <a:pt x="48" y="65"/>
                </a:lnTo>
                <a:lnTo>
                  <a:pt x="36" y="67"/>
                </a:lnTo>
                <a:lnTo>
                  <a:pt x="27" y="71"/>
                </a:lnTo>
                <a:lnTo>
                  <a:pt x="18" y="74"/>
                </a:lnTo>
                <a:lnTo>
                  <a:pt x="12" y="80"/>
                </a:lnTo>
                <a:lnTo>
                  <a:pt x="6" y="86"/>
                </a:lnTo>
                <a:lnTo>
                  <a:pt x="3" y="94"/>
                </a:lnTo>
                <a:lnTo>
                  <a:pt x="1" y="102"/>
                </a:lnTo>
                <a:lnTo>
                  <a:pt x="0" y="113"/>
                </a:lnTo>
                <a:lnTo>
                  <a:pt x="1" y="123"/>
                </a:lnTo>
                <a:lnTo>
                  <a:pt x="3" y="131"/>
                </a:lnTo>
                <a:lnTo>
                  <a:pt x="6" y="139"/>
                </a:lnTo>
                <a:lnTo>
                  <a:pt x="12" y="146"/>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w="9525">
            <a:noFill/>
            <a:round/>
            <a:headEnd/>
            <a:tailEnd/>
          </a:ln>
        </p:spPr>
        <p:txBody>
          <a:bodyPr/>
          <a:lstStyle/>
          <a:p>
            <a:endParaRPr lang="en-US"/>
          </a:p>
        </p:txBody>
      </p:sp>
      <p:sp>
        <p:nvSpPr>
          <p:cNvPr id="24004" name="Freeform 452"/>
          <p:cNvSpPr>
            <a:spLocks/>
          </p:cNvSpPr>
          <p:nvPr/>
        </p:nvSpPr>
        <p:spPr bwMode="auto">
          <a:xfrm>
            <a:off x="5692775" y="3897313"/>
            <a:ext cx="53975"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4" y="128"/>
                </a:lnTo>
                <a:lnTo>
                  <a:pt x="9" y="137"/>
                </a:lnTo>
                <a:lnTo>
                  <a:pt x="14" y="144"/>
                </a:lnTo>
                <a:lnTo>
                  <a:pt x="23" y="150"/>
                </a:lnTo>
                <a:lnTo>
                  <a:pt x="32" y="155"/>
                </a:lnTo>
                <a:lnTo>
                  <a:pt x="43" y="157"/>
                </a:lnTo>
                <a:lnTo>
                  <a:pt x="55" y="158"/>
                </a:lnTo>
                <a:lnTo>
                  <a:pt x="68" y="157"/>
                </a:lnTo>
                <a:lnTo>
                  <a:pt x="80" y="155"/>
                </a:lnTo>
                <a:lnTo>
                  <a:pt x="89" y="151"/>
                </a:lnTo>
                <a:lnTo>
                  <a:pt x="97" y="145"/>
                </a:lnTo>
                <a:lnTo>
                  <a:pt x="104" y="138"/>
                </a:lnTo>
                <a:lnTo>
                  <a:pt x="108" y="130"/>
                </a:lnTo>
                <a:lnTo>
                  <a:pt x="111" y="120"/>
                </a:lnTo>
                <a:lnTo>
                  <a:pt x="112" y="109"/>
                </a:lnTo>
                <a:lnTo>
                  <a:pt x="111" y="100"/>
                </a:lnTo>
                <a:lnTo>
                  <a:pt x="110" y="93"/>
                </a:lnTo>
                <a:lnTo>
                  <a:pt x="107" y="86"/>
                </a:lnTo>
                <a:lnTo>
                  <a:pt x="102" y="81"/>
                </a:lnTo>
                <a:lnTo>
                  <a:pt x="96" y="77"/>
                </a:lnTo>
                <a:lnTo>
                  <a:pt x="89" y="73"/>
                </a:lnTo>
                <a:lnTo>
                  <a:pt x="81" y="70"/>
                </a:lnTo>
                <a:lnTo>
                  <a:pt x="71" y="67"/>
                </a:lnTo>
                <a:lnTo>
                  <a:pt x="48" y="61"/>
                </a:lnTo>
                <a:lnTo>
                  <a:pt x="43" y="59"/>
                </a:lnTo>
                <a:lnTo>
                  <a:pt x="38" y="58"/>
                </a:lnTo>
                <a:lnTo>
                  <a:pt x="34" y="57"/>
                </a:lnTo>
                <a:lnTo>
                  <a:pt x="31" y="54"/>
                </a:lnTo>
                <a:lnTo>
                  <a:pt x="29" y="52"/>
                </a:lnTo>
                <a:lnTo>
                  <a:pt x="27" y="50"/>
                </a:lnTo>
                <a:lnTo>
                  <a:pt x="26" y="46"/>
                </a:lnTo>
                <a:lnTo>
                  <a:pt x="26" y="43"/>
                </a:lnTo>
                <a:lnTo>
                  <a:pt x="26" y="38"/>
                </a:lnTo>
                <a:lnTo>
                  <a:pt x="28" y="33"/>
                </a:lnTo>
                <a:lnTo>
                  <a:pt x="30" y="30"/>
                </a:lnTo>
                <a:lnTo>
                  <a:pt x="33" y="28"/>
                </a:lnTo>
                <a:lnTo>
                  <a:pt x="37" y="25"/>
                </a:lnTo>
                <a:lnTo>
                  <a:pt x="43" y="23"/>
                </a:lnTo>
                <a:lnTo>
                  <a:pt x="48" y="22"/>
                </a:lnTo>
                <a:lnTo>
                  <a:pt x="55" y="22"/>
                </a:lnTo>
                <a:lnTo>
                  <a:pt x="62" y="22"/>
                </a:lnTo>
                <a:lnTo>
                  <a:pt x="68" y="23"/>
                </a:lnTo>
                <a:lnTo>
                  <a:pt x="73" y="25"/>
                </a:lnTo>
                <a:lnTo>
                  <a:pt x="77" y="29"/>
                </a:lnTo>
                <a:lnTo>
                  <a:pt x="82" y="32"/>
                </a:lnTo>
                <a:lnTo>
                  <a:pt x="84" y="36"/>
                </a:lnTo>
                <a:lnTo>
                  <a:pt x="86" y="40"/>
                </a:lnTo>
                <a:lnTo>
                  <a:pt x="87" y="46"/>
                </a:lnTo>
                <a:lnTo>
                  <a:pt x="109" y="46"/>
                </a:lnTo>
                <a:lnTo>
                  <a:pt x="108" y="36"/>
                </a:lnTo>
                <a:lnTo>
                  <a:pt x="105" y="26"/>
                </a:lnTo>
                <a:lnTo>
                  <a:pt x="101" y="18"/>
                </a:lnTo>
                <a:lnTo>
                  <a:pt x="94" y="13"/>
                </a:lnTo>
                <a:lnTo>
                  <a:pt x="87" y="7"/>
                </a:lnTo>
                <a:lnTo>
                  <a:pt x="77" y="3"/>
                </a:lnTo>
                <a:lnTo>
                  <a:pt x="67" y="1"/>
                </a:lnTo>
                <a:lnTo>
                  <a:pt x="55" y="0"/>
                </a:lnTo>
                <a:lnTo>
                  <a:pt x="44" y="1"/>
                </a:lnTo>
                <a:lnTo>
                  <a:pt x="33" y="3"/>
                </a:lnTo>
                <a:lnTo>
                  <a:pt x="25" y="7"/>
                </a:lnTo>
                <a:lnTo>
                  <a:pt x="17" y="11"/>
                </a:lnTo>
                <a:lnTo>
                  <a:pt x="11" y="18"/>
                </a:lnTo>
                <a:lnTo>
                  <a:pt x="7" y="25"/>
                </a:lnTo>
                <a:lnTo>
                  <a:pt x="5" y="33"/>
                </a:lnTo>
                <a:lnTo>
                  <a:pt x="4" y="43"/>
                </a:lnTo>
                <a:lnTo>
                  <a:pt x="5" y="52"/>
                </a:lnTo>
                <a:lnTo>
                  <a:pt x="6" y="59"/>
                </a:lnTo>
                <a:lnTo>
                  <a:pt x="9" y="66"/>
                </a:lnTo>
                <a:lnTo>
                  <a:pt x="13" y="71"/>
                </a:lnTo>
                <a:lnTo>
                  <a:pt x="18" y="75"/>
                </a:lnTo>
                <a:lnTo>
                  <a:pt x="25" y="79"/>
                </a:lnTo>
                <a:lnTo>
                  <a:pt x="33" y="82"/>
                </a:lnTo>
                <a:lnTo>
                  <a:pt x="42" y="85"/>
                </a:lnTo>
                <a:lnTo>
                  <a:pt x="69" y="93"/>
                </a:lnTo>
                <a:lnTo>
                  <a:pt x="73" y="94"/>
                </a:lnTo>
                <a:lnTo>
                  <a:pt x="78" y="95"/>
                </a:lnTo>
                <a:lnTo>
                  <a:pt x="82" y="98"/>
                </a:lnTo>
                <a:lnTo>
                  <a:pt x="85" y="99"/>
                </a:lnTo>
                <a:lnTo>
                  <a:pt x="87" y="102"/>
                </a:lnTo>
                <a:lnTo>
                  <a:pt x="89" y="105"/>
                </a:lnTo>
                <a:lnTo>
                  <a:pt x="90" y="108"/>
                </a:lnTo>
                <a:lnTo>
                  <a:pt x="90" y="113"/>
                </a:lnTo>
                <a:lnTo>
                  <a:pt x="89" y="117"/>
                </a:lnTo>
                <a:lnTo>
                  <a:pt x="88" y="122"/>
                </a:lnTo>
                <a:lnTo>
                  <a:pt x="85" y="127"/>
                </a:lnTo>
                <a:lnTo>
                  <a:pt x="82" y="129"/>
                </a:lnTo>
                <a:lnTo>
                  <a:pt x="76" y="132"/>
                </a:lnTo>
                <a:lnTo>
                  <a:pt x="71" y="135"/>
                </a:lnTo>
                <a:lnTo>
                  <a:pt x="65" y="136"/>
                </a:lnTo>
                <a:lnTo>
                  <a:pt x="57" y="136"/>
                </a:lnTo>
                <a:lnTo>
                  <a:pt x="50" y="136"/>
                </a:lnTo>
                <a:lnTo>
                  <a:pt x="43" y="134"/>
                </a:lnTo>
                <a:lnTo>
                  <a:pt x="36" y="131"/>
                </a:lnTo>
                <a:lnTo>
                  <a:pt x="32" y="128"/>
                </a:lnTo>
                <a:lnTo>
                  <a:pt x="28" y="124"/>
                </a:lnTo>
                <a:lnTo>
                  <a:pt x="25" y="118"/>
                </a:lnTo>
                <a:lnTo>
                  <a:pt x="23" y="113"/>
                </a:lnTo>
                <a:lnTo>
                  <a:pt x="22" y="106"/>
                </a:lnTo>
                <a:lnTo>
                  <a:pt x="0" y="106"/>
                </a:lnTo>
                <a:close/>
              </a:path>
            </a:pathLst>
          </a:custGeom>
          <a:solidFill>
            <a:srgbClr val="000080"/>
          </a:solidFill>
          <a:ln w="9525">
            <a:noFill/>
            <a:round/>
            <a:headEnd/>
            <a:tailEnd/>
          </a:ln>
        </p:spPr>
        <p:txBody>
          <a:bodyPr/>
          <a:lstStyle/>
          <a:p>
            <a:endParaRPr lang="en-US"/>
          </a:p>
        </p:txBody>
      </p:sp>
      <p:sp>
        <p:nvSpPr>
          <p:cNvPr id="24005" name="Freeform 453"/>
          <p:cNvSpPr>
            <a:spLocks/>
          </p:cNvSpPr>
          <p:nvPr/>
        </p:nvSpPr>
        <p:spPr bwMode="auto">
          <a:xfrm>
            <a:off x="5749925" y="3876675"/>
            <a:ext cx="33338" cy="103188"/>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3"/>
                </a:lnTo>
                <a:lnTo>
                  <a:pt x="21" y="178"/>
                </a:lnTo>
                <a:lnTo>
                  <a:pt x="23" y="184"/>
                </a:lnTo>
                <a:lnTo>
                  <a:pt x="26" y="189"/>
                </a:lnTo>
                <a:lnTo>
                  <a:pt x="30" y="192"/>
                </a:lnTo>
                <a:lnTo>
                  <a:pt x="36" y="195"/>
                </a:lnTo>
                <a:lnTo>
                  <a:pt x="42" y="196"/>
                </a:lnTo>
                <a:lnTo>
                  <a:pt x="49" y="196"/>
                </a:lnTo>
                <a:lnTo>
                  <a:pt x="58" y="195"/>
                </a:lnTo>
                <a:lnTo>
                  <a:pt x="67" y="194"/>
                </a:lnTo>
                <a:lnTo>
                  <a:pt x="67" y="171"/>
                </a:lnTo>
                <a:lnTo>
                  <a:pt x="56" y="173"/>
                </a:lnTo>
                <a:lnTo>
                  <a:pt x="49" y="171"/>
                </a:lnTo>
                <a:lnTo>
                  <a:pt x="45" y="169"/>
                </a:lnTo>
                <a:lnTo>
                  <a:pt x="43" y="163"/>
                </a:lnTo>
                <a:lnTo>
                  <a:pt x="43" y="155"/>
                </a:lnTo>
                <a:close/>
              </a:path>
            </a:pathLst>
          </a:custGeom>
          <a:solidFill>
            <a:srgbClr val="000080"/>
          </a:solidFill>
          <a:ln w="9525">
            <a:noFill/>
            <a:round/>
            <a:headEnd/>
            <a:tailEnd/>
          </a:ln>
        </p:spPr>
        <p:txBody>
          <a:bodyPr/>
          <a:lstStyle/>
          <a:p>
            <a:endParaRPr lang="en-US"/>
          </a:p>
        </p:txBody>
      </p:sp>
      <p:sp>
        <p:nvSpPr>
          <p:cNvPr id="24006" name="Freeform 454"/>
          <p:cNvSpPr>
            <a:spLocks noEditPoints="1"/>
          </p:cNvSpPr>
          <p:nvPr/>
        </p:nvSpPr>
        <p:spPr bwMode="auto">
          <a:xfrm>
            <a:off x="5788025" y="3897313"/>
            <a:ext cx="61913"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6"/>
                </a:lnTo>
                <a:lnTo>
                  <a:pt x="4" y="113"/>
                </a:lnTo>
                <a:lnTo>
                  <a:pt x="9" y="127"/>
                </a:lnTo>
                <a:lnTo>
                  <a:pt x="17" y="137"/>
                </a:lnTo>
                <a:lnTo>
                  <a:pt x="26" y="146"/>
                </a:lnTo>
                <a:lnTo>
                  <a:pt x="38" y="152"/>
                </a:lnTo>
                <a:lnTo>
                  <a:pt x="51" y="157"/>
                </a:lnTo>
                <a:lnTo>
                  <a:pt x="65" y="158"/>
                </a:lnTo>
                <a:lnTo>
                  <a:pt x="80" y="157"/>
                </a:lnTo>
                <a:lnTo>
                  <a:pt x="93" y="152"/>
                </a:lnTo>
                <a:lnTo>
                  <a:pt x="104" y="146"/>
                </a:lnTo>
                <a:lnTo>
                  <a:pt x="114" y="137"/>
                </a:lnTo>
                <a:lnTo>
                  <a:pt x="121" y="127"/>
                </a:lnTo>
                <a:lnTo>
                  <a:pt x="127" y="113"/>
                </a:lnTo>
                <a:lnTo>
                  <a:pt x="130" y="96"/>
                </a:lnTo>
                <a:lnTo>
                  <a:pt x="131" y="79"/>
                </a:lnTo>
                <a:lnTo>
                  <a:pt x="130" y="61"/>
                </a:lnTo>
                <a:lnTo>
                  <a:pt x="127" y="45"/>
                </a:lnTo>
                <a:lnTo>
                  <a:pt x="121" y="31"/>
                </a:lnTo>
                <a:lnTo>
                  <a:pt x="114" y="21"/>
                </a:lnTo>
                <a:lnTo>
                  <a:pt x="104" y="11"/>
                </a:lnTo>
                <a:lnTo>
                  <a:pt x="93" y="6"/>
                </a:lnTo>
                <a:lnTo>
                  <a:pt x="80" y="1"/>
                </a:lnTo>
                <a:lnTo>
                  <a:pt x="65" y="0"/>
                </a:lnTo>
                <a:lnTo>
                  <a:pt x="51" y="1"/>
                </a:lnTo>
                <a:lnTo>
                  <a:pt x="38" y="6"/>
                </a:lnTo>
                <a:lnTo>
                  <a:pt x="26" y="11"/>
                </a:lnTo>
                <a:lnTo>
                  <a:pt x="17" y="21"/>
                </a:lnTo>
                <a:lnTo>
                  <a:pt x="9" y="31"/>
                </a:lnTo>
                <a:lnTo>
                  <a:pt x="4" y="45"/>
                </a:lnTo>
                <a:lnTo>
                  <a:pt x="1" y="61"/>
                </a:lnTo>
                <a:lnTo>
                  <a:pt x="0" y="79"/>
                </a:lnTo>
                <a:close/>
                <a:moveTo>
                  <a:pt x="23" y="79"/>
                </a:moveTo>
                <a:lnTo>
                  <a:pt x="24" y="66"/>
                </a:lnTo>
                <a:lnTo>
                  <a:pt x="26" y="54"/>
                </a:lnTo>
                <a:lnTo>
                  <a:pt x="29" y="45"/>
                </a:lnTo>
                <a:lnTo>
                  <a:pt x="34" y="37"/>
                </a:lnTo>
                <a:lnTo>
                  <a:pt x="40" y="30"/>
                </a:lnTo>
                <a:lnTo>
                  <a:pt x="47" y="25"/>
                </a:lnTo>
                <a:lnTo>
                  <a:pt x="56" y="23"/>
                </a:lnTo>
                <a:lnTo>
                  <a:pt x="65" y="22"/>
                </a:lnTo>
                <a:lnTo>
                  <a:pt x="75" y="23"/>
                </a:lnTo>
                <a:lnTo>
                  <a:pt x="83" y="25"/>
                </a:lnTo>
                <a:lnTo>
                  <a:pt x="90" y="30"/>
                </a:lnTo>
                <a:lnTo>
                  <a:pt x="96" y="37"/>
                </a:lnTo>
                <a:lnTo>
                  <a:pt x="100" y="45"/>
                </a:lnTo>
                <a:lnTo>
                  <a:pt x="103" y="54"/>
                </a:lnTo>
                <a:lnTo>
                  <a:pt x="105" y="66"/>
                </a:lnTo>
                <a:lnTo>
                  <a:pt x="106" y="79"/>
                </a:lnTo>
                <a:lnTo>
                  <a:pt x="105" y="92"/>
                </a:lnTo>
                <a:lnTo>
                  <a:pt x="103" y="103"/>
                </a:lnTo>
                <a:lnTo>
                  <a:pt x="100" y="114"/>
                </a:lnTo>
                <a:lnTo>
                  <a:pt x="96" y="121"/>
                </a:lnTo>
                <a:lnTo>
                  <a:pt x="90" y="128"/>
                </a:lnTo>
                <a:lnTo>
                  <a:pt x="83" y="132"/>
                </a:lnTo>
                <a:lnTo>
                  <a:pt x="75" y="135"/>
                </a:lnTo>
                <a:lnTo>
                  <a:pt x="65" y="136"/>
                </a:lnTo>
                <a:lnTo>
                  <a:pt x="56" y="135"/>
                </a:lnTo>
                <a:lnTo>
                  <a:pt x="47" y="132"/>
                </a:lnTo>
                <a:lnTo>
                  <a:pt x="40" y="128"/>
                </a:lnTo>
                <a:lnTo>
                  <a:pt x="34" y="121"/>
                </a:lnTo>
                <a:lnTo>
                  <a:pt x="29" y="114"/>
                </a:lnTo>
                <a:lnTo>
                  <a:pt x="26" y="103"/>
                </a:lnTo>
                <a:lnTo>
                  <a:pt x="24" y="92"/>
                </a:lnTo>
                <a:lnTo>
                  <a:pt x="23" y="79"/>
                </a:lnTo>
                <a:close/>
              </a:path>
            </a:pathLst>
          </a:custGeom>
          <a:solidFill>
            <a:srgbClr val="000080"/>
          </a:solidFill>
          <a:ln w="9525">
            <a:noFill/>
            <a:round/>
            <a:headEnd/>
            <a:tailEnd/>
          </a:ln>
        </p:spPr>
        <p:txBody>
          <a:bodyPr/>
          <a:lstStyle/>
          <a:p>
            <a:endParaRPr lang="en-US"/>
          </a:p>
        </p:txBody>
      </p:sp>
      <p:sp>
        <p:nvSpPr>
          <p:cNvPr id="24007" name="Freeform 455"/>
          <p:cNvSpPr>
            <a:spLocks/>
          </p:cNvSpPr>
          <p:nvPr/>
        </p:nvSpPr>
        <p:spPr bwMode="auto">
          <a:xfrm>
            <a:off x="5862638" y="3897313"/>
            <a:ext cx="53975" cy="80962"/>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5" y="15"/>
                </a:lnTo>
                <a:lnTo>
                  <a:pt x="101" y="11"/>
                </a:lnTo>
                <a:lnTo>
                  <a:pt x="97" y="8"/>
                </a:lnTo>
                <a:lnTo>
                  <a:pt x="92" y="4"/>
                </a:lnTo>
                <a:lnTo>
                  <a:pt x="87" y="2"/>
                </a:lnTo>
                <a:lnTo>
                  <a:pt x="80" y="1"/>
                </a:lnTo>
                <a:lnTo>
                  <a:pt x="73" y="0"/>
                </a:lnTo>
                <a:lnTo>
                  <a:pt x="66" y="0"/>
                </a:lnTo>
                <a:lnTo>
                  <a:pt x="59" y="0"/>
                </a:lnTo>
                <a:lnTo>
                  <a:pt x="53" y="1"/>
                </a:lnTo>
                <a:lnTo>
                  <a:pt x="47" y="3"/>
                </a:lnTo>
                <a:lnTo>
                  <a:pt x="41" y="6"/>
                </a:lnTo>
                <a:lnTo>
                  <a:pt x="36" y="9"/>
                </a:lnTo>
                <a:lnTo>
                  <a:pt x="31" y="14"/>
                </a:lnTo>
                <a:lnTo>
                  <a:pt x="27" y="19"/>
                </a:lnTo>
                <a:lnTo>
                  <a:pt x="22" y="25"/>
                </a:lnTo>
                <a:lnTo>
                  <a:pt x="22" y="3"/>
                </a:lnTo>
                <a:lnTo>
                  <a:pt x="0" y="3"/>
                </a:lnTo>
                <a:lnTo>
                  <a:pt x="0" y="155"/>
                </a:lnTo>
                <a:lnTo>
                  <a:pt x="23" y="155"/>
                </a:lnTo>
                <a:lnTo>
                  <a:pt x="23" y="68"/>
                </a:lnTo>
                <a:lnTo>
                  <a:pt x="24" y="58"/>
                </a:lnTo>
                <a:lnTo>
                  <a:pt x="27" y="49"/>
                </a:lnTo>
                <a:lnTo>
                  <a:pt x="30" y="40"/>
                </a:lnTo>
                <a:lnTo>
                  <a:pt x="34" y="33"/>
                </a:lnTo>
                <a:lnTo>
                  <a:pt x="40" y="29"/>
                </a:lnTo>
                <a:lnTo>
                  <a:pt x="47" y="25"/>
                </a:lnTo>
                <a:lnTo>
                  <a:pt x="55" y="23"/>
                </a:lnTo>
                <a:lnTo>
                  <a:pt x="63" y="22"/>
                </a:lnTo>
                <a:lnTo>
                  <a:pt x="71" y="23"/>
                </a:lnTo>
                <a:lnTo>
                  <a:pt x="77" y="24"/>
                </a:lnTo>
                <a:lnTo>
                  <a:pt x="81" y="28"/>
                </a:lnTo>
                <a:lnTo>
                  <a:pt x="86" y="31"/>
                </a:lnTo>
                <a:lnTo>
                  <a:pt x="88" y="37"/>
                </a:lnTo>
                <a:lnTo>
                  <a:pt x="90" y="44"/>
                </a:lnTo>
                <a:lnTo>
                  <a:pt x="91" y="52"/>
                </a:lnTo>
                <a:lnTo>
                  <a:pt x="91" y="61"/>
                </a:lnTo>
                <a:lnTo>
                  <a:pt x="91" y="155"/>
                </a:lnTo>
                <a:close/>
              </a:path>
            </a:pathLst>
          </a:custGeom>
          <a:solidFill>
            <a:srgbClr val="000080"/>
          </a:solidFill>
          <a:ln w="9525">
            <a:noFill/>
            <a:round/>
            <a:headEnd/>
            <a:tailEnd/>
          </a:ln>
        </p:spPr>
        <p:txBody>
          <a:bodyPr/>
          <a:lstStyle/>
          <a:p>
            <a:endParaRPr lang="en-US"/>
          </a:p>
        </p:txBody>
      </p:sp>
      <p:sp>
        <p:nvSpPr>
          <p:cNvPr id="24008" name="Freeform 456"/>
          <p:cNvSpPr>
            <a:spLocks/>
          </p:cNvSpPr>
          <p:nvPr/>
        </p:nvSpPr>
        <p:spPr bwMode="auto">
          <a:xfrm>
            <a:off x="5962650" y="3867150"/>
            <a:ext cx="77788" cy="114300"/>
          </a:xfrm>
          <a:custGeom>
            <a:avLst/>
            <a:gdLst>
              <a:gd name="T0" fmla="*/ 2147483647 w 165"/>
              <a:gd name="T1" fmla="*/ 2147483647 h 215"/>
              <a:gd name="T2" fmla="*/ 2147483647 w 165"/>
              <a:gd name="T3" fmla="*/ 2147483647 h 215"/>
              <a:gd name="T4" fmla="*/ 2147483647 w 165"/>
              <a:gd name="T5" fmla="*/ 2147483647 h 215"/>
              <a:gd name="T6" fmla="*/ 2147483647 w 165"/>
              <a:gd name="T7" fmla="*/ 2147483647 h 215"/>
              <a:gd name="T8" fmla="*/ 2147483647 w 165"/>
              <a:gd name="T9" fmla="*/ 2147483647 h 215"/>
              <a:gd name="T10" fmla="*/ 2147483647 w 165"/>
              <a:gd name="T11" fmla="*/ 2147483647 h 215"/>
              <a:gd name="T12" fmla="*/ 2147483647 w 165"/>
              <a:gd name="T13" fmla="*/ 2147483647 h 215"/>
              <a:gd name="T14" fmla="*/ 2147483647 w 165"/>
              <a:gd name="T15" fmla="*/ 2147483647 h 215"/>
              <a:gd name="T16" fmla="*/ 2147483647 w 165"/>
              <a:gd name="T17" fmla="*/ 2147483647 h 215"/>
              <a:gd name="T18" fmla="*/ 2147483647 w 165"/>
              <a:gd name="T19" fmla="*/ 2147483647 h 215"/>
              <a:gd name="T20" fmla="*/ 2147483647 w 165"/>
              <a:gd name="T21" fmla="*/ 2147483647 h 215"/>
              <a:gd name="T22" fmla="*/ 2147483647 w 165"/>
              <a:gd name="T23" fmla="*/ 2147483647 h 215"/>
              <a:gd name="T24" fmla="*/ 2147483647 w 165"/>
              <a:gd name="T25" fmla="*/ 2147483647 h 215"/>
              <a:gd name="T26" fmla="*/ 2147483647 w 165"/>
              <a:gd name="T27" fmla="*/ 2147483647 h 215"/>
              <a:gd name="T28" fmla="*/ 2147483647 w 165"/>
              <a:gd name="T29" fmla="*/ 2147483647 h 215"/>
              <a:gd name="T30" fmla="*/ 2147483647 w 165"/>
              <a:gd name="T31" fmla="*/ 2147483647 h 215"/>
              <a:gd name="T32" fmla="*/ 2147483647 w 165"/>
              <a:gd name="T33" fmla="*/ 2147483647 h 215"/>
              <a:gd name="T34" fmla="*/ 2147483647 w 165"/>
              <a:gd name="T35" fmla="*/ 2147483647 h 215"/>
              <a:gd name="T36" fmla="*/ 2147483647 w 165"/>
              <a:gd name="T37" fmla="*/ 2147483647 h 215"/>
              <a:gd name="T38" fmla="*/ 2147483647 w 165"/>
              <a:gd name="T39" fmla="*/ 2147483647 h 215"/>
              <a:gd name="T40" fmla="*/ 2147483647 w 165"/>
              <a:gd name="T41" fmla="*/ 0 h 215"/>
              <a:gd name="T42" fmla="*/ 2147483647 w 165"/>
              <a:gd name="T43" fmla="*/ 2147483647 h 215"/>
              <a:gd name="T44" fmla="*/ 2147483647 w 165"/>
              <a:gd name="T45" fmla="*/ 2147483647 h 215"/>
              <a:gd name="T46" fmla="*/ 2147483647 w 165"/>
              <a:gd name="T47" fmla="*/ 2147483647 h 215"/>
              <a:gd name="T48" fmla="*/ 2147483647 w 165"/>
              <a:gd name="T49" fmla="*/ 2147483647 h 215"/>
              <a:gd name="T50" fmla="*/ 2147483647 w 165"/>
              <a:gd name="T51" fmla="*/ 2147483647 h 215"/>
              <a:gd name="T52" fmla="*/ 2147483647 w 165"/>
              <a:gd name="T53" fmla="*/ 2147483647 h 215"/>
              <a:gd name="T54" fmla="*/ 2147483647 w 165"/>
              <a:gd name="T55" fmla="*/ 2147483647 h 215"/>
              <a:gd name="T56" fmla="*/ 0 w 165"/>
              <a:gd name="T57" fmla="*/ 2147483647 h 215"/>
              <a:gd name="T58" fmla="*/ 2147483647 w 165"/>
              <a:gd name="T59" fmla="*/ 2147483647 h 215"/>
              <a:gd name="T60" fmla="*/ 2147483647 w 165"/>
              <a:gd name="T61" fmla="*/ 2147483647 h 215"/>
              <a:gd name="T62" fmla="*/ 2147483647 w 165"/>
              <a:gd name="T63" fmla="*/ 2147483647 h 215"/>
              <a:gd name="T64" fmla="*/ 2147483647 w 165"/>
              <a:gd name="T65" fmla="*/ 2147483647 h 215"/>
              <a:gd name="T66" fmla="*/ 2147483647 w 165"/>
              <a:gd name="T67" fmla="*/ 2147483647 h 215"/>
              <a:gd name="T68" fmla="*/ 2147483647 w 165"/>
              <a:gd name="T69" fmla="*/ 2147483647 h 215"/>
              <a:gd name="T70" fmla="*/ 2147483647 w 165"/>
              <a:gd name="T71" fmla="*/ 2147483647 h 215"/>
              <a:gd name="T72" fmla="*/ 2147483647 w 165"/>
              <a:gd name="T73" fmla="*/ 2147483647 h 215"/>
              <a:gd name="T74" fmla="*/ 2147483647 w 165"/>
              <a:gd name="T75" fmla="*/ 2147483647 h 215"/>
              <a:gd name="T76" fmla="*/ 2147483647 w 165"/>
              <a:gd name="T77" fmla="*/ 2147483647 h 215"/>
              <a:gd name="T78" fmla="*/ 2147483647 w 165"/>
              <a:gd name="T79" fmla="*/ 2147483647 h 215"/>
              <a:gd name="T80" fmla="*/ 2147483647 w 165"/>
              <a:gd name="T81" fmla="*/ 2147483647 h 2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5"/>
              <a:gd name="T124" fmla="*/ 0 h 215"/>
              <a:gd name="T125" fmla="*/ 165 w 165"/>
              <a:gd name="T126" fmla="*/ 215 h 2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5" h="215">
                <a:moveTo>
                  <a:pt x="139" y="134"/>
                </a:moveTo>
                <a:lnTo>
                  <a:pt x="138" y="145"/>
                </a:lnTo>
                <a:lnTo>
                  <a:pt x="135" y="157"/>
                </a:lnTo>
                <a:lnTo>
                  <a:pt x="131" y="166"/>
                </a:lnTo>
                <a:lnTo>
                  <a:pt x="124" y="174"/>
                </a:lnTo>
                <a:lnTo>
                  <a:pt x="116" y="180"/>
                </a:lnTo>
                <a:lnTo>
                  <a:pt x="108" y="186"/>
                </a:lnTo>
                <a:lnTo>
                  <a:pt x="97" y="188"/>
                </a:lnTo>
                <a:lnTo>
                  <a:pt x="87" y="190"/>
                </a:lnTo>
                <a:lnTo>
                  <a:pt x="74" y="188"/>
                </a:lnTo>
                <a:lnTo>
                  <a:pt x="62" y="184"/>
                </a:lnTo>
                <a:lnTo>
                  <a:pt x="52" y="177"/>
                </a:lnTo>
                <a:lnTo>
                  <a:pt x="43" y="167"/>
                </a:lnTo>
                <a:lnTo>
                  <a:pt x="36" y="156"/>
                </a:lnTo>
                <a:lnTo>
                  <a:pt x="31" y="142"/>
                </a:lnTo>
                <a:lnTo>
                  <a:pt x="28" y="126"/>
                </a:lnTo>
                <a:lnTo>
                  <a:pt x="27" y="108"/>
                </a:lnTo>
                <a:lnTo>
                  <a:pt x="28" y="89"/>
                </a:lnTo>
                <a:lnTo>
                  <a:pt x="31" y="73"/>
                </a:lnTo>
                <a:lnTo>
                  <a:pt x="36" y="59"/>
                </a:lnTo>
                <a:lnTo>
                  <a:pt x="42" y="46"/>
                </a:lnTo>
                <a:lnTo>
                  <a:pt x="51" y="37"/>
                </a:lnTo>
                <a:lnTo>
                  <a:pt x="61" y="31"/>
                </a:lnTo>
                <a:lnTo>
                  <a:pt x="73" y="27"/>
                </a:lnTo>
                <a:lnTo>
                  <a:pt x="87" y="25"/>
                </a:lnTo>
                <a:lnTo>
                  <a:pt x="97" y="27"/>
                </a:lnTo>
                <a:lnTo>
                  <a:pt x="106" y="28"/>
                </a:lnTo>
                <a:lnTo>
                  <a:pt x="114" y="31"/>
                </a:lnTo>
                <a:lnTo>
                  <a:pt x="121" y="36"/>
                </a:lnTo>
                <a:lnTo>
                  <a:pt x="128" y="42"/>
                </a:lnTo>
                <a:lnTo>
                  <a:pt x="132" y="49"/>
                </a:lnTo>
                <a:lnTo>
                  <a:pt x="136" y="58"/>
                </a:lnTo>
                <a:lnTo>
                  <a:pt x="138" y="67"/>
                </a:lnTo>
                <a:lnTo>
                  <a:pt x="164" y="67"/>
                </a:lnTo>
                <a:lnTo>
                  <a:pt x="160" y="52"/>
                </a:lnTo>
                <a:lnTo>
                  <a:pt x="156" y="39"/>
                </a:lnTo>
                <a:lnTo>
                  <a:pt x="149" y="28"/>
                </a:lnTo>
                <a:lnTo>
                  <a:pt x="140" y="18"/>
                </a:lnTo>
                <a:lnTo>
                  <a:pt x="129" y="10"/>
                </a:lnTo>
                <a:lnTo>
                  <a:pt x="117" y="4"/>
                </a:lnTo>
                <a:lnTo>
                  <a:pt x="102" y="1"/>
                </a:lnTo>
                <a:lnTo>
                  <a:pt x="88" y="0"/>
                </a:lnTo>
                <a:lnTo>
                  <a:pt x="78" y="0"/>
                </a:lnTo>
                <a:lnTo>
                  <a:pt x="69" y="2"/>
                </a:lnTo>
                <a:lnTo>
                  <a:pt x="59" y="4"/>
                </a:lnTo>
                <a:lnTo>
                  <a:pt x="51" y="7"/>
                </a:lnTo>
                <a:lnTo>
                  <a:pt x="43" y="11"/>
                </a:lnTo>
                <a:lnTo>
                  <a:pt x="36" y="16"/>
                </a:lnTo>
                <a:lnTo>
                  <a:pt x="30" y="22"/>
                </a:lnTo>
                <a:lnTo>
                  <a:pt x="23" y="28"/>
                </a:lnTo>
                <a:lnTo>
                  <a:pt x="18" y="35"/>
                </a:lnTo>
                <a:lnTo>
                  <a:pt x="14" y="43"/>
                </a:lnTo>
                <a:lnTo>
                  <a:pt x="10" y="52"/>
                </a:lnTo>
                <a:lnTo>
                  <a:pt x="6" y="62"/>
                </a:lnTo>
                <a:lnTo>
                  <a:pt x="3" y="71"/>
                </a:lnTo>
                <a:lnTo>
                  <a:pt x="1" y="81"/>
                </a:lnTo>
                <a:lnTo>
                  <a:pt x="0" y="93"/>
                </a:lnTo>
                <a:lnTo>
                  <a:pt x="0" y="105"/>
                </a:lnTo>
                <a:lnTo>
                  <a:pt x="0" y="117"/>
                </a:lnTo>
                <a:lnTo>
                  <a:pt x="1" y="129"/>
                </a:lnTo>
                <a:lnTo>
                  <a:pt x="3" y="141"/>
                </a:lnTo>
                <a:lnTo>
                  <a:pt x="6" y="151"/>
                </a:lnTo>
                <a:lnTo>
                  <a:pt x="10" y="162"/>
                </a:lnTo>
                <a:lnTo>
                  <a:pt x="13" y="170"/>
                </a:lnTo>
                <a:lnTo>
                  <a:pt x="18" y="179"/>
                </a:lnTo>
                <a:lnTo>
                  <a:pt x="23" y="186"/>
                </a:lnTo>
                <a:lnTo>
                  <a:pt x="29" y="193"/>
                </a:lnTo>
                <a:lnTo>
                  <a:pt x="35" y="199"/>
                </a:lnTo>
                <a:lnTo>
                  <a:pt x="42" y="204"/>
                </a:lnTo>
                <a:lnTo>
                  <a:pt x="50" y="208"/>
                </a:lnTo>
                <a:lnTo>
                  <a:pt x="58" y="211"/>
                </a:lnTo>
                <a:lnTo>
                  <a:pt x="67" y="213"/>
                </a:lnTo>
                <a:lnTo>
                  <a:pt x="75" y="215"/>
                </a:lnTo>
                <a:lnTo>
                  <a:pt x="85" y="215"/>
                </a:lnTo>
                <a:lnTo>
                  <a:pt x="101" y="214"/>
                </a:lnTo>
                <a:lnTo>
                  <a:pt x="116" y="209"/>
                </a:lnTo>
                <a:lnTo>
                  <a:pt x="130" y="202"/>
                </a:lnTo>
                <a:lnTo>
                  <a:pt x="141" y="193"/>
                </a:lnTo>
                <a:lnTo>
                  <a:pt x="151" y="181"/>
                </a:lnTo>
                <a:lnTo>
                  <a:pt x="157" y="167"/>
                </a:lnTo>
                <a:lnTo>
                  <a:pt x="163" y="151"/>
                </a:lnTo>
                <a:lnTo>
                  <a:pt x="165" y="134"/>
                </a:lnTo>
                <a:lnTo>
                  <a:pt x="139" y="134"/>
                </a:lnTo>
                <a:close/>
              </a:path>
            </a:pathLst>
          </a:custGeom>
          <a:solidFill>
            <a:srgbClr val="000080"/>
          </a:solidFill>
          <a:ln w="9525">
            <a:noFill/>
            <a:round/>
            <a:headEnd/>
            <a:tailEnd/>
          </a:ln>
        </p:spPr>
        <p:txBody>
          <a:bodyPr/>
          <a:lstStyle/>
          <a:p>
            <a:endParaRPr lang="en-US"/>
          </a:p>
        </p:txBody>
      </p:sp>
      <p:sp>
        <p:nvSpPr>
          <p:cNvPr id="24009" name="Rectangle 457"/>
          <p:cNvSpPr>
            <a:spLocks noChangeArrowheads="1"/>
          </p:cNvSpPr>
          <p:nvPr/>
        </p:nvSpPr>
        <p:spPr bwMode="auto">
          <a:xfrm>
            <a:off x="6056313" y="3962400"/>
            <a:ext cx="12700" cy="15875"/>
          </a:xfrm>
          <a:prstGeom prst="rect">
            <a:avLst/>
          </a:prstGeom>
          <a:solidFill>
            <a:srgbClr val="000080"/>
          </a:solidFill>
          <a:ln w="9525">
            <a:noFill/>
            <a:miter lim="800000"/>
            <a:headEnd/>
            <a:tailEnd/>
          </a:ln>
        </p:spPr>
        <p:txBody>
          <a:bodyPr/>
          <a:lstStyle/>
          <a:p>
            <a:endParaRPr lang="ru-RU" altLang="en-US"/>
          </a:p>
        </p:txBody>
      </p:sp>
      <p:sp>
        <p:nvSpPr>
          <p:cNvPr id="24010" name="Freeform 458"/>
          <p:cNvSpPr>
            <a:spLocks noEditPoints="1"/>
          </p:cNvSpPr>
          <p:nvPr/>
        </p:nvSpPr>
        <p:spPr bwMode="auto">
          <a:xfrm>
            <a:off x="4851400" y="4067175"/>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4011" name="Freeform 459"/>
          <p:cNvSpPr>
            <a:spLocks noEditPoints="1"/>
          </p:cNvSpPr>
          <p:nvPr/>
        </p:nvSpPr>
        <p:spPr bwMode="auto">
          <a:xfrm>
            <a:off x="4919663" y="4065588"/>
            <a:ext cx="58737"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0 h 204"/>
              <a:gd name="T48" fmla="*/ 2147483647 w 126"/>
              <a:gd name="T49" fmla="*/ 0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0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
              <a:gd name="T148" fmla="*/ 0 h 204"/>
              <a:gd name="T149" fmla="*/ 126 w 126"/>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 h="204">
                <a:moveTo>
                  <a:pt x="0" y="102"/>
                </a:moveTo>
                <a:lnTo>
                  <a:pt x="0" y="114"/>
                </a:lnTo>
                <a:lnTo>
                  <a:pt x="1" y="126"/>
                </a:lnTo>
                <a:lnTo>
                  <a:pt x="3" y="136"/>
                </a:lnTo>
                <a:lnTo>
                  <a:pt x="5" y="147"/>
                </a:lnTo>
                <a:lnTo>
                  <a:pt x="7" y="155"/>
                </a:lnTo>
                <a:lnTo>
                  <a:pt x="10" y="164"/>
                </a:lnTo>
                <a:lnTo>
                  <a:pt x="13" y="171"/>
                </a:lnTo>
                <a:lnTo>
                  <a:pt x="16" y="178"/>
                </a:lnTo>
                <a:lnTo>
                  <a:pt x="20" y="184"/>
                </a:lnTo>
                <a:lnTo>
                  <a:pt x="26" y="190"/>
                </a:lnTo>
                <a:lnTo>
                  <a:pt x="31" y="193"/>
                </a:lnTo>
                <a:lnTo>
                  <a:pt x="36" y="197"/>
                </a:lnTo>
                <a:lnTo>
                  <a:pt x="43" y="200"/>
                </a:lnTo>
                <a:lnTo>
                  <a:pt x="49" y="203"/>
                </a:lnTo>
                <a:lnTo>
                  <a:pt x="55" y="204"/>
                </a:lnTo>
                <a:lnTo>
                  <a:pt x="63" y="204"/>
                </a:lnTo>
                <a:lnTo>
                  <a:pt x="70" y="204"/>
                </a:lnTo>
                <a:lnTo>
                  <a:pt x="77" y="203"/>
                </a:lnTo>
                <a:lnTo>
                  <a:pt x="84" y="200"/>
                </a:lnTo>
                <a:lnTo>
                  <a:pt x="90" y="197"/>
                </a:lnTo>
                <a:lnTo>
                  <a:pt x="95" y="193"/>
                </a:lnTo>
                <a:lnTo>
                  <a:pt x="101" y="190"/>
                </a:lnTo>
                <a:lnTo>
                  <a:pt x="106" y="184"/>
                </a:lnTo>
                <a:lnTo>
                  <a:pt x="110" y="178"/>
                </a:lnTo>
                <a:lnTo>
                  <a:pt x="113" y="171"/>
                </a:lnTo>
                <a:lnTo>
                  <a:pt x="116" y="164"/>
                </a:lnTo>
                <a:lnTo>
                  <a:pt x="120" y="155"/>
                </a:lnTo>
                <a:lnTo>
                  <a:pt x="122" y="147"/>
                </a:lnTo>
                <a:lnTo>
                  <a:pt x="124" y="136"/>
                </a:lnTo>
                <a:lnTo>
                  <a:pt x="125" y="126"/>
                </a:lnTo>
                <a:lnTo>
                  <a:pt x="126" y="114"/>
                </a:lnTo>
                <a:lnTo>
                  <a:pt x="126" y="102"/>
                </a:lnTo>
                <a:lnTo>
                  <a:pt x="126" y="90"/>
                </a:lnTo>
                <a:lnTo>
                  <a:pt x="125" y="78"/>
                </a:lnTo>
                <a:lnTo>
                  <a:pt x="124" y="68"/>
                </a:lnTo>
                <a:lnTo>
                  <a:pt x="122" y="58"/>
                </a:lnTo>
                <a:lnTo>
                  <a:pt x="120" y="49"/>
                </a:lnTo>
                <a:lnTo>
                  <a:pt x="116" y="41"/>
                </a:lnTo>
                <a:lnTo>
                  <a:pt x="113" y="33"/>
                </a:lnTo>
                <a:lnTo>
                  <a:pt x="110" y="26"/>
                </a:lnTo>
                <a:lnTo>
                  <a:pt x="106" y="20"/>
                </a:lnTo>
                <a:lnTo>
                  <a:pt x="101" y="15"/>
                </a:lnTo>
                <a:lnTo>
                  <a:pt x="95" y="10"/>
                </a:lnTo>
                <a:lnTo>
                  <a:pt x="90" y="7"/>
                </a:lnTo>
                <a:lnTo>
                  <a:pt x="84" y="3"/>
                </a:lnTo>
                <a:lnTo>
                  <a:pt x="77" y="1"/>
                </a:lnTo>
                <a:lnTo>
                  <a:pt x="70" y="0"/>
                </a:lnTo>
                <a:lnTo>
                  <a:pt x="63" y="0"/>
                </a:lnTo>
                <a:lnTo>
                  <a:pt x="55" y="0"/>
                </a:lnTo>
                <a:lnTo>
                  <a:pt x="49" y="1"/>
                </a:lnTo>
                <a:lnTo>
                  <a:pt x="43" y="3"/>
                </a:lnTo>
                <a:lnTo>
                  <a:pt x="36" y="7"/>
                </a:lnTo>
                <a:lnTo>
                  <a:pt x="31" y="10"/>
                </a:lnTo>
                <a:lnTo>
                  <a:pt x="26" y="15"/>
                </a:lnTo>
                <a:lnTo>
                  <a:pt x="20" y="20"/>
                </a:lnTo>
                <a:lnTo>
                  <a:pt x="16" y="26"/>
                </a:lnTo>
                <a:lnTo>
                  <a:pt x="13" y="33"/>
                </a:lnTo>
                <a:lnTo>
                  <a:pt x="10" y="41"/>
                </a:lnTo>
                <a:lnTo>
                  <a:pt x="7" y="49"/>
                </a:lnTo>
                <a:lnTo>
                  <a:pt x="5" y="58"/>
                </a:lnTo>
                <a:lnTo>
                  <a:pt x="3" y="68"/>
                </a:lnTo>
                <a:lnTo>
                  <a:pt x="1" y="78"/>
                </a:lnTo>
                <a:lnTo>
                  <a:pt x="0" y="90"/>
                </a:lnTo>
                <a:lnTo>
                  <a:pt x="0" y="102"/>
                </a:lnTo>
                <a:close/>
                <a:moveTo>
                  <a:pt x="26" y="102"/>
                </a:moveTo>
                <a:lnTo>
                  <a:pt x="26" y="84"/>
                </a:lnTo>
                <a:lnTo>
                  <a:pt x="28" y="68"/>
                </a:lnTo>
                <a:lnTo>
                  <a:pt x="31" y="54"/>
                </a:lnTo>
                <a:lnTo>
                  <a:pt x="34" y="43"/>
                </a:lnTo>
                <a:lnTo>
                  <a:pt x="39" y="34"/>
                </a:lnTo>
                <a:lnTo>
                  <a:pt x="46" y="28"/>
                </a:lnTo>
                <a:lnTo>
                  <a:pt x="54" y="24"/>
                </a:lnTo>
                <a:lnTo>
                  <a:pt x="64" y="23"/>
                </a:lnTo>
                <a:lnTo>
                  <a:pt x="72" y="24"/>
                </a:lnTo>
                <a:lnTo>
                  <a:pt x="81" y="28"/>
                </a:lnTo>
                <a:lnTo>
                  <a:pt x="87" y="34"/>
                </a:lnTo>
                <a:lnTo>
                  <a:pt x="92" y="43"/>
                </a:lnTo>
                <a:lnTo>
                  <a:pt x="96" y="54"/>
                </a:lnTo>
                <a:lnTo>
                  <a:pt x="98" y="68"/>
                </a:lnTo>
                <a:lnTo>
                  <a:pt x="101" y="84"/>
                </a:lnTo>
                <a:lnTo>
                  <a:pt x="101" y="102"/>
                </a:lnTo>
                <a:lnTo>
                  <a:pt x="101" y="121"/>
                </a:lnTo>
                <a:lnTo>
                  <a:pt x="98" y="136"/>
                </a:lnTo>
                <a:lnTo>
                  <a:pt x="96" y="150"/>
                </a:lnTo>
                <a:lnTo>
                  <a:pt x="92" y="161"/>
                </a:lnTo>
                <a:lnTo>
                  <a:pt x="87" y="170"/>
                </a:lnTo>
                <a:lnTo>
                  <a:pt x="81" y="176"/>
                </a:lnTo>
                <a:lnTo>
                  <a:pt x="72" y="179"/>
                </a:lnTo>
                <a:lnTo>
                  <a:pt x="64" y="180"/>
                </a:lnTo>
                <a:lnTo>
                  <a:pt x="54" y="179"/>
                </a:lnTo>
                <a:lnTo>
                  <a:pt x="46" y="176"/>
                </a:lnTo>
                <a:lnTo>
                  <a:pt x="39" y="170"/>
                </a:lnTo>
                <a:lnTo>
                  <a:pt x="34" y="161"/>
                </a:lnTo>
                <a:lnTo>
                  <a:pt x="31" y="150"/>
                </a:lnTo>
                <a:lnTo>
                  <a:pt x="28" y="136"/>
                </a:lnTo>
                <a:lnTo>
                  <a:pt x="26" y="121"/>
                </a:lnTo>
                <a:lnTo>
                  <a:pt x="26" y="102"/>
                </a:lnTo>
                <a:close/>
              </a:path>
            </a:pathLst>
          </a:custGeom>
          <a:solidFill>
            <a:srgbClr val="000080"/>
          </a:solidFill>
          <a:ln w="9525">
            <a:noFill/>
            <a:round/>
            <a:headEnd/>
            <a:tailEnd/>
          </a:ln>
        </p:spPr>
        <p:txBody>
          <a:bodyPr/>
          <a:lstStyle/>
          <a:p>
            <a:endParaRPr lang="en-US"/>
          </a:p>
        </p:txBody>
      </p:sp>
      <p:sp>
        <p:nvSpPr>
          <p:cNvPr id="24012" name="Freeform 460"/>
          <p:cNvSpPr>
            <a:spLocks noEditPoints="1"/>
          </p:cNvSpPr>
          <p:nvPr/>
        </p:nvSpPr>
        <p:spPr bwMode="auto">
          <a:xfrm>
            <a:off x="5527675" y="4062413"/>
            <a:ext cx="79375" cy="109537"/>
          </a:xfrm>
          <a:custGeom>
            <a:avLst/>
            <a:gdLst>
              <a:gd name="T0" fmla="*/ 0 w 168"/>
              <a:gd name="T1" fmla="*/ 2147483647 h 207"/>
              <a:gd name="T2" fmla="*/ 2147483647 w 168"/>
              <a:gd name="T3" fmla="*/ 2147483647 h 207"/>
              <a:gd name="T4" fmla="*/ 2147483647 w 168"/>
              <a:gd name="T5" fmla="*/ 2147483647 h 207"/>
              <a:gd name="T6" fmla="*/ 2147483647 w 168"/>
              <a:gd name="T7" fmla="*/ 2147483647 h 207"/>
              <a:gd name="T8" fmla="*/ 2147483647 w 168"/>
              <a:gd name="T9" fmla="*/ 2147483647 h 207"/>
              <a:gd name="T10" fmla="*/ 2147483647 w 168"/>
              <a:gd name="T11" fmla="*/ 2147483647 h 207"/>
              <a:gd name="T12" fmla="*/ 2147483647 w 168"/>
              <a:gd name="T13" fmla="*/ 0 h 207"/>
              <a:gd name="T14" fmla="*/ 2147483647 w 168"/>
              <a:gd name="T15" fmla="*/ 0 h 207"/>
              <a:gd name="T16" fmla="*/ 0 w 168"/>
              <a:gd name="T17" fmla="*/ 2147483647 h 207"/>
              <a:gd name="T18" fmla="*/ 2147483647 w 168"/>
              <a:gd name="T19" fmla="*/ 2147483647 h 207"/>
              <a:gd name="T20" fmla="*/ 2147483647 w 168"/>
              <a:gd name="T21" fmla="*/ 2147483647 h 207"/>
              <a:gd name="T22" fmla="*/ 2147483647 w 168"/>
              <a:gd name="T23" fmla="*/ 2147483647 h 207"/>
              <a:gd name="T24" fmla="*/ 2147483647 w 16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7"/>
              <a:gd name="T41" fmla="*/ 168 w 16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7">
                <a:moveTo>
                  <a:pt x="0" y="207"/>
                </a:moveTo>
                <a:lnTo>
                  <a:pt x="27" y="207"/>
                </a:lnTo>
                <a:lnTo>
                  <a:pt x="47" y="145"/>
                </a:lnTo>
                <a:lnTo>
                  <a:pt x="121" y="145"/>
                </a:lnTo>
                <a:lnTo>
                  <a:pt x="141" y="207"/>
                </a:lnTo>
                <a:lnTo>
                  <a:pt x="168" y="207"/>
                </a:lnTo>
                <a:lnTo>
                  <a:pt x="98" y="0"/>
                </a:lnTo>
                <a:lnTo>
                  <a:pt x="70" y="0"/>
                </a:lnTo>
                <a:lnTo>
                  <a:pt x="0" y="207"/>
                </a:lnTo>
                <a:close/>
                <a:moveTo>
                  <a:pt x="55" y="121"/>
                </a:moveTo>
                <a:lnTo>
                  <a:pt x="85" y="30"/>
                </a:lnTo>
                <a:lnTo>
                  <a:pt x="113" y="121"/>
                </a:lnTo>
                <a:lnTo>
                  <a:pt x="55" y="121"/>
                </a:lnTo>
                <a:close/>
              </a:path>
            </a:pathLst>
          </a:custGeom>
          <a:solidFill>
            <a:srgbClr val="000080"/>
          </a:solidFill>
          <a:ln w="9525">
            <a:noFill/>
            <a:round/>
            <a:headEnd/>
            <a:tailEnd/>
          </a:ln>
        </p:spPr>
        <p:txBody>
          <a:bodyPr/>
          <a:lstStyle/>
          <a:p>
            <a:endParaRPr lang="en-US"/>
          </a:p>
        </p:txBody>
      </p:sp>
      <p:sp>
        <p:nvSpPr>
          <p:cNvPr id="24013" name="Rectangle 461"/>
          <p:cNvSpPr>
            <a:spLocks noChangeArrowheads="1"/>
          </p:cNvSpPr>
          <p:nvPr/>
        </p:nvSpPr>
        <p:spPr bwMode="auto">
          <a:xfrm>
            <a:off x="5614988" y="4062413"/>
            <a:ext cx="11112" cy="109537"/>
          </a:xfrm>
          <a:prstGeom prst="rect">
            <a:avLst/>
          </a:prstGeom>
          <a:solidFill>
            <a:srgbClr val="000080"/>
          </a:solidFill>
          <a:ln w="9525">
            <a:noFill/>
            <a:miter lim="800000"/>
            <a:headEnd/>
            <a:tailEnd/>
          </a:ln>
        </p:spPr>
        <p:txBody>
          <a:bodyPr/>
          <a:lstStyle/>
          <a:p>
            <a:endParaRPr lang="ru-RU" altLang="en-US"/>
          </a:p>
        </p:txBody>
      </p:sp>
      <p:sp>
        <p:nvSpPr>
          <p:cNvPr id="24014" name="Freeform 462"/>
          <p:cNvSpPr>
            <a:spLocks noEditPoints="1"/>
          </p:cNvSpPr>
          <p:nvPr/>
        </p:nvSpPr>
        <p:spPr bwMode="auto">
          <a:xfrm>
            <a:off x="5637213" y="408940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5" y="120"/>
                </a:lnTo>
                <a:lnTo>
                  <a:pt x="79" y="126"/>
                </a:lnTo>
                <a:lnTo>
                  <a:pt x="73" y="131"/>
                </a:lnTo>
                <a:lnTo>
                  <a:pt x="66" y="134"/>
                </a:lnTo>
                <a:lnTo>
                  <a:pt x="58" y="135"/>
                </a:lnTo>
                <a:lnTo>
                  <a:pt x="49" y="136"/>
                </a:lnTo>
                <a:lnTo>
                  <a:pt x="44" y="136"/>
                </a:lnTo>
                <a:lnTo>
                  <a:pt x="38" y="135"/>
                </a:lnTo>
                <a:lnTo>
                  <a:pt x="34" y="133"/>
                </a:lnTo>
                <a:lnTo>
                  <a:pt x="31" y="131"/>
                </a:lnTo>
                <a:lnTo>
                  <a:pt x="28" y="127"/>
                </a:lnTo>
                <a:lnTo>
                  <a:pt x="27" y="122"/>
                </a:lnTo>
                <a:lnTo>
                  <a:pt x="25" y="118"/>
                </a:lnTo>
                <a:lnTo>
                  <a:pt x="25" y="113"/>
                </a:lnTo>
                <a:lnTo>
                  <a:pt x="25" y="107"/>
                </a:lnTo>
                <a:lnTo>
                  <a:pt x="26" y="103"/>
                </a:lnTo>
                <a:lnTo>
                  <a:pt x="28" y="99"/>
                </a:lnTo>
                <a:lnTo>
                  <a:pt x="30" y="96"/>
                </a:lnTo>
                <a:lnTo>
                  <a:pt x="33" y="92"/>
                </a:lnTo>
                <a:lnTo>
                  <a:pt x="37" y="90"/>
                </a:lnTo>
                <a:lnTo>
                  <a:pt x="43" y="89"/>
                </a:lnTo>
                <a:lnTo>
                  <a:pt x="48" y="88"/>
                </a:lnTo>
                <a:lnTo>
                  <a:pt x="59" y="85"/>
                </a:lnTo>
                <a:lnTo>
                  <a:pt x="71" y="84"/>
                </a:lnTo>
                <a:lnTo>
                  <a:pt x="82" y="82"/>
                </a:lnTo>
                <a:lnTo>
                  <a:pt x="91" y="77"/>
                </a:lnTo>
                <a:close/>
                <a:moveTo>
                  <a:pt x="93" y="134"/>
                </a:moveTo>
                <a:lnTo>
                  <a:pt x="93" y="140"/>
                </a:lnTo>
                <a:lnTo>
                  <a:pt x="94" y="145"/>
                </a:lnTo>
                <a:lnTo>
                  <a:pt x="96" y="148"/>
                </a:lnTo>
                <a:lnTo>
                  <a:pt x="98" y="152"/>
                </a:lnTo>
                <a:lnTo>
                  <a:pt x="102" y="154"/>
                </a:lnTo>
                <a:lnTo>
                  <a:pt x="106" y="156"/>
                </a:lnTo>
                <a:lnTo>
                  <a:pt x="110" y="157"/>
                </a:lnTo>
                <a:lnTo>
                  <a:pt x="116" y="157"/>
                </a:lnTo>
                <a:lnTo>
                  <a:pt x="122" y="156"/>
                </a:lnTo>
                <a:lnTo>
                  <a:pt x="129" y="155"/>
                </a:lnTo>
                <a:lnTo>
                  <a:pt x="129" y="135"/>
                </a:lnTo>
                <a:lnTo>
                  <a:pt x="123" y="136"/>
                </a:lnTo>
                <a:lnTo>
                  <a:pt x="118" y="135"/>
                </a:lnTo>
                <a:lnTo>
                  <a:pt x="115" y="132"/>
                </a:lnTo>
                <a:lnTo>
                  <a:pt x="114" y="127"/>
                </a:lnTo>
                <a:lnTo>
                  <a:pt x="114" y="120"/>
                </a:lnTo>
                <a:lnTo>
                  <a:pt x="114" y="46"/>
                </a:lnTo>
                <a:lnTo>
                  <a:pt x="113" y="35"/>
                </a:lnTo>
                <a:lnTo>
                  <a:pt x="111" y="26"/>
                </a:lnTo>
                <a:lnTo>
                  <a:pt x="107" y="18"/>
                </a:lnTo>
                <a:lnTo>
                  <a:pt x="102" y="11"/>
                </a:lnTo>
                <a:lnTo>
                  <a:pt x="94" y="6"/>
                </a:lnTo>
                <a:lnTo>
                  <a:pt x="85" y="3"/>
                </a:lnTo>
                <a:lnTo>
                  <a:pt x="74" y="1"/>
                </a:lnTo>
                <a:lnTo>
                  <a:pt x="62" y="0"/>
                </a:lnTo>
                <a:lnTo>
                  <a:pt x="49" y="1"/>
                </a:lnTo>
                <a:lnTo>
                  <a:pt x="38" y="4"/>
                </a:lnTo>
                <a:lnTo>
                  <a:pt x="29" y="7"/>
                </a:lnTo>
                <a:lnTo>
                  <a:pt x="21" y="13"/>
                </a:lnTo>
                <a:lnTo>
                  <a:pt x="15" y="20"/>
                </a:lnTo>
                <a:lnTo>
                  <a:pt x="11" y="28"/>
                </a:lnTo>
                <a:lnTo>
                  <a:pt x="8" y="37"/>
                </a:lnTo>
                <a:lnTo>
                  <a:pt x="7" y="48"/>
                </a:lnTo>
                <a:lnTo>
                  <a:pt x="7" y="49"/>
                </a:lnTo>
                <a:lnTo>
                  <a:pt x="29" y="49"/>
                </a:lnTo>
                <a:lnTo>
                  <a:pt x="29" y="43"/>
                </a:lnTo>
                <a:lnTo>
                  <a:pt x="31" y="37"/>
                </a:lnTo>
                <a:lnTo>
                  <a:pt x="33" y="33"/>
                </a:lnTo>
                <a:lnTo>
                  <a:pt x="37" y="29"/>
                </a:lnTo>
                <a:lnTo>
                  <a:pt x="42" y="26"/>
                </a:lnTo>
                <a:lnTo>
                  <a:pt x="47" y="24"/>
                </a:lnTo>
                <a:lnTo>
                  <a:pt x="53" y="22"/>
                </a:lnTo>
                <a:lnTo>
                  <a:pt x="60" y="22"/>
                </a:lnTo>
                <a:lnTo>
                  <a:pt x="68" y="22"/>
                </a:lnTo>
                <a:lnTo>
                  <a:pt x="74" y="24"/>
                </a:lnTo>
                <a:lnTo>
                  <a:pt x="79" y="26"/>
                </a:lnTo>
                <a:lnTo>
                  <a:pt x="84" y="28"/>
                </a:lnTo>
                <a:lnTo>
                  <a:pt x="87" y="30"/>
                </a:lnTo>
                <a:lnTo>
                  <a:pt x="89" y="35"/>
                </a:lnTo>
                <a:lnTo>
                  <a:pt x="91" y="39"/>
                </a:lnTo>
                <a:lnTo>
                  <a:pt x="91" y="44"/>
                </a:lnTo>
                <a:lnTo>
                  <a:pt x="91" y="50"/>
                </a:lnTo>
                <a:lnTo>
                  <a:pt x="90" y="55"/>
                </a:lnTo>
                <a:lnTo>
                  <a:pt x="89" y="57"/>
                </a:lnTo>
                <a:lnTo>
                  <a:pt x="85" y="60"/>
                </a:lnTo>
                <a:lnTo>
                  <a:pt x="79" y="62"/>
                </a:lnTo>
                <a:lnTo>
                  <a:pt x="71" y="63"/>
                </a:lnTo>
                <a:lnTo>
                  <a:pt x="60" y="64"/>
                </a:lnTo>
                <a:lnTo>
                  <a:pt x="48" y="65"/>
                </a:lnTo>
                <a:lnTo>
                  <a:pt x="36" y="68"/>
                </a:lnTo>
                <a:lnTo>
                  <a:pt x="27" y="71"/>
                </a:lnTo>
                <a:lnTo>
                  <a:pt x="18" y="75"/>
                </a:lnTo>
                <a:lnTo>
                  <a:pt x="12" y="81"/>
                </a:lnTo>
                <a:lnTo>
                  <a:pt x="7" y="86"/>
                </a:lnTo>
                <a:lnTo>
                  <a:pt x="4" y="95"/>
                </a:lnTo>
                <a:lnTo>
                  <a:pt x="1" y="103"/>
                </a:lnTo>
                <a:lnTo>
                  <a:pt x="0" y="113"/>
                </a:lnTo>
                <a:lnTo>
                  <a:pt x="1" y="124"/>
                </a:lnTo>
                <a:lnTo>
                  <a:pt x="4" y="132"/>
                </a:lnTo>
                <a:lnTo>
                  <a:pt x="7" y="140"/>
                </a:lnTo>
                <a:lnTo>
                  <a:pt x="12" y="147"/>
                </a:lnTo>
                <a:lnTo>
                  <a:pt x="18" y="152"/>
                </a:lnTo>
                <a:lnTo>
                  <a:pt x="26" y="155"/>
                </a:lnTo>
                <a:lnTo>
                  <a:pt x="35" y="157"/>
                </a:lnTo>
                <a:lnTo>
                  <a:pt x="45" y="159"/>
                </a:lnTo>
                <a:lnTo>
                  <a:pt x="58" y="157"/>
                </a:lnTo>
                <a:lnTo>
                  <a:pt x="71" y="153"/>
                </a:lnTo>
                <a:lnTo>
                  <a:pt x="83" y="145"/>
                </a:lnTo>
                <a:lnTo>
                  <a:pt x="93" y="134"/>
                </a:lnTo>
                <a:close/>
              </a:path>
            </a:pathLst>
          </a:custGeom>
          <a:solidFill>
            <a:srgbClr val="000080"/>
          </a:solidFill>
          <a:ln w="9525">
            <a:noFill/>
            <a:round/>
            <a:headEnd/>
            <a:tailEnd/>
          </a:ln>
        </p:spPr>
        <p:txBody>
          <a:bodyPr/>
          <a:lstStyle/>
          <a:p>
            <a:endParaRPr lang="en-US"/>
          </a:p>
        </p:txBody>
      </p:sp>
      <p:sp>
        <p:nvSpPr>
          <p:cNvPr id="24015" name="Freeform 463"/>
          <p:cNvSpPr>
            <a:spLocks noEditPoints="1"/>
          </p:cNvSpPr>
          <p:nvPr/>
        </p:nvSpPr>
        <p:spPr bwMode="auto">
          <a:xfrm>
            <a:off x="5708650" y="4062413"/>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16" name="Freeform 464"/>
          <p:cNvSpPr>
            <a:spLocks/>
          </p:cNvSpPr>
          <p:nvPr/>
        </p:nvSpPr>
        <p:spPr bwMode="auto">
          <a:xfrm>
            <a:off x="5735638" y="40894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1" y="12"/>
                </a:lnTo>
                <a:lnTo>
                  <a:pt x="97" y="8"/>
                </a:lnTo>
                <a:lnTo>
                  <a:pt x="92" y="5"/>
                </a:lnTo>
                <a:lnTo>
                  <a:pt x="87" y="3"/>
                </a:lnTo>
                <a:lnTo>
                  <a:pt x="80" y="1"/>
                </a:lnTo>
                <a:lnTo>
                  <a:pt x="73" y="0"/>
                </a:lnTo>
                <a:lnTo>
                  <a:pt x="66" y="0"/>
                </a:lnTo>
                <a:lnTo>
                  <a:pt x="59" y="0"/>
                </a:lnTo>
                <a:lnTo>
                  <a:pt x="53" y="1"/>
                </a:lnTo>
                <a:lnTo>
                  <a:pt x="47" y="4"/>
                </a:lnTo>
                <a:lnTo>
                  <a:pt x="41" y="6"/>
                </a:lnTo>
                <a:lnTo>
                  <a:pt x="36" y="10"/>
                </a:lnTo>
                <a:lnTo>
                  <a:pt x="31" y="14"/>
                </a:lnTo>
                <a:lnTo>
                  <a:pt x="27" y="20"/>
                </a:lnTo>
                <a:lnTo>
                  <a:pt x="22" y="26"/>
                </a:lnTo>
                <a:lnTo>
                  <a:pt x="22" y="4"/>
                </a:lnTo>
                <a:lnTo>
                  <a:pt x="0" y="4"/>
                </a:lnTo>
                <a:lnTo>
                  <a:pt x="0" y="155"/>
                </a:lnTo>
                <a:lnTo>
                  <a:pt x="23" y="155"/>
                </a:lnTo>
                <a:lnTo>
                  <a:pt x="23" y="69"/>
                </a:lnTo>
                <a:lnTo>
                  <a:pt x="24" y="58"/>
                </a:lnTo>
                <a:lnTo>
                  <a:pt x="27" y="49"/>
                </a:lnTo>
                <a:lnTo>
                  <a:pt x="30" y="41"/>
                </a:lnTo>
                <a:lnTo>
                  <a:pt x="34" y="34"/>
                </a:lnTo>
                <a:lnTo>
                  <a:pt x="40" y="29"/>
                </a:lnTo>
                <a:lnTo>
                  <a:pt x="47" y="26"/>
                </a:lnTo>
                <a:lnTo>
                  <a:pt x="55" y="24"/>
                </a:lnTo>
                <a:lnTo>
                  <a:pt x="63" y="22"/>
                </a:lnTo>
                <a:lnTo>
                  <a:pt x="71" y="24"/>
                </a:lnTo>
                <a:lnTo>
                  <a:pt x="77" y="25"/>
                </a:lnTo>
                <a:lnTo>
                  <a:pt x="81" y="28"/>
                </a:lnTo>
                <a:lnTo>
                  <a:pt x="86" y="32"/>
                </a:lnTo>
                <a:lnTo>
                  <a:pt x="88" y="37"/>
                </a:lnTo>
                <a:lnTo>
                  <a:pt x="90" y="44"/>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4017" name="Freeform 465"/>
          <p:cNvSpPr>
            <a:spLocks/>
          </p:cNvSpPr>
          <p:nvPr/>
        </p:nvSpPr>
        <p:spPr bwMode="auto">
          <a:xfrm>
            <a:off x="5840413" y="4062413"/>
            <a:ext cx="84137" cy="109537"/>
          </a:xfrm>
          <a:custGeom>
            <a:avLst/>
            <a:gdLst>
              <a:gd name="T0" fmla="*/ 2147483647 w 177"/>
              <a:gd name="T1" fmla="*/ 2147483647 h 207"/>
              <a:gd name="T2" fmla="*/ 2147483647 w 177"/>
              <a:gd name="T3" fmla="*/ 2147483647 h 207"/>
              <a:gd name="T4" fmla="*/ 2147483647 w 177"/>
              <a:gd name="T5" fmla="*/ 2147483647 h 207"/>
              <a:gd name="T6" fmla="*/ 2147483647 w 177"/>
              <a:gd name="T7" fmla="*/ 2147483647 h 207"/>
              <a:gd name="T8" fmla="*/ 2147483647 w 177"/>
              <a:gd name="T9" fmla="*/ 2147483647 h 207"/>
              <a:gd name="T10" fmla="*/ 2147483647 w 177"/>
              <a:gd name="T11" fmla="*/ 2147483647 h 207"/>
              <a:gd name="T12" fmla="*/ 2147483647 w 177"/>
              <a:gd name="T13" fmla="*/ 2147483647 h 207"/>
              <a:gd name="T14" fmla="*/ 2147483647 w 177"/>
              <a:gd name="T15" fmla="*/ 2147483647 h 207"/>
              <a:gd name="T16" fmla="*/ 2147483647 w 177"/>
              <a:gd name="T17" fmla="*/ 2147483647 h 207"/>
              <a:gd name="T18" fmla="*/ 2147483647 w 177"/>
              <a:gd name="T19" fmla="*/ 0 h 207"/>
              <a:gd name="T20" fmla="*/ 2147483647 w 177"/>
              <a:gd name="T21" fmla="*/ 0 h 207"/>
              <a:gd name="T22" fmla="*/ 2147483647 w 177"/>
              <a:gd name="T23" fmla="*/ 2147483647 h 207"/>
              <a:gd name="T24" fmla="*/ 2147483647 w 177"/>
              <a:gd name="T25" fmla="*/ 2147483647 h 207"/>
              <a:gd name="T26" fmla="*/ 2147483647 w 177"/>
              <a:gd name="T27" fmla="*/ 2147483647 h 207"/>
              <a:gd name="T28" fmla="*/ 2147483647 w 177"/>
              <a:gd name="T29" fmla="*/ 0 h 207"/>
              <a:gd name="T30" fmla="*/ 0 w 177"/>
              <a:gd name="T31" fmla="*/ 0 h 207"/>
              <a:gd name="T32" fmla="*/ 0 w 177"/>
              <a:gd name="T33" fmla="*/ 2147483647 h 207"/>
              <a:gd name="T34" fmla="*/ 2147483647 w 177"/>
              <a:gd name="T35" fmla="*/ 2147483647 h 207"/>
              <a:gd name="T36" fmla="*/ 2147483647 w 177"/>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7"/>
              <a:gd name="T59" fmla="*/ 177 w 177"/>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7">
                <a:moveTo>
                  <a:pt x="23" y="30"/>
                </a:moveTo>
                <a:lnTo>
                  <a:pt x="25" y="39"/>
                </a:lnTo>
                <a:lnTo>
                  <a:pt x="27" y="49"/>
                </a:lnTo>
                <a:lnTo>
                  <a:pt x="74" y="207"/>
                </a:lnTo>
                <a:lnTo>
                  <a:pt x="99" y="207"/>
                </a:lnTo>
                <a:lnTo>
                  <a:pt x="147" y="49"/>
                </a:lnTo>
                <a:lnTo>
                  <a:pt x="151" y="30"/>
                </a:lnTo>
                <a:lnTo>
                  <a:pt x="151" y="207"/>
                </a:lnTo>
                <a:lnTo>
                  <a:pt x="177" y="207"/>
                </a:lnTo>
                <a:lnTo>
                  <a:pt x="177" y="0"/>
                </a:lnTo>
                <a:lnTo>
                  <a:pt x="140" y="0"/>
                </a:lnTo>
                <a:lnTo>
                  <a:pt x="91" y="158"/>
                </a:lnTo>
                <a:lnTo>
                  <a:pt x="87" y="176"/>
                </a:lnTo>
                <a:lnTo>
                  <a:pt x="83" y="158"/>
                </a:lnTo>
                <a:lnTo>
                  <a:pt x="35" y="0"/>
                </a:lnTo>
                <a:lnTo>
                  <a:pt x="0" y="0"/>
                </a:lnTo>
                <a:lnTo>
                  <a:pt x="0" y="207"/>
                </a:lnTo>
                <a:lnTo>
                  <a:pt x="23" y="207"/>
                </a:lnTo>
                <a:lnTo>
                  <a:pt x="23" y="30"/>
                </a:lnTo>
                <a:close/>
              </a:path>
            </a:pathLst>
          </a:custGeom>
          <a:solidFill>
            <a:srgbClr val="000080"/>
          </a:solidFill>
          <a:ln w="9525">
            <a:noFill/>
            <a:round/>
            <a:headEnd/>
            <a:tailEnd/>
          </a:ln>
        </p:spPr>
        <p:txBody>
          <a:bodyPr/>
          <a:lstStyle/>
          <a:p>
            <a:endParaRPr lang="en-US"/>
          </a:p>
        </p:txBody>
      </p:sp>
      <p:sp>
        <p:nvSpPr>
          <p:cNvPr id="24018" name="Rectangle 466"/>
          <p:cNvSpPr>
            <a:spLocks noChangeArrowheads="1"/>
          </p:cNvSpPr>
          <p:nvPr/>
        </p:nvSpPr>
        <p:spPr bwMode="auto">
          <a:xfrm>
            <a:off x="5943600" y="4154488"/>
            <a:ext cx="11113" cy="17462"/>
          </a:xfrm>
          <a:prstGeom prst="rect">
            <a:avLst/>
          </a:prstGeom>
          <a:solidFill>
            <a:srgbClr val="000080"/>
          </a:solidFill>
          <a:ln w="9525">
            <a:noFill/>
            <a:miter lim="800000"/>
            <a:headEnd/>
            <a:tailEnd/>
          </a:ln>
        </p:spPr>
        <p:txBody>
          <a:bodyPr/>
          <a:lstStyle/>
          <a:p>
            <a:endParaRPr lang="ru-RU" altLang="en-US"/>
          </a:p>
        </p:txBody>
      </p:sp>
      <p:sp>
        <p:nvSpPr>
          <p:cNvPr id="24019" name="Freeform 467"/>
          <p:cNvSpPr>
            <a:spLocks noEditPoints="1"/>
          </p:cNvSpPr>
          <p:nvPr/>
        </p:nvSpPr>
        <p:spPr bwMode="auto">
          <a:xfrm>
            <a:off x="4851400" y="4260850"/>
            <a:ext cx="60325" cy="103188"/>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w="9525">
            <a:noFill/>
            <a:round/>
            <a:headEnd/>
            <a:tailEnd/>
          </a:ln>
        </p:spPr>
        <p:txBody>
          <a:bodyPr/>
          <a:lstStyle/>
          <a:p>
            <a:endParaRPr lang="en-US"/>
          </a:p>
        </p:txBody>
      </p:sp>
      <p:sp>
        <p:nvSpPr>
          <p:cNvPr id="24020" name="Freeform 468"/>
          <p:cNvSpPr>
            <a:spLocks/>
          </p:cNvSpPr>
          <p:nvPr/>
        </p:nvSpPr>
        <p:spPr bwMode="auto">
          <a:xfrm>
            <a:off x="4926013" y="4259263"/>
            <a:ext cx="33337" cy="104775"/>
          </a:xfrm>
          <a:custGeom>
            <a:avLst/>
            <a:gdLst>
              <a:gd name="T0" fmla="*/ 2147483647 w 67"/>
              <a:gd name="T1" fmla="*/ 2147483647 h 200"/>
              <a:gd name="T2" fmla="*/ 2147483647 w 67"/>
              <a:gd name="T3" fmla="*/ 2147483647 h 200"/>
              <a:gd name="T4" fmla="*/ 2147483647 w 67"/>
              <a:gd name="T5" fmla="*/ 0 h 200"/>
              <a:gd name="T6" fmla="*/ 2147483647 w 67"/>
              <a:gd name="T7" fmla="*/ 0 h 200"/>
              <a:gd name="T8" fmla="*/ 2147483647 w 67"/>
              <a:gd name="T9" fmla="*/ 2147483647 h 200"/>
              <a:gd name="T10" fmla="*/ 2147483647 w 67"/>
              <a:gd name="T11" fmla="*/ 2147483647 h 200"/>
              <a:gd name="T12" fmla="*/ 2147483647 w 67"/>
              <a:gd name="T13" fmla="*/ 2147483647 h 200"/>
              <a:gd name="T14" fmla="*/ 2147483647 w 67"/>
              <a:gd name="T15" fmla="*/ 2147483647 h 200"/>
              <a:gd name="T16" fmla="*/ 2147483647 w 67"/>
              <a:gd name="T17" fmla="*/ 2147483647 h 200"/>
              <a:gd name="T18" fmla="*/ 2147483647 w 67"/>
              <a:gd name="T19" fmla="*/ 2147483647 h 200"/>
              <a:gd name="T20" fmla="*/ 2147483647 w 67"/>
              <a:gd name="T21" fmla="*/ 2147483647 h 200"/>
              <a:gd name="T22" fmla="*/ 0 w 67"/>
              <a:gd name="T23" fmla="*/ 2147483647 h 200"/>
              <a:gd name="T24" fmla="*/ 0 w 67"/>
              <a:gd name="T25" fmla="*/ 2147483647 h 200"/>
              <a:gd name="T26" fmla="*/ 2147483647 w 67"/>
              <a:gd name="T27" fmla="*/ 2147483647 h 200"/>
              <a:gd name="T28" fmla="*/ 2147483647 w 67"/>
              <a:gd name="T29" fmla="*/ 214748364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200"/>
              <a:gd name="T47" fmla="*/ 67 w 67"/>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200">
                <a:moveTo>
                  <a:pt x="42" y="200"/>
                </a:moveTo>
                <a:lnTo>
                  <a:pt x="67" y="200"/>
                </a:lnTo>
                <a:lnTo>
                  <a:pt x="67" y="0"/>
                </a:lnTo>
                <a:lnTo>
                  <a:pt x="49" y="0"/>
                </a:lnTo>
                <a:lnTo>
                  <a:pt x="47" y="10"/>
                </a:lnTo>
                <a:lnTo>
                  <a:pt x="45" y="18"/>
                </a:lnTo>
                <a:lnTo>
                  <a:pt x="40" y="24"/>
                </a:lnTo>
                <a:lnTo>
                  <a:pt x="35" y="30"/>
                </a:lnTo>
                <a:lnTo>
                  <a:pt x="28" y="34"/>
                </a:lnTo>
                <a:lnTo>
                  <a:pt x="20" y="37"/>
                </a:lnTo>
                <a:lnTo>
                  <a:pt x="11" y="38"/>
                </a:lnTo>
                <a:lnTo>
                  <a:pt x="0" y="39"/>
                </a:lnTo>
                <a:lnTo>
                  <a:pt x="0" y="60"/>
                </a:lnTo>
                <a:lnTo>
                  <a:pt x="42" y="60"/>
                </a:lnTo>
                <a:lnTo>
                  <a:pt x="42" y="200"/>
                </a:lnTo>
                <a:close/>
              </a:path>
            </a:pathLst>
          </a:custGeom>
          <a:solidFill>
            <a:srgbClr val="000080"/>
          </a:solidFill>
          <a:ln w="9525">
            <a:noFill/>
            <a:round/>
            <a:headEnd/>
            <a:tailEnd/>
          </a:ln>
        </p:spPr>
        <p:txBody>
          <a:bodyPr/>
          <a:lstStyle/>
          <a:p>
            <a:endParaRPr lang="en-US"/>
          </a:p>
        </p:txBody>
      </p:sp>
      <p:sp>
        <p:nvSpPr>
          <p:cNvPr id="24021" name="Freeform 469"/>
          <p:cNvSpPr>
            <a:spLocks noEditPoints="1"/>
          </p:cNvSpPr>
          <p:nvPr/>
        </p:nvSpPr>
        <p:spPr bwMode="auto">
          <a:xfrm>
            <a:off x="5534025" y="4252913"/>
            <a:ext cx="84138" cy="114300"/>
          </a:xfrm>
          <a:custGeom>
            <a:avLst/>
            <a:gdLst>
              <a:gd name="T0" fmla="*/ 0 w 178"/>
              <a:gd name="T1" fmla="*/ 2147483647 h 215"/>
              <a:gd name="T2" fmla="*/ 2147483647 w 178"/>
              <a:gd name="T3" fmla="*/ 2147483647 h 215"/>
              <a:gd name="T4" fmla="*/ 2147483647 w 178"/>
              <a:gd name="T5" fmla="*/ 2147483647 h 215"/>
              <a:gd name="T6" fmla="*/ 2147483647 w 178"/>
              <a:gd name="T7" fmla="*/ 2147483647 h 215"/>
              <a:gd name="T8" fmla="*/ 2147483647 w 178"/>
              <a:gd name="T9" fmla="*/ 2147483647 h 215"/>
              <a:gd name="T10" fmla="*/ 2147483647 w 178"/>
              <a:gd name="T11" fmla="*/ 2147483647 h 215"/>
              <a:gd name="T12" fmla="*/ 2147483647 w 178"/>
              <a:gd name="T13" fmla="*/ 2147483647 h 215"/>
              <a:gd name="T14" fmla="*/ 2147483647 w 178"/>
              <a:gd name="T15" fmla="*/ 2147483647 h 215"/>
              <a:gd name="T16" fmla="*/ 2147483647 w 178"/>
              <a:gd name="T17" fmla="*/ 2147483647 h 215"/>
              <a:gd name="T18" fmla="*/ 2147483647 w 178"/>
              <a:gd name="T19" fmla="*/ 2147483647 h 215"/>
              <a:gd name="T20" fmla="*/ 2147483647 w 178"/>
              <a:gd name="T21" fmla="*/ 2147483647 h 215"/>
              <a:gd name="T22" fmla="*/ 2147483647 w 178"/>
              <a:gd name="T23" fmla="*/ 2147483647 h 215"/>
              <a:gd name="T24" fmla="*/ 2147483647 w 178"/>
              <a:gd name="T25" fmla="*/ 2147483647 h 215"/>
              <a:gd name="T26" fmla="*/ 2147483647 w 178"/>
              <a:gd name="T27" fmla="*/ 2147483647 h 215"/>
              <a:gd name="T28" fmla="*/ 2147483647 w 178"/>
              <a:gd name="T29" fmla="*/ 2147483647 h 215"/>
              <a:gd name="T30" fmla="*/ 2147483647 w 178"/>
              <a:gd name="T31" fmla="*/ 2147483647 h 215"/>
              <a:gd name="T32" fmla="*/ 2147483647 w 178"/>
              <a:gd name="T33" fmla="*/ 2147483647 h 215"/>
              <a:gd name="T34" fmla="*/ 2147483647 w 178"/>
              <a:gd name="T35" fmla="*/ 2147483647 h 215"/>
              <a:gd name="T36" fmla="*/ 2147483647 w 178"/>
              <a:gd name="T37" fmla="*/ 2147483647 h 215"/>
              <a:gd name="T38" fmla="*/ 2147483647 w 178"/>
              <a:gd name="T39" fmla="*/ 2147483647 h 215"/>
              <a:gd name="T40" fmla="*/ 2147483647 w 178"/>
              <a:gd name="T41" fmla="*/ 2147483647 h 215"/>
              <a:gd name="T42" fmla="*/ 2147483647 w 178"/>
              <a:gd name="T43" fmla="*/ 2147483647 h 215"/>
              <a:gd name="T44" fmla="*/ 2147483647 w 178"/>
              <a:gd name="T45" fmla="*/ 2147483647 h 215"/>
              <a:gd name="T46" fmla="*/ 2147483647 w 178"/>
              <a:gd name="T47" fmla="*/ 0 h 215"/>
              <a:gd name="T48" fmla="*/ 2147483647 w 178"/>
              <a:gd name="T49" fmla="*/ 0 h 215"/>
              <a:gd name="T50" fmla="*/ 2147483647 w 178"/>
              <a:gd name="T51" fmla="*/ 2147483647 h 215"/>
              <a:gd name="T52" fmla="*/ 2147483647 w 178"/>
              <a:gd name="T53" fmla="*/ 2147483647 h 215"/>
              <a:gd name="T54" fmla="*/ 2147483647 w 178"/>
              <a:gd name="T55" fmla="*/ 2147483647 h 215"/>
              <a:gd name="T56" fmla="*/ 2147483647 w 178"/>
              <a:gd name="T57" fmla="*/ 2147483647 h 215"/>
              <a:gd name="T58" fmla="*/ 2147483647 w 178"/>
              <a:gd name="T59" fmla="*/ 2147483647 h 215"/>
              <a:gd name="T60" fmla="*/ 2147483647 w 178"/>
              <a:gd name="T61" fmla="*/ 2147483647 h 215"/>
              <a:gd name="T62" fmla="*/ 0 w 178"/>
              <a:gd name="T63" fmla="*/ 2147483647 h 215"/>
              <a:gd name="T64" fmla="*/ 2147483647 w 178"/>
              <a:gd name="T65" fmla="*/ 2147483647 h 215"/>
              <a:gd name="T66" fmla="*/ 2147483647 w 178"/>
              <a:gd name="T67" fmla="*/ 2147483647 h 215"/>
              <a:gd name="T68" fmla="*/ 2147483647 w 178"/>
              <a:gd name="T69" fmla="*/ 2147483647 h 215"/>
              <a:gd name="T70" fmla="*/ 2147483647 w 178"/>
              <a:gd name="T71" fmla="*/ 2147483647 h 215"/>
              <a:gd name="T72" fmla="*/ 2147483647 w 178"/>
              <a:gd name="T73" fmla="*/ 2147483647 h 215"/>
              <a:gd name="T74" fmla="*/ 2147483647 w 178"/>
              <a:gd name="T75" fmla="*/ 2147483647 h 215"/>
              <a:gd name="T76" fmla="*/ 2147483647 w 178"/>
              <a:gd name="T77" fmla="*/ 2147483647 h 215"/>
              <a:gd name="T78" fmla="*/ 2147483647 w 178"/>
              <a:gd name="T79" fmla="*/ 2147483647 h 215"/>
              <a:gd name="T80" fmla="*/ 2147483647 w 178"/>
              <a:gd name="T81" fmla="*/ 2147483647 h 215"/>
              <a:gd name="T82" fmla="*/ 2147483647 w 178"/>
              <a:gd name="T83" fmla="*/ 2147483647 h 215"/>
              <a:gd name="T84" fmla="*/ 2147483647 w 178"/>
              <a:gd name="T85" fmla="*/ 2147483647 h 215"/>
              <a:gd name="T86" fmla="*/ 2147483647 w 178"/>
              <a:gd name="T87" fmla="*/ 2147483647 h 215"/>
              <a:gd name="T88" fmla="*/ 2147483647 w 178"/>
              <a:gd name="T89" fmla="*/ 2147483647 h 215"/>
              <a:gd name="T90" fmla="*/ 2147483647 w 178"/>
              <a:gd name="T91" fmla="*/ 2147483647 h 215"/>
              <a:gd name="T92" fmla="*/ 2147483647 w 178"/>
              <a:gd name="T93" fmla="*/ 2147483647 h 215"/>
              <a:gd name="T94" fmla="*/ 2147483647 w 178"/>
              <a:gd name="T95" fmla="*/ 2147483647 h 215"/>
              <a:gd name="T96" fmla="*/ 2147483647 w 178"/>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8"/>
              <a:gd name="T148" fmla="*/ 0 h 215"/>
              <a:gd name="T149" fmla="*/ 178 w 178"/>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8" h="215">
                <a:moveTo>
                  <a:pt x="0" y="108"/>
                </a:moveTo>
                <a:lnTo>
                  <a:pt x="0" y="120"/>
                </a:lnTo>
                <a:lnTo>
                  <a:pt x="1" y="131"/>
                </a:lnTo>
                <a:lnTo>
                  <a:pt x="3" y="143"/>
                </a:lnTo>
                <a:lnTo>
                  <a:pt x="6" y="154"/>
                </a:lnTo>
                <a:lnTo>
                  <a:pt x="9" y="163"/>
                </a:lnTo>
                <a:lnTo>
                  <a:pt x="14" y="172"/>
                </a:lnTo>
                <a:lnTo>
                  <a:pt x="19" y="179"/>
                </a:lnTo>
                <a:lnTo>
                  <a:pt x="24" y="187"/>
                </a:lnTo>
                <a:lnTo>
                  <a:pt x="29" y="193"/>
                </a:lnTo>
                <a:lnTo>
                  <a:pt x="37" y="199"/>
                </a:lnTo>
                <a:lnTo>
                  <a:pt x="44" y="204"/>
                </a:lnTo>
                <a:lnTo>
                  <a:pt x="52" y="208"/>
                </a:lnTo>
                <a:lnTo>
                  <a:pt x="60" y="211"/>
                </a:lnTo>
                <a:lnTo>
                  <a:pt x="70" y="213"/>
                </a:lnTo>
                <a:lnTo>
                  <a:pt x="79" y="215"/>
                </a:lnTo>
                <a:lnTo>
                  <a:pt x="90" y="215"/>
                </a:lnTo>
                <a:lnTo>
                  <a:pt x="99" y="215"/>
                </a:lnTo>
                <a:lnTo>
                  <a:pt x="109" y="213"/>
                </a:lnTo>
                <a:lnTo>
                  <a:pt x="118" y="211"/>
                </a:lnTo>
                <a:lnTo>
                  <a:pt x="126" y="208"/>
                </a:lnTo>
                <a:lnTo>
                  <a:pt x="134" y="204"/>
                </a:lnTo>
                <a:lnTo>
                  <a:pt x="141" y="199"/>
                </a:lnTo>
                <a:lnTo>
                  <a:pt x="149" y="193"/>
                </a:lnTo>
                <a:lnTo>
                  <a:pt x="154" y="187"/>
                </a:lnTo>
                <a:lnTo>
                  <a:pt x="160" y="179"/>
                </a:lnTo>
                <a:lnTo>
                  <a:pt x="164" y="172"/>
                </a:lnTo>
                <a:lnTo>
                  <a:pt x="169" y="163"/>
                </a:lnTo>
                <a:lnTo>
                  <a:pt x="172" y="154"/>
                </a:lnTo>
                <a:lnTo>
                  <a:pt x="175" y="143"/>
                </a:lnTo>
                <a:lnTo>
                  <a:pt x="177" y="131"/>
                </a:lnTo>
                <a:lnTo>
                  <a:pt x="178" y="120"/>
                </a:lnTo>
                <a:lnTo>
                  <a:pt x="178" y="108"/>
                </a:lnTo>
                <a:lnTo>
                  <a:pt x="178" y="95"/>
                </a:lnTo>
                <a:lnTo>
                  <a:pt x="177" y="84"/>
                </a:lnTo>
                <a:lnTo>
                  <a:pt x="175" y="72"/>
                </a:lnTo>
                <a:lnTo>
                  <a:pt x="172" y="62"/>
                </a:lnTo>
                <a:lnTo>
                  <a:pt x="169" y="52"/>
                </a:lnTo>
                <a:lnTo>
                  <a:pt x="164" y="44"/>
                </a:lnTo>
                <a:lnTo>
                  <a:pt x="160" y="36"/>
                </a:lnTo>
                <a:lnTo>
                  <a:pt x="154" y="28"/>
                </a:lnTo>
                <a:lnTo>
                  <a:pt x="149" y="22"/>
                </a:lnTo>
                <a:lnTo>
                  <a:pt x="141" y="16"/>
                </a:lnTo>
                <a:lnTo>
                  <a:pt x="134" y="11"/>
                </a:lnTo>
                <a:lnTo>
                  <a:pt x="126" y="7"/>
                </a:lnTo>
                <a:lnTo>
                  <a:pt x="118" y="4"/>
                </a:lnTo>
                <a:lnTo>
                  <a:pt x="109" y="2"/>
                </a:lnTo>
                <a:lnTo>
                  <a:pt x="99" y="0"/>
                </a:lnTo>
                <a:lnTo>
                  <a:pt x="90" y="0"/>
                </a:lnTo>
                <a:lnTo>
                  <a:pt x="79" y="0"/>
                </a:lnTo>
                <a:lnTo>
                  <a:pt x="70" y="2"/>
                </a:lnTo>
                <a:lnTo>
                  <a:pt x="60" y="4"/>
                </a:lnTo>
                <a:lnTo>
                  <a:pt x="52" y="7"/>
                </a:lnTo>
                <a:lnTo>
                  <a:pt x="44" y="11"/>
                </a:lnTo>
                <a:lnTo>
                  <a:pt x="37" y="16"/>
                </a:lnTo>
                <a:lnTo>
                  <a:pt x="29" y="22"/>
                </a:lnTo>
                <a:lnTo>
                  <a:pt x="24" y="28"/>
                </a:lnTo>
                <a:lnTo>
                  <a:pt x="19" y="36"/>
                </a:lnTo>
                <a:lnTo>
                  <a:pt x="14" y="44"/>
                </a:lnTo>
                <a:lnTo>
                  <a:pt x="9" y="52"/>
                </a:lnTo>
                <a:lnTo>
                  <a:pt x="6" y="62"/>
                </a:lnTo>
                <a:lnTo>
                  <a:pt x="3" y="72"/>
                </a:lnTo>
                <a:lnTo>
                  <a:pt x="1" y="84"/>
                </a:lnTo>
                <a:lnTo>
                  <a:pt x="0" y="95"/>
                </a:lnTo>
                <a:lnTo>
                  <a:pt x="0" y="108"/>
                </a:lnTo>
                <a:close/>
                <a:moveTo>
                  <a:pt x="26" y="108"/>
                </a:moveTo>
                <a:lnTo>
                  <a:pt x="27" y="88"/>
                </a:lnTo>
                <a:lnTo>
                  <a:pt x="31" y="72"/>
                </a:lnTo>
                <a:lnTo>
                  <a:pt x="36" y="58"/>
                </a:lnTo>
                <a:lnTo>
                  <a:pt x="43" y="46"/>
                </a:lnTo>
                <a:lnTo>
                  <a:pt x="53" y="37"/>
                </a:lnTo>
                <a:lnTo>
                  <a:pt x="63" y="30"/>
                </a:lnTo>
                <a:lnTo>
                  <a:pt x="76" y="25"/>
                </a:lnTo>
                <a:lnTo>
                  <a:pt x="90" y="24"/>
                </a:lnTo>
                <a:lnTo>
                  <a:pt x="103" y="25"/>
                </a:lnTo>
                <a:lnTo>
                  <a:pt x="115" y="30"/>
                </a:lnTo>
                <a:lnTo>
                  <a:pt x="126" y="37"/>
                </a:lnTo>
                <a:lnTo>
                  <a:pt x="135" y="46"/>
                </a:lnTo>
                <a:lnTo>
                  <a:pt x="142" y="58"/>
                </a:lnTo>
                <a:lnTo>
                  <a:pt x="148" y="72"/>
                </a:lnTo>
                <a:lnTo>
                  <a:pt x="151" y="88"/>
                </a:lnTo>
                <a:lnTo>
                  <a:pt x="152" y="108"/>
                </a:lnTo>
                <a:lnTo>
                  <a:pt x="151" y="127"/>
                </a:lnTo>
                <a:lnTo>
                  <a:pt x="148" y="143"/>
                </a:lnTo>
                <a:lnTo>
                  <a:pt x="142" y="157"/>
                </a:lnTo>
                <a:lnTo>
                  <a:pt x="135" y="169"/>
                </a:lnTo>
                <a:lnTo>
                  <a:pt x="126" y="178"/>
                </a:lnTo>
                <a:lnTo>
                  <a:pt x="115" y="185"/>
                </a:lnTo>
                <a:lnTo>
                  <a:pt x="103" y="190"/>
                </a:lnTo>
                <a:lnTo>
                  <a:pt x="90" y="191"/>
                </a:lnTo>
                <a:lnTo>
                  <a:pt x="76" y="190"/>
                </a:lnTo>
                <a:lnTo>
                  <a:pt x="63" y="185"/>
                </a:lnTo>
                <a:lnTo>
                  <a:pt x="53" y="178"/>
                </a:lnTo>
                <a:lnTo>
                  <a:pt x="43" y="169"/>
                </a:lnTo>
                <a:lnTo>
                  <a:pt x="36" y="157"/>
                </a:lnTo>
                <a:lnTo>
                  <a:pt x="31" y="143"/>
                </a:lnTo>
                <a:lnTo>
                  <a:pt x="27" y="127"/>
                </a:lnTo>
                <a:lnTo>
                  <a:pt x="26" y="108"/>
                </a:lnTo>
                <a:close/>
              </a:path>
            </a:pathLst>
          </a:custGeom>
          <a:solidFill>
            <a:srgbClr val="000080"/>
          </a:solidFill>
          <a:ln w="9525">
            <a:noFill/>
            <a:round/>
            <a:headEnd/>
            <a:tailEnd/>
          </a:ln>
        </p:spPr>
        <p:txBody>
          <a:bodyPr/>
          <a:lstStyle/>
          <a:p>
            <a:endParaRPr lang="en-US"/>
          </a:p>
        </p:txBody>
      </p:sp>
      <p:sp>
        <p:nvSpPr>
          <p:cNvPr id="24022" name="Rectangle 470"/>
          <p:cNvSpPr>
            <a:spLocks noChangeArrowheads="1"/>
          </p:cNvSpPr>
          <p:nvPr/>
        </p:nvSpPr>
        <p:spPr bwMode="auto">
          <a:xfrm>
            <a:off x="5632450" y="4254500"/>
            <a:ext cx="11113" cy="109538"/>
          </a:xfrm>
          <a:prstGeom prst="rect">
            <a:avLst/>
          </a:prstGeom>
          <a:solidFill>
            <a:srgbClr val="000080"/>
          </a:solidFill>
          <a:ln w="9525">
            <a:noFill/>
            <a:miter lim="800000"/>
            <a:headEnd/>
            <a:tailEnd/>
          </a:ln>
        </p:spPr>
        <p:txBody>
          <a:bodyPr/>
          <a:lstStyle/>
          <a:p>
            <a:endParaRPr lang="ru-RU" altLang="en-US"/>
          </a:p>
        </p:txBody>
      </p:sp>
      <p:sp>
        <p:nvSpPr>
          <p:cNvPr id="24023" name="Freeform 471"/>
          <p:cNvSpPr>
            <a:spLocks noEditPoints="1"/>
          </p:cNvSpPr>
          <p:nvPr/>
        </p:nvSpPr>
        <p:spPr bwMode="auto">
          <a:xfrm>
            <a:off x="5659438" y="4254500"/>
            <a:ext cx="11112"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24" name="Freeform 472"/>
          <p:cNvSpPr>
            <a:spLocks/>
          </p:cNvSpPr>
          <p:nvPr/>
        </p:nvSpPr>
        <p:spPr bwMode="auto">
          <a:xfrm>
            <a:off x="5678488" y="4284663"/>
            <a:ext cx="57150" cy="79375"/>
          </a:xfrm>
          <a:custGeom>
            <a:avLst/>
            <a:gdLst>
              <a:gd name="T0" fmla="*/ 2147483647 w 124"/>
              <a:gd name="T1" fmla="*/ 2147483647 h 152"/>
              <a:gd name="T2" fmla="*/ 2147483647 w 124"/>
              <a:gd name="T3" fmla="*/ 2147483647 h 152"/>
              <a:gd name="T4" fmla="*/ 2147483647 w 124"/>
              <a:gd name="T5" fmla="*/ 0 h 152"/>
              <a:gd name="T6" fmla="*/ 2147483647 w 124"/>
              <a:gd name="T7" fmla="*/ 0 h 152"/>
              <a:gd name="T8" fmla="*/ 2147483647 w 124"/>
              <a:gd name="T9" fmla="*/ 2147483647 h 152"/>
              <a:gd name="T10" fmla="*/ 2147483647 w 124"/>
              <a:gd name="T11" fmla="*/ 0 h 152"/>
              <a:gd name="T12" fmla="*/ 0 w 124"/>
              <a:gd name="T13" fmla="*/ 0 h 152"/>
              <a:gd name="T14" fmla="*/ 2147483647 w 124"/>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2"/>
              <a:gd name="T26" fmla="*/ 124 w 124"/>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2">
                <a:moveTo>
                  <a:pt x="50" y="152"/>
                </a:moveTo>
                <a:lnTo>
                  <a:pt x="75" y="152"/>
                </a:lnTo>
                <a:lnTo>
                  <a:pt x="124" y="0"/>
                </a:lnTo>
                <a:lnTo>
                  <a:pt x="100" y="0"/>
                </a:lnTo>
                <a:lnTo>
                  <a:pt x="63" y="121"/>
                </a:lnTo>
                <a:lnTo>
                  <a:pt x="24" y="0"/>
                </a:lnTo>
                <a:lnTo>
                  <a:pt x="0" y="0"/>
                </a:lnTo>
                <a:lnTo>
                  <a:pt x="50" y="152"/>
                </a:lnTo>
                <a:close/>
              </a:path>
            </a:pathLst>
          </a:custGeom>
          <a:solidFill>
            <a:srgbClr val="000080"/>
          </a:solidFill>
          <a:ln w="9525">
            <a:noFill/>
            <a:round/>
            <a:headEnd/>
            <a:tailEnd/>
          </a:ln>
        </p:spPr>
        <p:txBody>
          <a:bodyPr/>
          <a:lstStyle/>
          <a:p>
            <a:endParaRPr lang="en-US"/>
          </a:p>
        </p:txBody>
      </p:sp>
      <p:sp>
        <p:nvSpPr>
          <p:cNvPr id="24025" name="Freeform 473"/>
          <p:cNvSpPr>
            <a:spLocks noEditPoints="1"/>
          </p:cNvSpPr>
          <p:nvPr/>
        </p:nvSpPr>
        <p:spPr bwMode="auto">
          <a:xfrm>
            <a:off x="5746750" y="4254500"/>
            <a:ext cx="9525"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26" name="Freeform 474"/>
          <p:cNvSpPr>
            <a:spLocks noEditPoints="1"/>
          </p:cNvSpPr>
          <p:nvPr/>
        </p:nvSpPr>
        <p:spPr bwMode="auto">
          <a:xfrm>
            <a:off x="5770563" y="4283075"/>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7"/>
                </a:lnTo>
                <a:lnTo>
                  <a:pt x="31" y="39"/>
                </a:lnTo>
                <a:lnTo>
                  <a:pt x="36" y="33"/>
                </a:lnTo>
                <a:lnTo>
                  <a:pt x="41" y="28"/>
                </a:lnTo>
                <a:lnTo>
                  <a:pt x="47" y="24"/>
                </a:lnTo>
                <a:lnTo>
                  <a:pt x="54" y="23"/>
                </a:lnTo>
                <a:lnTo>
                  <a:pt x="62" y="22"/>
                </a:lnTo>
                <a:lnTo>
                  <a:pt x="70" y="23"/>
                </a:lnTo>
                <a:lnTo>
                  <a:pt x="78" y="24"/>
                </a:lnTo>
                <a:lnTo>
                  <a:pt x="84" y="29"/>
                </a:lnTo>
                <a:lnTo>
                  <a:pt x="89" y="33"/>
                </a:lnTo>
                <a:lnTo>
                  <a:pt x="94"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4027" name="Freeform 475"/>
          <p:cNvSpPr>
            <a:spLocks/>
          </p:cNvSpPr>
          <p:nvPr/>
        </p:nvSpPr>
        <p:spPr bwMode="auto">
          <a:xfrm>
            <a:off x="5840413" y="4283075"/>
            <a:ext cx="31750" cy="80963"/>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4028" name="Freeform 476"/>
          <p:cNvSpPr>
            <a:spLocks noEditPoints="1"/>
          </p:cNvSpPr>
          <p:nvPr/>
        </p:nvSpPr>
        <p:spPr bwMode="auto">
          <a:xfrm>
            <a:off x="5913438" y="4254500"/>
            <a:ext cx="63500" cy="109538"/>
          </a:xfrm>
          <a:custGeom>
            <a:avLst/>
            <a:gdLst>
              <a:gd name="T0" fmla="*/ 0 w 134"/>
              <a:gd name="T1" fmla="*/ 2147483647 h 208"/>
              <a:gd name="T2" fmla="*/ 2147483647 w 134"/>
              <a:gd name="T3" fmla="*/ 2147483647 h 208"/>
              <a:gd name="T4" fmla="*/ 2147483647 w 134"/>
              <a:gd name="T5" fmla="*/ 2147483647 h 208"/>
              <a:gd name="T6" fmla="*/ 2147483647 w 134"/>
              <a:gd name="T7" fmla="*/ 2147483647 h 208"/>
              <a:gd name="T8" fmla="*/ 2147483647 w 134"/>
              <a:gd name="T9" fmla="*/ 2147483647 h 208"/>
              <a:gd name="T10" fmla="*/ 2147483647 w 134"/>
              <a:gd name="T11" fmla="*/ 2147483647 h 208"/>
              <a:gd name="T12" fmla="*/ 2147483647 w 134"/>
              <a:gd name="T13" fmla="*/ 2147483647 h 208"/>
              <a:gd name="T14" fmla="*/ 2147483647 w 134"/>
              <a:gd name="T15" fmla="*/ 2147483647 h 208"/>
              <a:gd name="T16" fmla="*/ 2147483647 w 134"/>
              <a:gd name="T17" fmla="*/ 2147483647 h 208"/>
              <a:gd name="T18" fmla="*/ 2147483647 w 134"/>
              <a:gd name="T19" fmla="*/ 2147483647 h 208"/>
              <a:gd name="T20" fmla="*/ 2147483647 w 134"/>
              <a:gd name="T21" fmla="*/ 2147483647 h 208"/>
              <a:gd name="T22" fmla="*/ 2147483647 w 134"/>
              <a:gd name="T23" fmla="*/ 2147483647 h 208"/>
              <a:gd name="T24" fmla="*/ 2147483647 w 134"/>
              <a:gd name="T25" fmla="*/ 2147483647 h 208"/>
              <a:gd name="T26" fmla="*/ 2147483647 w 134"/>
              <a:gd name="T27" fmla="*/ 2147483647 h 208"/>
              <a:gd name="T28" fmla="*/ 2147483647 w 134"/>
              <a:gd name="T29" fmla="*/ 2147483647 h 208"/>
              <a:gd name="T30" fmla="*/ 2147483647 w 134"/>
              <a:gd name="T31" fmla="*/ 2147483647 h 208"/>
              <a:gd name="T32" fmla="*/ 2147483647 w 134"/>
              <a:gd name="T33" fmla="*/ 2147483647 h 208"/>
              <a:gd name="T34" fmla="*/ 2147483647 w 134"/>
              <a:gd name="T35" fmla="*/ 2147483647 h 208"/>
              <a:gd name="T36" fmla="*/ 2147483647 w 134"/>
              <a:gd name="T37" fmla="*/ 2147483647 h 208"/>
              <a:gd name="T38" fmla="*/ 2147483647 w 134"/>
              <a:gd name="T39" fmla="*/ 2147483647 h 208"/>
              <a:gd name="T40" fmla="*/ 2147483647 w 134"/>
              <a:gd name="T41" fmla="*/ 2147483647 h 208"/>
              <a:gd name="T42" fmla="*/ 2147483647 w 134"/>
              <a:gd name="T43" fmla="*/ 2147483647 h 208"/>
              <a:gd name="T44" fmla="*/ 2147483647 w 134"/>
              <a:gd name="T45" fmla="*/ 2147483647 h 208"/>
              <a:gd name="T46" fmla="*/ 2147483647 w 134"/>
              <a:gd name="T47" fmla="*/ 2147483647 h 208"/>
              <a:gd name="T48" fmla="*/ 2147483647 w 134"/>
              <a:gd name="T49" fmla="*/ 2147483647 h 208"/>
              <a:gd name="T50" fmla="*/ 2147483647 w 134"/>
              <a:gd name="T51" fmla="*/ 2147483647 h 208"/>
              <a:gd name="T52" fmla="*/ 2147483647 w 134"/>
              <a:gd name="T53" fmla="*/ 0 h 208"/>
              <a:gd name="T54" fmla="*/ 2147483647 w 134"/>
              <a:gd name="T55" fmla="*/ 0 h 208"/>
              <a:gd name="T56" fmla="*/ 2147483647 w 134"/>
              <a:gd name="T57" fmla="*/ 0 h 208"/>
              <a:gd name="T58" fmla="*/ 0 w 134"/>
              <a:gd name="T59" fmla="*/ 0 h 208"/>
              <a:gd name="T60" fmla="*/ 0 w 134"/>
              <a:gd name="T61" fmla="*/ 2147483647 h 208"/>
              <a:gd name="T62" fmla="*/ 2147483647 w 134"/>
              <a:gd name="T63" fmla="*/ 2147483647 h 208"/>
              <a:gd name="T64" fmla="*/ 2147483647 w 134"/>
              <a:gd name="T65" fmla="*/ 2147483647 h 208"/>
              <a:gd name="T66" fmla="*/ 2147483647 w 134"/>
              <a:gd name="T67" fmla="*/ 2147483647 h 208"/>
              <a:gd name="T68" fmla="*/ 2147483647 w 134"/>
              <a:gd name="T69" fmla="*/ 2147483647 h 208"/>
              <a:gd name="T70" fmla="*/ 2147483647 w 134"/>
              <a:gd name="T71" fmla="*/ 2147483647 h 208"/>
              <a:gd name="T72" fmla="*/ 2147483647 w 134"/>
              <a:gd name="T73" fmla="*/ 2147483647 h 208"/>
              <a:gd name="T74" fmla="*/ 2147483647 w 134"/>
              <a:gd name="T75" fmla="*/ 2147483647 h 208"/>
              <a:gd name="T76" fmla="*/ 2147483647 w 134"/>
              <a:gd name="T77" fmla="*/ 2147483647 h 208"/>
              <a:gd name="T78" fmla="*/ 2147483647 w 134"/>
              <a:gd name="T79" fmla="*/ 2147483647 h 208"/>
              <a:gd name="T80" fmla="*/ 2147483647 w 134"/>
              <a:gd name="T81" fmla="*/ 2147483647 h 208"/>
              <a:gd name="T82" fmla="*/ 2147483647 w 134"/>
              <a:gd name="T83" fmla="*/ 2147483647 h 208"/>
              <a:gd name="T84" fmla="*/ 2147483647 w 134"/>
              <a:gd name="T85" fmla="*/ 2147483647 h 208"/>
              <a:gd name="T86" fmla="*/ 2147483647 w 134"/>
              <a:gd name="T87" fmla="*/ 2147483647 h 208"/>
              <a:gd name="T88" fmla="*/ 2147483647 w 134"/>
              <a:gd name="T89" fmla="*/ 2147483647 h 208"/>
              <a:gd name="T90" fmla="*/ 2147483647 w 134"/>
              <a:gd name="T91" fmla="*/ 2147483647 h 208"/>
              <a:gd name="T92" fmla="*/ 2147483647 w 134"/>
              <a:gd name="T93" fmla="*/ 2147483647 h 208"/>
              <a:gd name="T94" fmla="*/ 2147483647 w 134"/>
              <a:gd name="T95" fmla="*/ 2147483647 h 208"/>
              <a:gd name="T96" fmla="*/ 2147483647 w 134"/>
              <a:gd name="T97" fmla="*/ 2147483647 h 208"/>
              <a:gd name="T98" fmla="*/ 2147483647 w 134"/>
              <a:gd name="T99" fmla="*/ 2147483647 h 208"/>
              <a:gd name="T100" fmla="*/ 2147483647 w 134"/>
              <a:gd name="T101" fmla="*/ 2147483647 h 2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8"/>
              <a:gd name="T155" fmla="*/ 134 w 134"/>
              <a:gd name="T156" fmla="*/ 208 h 2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8">
                <a:moveTo>
                  <a:pt x="0" y="208"/>
                </a:moveTo>
                <a:lnTo>
                  <a:pt x="25" y="208"/>
                </a:lnTo>
                <a:lnTo>
                  <a:pt x="25" y="120"/>
                </a:lnTo>
                <a:lnTo>
                  <a:pt x="63" y="120"/>
                </a:lnTo>
                <a:lnTo>
                  <a:pt x="77" y="120"/>
                </a:lnTo>
                <a:lnTo>
                  <a:pt x="89" y="119"/>
                </a:lnTo>
                <a:lnTo>
                  <a:pt x="100" y="117"/>
                </a:lnTo>
                <a:lnTo>
                  <a:pt x="109" y="112"/>
                </a:lnTo>
                <a:lnTo>
                  <a:pt x="115" y="107"/>
                </a:lnTo>
                <a:lnTo>
                  <a:pt x="120" y="103"/>
                </a:lnTo>
                <a:lnTo>
                  <a:pt x="124" y="97"/>
                </a:lnTo>
                <a:lnTo>
                  <a:pt x="127" y="91"/>
                </a:lnTo>
                <a:lnTo>
                  <a:pt x="131" y="84"/>
                </a:lnTo>
                <a:lnTo>
                  <a:pt x="132" y="77"/>
                </a:lnTo>
                <a:lnTo>
                  <a:pt x="134" y="69"/>
                </a:lnTo>
                <a:lnTo>
                  <a:pt x="134" y="61"/>
                </a:lnTo>
                <a:lnTo>
                  <a:pt x="134" y="52"/>
                </a:lnTo>
                <a:lnTo>
                  <a:pt x="133" y="43"/>
                </a:lnTo>
                <a:lnTo>
                  <a:pt x="131" y="35"/>
                </a:lnTo>
                <a:lnTo>
                  <a:pt x="127" y="28"/>
                </a:lnTo>
                <a:lnTo>
                  <a:pt x="124" y="22"/>
                </a:lnTo>
                <a:lnTo>
                  <a:pt x="120" y="17"/>
                </a:lnTo>
                <a:lnTo>
                  <a:pt x="116" y="12"/>
                </a:lnTo>
                <a:lnTo>
                  <a:pt x="109" y="8"/>
                </a:lnTo>
                <a:lnTo>
                  <a:pt x="101" y="4"/>
                </a:lnTo>
                <a:lnTo>
                  <a:pt x="90" y="1"/>
                </a:lnTo>
                <a:lnTo>
                  <a:pt x="80" y="0"/>
                </a:lnTo>
                <a:lnTo>
                  <a:pt x="68" y="0"/>
                </a:lnTo>
                <a:lnTo>
                  <a:pt x="62" y="0"/>
                </a:lnTo>
                <a:lnTo>
                  <a:pt x="0" y="0"/>
                </a:lnTo>
                <a:lnTo>
                  <a:pt x="0" y="208"/>
                </a:lnTo>
                <a:close/>
                <a:moveTo>
                  <a:pt x="25" y="95"/>
                </a:moveTo>
                <a:lnTo>
                  <a:pt x="25" y="26"/>
                </a:lnTo>
                <a:lnTo>
                  <a:pt x="69" y="26"/>
                </a:lnTo>
                <a:lnTo>
                  <a:pt x="79" y="26"/>
                </a:lnTo>
                <a:lnTo>
                  <a:pt x="86" y="28"/>
                </a:lnTo>
                <a:lnTo>
                  <a:pt x="93" y="31"/>
                </a:lnTo>
                <a:lnTo>
                  <a:pt x="98" y="34"/>
                </a:lnTo>
                <a:lnTo>
                  <a:pt x="102" y="39"/>
                </a:lnTo>
                <a:lnTo>
                  <a:pt x="105" y="45"/>
                </a:lnTo>
                <a:lnTo>
                  <a:pt x="106" y="52"/>
                </a:lnTo>
                <a:lnTo>
                  <a:pt x="107" y="60"/>
                </a:lnTo>
                <a:lnTo>
                  <a:pt x="106" y="69"/>
                </a:lnTo>
                <a:lnTo>
                  <a:pt x="105" y="77"/>
                </a:lnTo>
                <a:lnTo>
                  <a:pt x="102" y="83"/>
                </a:lnTo>
                <a:lnTo>
                  <a:pt x="98" y="88"/>
                </a:lnTo>
                <a:lnTo>
                  <a:pt x="93" y="91"/>
                </a:lnTo>
                <a:lnTo>
                  <a:pt x="85" y="93"/>
                </a:lnTo>
                <a:lnTo>
                  <a:pt x="77" y="95"/>
                </a:lnTo>
                <a:lnTo>
                  <a:pt x="67" y="95"/>
                </a:lnTo>
                <a:lnTo>
                  <a:pt x="25" y="95"/>
                </a:lnTo>
                <a:close/>
              </a:path>
            </a:pathLst>
          </a:custGeom>
          <a:solidFill>
            <a:srgbClr val="000080"/>
          </a:solidFill>
          <a:ln w="9525">
            <a:noFill/>
            <a:round/>
            <a:headEnd/>
            <a:tailEnd/>
          </a:ln>
        </p:spPr>
        <p:txBody>
          <a:bodyPr/>
          <a:lstStyle/>
          <a:p>
            <a:endParaRPr lang="en-US"/>
          </a:p>
        </p:txBody>
      </p:sp>
      <p:sp>
        <p:nvSpPr>
          <p:cNvPr id="24029" name="Rectangle 477"/>
          <p:cNvSpPr>
            <a:spLocks noChangeArrowheads="1"/>
          </p:cNvSpPr>
          <p:nvPr/>
        </p:nvSpPr>
        <p:spPr bwMode="auto">
          <a:xfrm>
            <a:off x="5965825" y="4348163"/>
            <a:ext cx="12700" cy="15875"/>
          </a:xfrm>
          <a:prstGeom prst="rect">
            <a:avLst/>
          </a:prstGeom>
          <a:solidFill>
            <a:srgbClr val="000080"/>
          </a:solidFill>
          <a:ln w="9525">
            <a:noFill/>
            <a:miter lim="800000"/>
            <a:headEnd/>
            <a:tailEnd/>
          </a:ln>
        </p:spPr>
        <p:txBody>
          <a:bodyPr/>
          <a:lstStyle/>
          <a:p>
            <a:endParaRPr lang="ru-RU" altLang="en-US"/>
          </a:p>
        </p:txBody>
      </p:sp>
      <p:sp>
        <p:nvSpPr>
          <p:cNvPr id="24030" name="Freeform 478"/>
          <p:cNvSpPr>
            <a:spLocks noEditPoints="1"/>
          </p:cNvSpPr>
          <p:nvPr/>
        </p:nvSpPr>
        <p:spPr bwMode="auto">
          <a:xfrm>
            <a:off x="4851400" y="445293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4031" name="Freeform 479"/>
          <p:cNvSpPr>
            <a:spLocks/>
          </p:cNvSpPr>
          <p:nvPr/>
        </p:nvSpPr>
        <p:spPr bwMode="auto">
          <a:xfrm>
            <a:off x="4919663" y="4451350"/>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6"/>
                </a:lnTo>
                <a:lnTo>
                  <a:pt x="54" y="140"/>
                </a:lnTo>
                <a:lnTo>
                  <a:pt x="62" y="135"/>
                </a:lnTo>
                <a:lnTo>
                  <a:pt x="70" y="130"/>
                </a:lnTo>
                <a:lnTo>
                  <a:pt x="86" y="122"/>
                </a:lnTo>
                <a:lnTo>
                  <a:pt x="95" y="115"/>
                </a:lnTo>
                <a:lnTo>
                  <a:pt x="103" y="109"/>
                </a:lnTo>
                <a:lnTo>
                  <a:pt x="110" y="102"/>
                </a:lnTo>
                <a:lnTo>
                  <a:pt x="115" y="95"/>
                </a:lnTo>
                <a:lnTo>
                  <a:pt x="120" y="87"/>
                </a:lnTo>
                <a:lnTo>
                  <a:pt x="123" y="78"/>
                </a:lnTo>
                <a:lnTo>
                  <a:pt x="124" y="69"/>
                </a:lnTo>
                <a:lnTo>
                  <a:pt x="125" y="59"/>
                </a:lnTo>
                <a:lnTo>
                  <a:pt x="124" y="47"/>
                </a:lnTo>
                <a:lnTo>
                  <a:pt x="121" y="35"/>
                </a:lnTo>
                <a:lnTo>
                  <a:pt x="115" y="24"/>
                </a:lnTo>
                <a:lnTo>
                  <a:pt x="108" y="16"/>
                </a:lnTo>
                <a:lnTo>
                  <a:pt x="99" y="9"/>
                </a:lnTo>
                <a:lnTo>
                  <a:pt x="90" y="5"/>
                </a:lnTo>
                <a:lnTo>
                  <a:pt x="78" y="1"/>
                </a:lnTo>
                <a:lnTo>
                  <a:pt x="65" y="0"/>
                </a:lnTo>
                <a:lnTo>
                  <a:pt x="52" y="1"/>
                </a:lnTo>
                <a:lnTo>
                  <a:pt x="40" y="5"/>
                </a:lnTo>
                <a:lnTo>
                  <a:pt x="30" y="10"/>
                </a:lnTo>
                <a:lnTo>
                  <a:pt x="21" y="19"/>
                </a:lnTo>
                <a:lnTo>
                  <a:pt x="14" y="28"/>
                </a:lnTo>
                <a:lnTo>
                  <a:pt x="9" y="40"/>
                </a:lnTo>
                <a:lnTo>
                  <a:pt x="6" y="54"/>
                </a:lnTo>
                <a:lnTo>
                  <a:pt x="5" y="69"/>
                </a:lnTo>
                <a:lnTo>
                  <a:pt x="5" y="72"/>
                </a:lnTo>
                <a:lnTo>
                  <a:pt x="29" y="72"/>
                </a:lnTo>
                <a:lnTo>
                  <a:pt x="29" y="70"/>
                </a:lnTo>
                <a:lnTo>
                  <a:pt x="30" y="59"/>
                </a:lnTo>
                <a:lnTo>
                  <a:pt x="31" y="51"/>
                </a:lnTo>
                <a:lnTo>
                  <a:pt x="34" y="43"/>
                </a:lnTo>
                <a:lnTo>
                  <a:pt x="38" y="36"/>
                </a:lnTo>
                <a:lnTo>
                  <a:pt x="44" y="31"/>
                </a:lnTo>
                <a:lnTo>
                  <a:pt x="50" y="28"/>
                </a:lnTo>
                <a:lnTo>
                  <a:pt x="56" y="26"/>
                </a:lnTo>
                <a:lnTo>
                  <a:pt x="64" y="24"/>
                </a:lnTo>
                <a:lnTo>
                  <a:pt x="72" y="26"/>
                </a:lnTo>
                <a:lnTo>
                  <a:pt x="78" y="27"/>
                </a:lnTo>
                <a:lnTo>
                  <a:pt x="85" y="30"/>
                </a:lnTo>
                <a:lnTo>
                  <a:pt x="90" y="34"/>
                </a:lnTo>
                <a:lnTo>
                  <a:pt x="94" y="40"/>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1"/>
                </a:lnTo>
                <a:lnTo>
                  <a:pt x="45" y="119"/>
                </a:lnTo>
                <a:lnTo>
                  <a:pt x="33" y="128"/>
                </a:lnTo>
                <a:lnTo>
                  <a:pt x="23" y="137"/>
                </a:lnTo>
                <a:lnTo>
                  <a:pt x="15" y="148"/>
                </a:lnTo>
                <a:lnTo>
                  <a:pt x="9" y="158"/>
                </a:lnTo>
                <a:lnTo>
                  <a:pt x="5" y="170"/>
                </a:lnTo>
                <a:lnTo>
                  <a:pt x="1" y="183"/>
                </a:lnTo>
                <a:lnTo>
                  <a:pt x="0" y="198"/>
                </a:lnTo>
                <a:lnTo>
                  <a:pt x="0" y="199"/>
                </a:lnTo>
                <a:close/>
              </a:path>
            </a:pathLst>
          </a:custGeom>
          <a:solidFill>
            <a:srgbClr val="000080"/>
          </a:solidFill>
          <a:ln w="9525">
            <a:noFill/>
            <a:round/>
            <a:headEnd/>
            <a:tailEnd/>
          </a:ln>
        </p:spPr>
        <p:txBody>
          <a:bodyPr/>
          <a:lstStyle/>
          <a:p>
            <a:endParaRPr lang="en-US"/>
          </a:p>
        </p:txBody>
      </p:sp>
      <p:sp>
        <p:nvSpPr>
          <p:cNvPr id="24032" name="Freeform 480"/>
          <p:cNvSpPr>
            <a:spLocks/>
          </p:cNvSpPr>
          <p:nvPr/>
        </p:nvSpPr>
        <p:spPr bwMode="auto">
          <a:xfrm>
            <a:off x="5534025" y="4445000"/>
            <a:ext cx="80963" cy="114300"/>
          </a:xfrm>
          <a:custGeom>
            <a:avLst/>
            <a:gdLst>
              <a:gd name="T0" fmla="*/ 2147483647 w 171"/>
              <a:gd name="T1" fmla="*/ 2147483647 h 216"/>
              <a:gd name="T2" fmla="*/ 2147483647 w 171"/>
              <a:gd name="T3" fmla="*/ 2147483647 h 216"/>
              <a:gd name="T4" fmla="*/ 2147483647 w 171"/>
              <a:gd name="T5" fmla="*/ 2147483647 h 216"/>
              <a:gd name="T6" fmla="*/ 2147483647 w 171"/>
              <a:gd name="T7" fmla="*/ 2147483647 h 216"/>
              <a:gd name="T8" fmla="*/ 2147483647 w 171"/>
              <a:gd name="T9" fmla="*/ 2147483647 h 216"/>
              <a:gd name="T10" fmla="*/ 2147483647 w 171"/>
              <a:gd name="T11" fmla="*/ 2147483647 h 216"/>
              <a:gd name="T12" fmla="*/ 2147483647 w 171"/>
              <a:gd name="T13" fmla="*/ 2147483647 h 216"/>
              <a:gd name="T14" fmla="*/ 2147483647 w 171"/>
              <a:gd name="T15" fmla="*/ 2147483647 h 216"/>
              <a:gd name="T16" fmla="*/ 2147483647 w 171"/>
              <a:gd name="T17" fmla="*/ 2147483647 h 216"/>
              <a:gd name="T18" fmla="*/ 2147483647 w 171"/>
              <a:gd name="T19" fmla="*/ 2147483647 h 216"/>
              <a:gd name="T20" fmla="*/ 2147483647 w 171"/>
              <a:gd name="T21" fmla="*/ 2147483647 h 216"/>
              <a:gd name="T22" fmla="*/ 2147483647 w 171"/>
              <a:gd name="T23" fmla="*/ 2147483647 h 216"/>
              <a:gd name="T24" fmla="*/ 2147483647 w 171"/>
              <a:gd name="T25" fmla="*/ 2147483647 h 216"/>
              <a:gd name="T26" fmla="*/ 2147483647 w 171"/>
              <a:gd name="T27" fmla="*/ 2147483647 h 216"/>
              <a:gd name="T28" fmla="*/ 2147483647 w 171"/>
              <a:gd name="T29" fmla="*/ 2147483647 h 216"/>
              <a:gd name="T30" fmla="*/ 2147483647 w 171"/>
              <a:gd name="T31" fmla="*/ 2147483647 h 216"/>
              <a:gd name="T32" fmla="*/ 2147483647 w 171"/>
              <a:gd name="T33" fmla="*/ 2147483647 h 216"/>
              <a:gd name="T34" fmla="*/ 2147483647 w 171"/>
              <a:gd name="T35" fmla="*/ 2147483647 h 216"/>
              <a:gd name="T36" fmla="*/ 2147483647 w 171"/>
              <a:gd name="T37" fmla="*/ 2147483647 h 216"/>
              <a:gd name="T38" fmla="*/ 2147483647 w 171"/>
              <a:gd name="T39" fmla="*/ 2147483647 h 216"/>
              <a:gd name="T40" fmla="*/ 2147483647 w 171"/>
              <a:gd name="T41" fmla="*/ 2147483647 h 216"/>
              <a:gd name="T42" fmla="*/ 2147483647 w 171"/>
              <a:gd name="T43" fmla="*/ 2147483647 h 216"/>
              <a:gd name="T44" fmla="*/ 2147483647 w 171"/>
              <a:gd name="T45" fmla="*/ 2147483647 h 216"/>
              <a:gd name="T46" fmla="*/ 2147483647 w 171"/>
              <a:gd name="T47" fmla="*/ 2147483647 h 216"/>
              <a:gd name="T48" fmla="*/ 2147483647 w 171"/>
              <a:gd name="T49" fmla="*/ 0 h 216"/>
              <a:gd name="T50" fmla="*/ 2147483647 w 171"/>
              <a:gd name="T51" fmla="*/ 2147483647 h 216"/>
              <a:gd name="T52" fmla="*/ 2147483647 w 171"/>
              <a:gd name="T53" fmla="*/ 2147483647 h 216"/>
              <a:gd name="T54" fmla="*/ 2147483647 w 171"/>
              <a:gd name="T55" fmla="*/ 2147483647 h 216"/>
              <a:gd name="T56" fmla="*/ 2147483647 w 171"/>
              <a:gd name="T57" fmla="*/ 2147483647 h 216"/>
              <a:gd name="T58" fmla="*/ 2147483647 w 171"/>
              <a:gd name="T59" fmla="*/ 2147483647 h 216"/>
              <a:gd name="T60" fmla="*/ 2147483647 w 171"/>
              <a:gd name="T61" fmla="*/ 2147483647 h 216"/>
              <a:gd name="T62" fmla="*/ 0 w 171"/>
              <a:gd name="T63" fmla="*/ 2147483647 h 216"/>
              <a:gd name="T64" fmla="*/ 0 w 171"/>
              <a:gd name="T65" fmla="*/ 2147483647 h 216"/>
              <a:gd name="T66" fmla="*/ 2147483647 w 171"/>
              <a:gd name="T67" fmla="*/ 2147483647 h 216"/>
              <a:gd name="T68" fmla="*/ 2147483647 w 171"/>
              <a:gd name="T69" fmla="*/ 2147483647 h 216"/>
              <a:gd name="T70" fmla="*/ 2147483647 w 171"/>
              <a:gd name="T71" fmla="*/ 2147483647 h 216"/>
              <a:gd name="T72" fmla="*/ 2147483647 w 171"/>
              <a:gd name="T73" fmla="*/ 2147483647 h 216"/>
              <a:gd name="T74" fmla="*/ 2147483647 w 171"/>
              <a:gd name="T75" fmla="*/ 2147483647 h 216"/>
              <a:gd name="T76" fmla="*/ 2147483647 w 171"/>
              <a:gd name="T77" fmla="*/ 2147483647 h 216"/>
              <a:gd name="T78" fmla="*/ 2147483647 w 171"/>
              <a:gd name="T79" fmla="*/ 2147483647 h 216"/>
              <a:gd name="T80" fmla="*/ 2147483647 w 171"/>
              <a:gd name="T81" fmla="*/ 2147483647 h 216"/>
              <a:gd name="T82" fmla="*/ 2147483647 w 171"/>
              <a:gd name="T83" fmla="*/ 2147483647 h 216"/>
              <a:gd name="T84" fmla="*/ 2147483647 w 171"/>
              <a:gd name="T85" fmla="*/ 2147483647 h 216"/>
              <a:gd name="T86" fmla="*/ 2147483647 w 171"/>
              <a:gd name="T87" fmla="*/ 2147483647 h 2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6"/>
              <a:gd name="T134" fmla="*/ 171 w 171"/>
              <a:gd name="T135" fmla="*/ 216 h 2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6">
                <a:moveTo>
                  <a:pt x="149" y="182"/>
                </a:moveTo>
                <a:lnTo>
                  <a:pt x="154" y="211"/>
                </a:lnTo>
                <a:lnTo>
                  <a:pt x="171" y="211"/>
                </a:lnTo>
                <a:lnTo>
                  <a:pt x="171" y="99"/>
                </a:lnTo>
                <a:lnTo>
                  <a:pt x="89" y="99"/>
                </a:lnTo>
                <a:lnTo>
                  <a:pt x="89" y="123"/>
                </a:lnTo>
                <a:lnTo>
                  <a:pt x="148" y="123"/>
                </a:lnTo>
                <a:lnTo>
                  <a:pt x="148" y="125"/>
                </a:lnTo>
                <a:lnTo>
                  <a:pt x="147" y="140"/>
                </a:lnTo>
                <a:lnTo>
                  <a:pt x="143" y="153"/>
                </a:lnTo>
                <a:lnTo>
                  <a:pt x="138" y="163"/>
                </a:lnTo>
                <a:lnTo>
                  <a:pt x="132" y="173"/>
                </a:lnTo>
                <a:lnTo>
                  <a:pt x="123" y="180"/>
                </a:lnTo>
                <a:lnTo>
                  <a:pt x="113" y="185"/>
                </a:lnTo>
                <a:lnTo>
                  <a:pt x="102" y="189"/>
                </a:lnTo>
                <a:lnTo>
                  <a:pt x="90" y="190"/>
                </a:lnTo>
                <a:lnTo>
                  <a:pt x="76" y="189"/>
                </a:lnTo>
                <a:lnTo>
                  <a:pt x="63" y="184"/>
                </a:lnTo>
                <a:lnTo>
                  <a:pt x="53" y="177"/>
                </a:lnTo>
                <a:lnTo>
                  <a:pt x="43" y="168"/>
                </a:lnTo>
                <a:lnTo>
                  <a:pt x="36" y="156"/>
                </a:lnTo>
                <a:lnTo>
                  <a:pt x="31" y="142"/>
                </a:lnTo>
                <a:lnTo>
                  <a:pt x="27" y="126"/>
                </a:lnTo>
                <a:lnTo>
                  <a:pt x="26" y="107"/>
                </a:lnTo>
                <a:lnTo>
                  <a:pt x="27" y="89"/>
                </a:lnTo>
                <a:lnTo>
                  <a:pt x="31" y="73"/>
                </a:lnTo>
                <a:lnTo>
                  <a:pt x="36" y="59"/>
                </a:lnTo>
                <a:lnTo>
                  <a:pt x="43" y="47"/>
                </a:lnTo>
                <a:lnTo>
                  <a:pt x="53" y="38"/>
                </a:lnTo>
                <a:lnTo>
                  <a:pt x="63" y="31"/>
                </a:lnTo>
                <a:lnTo>
                  <a:pt x="76" y="26"/>
                </a:lnTo>
                <a:lnTo>
                  <a:pt x="91" y="25"/>
                </a:lnTo>
                <a:lnTo>
                  <a:pt x="101" y="26"/>
                </a:lnTo>
                <a:lnTo>
                  <a:pt x="110" y="27"/>
                </a:lnTo>
                <a:lnTo>
                  <a:pt x="118" y="31"/>
                </a:lnTo>
                <a:lnTo>
                  <a:pt x="125" y="35"/>
                </a:lnTo>
                <a:lnTo>
                  <a:pt x="132" y="42"/>
                </a:lnTo>
                <a:lnTo>
                  <a:pt x="136" y="49"/>
                </a:lnTo>
                <a:lnTo>
                  <a:pt x="140" y="57"/>
                </a:lnTo>
                <a:lnTo>
                  <a:pt x="142" y="67"/>
                </a:lnTo>
                <a:lnTo>
                  <a:pt x="168" y="67"/>
                </a:lnTo>
                <a:lnTo>
                  <a:pt x="164" y="52"/>
                </a:lnTo>
                <a:lnTo>
                  <a:pt x="159" y="39"/>
                </a:lnTo>
                <a:lnTo>
                  <a:pt x="152" y="27"/>
                </a:lnTo>
                <a:lnTo>
                  <a:pt x="143" y="18"/>
                </a:lnTo>
                <a:lnTo>
                  <a:pt x="133" y="11"/>
                </a:lnTo>
                <a:lnTo>
                  <a:pt x="120" y="5"/>
                </a:lnTo>
                <a:lnTo>
                  <a:pt x="106" y="1"/>
                </a:lnTo>
                <a:lnTo>
                  <a:pt x="91" y="0"/>
                </a:lnTo>
                <a:lnTo>
                  <a:pt x="80" y="0"/>
                </a:lnTo>
                <a:lnTo>
                  <a:pt x="71" y="3"/>
                </a:lnTo>
                <a:lnTo>
                  <a:pt x="62" y="5"/>
                </a:lnTo>
                <a:lnTo>
                  <a:pt x="53" y="7"/>
                </a:lnTo>
                <a:lnTo>
                  <a:pt x="45" y="12"/>
                </a:lnTo>
                <a:lnTo>
                  <a:pt x="38" y="17"/>
                </a:lnTo>
                <a:lnTo>
                  <a:pt x="31" y="22"/>
                </a:lnTo>
                <a:lnTo>
                  <a:pt x="24" y="29"/>
                </a:lnTo>
                <a:lnTo>
                  <a:pt x="19" y="36"/>
                </a:lnTo>
                <a:lnTo>
                  <a:pt x="14" y="45"/>
                </a:lnTo>
                <a:lnTo>
                  <a:pt x="9" y="54"/>
                </a:lnTo>
                <a:lnTo>
                  <a:pt x="6" y="63"/>
                </a:lnTo>
                <a:lnTo>
                  <a:pt x="3" y="74"/>
                </a:lnTo>
                <a:lnTo>
                  <a:pt x="2" y="84"/>
                </a:lnTo>
                <a:lnTo>
                  <a:pt x="0" y="96"/>
                </a:lnTo>
                <a:lnTo>
                  <a:pt x="0" y="109"/>
                </a:lnTo>
                <a:lnTo>
                  <a:pt x="0" y="120"/>
                </a:lnTo>
                <a:lnTo>
                  <a:pt x="2" y="132"/>
                </a:lnTo>
                <a:lnTo>
                  <a:pt x="3" y="142"/>
                </a:lnTo>
                <a:lnTo>
                  <a:pt x="6" y="153"/>
                </a:lnTo>
                <a:lnTo>
                  <a:pt x="9" y="162"/>
                </a:lnTo>
                <a:lnTo>
                  <a:pt x="14" y="172"/>
                </a:lnTo>
                <a:lnTo>
                  <a:pt x="19" y="180"/>
                </a:lnTo>
                <a:lnTo>
                  <a:pt x="24" y="187"/>
                </a:lnTo>
                <a:lnTo>
                  <a:pt x="31" y="194"/>
                </a:lnTo>
                <a:lnTo>
                  <a:pt x="37" y="199"/>
                </a:lnTo>
                <a:lnTo>
                  <a:pt x="43" y="204"/>
                </a:lnTo>
                <a:lnTo>
                  <a:pt x="52" y="209"/>
                </a:lnTo>
                <a:lnTo>
                  <a:pt x="59" y="211"/>
                </a:lnTo>
                <a:lnTo>
                  <a:pt x="67" y="213"/>
                </a:lnTo>
                <a:lnTo>
                  <a:pt x="76" y="216"/>
                </a:lnTo>
                <a:lnTo>
                  <a:pt x="85" y="216"/>
                </a:lnTo>
                <a:lnTo>
                  <a:pt x="95" y="216"/>
                </a:lnTo>
                <a:lnTo>
                  <a:pt x="104" y="213"/>
                </a:lnTo>
                <a:lnTo>
                  <a:pt x="114" y="211"/>
                </a:lnTo>
                <a:lnTo>
                  <a:pt x="121" y="208"/>
                </a:lnTo>
                <a:lnTo>
                  <a:pt x="130" y="203"/>
                </a:lnTo>
                <a:lnTo>
                  <a:pt x="136" y="197"/>
                </a:lnTo>
                <a:lnTo>
                  <a:pt x="143" y="190"/>
                </a:lnTo>
                <a:lnTo>
                  <a:pt x="149" y="182"/>
                </a:lnTo>
                <a:close/>
              </a:path>
            </a:pathLst>
          </a:custGeom>
          <a:solidFill>
            <a:srgbClr val="000080"/>
          </a:solidFill>
          <a:ln w="9525">
            <a:noFill/>
            <a:round/>
            <a:headEnd/>
            <a:tailEnd/>
          </a:ln>
        </p:spPr>
        <p:txBody>
          <a:bodyPr/>
          <a:lstStyle/>
          <a:p>
            <a:endParaRPr lang="en-US"/>
          </a:p>
        </p:txBody>
      </p:sp>
      <p:sp>
        <p:nvSpPr>
          <p:cNvPr id="24033" name="Freeform 481"/>
          <p:cNvSpPr>
            <a:spLocks noEditPoints="1"/>
          </p:cNvSpPr>
          <p:nvPr/>
        </p:nvSpPr>
        <p:spPr bwMode="auto">
          <a:xfrm>
            <a:off x="5627688" y="4475163"/>
            <a:ext cx="57150"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8" y="109"/>
                </a:lnTo>
                <a:lnTo>
                  <a:pt x="26" y="98"/>
                </a:lnTo>
                <a:lnTo>
                  <a:pt x="24" y="88"/>
                </a:lnTo>
                <a:lnTo>
                  <a:pt x="124" y="88"/>
                </a:lnTo>
                <a:lnTo>
                  <a:pt x="124" y="76"/>
                </a:lnTo>
                <a:lnTo>
                  <a:pt x="123" y="60"/>
                </a:lnTo>
                <a:lnTo>
                  <a:pt x="119" y="43"/>
                </a:lnTo>
                <a:lnTo>
                  <a:pt x="114" y="31"/>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1"/>
                </a:lnTo>
                <a:lnTo>
                  <a:pt x="1" y="98"/>
                </a:lnTo>
                <a:lnTo>
                  <a:pt x="4" y="113"/>
                </a:lnTo>
                <a:lnTo>
                  <a:pt x="10" y="127"/>
                </a:lnTo>
                <a:lnTo>
                  <a:pt x="17" y="138"/>
                </a:lnTo>
                <a:lnTo>
                  <a:pt x="26"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6"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4034" name="Freeform 482"/>
          <p:cNvSpPr>
            <a:spLocks/>
          </p:cNvSpPr>
          <p:nvPr/>
        </p:nvSpPr>
        <p:spPr bwMode="auto">
          <a:xfrm>
            <a:off x="5697538" y="447516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1" y="24"/>
                </a:lnTo>
                <a:lnTo>
                  <a:pt x="77" y="25"/>
                </a:lnTo>
                <a:lnTo>
                  <a:pt x="81" y="28"/>
                </a:lnTo>
                <a:lnTo>
                  <a:pt x="85" y="32"/>
                </a:lnTo>
                <a:lnTo>
                  <a:pt x="87" y="37"/>
                </a:lnTo>
                <a:lnTo>
                  <a:pt x="90" y="44"/>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4035" name="Freeform 483"/>
          <p:cNvSpPr>
            <a:spLocks noEditPoints="1"/>
          </p:cNvSpPr>
          <p:nvPr/>
        </p:nvSpPr>
        <p:spPr bwMode="auto">
          <a:xfrm>
            <a:off x="5764213" y="4475163"/>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4" y="135"/>
                </a:lnTo>
                <a:lnTo>
                  <a:pt x="55" y="134"/>
                </a:lnTo>
                <a:lnTo>
                  <a:pt x="48" y="132"/>
                </a:lnTo>
                <a:lnTo>
                  <a:pt x="41" y="128"/>
                </a:lnTo>
                <a:lnTo>
                  <a:pt x="35" y="123"/>
                </a:lnTo>
                <a:lnTo>
                  <a:pt x="31" y="117"/>
                </a:lnTo>
                <a:lnTo>
                  <a:pt x="28" y="109"/>
                </a:lnTo>
                <a:lnTo>
                  <a:pt x="26" y="98"/>
                </a:lnTo>
                <a:lnTo>
                  <a:pt x="24" y="88"/>
                </a:lnTo>
                <a:lnTo>
                  <a:pt x="124" y="88"/>
                </a:lnTo>
                <a:lnTo>
                  <a:pt x="124" y="76"/>
                </a:lnTo>
                <a:lnTo>
                  <a:pt x="123" y="60"/>
                </a:lnTo>
                <a:lnTo>
                  <a:pt x="119" y="43"/>
                </a:lnTo>
                <a:lnTo>
                  <a:pt x="114" y="31"/>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1"/>
                </a:lnTo>
                <a:lnTo>
                  <a:pt x="1" y="98"/>
                </a:lnTo>
                <a:lnTo>
                  <a:pt x="4" y="113"/>
                </a:lnTo>
                <a:lnTo>
                  <a:pt x="10" y="127"/>
                </a:lnTo>
                <a:lnTo>
                  <a:pt x="17" y="138"/>
                </a:lnTo>
                <a:lnTo>
                  <a:pt x="26" y="147"/>
                </a:lnTo>
                <a:lnTo>
                  <a:pt x="36" y="153"/>
                </a:lnTo>
                <a:lnTo>
                  <a:pt x="49" y="157"/>
                </a:lnTo>
                <a:lnTo>
                  <a:pt x="61" y="159"/>
                </a:lnTo>
                <a:lnTo>
                  <a:pt x="73" y="157"/>
                </a:lnTo>
                <a:lnTo>
                  <a:pt x="85" y="155"/>
                </a:lnTo>
                <a:lnTo>
                  <a:pt x="94" y="150"/>
                </a:lnTo>
                <a:lnTo>
                  <a:pt x="103" y="145"/>
                </a:lnTo>
                <a:lnTo>
                  <a:pt x="109" y="138"/>
                </a:lnTo>
                <a:lnTo>
                  <a:pt x="115" y="128"/>
                </a:lnTo>
                <a:lnTo>
                  <a:pt x="119" y="119"/>
                </a:lnTo>
                <a:lnTo>
                  <a:pt x="122" y="107"/>
                </a:lnTo>
                <a:lnTo>
                  <a:pt x="99" y="107"/>
                </a:lnTo>
                <a:close/>
                <a:moveTo>
                  <a:pt x="24" y="67"/>
                </a:moveTo>
                <a:lnTo>
                  <a:pt x="26"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4036" name="Freeform 484"/>
          <p:cNvSpPr>
            <a:spLocks/>
          </p:cNvSpPr>
          <p:nvPr/>
        </p:nvSpPr>
        <p:spPr bwMode="auto">
          <a:xfrm>
            <a:off x="5826125" y="4476750"/>
            <a:ext cx="58738" cy="80963"/>
          </a:xfrm>
          <a:custGeom>
            <a:avLst/>
            <a:gdLst>
              <a:gd name="T0" fmla="*/ 2147483647 w 124"/>
              <a:gd name="T1" fmla="*/ 2147483647 h 151"/>
              <a:gd name="T2" fmla="*/ 2147483647 w 124"/>
              <a:gd name="T3" fmla="*/ 2147483647 h 151"/>
              <a:gd name="T4" fmla="*/ 2147483647 w 124"/>
              <a:gd name="T5" fmla="*/ 0 h 151"/>
              <a:gd name="T6" fmla="*/ 2147483647 w 124"/>
              <a:gd name="T7" fmla="*/ 0 h 151"/>
              <a:gd name="T8" fmla="*/ 2147483647 w 124"/>
              <a:gd name="T9" fmla="*/ 2147483647 h 151"/>
              <a:gd name="T10" fmla="*/ 2147483647 w 124"/>
              <a:gd name="T11" fmla="*/ 0 h 151"/>
              <a:gd name="T12" fmla="*/ 0 w 124"/>
              <a:gd name="T13" fmla="*/ 0 h 151"/>
              <a:gd name="T14" fmla="*/ 2147483647 w 124"/>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1"/>
              <a:gd name="T26" fmla="*/ 124 w 124"/>
              <a:gd name="T27" fmla="*/ 151 h 1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1">
                <a:moveTo>
                  <a:pt x="51" y="151"/>
                </a:moveTo>
                <a:lnTo>
                  <a:pt x="75" y="151"/>
                </a:lnTo>
                <a:lnTo>
                  <a:pt x="124" y="0"/>
                </a:lnTo>
                <a:lnTo>
                  <a:pt x="100" y="0"/>
                </a:lnTo>
                <a:lnTo>
                  <a:pt x="63" y="121"/>
                </a:lnTo>
                <a:lnTo>
                  <a:pt x="24" y="0"/>
                </a:lnTo>
                <a:lnTo>
                  <a:pt x="0" y="0"/>
                </a:lnTo>
                <a:lnTo>
                  <a:pt x="51" y="151"/>
                </a:lnTo>
                <a:close/>
              </a:path>
            </a:pathLst>
          </a:custGeom>
          <a:solidFill>
            <a:srgbClr val="000080"/>
          </a:solidFill>
          <a:ln w="9525">
            <a:noFill/>
            <a:round/>
            <a:headEnd/>
            <a:tailEnd/>
          </a:ln>
        </p:spPr>
        <p:txBody>
          <a:bodyPr/>
          <a:lstStyle/>
          <a:p>
            <a:endParaRPr lang="en-US"/>
          </a:p>
        </p:txBody>
      </p:sp>
      <p:sp>
        <p:nvSpPr>
          <p:cNvPr id="24037" name="Freeform 485"/>
          <p:cNvSpPr>
            <a:spLocks noEditPoints="1"/>
          </p:cNvSpPr>
          <p:nvPr/>
        </p:nvSpPr>
        <p:spPr bwMode="auto">
          <a:xfrm>
            <a:off x="5892800" y="4448175"/>
            <a:ext cx="11113" cy="109538"/>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w="9525">
            <a:noFill/>
            <a:round/>
            <a:headEnd/>
            <a:tailEnd/>
          </a:ln>
        </p:spPr>
        <p:txBody>
          <a:bodyPr/>
          <a:lstStyle/>
          <a:p>
            <a:endParaRPr lang="en-US"/>
          </a:p>
        </p:txBody>
      </p:sp>
      <p:sp>
        <p:nvSpPr>
          <p:cNvPr id="24038" name="Freeform 486"/>
          <p:cNvSpPr>
            <a:spLocks noEditPoints="1"/>
          </p:cNvSpPr>
          <p:nvPr/>
        </p:nvSpPr>
        <p:spPr bwMode="auto">
          <a:xfrm>
            <a:off x="5916613" y="4440238"/>
            <a:ext cx="58737" cy="119062"/>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0 h 224"/>
              <a:gd name="T72" fmla="*/ 2147483647 w 123"/>
              <a:gd name="T73" fmla="*/ 2147483647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2"/>
                </a:moveTo>
                <a:lnTo>
                  <a:pt x="97" y="178"/>
                </a:lnTo>
                <a:lnTo>
                  <a:pt x="94" y="184"/>
                </a:lnTo>
                <a:lnTo>
                  <a:pt x="91" y="189"/>
                </a:lnTo>
                <a:lnTo>
                  <a:pt x="87" y="193"/>
                </a:lnTo>
                <a:lnTo>
                  <a:pt x="82" y="196"/>
                </a:lnTo>
                <a:lnTo>
                  <a:pt x="77" y="198"/>
                </a:lnTo>
                <a:lnTo>
                  <a:pt x="71" y="200"/>
                </a:lnTo>
                <a:lnTo>
                  <a:pt x="63" y="200"/>
                </a:lnTo>
                <a:lnTo>
                  <a:pt x="55" y="199"/>
                </a:lnTo>
                <a:lnTo>
                  <a:pt x="48" y="197"/>
                </a:lnTo>
                <a:lnTo>
                  <a:pt x="41" y="193"/>
                </a:lnTo>
                <a:lnTo>
                  <a:pt x="35" y="188"/>
                </a:lnTo>
                <a:lnTo>
                  <a:pt x="31" y="182"/>
                </a:lnTo>
                <a:lnTo>
                  <a:pt x="27" y="174"/>
                </a:lnTo>
                <a:lnTo>
                  <a:pt x="25" y="163"/>
                </a:lnTo>
                <a:lnTo>
                  <a:pt x="24" y="153"/>
                </a:lnTo>
                <a:lnTo>
                  <a:pt x="123" y="153"/>
                </a:lnTo>
                <a:lnTo>
                  <a:pt x="123" y="141"/>
                </a:lnTo>
                <a:lnTo>
                  <a:pt x="122" y="125"/>
                </a:lnTo>
                <a:lnTo>
                  <a:pt x="119" y="108"/>
                </a:lnTo>
                <a:lnTo>
                  <a:pt x="114" y="96"/>
                </a:lnTo>
                <a:lnTo>
                  <a:pt x="108" y="85"/>
                </a:lnTo>
                <a:lnTo>
                  <a:pt x="98" y="77"/>
                </a:lnTo>
                <a:lnTo>
                  <a:pt x="88" y="70"/>
                </a:lnTo>
                <a:lnTo>
                  <a:pt x="76" y="66"/>
                </a:lnTo>
                <a:lnTo>
                  <a:pt x="61" y="65"/>
                </a:lnTo>
                <a:lnTo>
                  <a:pt x="49" y="66"/>
                </a:lnTo>
                <a:lnTo>
                  <a:pt x="36" y="71"/>
                </a:lnTo>
                <a:lnTo>
                  <a:pt x="25" y="77"/>
                </a:lnTo>
                <a:lnTo>
                  <a:pt x="17" y="86"/>
                </a:lnTo>
                <a:lnTo>
                  <a:pt x="10" y="98"/>
                </a:lnTo>
                <a:lnTo>
                  <a:pt x="4" y="112"/>
                </a:lnTo>
                <a:lnTo>
                  <a:pt x="1" y="128"/>
                </a:lnTo>
                <a:lnTo>
                  <a:pt x="0" y="146"/>
                </a:lnTo>
                <a:lnTo>
                  <a:pt x="1" y="163"/>
                </a:lnTo>
                <a:lnTo>
                  <a:pt x="4" y="178"/>
                </a:lnTo>
                <a:lnTo>
                  <a:pt x="10" y="192"/>
                </a:lnTo>
                <a:lnTo>
                  <a:pt x="17" y="203"/>
                </a:lnTo>
                <a:lnTo>
                  <a:pt x="25" y="212"/>
                </a:lnTo>
                <a:lnTo>
                  <a:pt x="36" y="218"/>
                </a:lnTo>
                <a:lnTo>
                  <a:pt x="49" y="222"/>
                </a:lnTo>
                <a:lnTo>
                  <a:pt x="61" y="224"/>
                </a:lnTo>
                <a:lnTo>
                  <a:pt x="73" y="222"/>
                </a:lnTo>
                <a:lnTo>
                  <a:pt x="84" y="220"/>
                </a:lnTo>
                <a:lnTo>
                  <a:pt x="94" y="215"/>
                </a:lnTo>
                <a:lnTo>
                  <a:pt x="102" y="210"/>
                </a:lnTo>
                <a:lnTo>
                  <a:pt x="109" y="203"/>
                </a:lnTo>
                <a:lnTo>
                  <a:pt x="115" y="193"/>
                </a:lnTo>
                <a:lnTo>
                  <a:pt x="119" y="184"/>
                </a:lnTo>
                <a:lnTo>
                  <a:pt x="121" y="172"/>
                </a:lnTo>
                <a:lnTo>
                  <a:pt x="99" y="172"/>
                </a:lnTo>
                <a:close/>
                <a:moveTo>
                  <a:pt x="24" y="132"/>
                </a:moveTo>
                <a:lnTo>
                  <a:pt x="25" y="121"/>
                </a:lnTo>
                <a:lnTo>
                  <a:pt x="27" y="113"/>
                </a:lnTo>
                <a:lnTo>
                  <a:pt x="32" y="105"/>
                </a:lnTo>
                <a:lnTo>
                  <a:pt x="36" y="99"/>
                </a:lnTo>
                <a:lnTo>
                  <a:pt x="41" y="93"/>
                </a:lnTo>
                <a:lnTo>
                  <a:pt x="48" y="90"/>
                </a:lnTo>
                <a:lnTo>
                  <a:pt x="54" y="89"/>
                </a:lnTo>
                <a:lnTo>
                  <a:pt x="62" y="87"/>
                </a:lnTo>
                <a:lnTo>
                  <a:pt x="71" y="89"/>
                </a:lnTo>
                <a:lnTo>
                  <a:pt x="78" y="90"/>
                </a:lnTo>
                <a:lnTo>
                  <a:pt x="84" y="94"/>
                </a:lnTo>
                <a:lnTo>
                  <a:pt x="90" y="99"/>
                </a:lnTo>
                <a:lnTo>
                  <a:pt x="94" y="105"/>
                </a:lnTo>
                <a:lnTo>
                  <a:pt x="97" y="113"/>
                </a:lnTo>
                <a:lnTo>
                  <a:pt x="98" y="121"/>
                </a:lnTo>
                <a:lnTo>
                  <a:pt x="99" y="132"/>
                </a:lnTo>
                <a:lnTo>
                  <a:pt x="24" y="132"/>
                </a:lnTo>
                <a:close/>
                <a:moveTo>
                  <a:pt x="80" y="49"/>
                </a:moveTo>
                <a:lnTo>
                  <a:pt x="54" y="0"/>
                </a:lnTo>
                <a:lnTo>
                  <a:pt x="29" y="0"/>
                </a:lnTo>
                <a:lnTo>
                  <a:pt x="64" y="49"/>
                </a:lnTo>
                <a:lnTo>
                  <a:pt x="80" y="49"/>
                </a:lnTo>
                <a:close/>
              </a:path>
            </a:pathLst>
          </a:custGeom>
          <a:solidFill>
            <a:srgbClr val="000080"/>
          </a:solidFill>
          <a:ln w="9525">
            <a:noFill/>
            <a:round/>
            <a:headEnd/>
            <a:tailEnd/>
          </a:ln>
        </p:spPr>
        <p:txBody>
          <a:bodyPr/>
          <a:lstStyle/>
          <a:p>
            <a:endParaRPr lang="en-US"/>
          </a:p>
        </p:txBody>
      </p:sp>
      <p:sp>
        <p:nvSpPr>
          <p:cNvPr id="24039" name="Freeform 487"/>
          <p:cNvSpPr>
            <a:spLocks/>
          </p:cNvSpPr>
          <p:nvPr/>
        </p:nvSpPr>
        <p:spPr bwMode="auto">
          <a:xfrm>
            <a:off x="5978525" y="4476750"/>
            <a:ext cx="60325" cy="80963"/>
          </a:xfrm>
          <a:custGeom>
            <a:avLst/>
            <a:gdLst>
              <a:gd name="T0" fmla="*/ 2147483647 w 124"/>
              <a:gd name="T1" fmla="*/ 2147483647 h 151"/>
              <a:gd name="T2" fmla="*/ 2147483647 w 124"/>
              <a:gd name="T3" fmla="*/ 2147483647 h 151"/>
              <a:gd name="T4" fmla="*/ 2147483647 w 124"/>
              <a:gd name="T5" fmla="*/ 0 h 151"/>
              <a:gd name="T6" fmla="*/ 2147483647 w 124"/>
              <a:gd name="T7" fmla="*/ 0 h 151"/>
              <a:gd name="T8" fmla="*/ 2147483647 w 124"/>
              <a:gd name="T9" fmla="*/ 2147483647 h 151"/>
              <a:gd name="T10" fmla="*/ 2147483647 w 124"/>
              <a:gd name="T11" fmla="*/ 0 h 151"/>
              <a:gd name="T12" fmla="*/ 0 w 124"/>
              <a:gd name="T13" fmla="*/ 0 h 151"/>
              <a:gd name="T14" fmla="*/ 2147483647 w 124"/>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1"/>
              <a:gd name="T26" fmla="*/ 124 w 124"/>
              <a:gd name="T27" fmla="*/ 151 h 1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1">
                <a:moveTo>
                  <a:pt x="51" y="151"/>
                </a:moveTo>
                <a:lnTo>
                  <a:pt x="75" y="151"/>
                </a:lnTo>
                <a:lnTo>
                  <a:pt x="124" y="0"/>
                </a:lnTo>
                <a:lnTo>
                  <a:pt x="100" y="0"/>
                </a:lnTo>
                <a:lnTo>
                  <a:pt x="63" y="121"/>
                </a:lnTo>
                <a:lnTo>
                  <a:pt x="24" y="0"/>
                </a:lnTo>
                <a:lnTo>
                  <a:pt x="0" y="0"/>
                </a:lnTo>
                <a:lnTo>
                  <a:pt x="51" y="151"/>
                </a:lnTo>
                <a:close/>
              </a:path>
            </a:pathLst>
          </a:custGeom>
          <a:solidFill>
            <a:srgbClr val="000080"/>
          </a:solidFill>
          <a:ln w="9525">
            <a:noFill/>
            <a:round/>
            <a:headEnd/>
            <a:tailEnd/>
          </a:ln>
        </p:spPr>
        <p:txBody>
          <a:bodyPr/>
          <a:lstStyle/>
          <a:p>
            <a:endParaRPr lang="en-US"/>
          </a:p>
        </p:txBody>
      </p:sp>
      <p:sp>
        <p:nvSpPr>
          <p:cNvPr id="24040" name="Freeform 488"/>
          <p:cNvSpPr>
            <a:spLocks noEditPoints="1"/>
          </p:cNvSpPr>
          <p:nvPr/>
        </p:nvSpPr>
        <p:spPr bwMode="auto">
          <a:xfrm>
            <a:off x="6043613" y="4475163"/>
            <a:ext cx="58737"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1" y="135"/>
                </a:lnTo>
                <a:lnTo>
                  <a:pt x="63" y="135"/>
                </a:lnTo>
                <a:lnTo>
                  <a:pt x="55" y="134"/>
                </a:lnTo>
                <a:lnTo>
                  <a:pt x="47" y="132"/>
                </a:lnTo>
                <a:lnTo>
                  <a:pt x="41" y="128"/>
                </a:lnTo>
                <a:lnTo>
                  <a:pt x="35"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9" y="138"/>
                </a:lnTo>
                <a:lnTo>
                  <a:pt x="115" y="128"/>
                </a:lnTo>
                <a:lnTo>
                  <a:pt x="119" y="119"/>
                </a:lnTo>
                <a:lnTo>
                  <a:pt x="121" y="107"/>
                </a:lnTo>
                <a:lnTo>
                  <a:pt x="99" y="107"/>
                </a:lnTo>
                <a:close/>
                <a:moveTo>
                  <a:pt x="24" y="67"/>
                </a:moveTo>
                <a:lnTo>
                  <a:pt x="25" y="56"/>
                </a:lnTo>
                <a:lnTo>
                  <a:pt x="27" y="48"/>
                </a:lnTo>
                <a:lnTo>
                  <a:pt x="32" y="40"/>
                </a:lnTo>
                <a:lnTo>
                  <a:pt x="36" y="34"/>
                </a:lnTo>
                <a:lnTo>
                  <a:pt x="41" y="28"/>
                </a:lnTo>
                <a:lnTo>
                  <a:pt x="47" y="25"/>
                </a:lnTo>
                <a:lnTo>
                  <a:pt x="54" y="24"/>
                </a:lnTo>
                <a:lnTo>
                  <a:pt x="62" y="22"/>
                </a:lnTo>
                <a:lnTo>
                  <a:pt x="71" y="24"/>
                </a:lnTo>
                <a:lnTo>
                  <a:pt x="78" y="25"/>
                </a:lnTo>
                <a:lnTo>
                  <a:pt x="84"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4041" name="Freeform 489"/>
          <p:cNvSpPr>
            <a:spLocks/>
          </p:cNvSpPr>
          <p:nvPr/>
        </p:nvSpPr>
        <p:spPr bwMode="auto">
          <a:xfrm>
            <a:off x="6146800" y="4448175"/>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99"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w="9525">
            <a:noFill/>
            <a:round/>
            <a:headEnd/>
            <a:tailEnd/>
          </a:ln>
        </p:spPr>
        <p:txBody>
          <a:bodyPr/>
          <a:lstStyle/>
          <a:p>
            <a:endParaRPr lang="en-US"/>
          </a:p>
        </p:txBody>
      </p:sp>
      <p:sp>
        <p:nvSpPr>
          <p:cNvPr id="24042" name="Rectangle 490"/>
          <p:cNvSpPr>
            <a:spLocks noChangeArrowheads="1"/>
          </p:cNvSpPr>
          <p:nvPr/>
        </p:nvSpPr>
        <p:spPr bwMode="auto">
          <a:xfrm>
            <a:off x="6251575" y="4540250"/>
            <a:ext cx="11113" cy="17463"/>
          </a:xfrm>
          <a:prstGeom prst="rect">
            <a:avLst/>
          </a:prstGeom>
          <a:solidFill>
            <a:srgbClr val="000080"/>
          </a:solidFill>
          <a:ln w="9525">
            <a:noFill/>
            <a:miter lim="800000"/>
            <a:headEnd/>
            <a:tailEnd/>
          </a:ln>
        </p:spPr>
        <p:txBody>
          <a:bodyPr/>
          <a:lstStyle/>
          <a:p>
            <a:endParaRPr lang="ru-RU" altLang="en-US"/>
          </a:p>
        </p:txBody>
      </p:sp>
      <p:sp>
        <p:nvSpPr>
          <p:cNvPr id="24043" name="Freeform 491"/>
          <p:cNvSpPr>
            <a:spLocks noEditPoints="1"/>
          </p:cNvSpPr>
          <p:nvPr/>
        </p:nvSpPr>
        <p:spPr bwMode="auto">
          <a:xfrm>
            <a:off x="4851400" y="4646613"/>
            <a:ext cx="60325" cy="103187"/>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w="9525">
            <a:noFill/>
            <a:round/>
            <a:headEnd/>
            <a:tailEnd/>
          </a:ln>
        </p:spPr>
        <p:txBody>
          <a:bodyPr/>
          <a:lstStyle/>
          <a:p>
            <a:endParaRPr lang="en-US"/>
          </a:p>
        </p:txBody>
      </p:sp>
      <p:sp>
        <p:nvSpPr>
          <p:cNvPr id="24044" name="Freeform 492"/>
          <p:cNvSpPr>
            <a:spLocks/>
          </p:cNvSpPr>
          <p:nvPr/>
        </p:nvSpPr>
        <p:spPr bwMode="auto">
          <a:xfrm>
            <a:off x="4918075" y="4645025"/>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6"/>
                </a:moveTo>
                <a:lnTo>
                  <a:pt x="0" y="137"/>
                </a:lnTo>
                <a:lnTo>
                  <a:pt x="1" y="152"/>
                </a:lnTo>
                <a:lnTo>
                  <a:pt x="5" y="165"/>
                </a:lnTo>
                <a:lnTo>
                  <a:pt x="10" y="176"/>
                </a:lnTo>
                <a:lnTo>
                  <a:pt x="17" y="186"/>
                </a:lnTo>
                <a:lnTo>
                  <a:pt x="26" y="194"/>
                </a:lnTo>
                <a:lnTo>
                  <a:pt x="36" y="200"/>
                </a:lnTo>
                <a:lnTo>
                  <a:pt x="48" y="203"/>
                </a:lnTo>
                <a:lnTo>
                  <a:pt x="61" y="204"/>
                </a:lnTo>
                <a:lnTo>
                  <a:pt x="76" y="203"/>
                </a:lnTo>
                <a:lnTo>
                  <a:pt x="89" y="200"/>
                </a:lnTo>
                <a:lnTo>
                  <a:pt x="99" y="194"/>
                </a:lnTo>
                <a:lnTo>
                  <a:pt x="109" y="187"/>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3" y="89"/>
                </a:lnTo>
                <a:lnTo>
                  <a:pt x="108" y="85"/>
                </a:lnTo>
                <a:lnTo>
                  <a:pt x="111" y="82"/>
                </a:lnTo>
                <a:lnTo>
                  <a:pt x="115" y="77"/>
                </a:lnTo>
                <a:lnTo>
                  <a:pt x="117" y="72"/>
                </a:lnTo>
                <a:lnTo>
                  <a:pt x="119" y="66"/>
                </a:lnTo>
                <a:lnTo>
                  <a:pt x="121" y="60"/>
                </a:lnTo>
                <a:lnTo>
                  <a:pt x="121" y="53"/>
                </a:lnTo>
                <a:lnTo>
                  <a:pt x="119" y="41"/>
                </a:lnTo>
                <a:lnTo>
                  <a:pt x="116" y="31"/>
                </a:lnTo>
                <a:lnTo>
                  <a:pt x="112" y="23"/>
                </a:lnTo>
                <a:lnTo>
                  <a:pt x="106" y="14"/>
                </a:lnTo>
                <a:lnTo>
                  <a:pt x="97" y="9"/>
                </a:lnTo>
                <a:lnTo>
                  <a:pt x="87" y="4"/>
                </a:lnTo>
                <a:lnTo>
                  <a:pt x="75" y="2"/>
                </a:lnTo>
                <a:lnTo>
                  <a:pt x="61" y="0"/>
                </a:lnTo>
                <a:lnTo>
                  <a:pt x="50" y="2"/>
                </a:lnTo>
                <a:lnTo>
                  <a:pt x="38" y="5"/>
                </a:lnTo>
                <a:lnTo>
                  <a:pt x="29" y="11"/>
                </a:lnTo>
                <a:lnTo>
                  <a:pt x="20" y="18"/>
                </a:lnTo>
                <a:lnTo>
                  <a:pt x="14" y="27"/>
                </a:lnTo>
                <a:lnTo>
                  <a:pt x="9" y="39"/>
                </a:lnTo>
                <a:lnTo>
                  <a:pt x="6" y="51"/>
                </a:lnTo>
                <a:lnTo>
                  <a:pt x="5" y="66"/>
                </a:lnTo>
                <a:lnTo>
                  <a:pt x="5" y="67"/>
                </a:lnTo>
                <a:lnTo>
                  <a:pt x="28" y="67"/>
                </a:lnTo>
                <a:lnTo>
                  <a:pt x="29" y="56"/>
                </a:lnTo>
                <a:lnTo>
                  <a:pt x="31" y="48"/>
                </a:lnTo>
                <a:lnTo>
                  <a:pt x="33" y="41"/>
                </a:lnTo>
                <a:lnTo>
                  <a:pt x="37" y="34"/>
                </a:lnTo>
                <a:lnTo>
                  <a:pt x="41" y="30"/>
                </a:lnTo>
                <a:lnTo>
                  <a:pt x="48" y="26"/>
                </a:lnTo>
                <a:lnTo>
                  <a:pt x="55" y="25"/>
                </a:lnTo>
                <a:lnTo>
                  <a:pt x="64" y="24"/>
                </a:lnTo>
                <a:lnTo>
                  <a:pt x="71" y="24"/>
                </a:lnTo>
                <a:lnTo>
                  <a:pt x="77" y="26"/>
                </a:lnTo>
                <a:lnTo>
                  <a:pt x="83" y="28"/>
                </a:lnTo>
                <a:lnTo>
                  <a:pt x="87" y="32"/>
                </a:lnTo>
                <a:lnTo>
                  <a:pt x="91" y="35"/>
                </a:lnTo>
                <a:lnTo>
                  <a:pt x="93" y="41"/>
                </a:lnTo>
                <a:lnTo>
                  <a:pt x="95" y="47"/>
                </a:lnTo>
                <a:lnTo>
                  <a:pt x="95" y="54"/>
                </a:lnTo>
                <a:lnTo>
                  <a:pt x="94" y="62"/>
                </a:lnTo>
                <a:lnTo>
                  <a:pt x="93" y="68"/>
                </a:lnTo>
                <a:lnTo>
                  <a:pt x="90" y="74"/>
                </a:lnTo>
                <a:lnTo>
                  <a:pt x="86" y="77"/>
                </a:lnTo>
                <a:lnTo>
                  <a:pt x="80" y="81"/>
                </a:lnTo>
                <a:lnTo>
                  <a:pt x="74" y="83"/>
                </a:lnTo>
                <a:lnTo>
                  <a:pt x="67" y="84"/>
                </a:lnTo>
                <a:lnTo>
                  <a:pt x="58" y="84"/>
                </a:lnTo>
                <a:lnTo>
                  <a:pt x="50" y="84"/>
                </a:lnTo>
                <a:lnTo>
                  <a:pt x="50" y="106"/>
                </a:lnTo>
                <a:lnTo>
                  <a:pt x="64" y="106"/>
                </a:lnTo>
                <a:lnTo>
                  <a:pt x="72" y="108"/>
                </a:lnTo>
                <a:lnTo>
                  <a:pt x="79" y="109"/>
                </a:lnTo>
                <a:lnTo>
                  <a:pt x="87" y="112"/>
                </a:lnTo>
                <a:lnTo>
                  <a:pt x="92" y="116"/>
                </a:lnTo>
                <a:lnTo>
                  <a:pt x="96" y="120"/>
                </a:lnTo>
                <a:lnTo>
                  <a:pt x="99" y="126"/>
                </a:lnTo>
                <a:lnTo>
                  <a:pt x="100" y="133"/>
                </a:lnTo>
                <a:lnTo>
                  <a:pt x="102" y="141"/>
                </a:lnTo>
                <a:lnTo>
                  <a:pt x="100" y="150"/>
                </a:lnTo>
                <a:lnTo>
                  <a:pt x="99" y="158"/>
                </a:lnTo>
                <a:lnTo>
                  <a:pt x="96" y="164"/>
                </a:lnTo>
                <a:lnTo>
                  <a:pt x="91" y="169"/>
                </a:lnTo>
                <a:lnTo>
                  <a:pt x="86" y="174"/>
                </a:lnTo>
                <a:lnTo>
                  <a:pt x="79" y="177"/>
                </a:lnTo>
                <a:lnTo>
                  <a:pt x="72" y="179"/>
                </a:lnTo>
                <a:lnTo>
                  <a:pt x="64" y="180"/>
                </a:lnTo>
                <a:lnTo>
                  <a:pt x="55" y="179"/>
                </a:lnTo>
                <a:lnTo>
                  <a:pt x="47" y="177"/>
                </a:lnTo>
                <a:lnTo>
                  <a:pt x="40" y="173"/>
                </a:lnTo>
                <a:lnTo>
                  <a:pt x="35" y="168"/>
                </a:lnTo>
                <a:lnTo>
                  <a:pt x="31" y="162"/>
                </a:lnTo>
                <a:lnTo>
                  <a:pt x="28" y="154"/>
                </a:lnTo>
                <a:lnTo>
                  <a:pt x="26" y="146"/>
                </a:lnTo>
                <a:lnTo>
                  <a:pt x="25" y="136"/>
                </a:lnTo>
                <a:lnTo>
                  <a:pt x="0" y="136"/>
                </a:lnTo>
                <a:close/>
              </a:path>
            </a:pathLst>
          </a:custGeom>
          <a:solidFill>
            <a:srgbClr val="000080"/>
          </a:solidFill>
          <a:ln w="9525">
            <a:noFill/>
            <a:round/>
            <a:headEnd/>
            <a:tailEnd/>
          </a:ln>
        </p:spPr>
        <p:txBody>
          <a:bodyPr/>
          <a:lstStyle/>
          <a:p>
            <a:endParaRPr lang="en-US"/>
          </a:p>
        </p:txBody>
      </p:sp>
      <p:sp>
        <p:nvSpPr>
          <p:cNvPr id="24045" name="Freeform 493"/>
          <p:cNvSpPr>
            <a:spLocks noEditPoints="1"/>
          </p:cNvSpPr>
          <p:nvPr/>
        </p:nvSpPr>
        <p:spPr bwMode="auto">
          <a:xfrm>
            <a:off x="5537200" y="4640263"/>
            <a:ext cx="68263" cy="109537"/>
          </a:xfrm>
          <a:custGeom>
            <a:avLst/>
            <a:gdLst>
              <a:gd name="T0" fmla="*/ 2147483647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2147483647 h 208"/>
              <a:gd name="T52" fmla="*/ 2147483647 w 144"/>
              <a:gd name="T53" fmla="*/ 2147483647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0 h 208"/>
              <a:gd name="T74" fmla="*/ 0 w 144"/>
              <a:gd name="T75" fmla="*/ 2147483647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4"/>
              <a:gd name="T115" fmla="*/ 0 h 208"/>
              <a:gd name="T116" fmla="*/ 144 w 144"/>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4" h="208">
                <a:moveTo>
                  <a:pt x="26" y="182"/>
                </a:moveTo>
                <a:lnTo>
                  <a:pt x="26" y="111"/>
                </a:lnTo>
                <a:lnTo>
                  <a:pt x="75" y="111"/>
                </a:lnTo>
                <a:lnTo>
                  <a:pt x="85" y="111"/>
                </a:lnTo>
                <a:lnTo>
                  <a:pt x="94" y="113"/>
                </a:lnTo>
                <a:lnTo>
                  <a:pt x="102" y="116"/>
                </a:lnTo>
                <a:lnTo>
                  <a:pt x="107" y="119"/>
                </a:lnTo>
                <a:lnTo>
                  <a:pt x="111" y="124"/>
                </a:lnTo>
                <a:lnTo>
                  <a:pt x="115" y="130"/>
                </a:lnTo>
                <a:lnTo>
                  <a:pt x="116" y="137"/>
                </a:lnTo>
                <a:lnTo>
                  <a:pt x="117" y="146"/>
                </a:lnTo>
                <a:lnTo>
                  <a:pt x="116" y="154"/>
                </a:lnTo>
                <a:lnTo>
                  <a:pt x="115" y="161"/>
                </a:lnTo>
                <a:lnTo>
                  <a:pt x="112" y="168"/>
                </a:lnTo>
                <a:lnTo>
                  <a:pt x="108" y="173"/>
                </a:lnTo>
                <a:lnTo>
                  <a:pt x="102" y="176"/>
                </a:lnTo>
                <a:lnTo>
                  <a:pt x="95" y="180"/>
                </a:lnTo>
                <a:lnTo>
                  <a:pt x="87" y="181"/>
                </a:lnTo>
                <a:lnTo>
                  <a:pt x="78" y="182"/>
                </a:lnTo>
                <a:lnTo>
                  <a:pt x="26" y="182"/>
                </a:lnTo>
                <a:close/>
                <a:moveTo>
                  <a:pt x="26" y="88"/>
                </a:moveTo>
                <a:lnTo>
                  <a:pt x="26" y="24"/>
                </a:lnTo>
                <a:lnTo>
                  <a:pt x="73" y="24"/>
                </a:lnTo>
                <a:lnTo>
                  <a:pt x="82" y="24"/>
                </a:lnTo>
                <a:lnTo>
                  <a:pt x="89" y="26"/>
                </a:lnTo>
                <a:lnTo>
                  <a:pt x="96" y="28"/>
                </a:lnTo>
                <a:lnTo>
                  <a:pt x="101" y="32"/>
                </a:lnTo>
                <a:lnTo>
                  <a:pt x="105" y="35"/>
                </a:lnTo>
                <a:lnTo>
                  <a:pt x="108" y="41"/>
                </a:lnTo>
                <a:lnTo>
                  <a:pt x="109" y="47"/>
                </a:lnTo>
                <a:lnTo>
                  <a:pt x="110" y="55"/>
                </a:lnTo>
                <a:lnTo>
                  <a:pt x="109" y="63"/>
                </a:lnTo>
                <a:lnTo>
                  <a:pt x="108" y="70"/>
                </a:lnTo>
                <a:lnTo>
                  <a:pt x="105" y="75"/>
                </a:lnTo>
                <a:lnTo>
                  <a:pt x="101" y="80"/>
                </a:lnTo>
                <a:lnTo>
                  <a:pt x="95" y="83"/>
                </a:lnTo>
                <a:lnTo>
                  <a:pt x="88" y="85"/>
                </a:lnTo>
                <a:lnTo>
                  <a:pt x="81" y="88"/>
                </a:lnTo>
                <a:lnTo>
                  <a:pt x="71" y="88"/>
                </a:lnTo>
                <a:lnTo>
                  <a:pt x="26" y="88"/>
                </a:lnTo>
                <a:close/>
                <a:moveTo>
                  <a:pt x="0" y="208"/>
                </a:moveTo>
                <a:lnTo>
                  <a:pt x="81" y="208"/>
                </a:lnTo>
                <a:lnTo>
                  <a:pt x="95" y="206"/>
                </a:lnTo>
                <a:lnTo>
                  <a:pt x="107" y="203"/>
                </a:lnTo>
                <a:lnTo>
                  <a:pt x="118" y="198"/>
                </a:lnTo>
                <a:lnTo>
                  <a:pt x="127" y="190"/>
                </a:lnTo>
                <a:lnTo>
                  <a:pt x="134" y="182"/>
                </a:lnTo>
                <a:lnTo>
                  <a:pt x="140" y="172"/>
                </a:lnTo>
                <a:lnTo>
                  <a:pt x="143" y="159"/>
                </a:lnTo>
                <a:lnTo>
                  <a:pt x="144" y="146"/>
                </a:lnTo>
                <a:lnTo>
                  <a:pt x="143" y="137"/>
                </a:lnTo>
                <a:lnTo>
                  <a:pt x="142" y="127"/>
                </a:lnTo>
                <a:lnTo>
                  <a:pt x="139" y="119"/>
                </a:lnTo>
                <a:lnTo>
                  <a:pt x="134" y="112"/>
                </a:lnTo>
                <a:lnTo>
                  <a:pt x="129" y="106"/>
                </a:lnTo>
                <a:lnTo>
                  <a:pt x="124" y="102"/>
                </a:lnTo>
                <a:lnTo>
                  <a:pt x="116" y="98"/>
                </a:lnTo>
                <a:lnTo>
                  <a:pt x="109" y="96"/>
                </a:lnTo>
                <a:lnTo>
                  <a:pt x="115" y="92"/>
                </a:lnTo>
                <a:lnTo>
                  <a:pt x="121" y="89"/>
                </a:lnTo>
                <a:lnTo>
                  <a:pt x="125" y="84"/>
                </a:lnTo>
                <a:lnTo>
                  <a:pt x="129" y="78"/>
                </a:lnTo>
                <a:lnTo>
                  <a:pt x="131" y="73"/>
                </a:lnTo>
                <a:lnTo>
                  <a:pt x="133" y="66"/>
                </a:lnTo>
                <a:lnTo>
                  <a:pt x="135" y="59"/>
                </a:lnTo>
                <a:lnTo>
                  <a:pt x="135" y="52"/>
                </a:lnTo>
                <a:lnTo>
                  <a:pt x="134" y="39"/>
                </a:lnTo>
                <a:lnTo>
                  <a:pt x="132" y="28"/>
                </a:lnTo>
                <a:lnTo>
                  <a:pt x="127" y="20"/>
                </a:lnTo>
                <a:lnTo>
                  <a:pt x="121" y="13"/>
                </a:lnTo>
                <a:lnTo>
                  <a:pt x="112" y="7"/>
                </a:lnTo>
                <a:lnTo>
                  <a:pt x="103" y="4"/>
                </a:lnTo>
                <a:lnTo>
                  <a:pt x="90" y="1"/>
                </a:lnTo>
                <a:lnTo>
                  <a:pt x="76" y="0"/>
                </a:lnTo>
                <a:lnTo>
                  <a:pt x="0" y="0"/>
                </a:lnTo>
                <a:lnTo>
                  <a:pt x="0" y="208"/>
                </a:lnTo>
                <a:close/>
              </a:path>
            </a:pathLst>
          </a:custGeom>
          <a:solidFill>
            <a:srgbClr val="000080"/>
          </a:solidFill>
          <a:ln w="9525">
            <a:noFill/>
            <a:round/>
            <a:headEnd/>
            <a:tailEnd/>
          </a:ln>
        </p:spPr>
        <p:txBody>
          <a:bodyPr/>
          <a:lstStyle/>
          <a:p>
            <a:endParaRPr lang="en-US"/>
          </a:p>
        </p:txBody>
      </p:sp>
      <p:sp>
        <p:nvSpPr>
          <p:cNvPr id="24046" name="Freeform 494"/>
          <p:cNvSpPr>
            <a:spLocks noEditPoints="1"/>
          </p:cNvSpPr>
          <p:nvPr/>
        </p:nvSpPr>
        <p:spPr bwMode="auto">
          <a:xfrm>
            <a:off x="5614988" y="4668838"/>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7"/>
                </a:lnTo>
                <a:lnTo>
                  <a:pt x="31" y="39"/>
                </a:lnTo>
                <a:lnTo>
                  <a:pt x="36" y="34"/>
                </a:lnTo>
                <a:lnTo>
                  <a:pt x="41" y="28"/>
                </a:lnTo>
                <a:lnTo>
                  <a:pt x="47" y="24"/>
                </a:lnTo>
                <a:lnTo>
                  <a:pt x="54" y="23"/>
                </a:lnTo>
                <a:lnTo>
                  <a:pt x="62" y="22"/>
                </a:lnTo>
                <a:lnTo>
                  <a:pt x="70" y="23"/>
                </a:lnTo>
                <a:lnTo>
                  <a:pt x="78" y="24"/>
                </a:lnTo>
                <a:lnTo>
                  <a:pt x="84" y="29"/>
                </a:lnTo>
                <a:lnTo>
                  <a:pt x="89" y="34"/>
                </a:lnTo>
                <a:lnTo>
                  <a:pt x="94"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4047" name="Freeform 495"/>
          <p:cNvSpPr>
            <a:spLocks/>
          </p:cNvSpPr>
          <p:nvPr/>
        </p:nvSpPr>
        <p:spPr bwMode="auto">
          <a:xfrm>
            <a:off x="5684838" y="4668838"/>
            <a:ext cx="31750" cy="80962"/>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w="9525">
            <a:noFill/>
            <a:round/>
            <a:headEnd/>
            <a:tailEnd/>
          </a:ln>
        </p:spPr>
        <p:txBody>
          <a:bodyPr/>
          <a:lstStyle/>
          <a:p>
            <a:endParaRPr lang="en-US"/>
          </a:p>
        </p:txBody>
      </p:sp>
      <p:sp>
        <p:nvSpPr>
          <p:cNvPr id="24048" name="Freeform 496"/>
          <p:cNvSpPr>
            <a:spLocks/>
          </p:cNvSpPr>
          <p:nvPr/>
        </p:nvSpPr>
        <p:spPr bwMode="auto">
          <a:xfrm>
            <a:off x="5718175" y="4648200"/>
            <a:ext cx="31750" cy="103188"/>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3" y="155"/>
                </a:moveTo>
                <a:lnTo>
                  <a:pt x="43" y="62"/>
                </a:lnTo>
                <a:lnTo>
                  <a:pt x="68" y="62"/>
                </a:lnTo>
                <a:lnTo>
                  <a:pt x="68" y="42"/>
                </a:lnTo>
                <a:lnTo>
                  <a:pt x="43" y="42"/>
                </a:lnTo>
                <a:lnTo>
                  <a:pt x="43" y="0"/>
                </a:lnTo>
                <a:lnTo>
                  <a:pt x="20" y="0"/>
                </a:lnTo>
                <a:lnTo>
                  <a:pt x="20" y="42"/>
                </a:lnTo>
                <a:lnTo>
                  <a:pt x="0" y="42"/>
                </a:lnTo>
                <a:lnTo>
                  <a:pt x="0" y="62"/>
                </a:lnTo>
                <a:lnTo>
                  <a:pt x="20" y="62"/>
                </a:lnTo>
                <a:lnTo>
                  <a:pt x="20" y="165"/>
                </a:lnTo>
                <a:lnTo>
                  <a:pt x="20" y="173"/>
                </a:lnTo>
                <a:lnTo>
                  <a:pt x="21" y="178"/>
                </a:lnTo>
                <a:lnTo>
                  <a:pt x="23" y="184"/>
                </a:lnTo>
                <a:lnTo>
                  <a:pt x="27" y="189"/>
                </a:lnTo>
                <a:lnTo>
                  <a:pt x="31" y="192"/>
                </a:lnTo>
                <a:lnTo>
                  <a:pt x="36" y="195"/>
                </a:lnTo>
                <a:lnTo>
                  <a:pt x="42" y="196"/>
                </a:lnTo>
                <a:lnTo>
                  <a:pt x="50" y="196"/>
                </a:lnTo>
                <a:lnTo>
                  <a:pt x="58" y="195"/>
                </a:lnTo>
                <a:lnTo>
                  <a:pt x="68" y="194"/>
                </a:lnTo>
                <a:lnTo>
                  <a:pt x="68" y="171"/>
                </a:lnTo>
                <a:lnTo>
                  <a:pt x="56" y="173"/>
                </a:lnTo>
                <a:lnTo>
                  <a:pt x="50" y="171"/>
                </a:lnTo>
                <a:lnTo>
                  <a:pt x="46" y="169"/>
                </a:lnTo>
                <a:lnTo>
                  <a:pt x="43" y="163"/>
                </a:lnTo>
                <a:lnTo>
                  <a:pt x="43" y="155"/>
                </a:lnTo>
                <a:close/>
              </a:path>
            </a:pathLst>
          </a:custGeom>
          <a:solidFill>
            <a:srgbClr val="000080"/>
          </a:solidFill>
          <a:ln w="9525">
            <a:noFill/>
            <a:round/>
            <a:headEnd/>
            <a:tailEnd/>
          </a:ln>
        </p:spPr>
        <p:txBody>
          <a:bodyPr/>
          <a:lstStyle/>
          <a:p>
            <a:endParaRPr lang="en-US"/>
          </a:p>
        </p:txBody>
      </p:sp>
      <p:sp>
        <p:nvSpPr>
          <p:cNvPr id="24049" name="Freeform 497"/>
          <p:cNvSpPr>
            <a:spLocks/>
          </p:cNvSpPr>
          <p:nvPr/>
        </p:nvSpPr>
        <p:spPr bwMode="auto">
          <a:xfrm>
            <a:off x="5759450" y="4640263"/>
            <a:ext cx="53975" cy="109537"/>
          </a:xfrm>
          <a:custGeom>
            <a:avLst/>
            <a:gdLst>
              <a:gd name="T0" fmla="*/ 2147483647 w 114"/>
              <a:gd name="T1" fmla="*/ 2147483647 h 208"/>
              <a:gd name="T2" fmla="*/ 2147483647 w 114"/>
              <a:gd name="T3" fmla="*/ 2147483647 h 208"/>
              <a:gd name="T4" fmla="*/ 2147483647 w 114"/>
              <a:gd name="T5" fmla="*/ 2147483647 h 208"/>
              <a:gd name="T6" fmla="*/ 2147483647 w 114"/>
              <a:gd name="T7" fmla="*/ 2147483647 h 208"/>
              <a:gd name="T8" fmla="*/ 2147483647 w 114"/>
              <a:gd name="T9" fmla="*/ 2147483647 h 208"/>
              <a:gd name="T10" fmla="*/ 2147483647 w 114"/>
              <a:gd name="T11" fmla="*/ 2147483647 h 208"/>
              <a:gd name="T12" fmla="*/ 2147483647 w 114"/>
              <a:gd name="T13" fmla="*/ 2147483647 h 208"/>
              <a:gd name="T14" fmla="*/ 2147483647 w 114"/>
              <a:gd name="T15" fmla="*/ 2147483647 h 208"/>
              <a:gd name="T16" fmla="*/ 2147483647 w 114"/>
              <a:gd name="T17" fmla="*/ 2147483647 h 208"/>
              <a:gd name="T18" fmla="*/ 2147483647 w 114"/>
              <a:gd name="T19" fmla="*/ 2147483647 h 208"/>
              <a:gd name="T20" fmla="*/ 2147483647 w 114"/>
              <a:gd name="T21" fmla="*/ 2147483647 h 208"/>
              <a:gd name="T22" fmla="*/ 2147483647 w 114"/>
              <a:gd name="T23" fmla="*/ 2147483647 h 208"/>
              <a:gd name="T24" fmla="*/ 2147483647 w 114"/>
              <a:gd name="T25" fmla="*/ 2147483647 h 208"/>
              <a:gd name="T26" fmla="*/ 2147483647 w 114"/>
              <a:gd name="T27" fmla="*/ 2147483647 h 208"/>
              <a:gd name="T28" fmla="*/ 2147483647 w 114"/>
              <a:gd name="T29" fmla="*/ 2147483647 h 208"/>
              <a:gd name="T30" fmla="*/ 2147483647 w 114"/>
              <a:gd name="T31" fmla="*/ 2147483647 h 208"/>
              <a:gd name="T32" fmla="*/ 2147483647 w 114"/>
              <a:gd name="T33" fmla="*/ 2147483647 h 208"/>
              <a:gd name="T34" fmla="*/ 2147483647 w 114"/>
              <a:gd name="T35" fmla="*/ 2147483647 h 208"/>
              <a:gd name="T36" fmla="*/ 2147483647 w 114"/>
              <a:gd name="T37" fmla="*/ 2147483647 h 208"/>
              <a:gd name="T38" fmla="*/ 2147483647 w 114"/>
              <a:gd name="T39" fmla="*/ 2147483647 h 208"/>
              <a:gd name="T40" fmla="*/ 2147483647 w 114"/>
              <a:gd name="T41" fmla="*/ 2147483647 h 208"/>
              <a:gd name="T42" fmla="*/ 2147483647 w 114"/>
              <a:gd name="T43" fmla="*/ 2147483647 h 208"/>
              <a:gd name="T44" fmla="*/ 2147483647 w 114"/>
              <a:gd name="T45" fmla="*/ 2147483647 h 208"/>
              <a:gd name="T46" fmla="*/ 2147483647 w 114"/>
              <a:gd name="T47" fmla="*/ 2147483647 h 208"/>
              <a:gd name="T48" fmla="*/ 2147483647 w 114"/>
              <a:gd name="T49" fmla="*/ 0 h 208"/>
              <a:gd name="T50" fmla="*/ 0 w 114"/>
              <a:gd name="T51" fmla="*/ 0 h 208"/>
              <a:gd name="T52" fmla="*/ 0 w 114"/>
              <a:gd name="T53" fmla="*/ 2147483647 h 208"/>
              <a:gd name="T54" fmla="*/ 2147483647 w 114"/>
              <a:gd name="T55" fmla="*/ 2147483647 h 208"/>
              <a:gd name="T56" fmla="*/ 2147483647 w 114"/>
              <a:gd name="T57" fmla="*/ 2147483647 h 208"/>
              <a:gd name="T58" fmla="*/ 2147483647 w 114"/>
              <a:gd name="T59" fmla="*/ 2147483647 h 208"/>
              <a:gd name="T60" fmla="*/ 2147483647 w 114"/>
              <a:gd name="T61" fmla="*/ 2147483647 h 208"/>
              <a:gd name="T62" fmla="*/ 2147483647 w 114"/>
              <a:gd name="T63" fmla="*/ 2147483647 h 208"/>
              <a:gd name="T64" fmla="*/ 2147483647 w 114"/>
              <a:gd name="T65" fmla="*/ 2147483647 h 208"/>
              <a:gd name="T66" fmla="*/ 2147483647 w 114"/>
              <a:gd name="T67" fmla="*/ 2147483647 h 208"/>
              <a:gd name="T68" fmla="*/ 2147483647 w 114"/>
              <a:gd name="T69" fmla="*/ 2147483647 h 208"/>
              <a:gd name="T70" fmla="*/ 2147483647 w 114"/>
              <a:gd name="T71" fmla="*/ 2147483647 h 208"/>
              <a:gd name="T72" fmla="*/ 2147483647 w 114"/>
              <a:gd name="T73" fmla="*/ 2147483647 h 208"/>
              <a:gd name="T74" fmla="*/ 2147483647 w 114"/>
              <a:gd name="T75" fmla="*/ 2147483647 h 208"/>
              <a:gd name="T76" fmla="*/ 2147483647 w 114"/>
              <a:gd name="T77" fmla="*/ 2147483647 h 208"/>
              <a:gd name="T78" fmla="*/ 2147483647 w 114"/>
              <a:gd name="T79" fmla="*/ 2147483647 h 208"/>
              <a:gd name="T80" fmla="*/ 2147483647 w 114"/>
              <a:gd name="T81" fmla="*/ 2147483647 h 208"/>
              <a:gd name="T82" fmla="*/ 2147483647 w 114"/>
              <a:gd name="T83" fmla="*/ 2147483647 h 208"/>
              <a:gd name="T84" fmla="*/ 2147483647 w 114"/>
              <a:gd name="T85" fmla="*/ 2147483647 h 208"/>
              <a:gd name="T86" fmla="*/ 2147483647 w 114"/>
              <a:gd name="T87" fmla="*/ 2147483647 h 208"/>
              <a:gd name="T88" fmla="*/ 2147483647 w 114"/>
              <a:gd name="T89" fmla="*/ 2147483647 h 208"/>
              <a:gd name="T90" fmla="*/ 2147483647 w 114"/>
              <a:gd name="T91" fmla="*/ 2147483647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8"/>
              <a:gd name="T140" fmla="*/ 114 w 114"/>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8">
                <a:moveTo>
                  <a:pt x="90" y="208"/>
                </a:moveTo>
                <a:lnTo>
                  <a:pt x="114" y="208"/>
                </a:lnTo>
                <a:lnTo>
                  <a:pt x="114" y="117"/>
                </a:lnTo>
                <a:lnTo>
                  <a:pt x="114" y="110"/>
                </a:lnTo>
                <a:lnTo>
                  <a:pt x="114" y="99"/>
                </a:lnTo>
                <a:lnTo>
                  <a:pt x="113" y="90"/>
                </a:lnTo>
                <a:lnTo>
                  <a:pt x="112" y="81"/>
                </a:lnTo>
                <a:lnTo>
                  <a:pt x="107" y="74"/>
                </a:lnTo>
                <a:lnTo>
                  <a:pt x="104" y="68"/>
                </a:lnTo>
                <a:lnTo>
                  <a:pt x="101" y="64"/>
                </a:lnTo>
                <a:lnTo>
                  <a:pt x="97" y="61"/>
                </a:lnTo>
                <a:lnTo>
                  <a:pt x="91" y="57"/>
                </a:lnTo>
                <a:lnTo>
                  <a:pt x="86" y="55"/>
                </a:lnTo>
                <a:lnTo>
                  <a:pt x="80" y="54"/>
                </a:lnTo>
                <a:lnTo>
                  <a:pt x="73" y="53"/>
                </a:lnTo>
                <a:lnTo>
                  <a:pt x="65" y="53"/>
                </a:lnTo>
                <a:lnTo>
                  <a:pt x="59" y="53"/>
                </a:lnTo>
                <a:lnTo>
                  <a:pt x="51" y="54"/>
                </a:lnTo>
                <a:lnTo>
                  <a:pt x="46" y="56"/>
                </a:lnTo>
                <a:lnTo>
                  <a:pt x="40" y="59"/>
                </a:lnTo>
                <a:lnTo>
                  <a:pt x="35" y="62"/>
                </a:lnTo>
                <a:lnTo>
                  <a:pt x="30" y="67"/>
                </a:lnTo>
                <a:lnTo>
                  <a:pt x="26" y="71"/>
                </a:lnTo>
                <a:lnTo>
                  <a:pt x="23" y="77"/>
                </a:lnTo>
                <a:lnTo>
                  <a:pt x="23" y="0"/>
                </a:lnTo>
                <a:lnTo>
                  <a:pt x="0" y="0"/>
                </a:lnTo>
                <a:lnTo>
                  <a:pt x="0" y="208"/>
                </a:lnTo>
                <a:lnTo>
                  <a:pt x="23" y="208"/>
                </a:lnTo>
                <a:lnTo>
                  <a:pt x="23" y="118"/>
                </a:lnTo>
                <a:lnTo>
                  <a:pt x="24" y="109"/>
                </a:lnTo>
                <a:lnTo>
                  <a:pt x="26" y="100"/>
                </a:lnTo>
                <a:lnTo>
                  <a:pt x="29" y="92"/>
                </a:lnTo>
                <a:lnTo>
                  <a:pt x="33" y="87"/>
                </a:lnTo>
                <a:lnTo>
                  <a:pt x="40" y="82"/>
                </a:lnTo>
                <a:lnTo>
                  <a:pt x="46" y="78"/>
                </a:lnTo>
                <a:lnTo>
                  <a:pt x="55" y="76"/>
                </a:lnTo>
                <a:lnTo>
                  <a:pt x="63" y="75"/>
                </a:lnTo>
                <a:lnTo>
                  <a:pt x="70" y="76"/>
                </a:lnTo>
                <a:lnTo>
                  <a:pt x="77" y="77"/>
                </a:lnTo>
                <a:lnTo>
                  <a:pt x="82" y="81"/>
                </a:lnTo>
                <a:lnTo>
                  <a:pt x="85" y="84"/>
                </a:lnTo>
                <a:lnTo>
                  <a:pt x="87" y="90"/>
                </a:lnTo>
                <a:lnTo>
                  <a:pt x="89" y="97"/>
                </a:lnTo>
                <a:lnTo>
                  <a:pt x="90" y="105"/>
                </a:lnTo>
                <a:lnTo>
                  <a:pt x="90" y="114"/>
                </a:lnTo>
                <a:lnTo>
                  <a:pt x="90" y="208"/>
                </a:lnTo>
                <a:close/>
              </a:path>
            </a:pathLst>
          </a:custGeom>
          <a:solidFill>
            <a:srgbClr val="000080"/>
          </a:solidFill>
          <a:ln w="9525">
            <a:noFill/>
            <a:round/>
            <a:headEnd/>
            <a:tailEnd/>
          </a:ln>
        </p:spPr>
        <p:txBody>
          <a:bodyPr/>
          <a:lstStyle/>
          <a:p>
            <a:endParaRPr lang="en-US"/>
          </a:p>
        </p:txBody>
      </p:sp>
      <p:sp>
        <p:nvSpPr>
          <p:cNvPr id="24050" name="Freeform 498"/>
          <p:cNvSpPr>
            <a:spLocks noEditPoints="1"/>
          </p:cNvSpPr>
          <p:nvPr/>
        </p:nvSpPr>
        <p:spPr bwMode="auto">
          <a:xfrm>
            <a:off x="5826125" y="466883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7" y="108"/>
                </a:lnTo>
                <a:lnTo>
                  <a:pt x="25" y="98"/>
                </a:lnTo>
                <a:lnTo>
                  <a:pt x="24" y="87"/>
                </a:lnTo>
                <a:lnTo>
                  <a:pt x="123" y="87"/>
                </a:lnTo>
                <a:lnTo>
                  <a:pt x="123" y="75"/>
                </a:lnTo>
                <a:lnTo>
                  <a:pt x="122" y="59"/>
                </a:lnTo>
                <a:lnTo>
                  <a:pt x="119" y="43"/>
                </a:lnTo>
                <a:lnTo>
                  <a:pt x="114" y="30"/>
                </a:lnTo>
                <a:lnTo>
                  <a:pt x="108" y="20"/>
                </a:lnTo>
                <a:lnTo>
                  <a:pt x="98" y="11"/>
                </a:lnTo>
                <a:lnTo>
                  <a:pt x="88" y="4"/>
                </a:lnTo>
                <a:lnTo>
                  <a:pt x="76" y="1"/>
                </a:lnTo>
                <a:lnTo>
                  <a:pt x="61" y="0"/>
                </a:lnTo>
                <a:lnTo>
                  <a:pt x="49" y="1"/>
                </a:lnTo>
                <a:lnTo>
                  <a:pt x="36" y="6"/>
                </a:lnTo>
                <a:lnTo>
                  <a:pt x="25" y="11"/>
                </a:lnTo>
                <a:lnTo>
                  <a:pt x="17" y="21"/>
                </a:lnTo>
                <a:lnTo>
                  <a:pt x="10" y="32"/>
                </a:lnTo>
                <a:lnTo>
                  <a:pt x="4" y="46"/>
                </a:lnTo>
                <a:lnTo>
                  <a:pt x="1" y="63"/>
                </a:lnTo>
                <a:lnTo>
                  <a:pt x="0" y="80"/>
                </a:lnTo>
                <a:lnTo>
                  <a:pt x="1" y="98"/>
                </a:lnTo>
                <a:lnTo>
                  <a:pt x="4" y="113"/>
                </a:lnTo>
                <a:lnTo>
                  <a:pt x="10" y="127"/>
                </a:lnTo>
                <a:lnTo>
                  <a:pt x="17" y="137"/>
                </a:lnTo>
                <a:lnTo>
                  <a:pt x="25" y="146"/>
                </a:lnTo>
                <a:lnTo>
                  <a:pt x="36" y="152"/>
                </a:lnTo>
                <a:lnTo>
                  <a:pt x="49"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7"/>
                </a:lnTo>
                <a:lnTo>
                  <a:pt x="32" y="39"/>
                </a:lnTo>
                <a:lnTo>
                  <a:pt x="36" y="34"/>
                </a:lnTo>
                <a:lnTo>
                  <a:pt x="41" y="28"/>
                </a:lnTo>
                <a:lnTo>
                  <a:pt x="48" y="24"/>
                </a:lnTo>
                <a:lnTo>
                  <a:pt x="54" y="23"/>
                </a:lnTo>
                <a:lnTo>
                  <a:pt x="62" y="22"/>
                </a:lnTo>
                <a:lnTo>
                  <a:pt x="71" y="23"/>
                </a:lnTo>
                <a:lnTo>
                  <a:pt x="78" y="24"/>
                </a:lnTo>
                <a:lnTo>
                  <a:pt x="84" y="29"/>
                </a:lnTo>
                <a:lnTo>
                  <a:pt x="90" y="34"/>
                </a:lnTo>
                <a:lnTo>
                  <a:pt x="94" y="39"/>
                </a:lnTo>
                <a:lnTo>
                  <a:pt x="97" y="47"/>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4051" name="Freeform 499"/>
          <p:cNvSpPr>
            <a:spLocks noEditPoints="1"/>
          </p:cNvSpPr>
          <p:nvPr/>
        </p:nvSpPr>
        <p:spPr bwMode="auto">
          <a:xfrm>
            <a:off x="5929313" y="4640263"/>
            <a:ext cx="71437"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8" y="204"/>
                </a:lnTo>
                <a:lnTo>
                  <a:pt x="106" y="201"/>
                </a:lnTo>
                <a:lnTo>
                  <a:pt x="113" y="197"/>
                </a:lnTo>
                <a:lnTo>
                  <a:pt x="120" y="191"/>
                </a:lnTo>
                <a:lnTo>
                  <a:pt x="126" y="187"/>
                </a:lnTo>
                <a:lnTo>
                  <a:pt x="131" y="180"/>
                </a:lnTo>
                <a:lnTo>
                  <a:pt x="137" y="173"/>
                </a:lnTo>
                <a:lnTo>
                  <a:pt x="141" y="165"/>
                </a:lnTo>
                <a:lnTo>
                  <a:pt x="145" y="156"/>
                </a:lnTo>
                <a:lnTo>
                  <a:pt x="148" y="146"/>
                </a:lnTo>
                <a:lnTo>
                  <a:pt x="150" y="137"/>
                </a:lnTo>
                <a:lnTo>
                  <a:pt x="152" y="125"/>
                </a:lnTo>
                <a:lnTo>
                  <a:pt x="153" y="113"/>
                </a:lnTo>
                <a:lnTo>
                  <a:pt x="153" y="100"/>
                </a:lnTo>
                <a:lnTo>
                  <a:pt x="153" y="89"/>
                </a:lnTo>
                <a:lnTo>
                  <a:pt x="152" y="78"/>
                </a:lnTo>
                <a:lnTo>
                  <a:pt x="150" y="68"/>
                </a:lnTo>
                <a:lnTo>
                  <a:pt x="148" y="57"/>
                </a:lnTo>
                <a:lnTo>
                  <a:pt x="145" y="49"/>
                </a:lnTo>
                <a:lnTo>
                  <a:pt x="142" y="40"/>
                </a:lnTo>
                <a:lnTo>
                  <a:pt x="138" y="33"/>
                </a:lnTo>
                <a:lnTo>
                  <a:pt x="132" y="26"/>
                </a:lnTo>
                <a:lnTo>
                  <a:pt x="127" y="20"/>
                </a:lnTo>
                <a:lnTo>
                  <a:pt x="121" y="15"/>
                </a:lnTo>
                <a:lnTo>
                  <a:pt x="114" y="11"/>
                </a:lnTo>
                <a:lnTo>
                  <a:pt x="107" y="7"/>
                </a:lnTo>
                <a:lnTo>
                  <a:pt x="100" y="4"/>
                </a:lnTo>
                <a:lnTo>
                  <a:pt x="91" y="1"/>
                </a:lnTo>
                <a:lnTo>
                  <a:pt x="82" y="0"/>
                </a:lnTo>
                <a:lnTo>
                  <a:pt x="72" y="0"/>
                </a:lnTo>
                <a:lnTo>
                  <a:pt x="0" y="0"/>
                </a:lnTo>
                <a:lnTo>
                  <a:pt x="0" y="208"/>
                </a:lnTo>
                <a:close/>
                <a:moveTo>
                  <a:pt x="70" y="25"/>
                </a:moveTo>
                <a:lnTo>
                  <a:pt x="83" y="26"/>
                </a:lnTo>
                <a:lnTo>
                  <a:pt x="94" y="29"/>
                </a:lnTo>
                <a:lnTo>
                  <a:pt x="104" y="36"/>
                </a:lnTo>
                <a:lnTo>
                  <a:pt x="112" y="45"/>
                </a:lnTo>
                <a:lnTo>
                  <a:pt x="119" y="56"/>
                </a:lnTo>
                <a:lnTo>
                  <a:pt x="123" y="69"/>
                </a:lnTo>
                <a:lnTo>
                  <a:pt x="126" y="84"/>
                </a:lnTo>
                <a:lnTo>
                  <a:pt x="127" y="103"/>
                </a:lnTo>
                <a:lnTo>
                  <a:pt x="126" y="121"/>
                </a:lnTo>
                <a:lnTo>
                  <a:pt x="124" y="137"/>
                </a:lnTo>
                <a:lnTo>
                  <a:pt x="119" y="151"/>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w="9525">
            <a:noFill/>
            <a:round/>
            <a:headEnd/>
            <a:tailEnd/>
          </a:ln>
        </p:spPr>
        <p:txBody>
          <a:bodyPr/>
          <a:lstStyle/>
          <a:p>
            <a:endParaRPr lang="en-US"/>
          </a:p>
        </p:txBody>
      </p:sp>
      <p:sp>
        <p:nvSpPr>
          <p:cNvPr id="24052" name="Rectangle 500"/>
          <p:cNvSpPr>
            <a:spLocks noChangeArrowheads="1"/>
          </p:cNvSpPr>
          <p:nvPr/>
        </p:nvSpPr>
        <p:spPr bwMode="auto">
          <a:xfrm>
            <a:off x="6015038" y="4733925"/>
            <a:ext cx="12700" cy="15875"/>
          </a:xfrm>
          <a:prstGeom prst="rect">
            <a:avLst/>
          </a:prstGeom>
          <a:solidFill>
            <a:srgbClr val="000080"/>
          </a:solidFill>
          <a:ln w="9525">
            <a:noFill/>
            <a:miter lim="800000"/>
            <a:headEnd/>
            <a:tailEnd/>
          </a:ln>
        </p:spPr>
        <p:txBody>
          <a:bodyPr/>
          <a:lstStyle/>
          <a:p>
            <a:endParaRPr lang="ru-RU" altLang="en-US"/>
          </a:p>
        </p:txBody>
      </p:sp>
      <p:sp>
        <p:nvSpPr>
          <p:cNvPr id="24053" name="Freeform 501"/>
          <p:cNvSpPr>
            <a:spLocks noEditPoints="1"/>
          </p:cNvSpPr>
          <p:nvPr/>
        </p:nvSpPr>
        <p:spPr bwMode="auto">
          <a:xfrm>
            <a:off x="4851400" y="4838700"/>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4054" name="Freeform 502"/>
          <p:cNvSpPr>
            <a:spLocks noEditPoints="1"/>
          </p:cNvSpPr>
          <p:nvPr/>
        </p:nvSpPr>
        <p:spPr bwMode="auto">
          <a:xfrm>
            <a:off x="4918075" y="4838700"/>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w="9525">
            <a:noFill/>
            <a:round/>
            <a:headEnd/>
            <a:tailEnd/>
          </a:ln>
        </p:spPr>
        <p:txBody>
          <a:bodyPr/>
          <a:lstStyle/>
          <a:p>
            <a:endParaRPr lang="en-US"/>
          </a:p>
        </p:txBody>
      </p:sp>
      <p:sp>
        <p:nvSpPr>
          <p:cNvPr id="24055" name="Freeform 503"/>
          <p:cNvSpPr>
            <a:spLocks/>
          </p:cNvSpPr>
          <p:nvPr/>
        </p:nvSpPr>
        <p:spPr bwMode="auto">
          <a:xfrm>
            <a:off x="5530850" y="48339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7"/>
                </a:lnTo>
                <a:lnTo>
                  <a:pt x="13" y="195"/>
                </a:lnTo>
                <a:lnTo>
                  <a:pt x="21" y="202"/>
                </a:lnTo>
                <a:lnTo>
                  <a:pt x="30" y="208"/>
                </a:lnTo>
                <a:lnTo>
                  <a:pt x="42" y="211"/>
                </a:lnTo>
                <a:lnTo>
                  <a:pt x="54" y="212"/>
                </a:lnTo>
                <a:lnTo>
                  <a:pt x="67" y="211"/>
                </a:lnTo>
                <a:lnTo>
                  <a:pt x="79" y="208"/>
                </a:lnTo>
                <a:lnTo>
                  <a:pt x="87" y="204"/>
                </a:lnTo>
                <a:lnTo>
                  <a:pt x="96" y="197"/>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5" y="178"/>
                </a:lnTo>
                <a:lnTo>
                  <a:pt x="69" y="183"/>
                </a:lnTo>
                <a:lnTo>
                  <a:pt x="63" y="185"/>
                </a:lnTo>
                <a:lnTo>
                  <a:pt x="53" y="186"/>
                </a:lnTo>
                <a:lnTo>
                  <a:pt x="46" y="186"/>
                </a:lnTo>
                <a:lnTo>
                  <a:pt x="40" y="184"/>
                </a:lnTo>
                <a:lnTo>
                  <a:pt x="34" y="182"/>
                </a:lnTo>
                <a:lnTo>
                  <a:pt x="31" y="177"/>
                </a:lnTo>
                <a:lnTo>
                  <a:pt x="28" y="172"/>
                </a:lnTo>
                <a:lnTo>
                  <a:pt x="26" y="165"/>
                </a:lnTo>
                <a:lnTo>
                  <a:pt x="24" y="157"/>
                </a:lnTo>
                <a:lnTo>
                  <a:pt x="24" y="148"/>
                </a:lnTo>
                <a:lnTo>
                  <a:pt x="24" y="140"/>
                </a:lnTo>
                <a:lnTo>
                  <a:pt x="0" y="140"/>
                </a:lnTo>
                <a:close/>
              </a:path>
            </a:pathLst>
          </a:custGeom>
          <a:solidFill>
            <a:srgbClr val="000080"/>
          </a:solidFill>
          <a:ln w="9525">
            <a:noFill/>
            <a:round/>
            <a:headEnd/>
            <a:tailEnd/>
          </a:ln>
        </p:spPr>
        <p:txBody>
          <a:bodyPr/>
          <a:lstStyle/>
          <a:p>
            <a:endParaRPr lang="en-US"/>
          </a:p>
        </p:txBody>
      </p:sp>
      <p:sp>
        <p:nvSpPr>
          <p:cNvPr id="24056" name="Freeform 504"/>
          <p:cNvSpPr>
            <a:spLocks noEditPoints="1"/>
          </p:cNvSpPr>
          <p:nvPr/>
        </p:nvSpPr>
        <p:spPr bwMode="auto">
          <a:xfrm>
            <a:off x="5594350" y="4860925"/>
            <a:ext cx="58738"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0" y="124"/>
                </a:lnTo>
                <a:lnTo>
                  <a:pt x="86" y="128"/>
                </a:lnTo>
                <a:lnTo>
                  <a:pt x="82" y="131"/>
                </a:lnTo>
                <a:lnTo>
                  <a:pt x="77" y="133"/>
                </a:lnTo>
                <a:lnTo>
                  <a:pt x="70" y="135"/>
                </a:lnTo>
                <a:lnTo>
                  <a:pt x="63" y="135"/>
                </a:lnTo>
                <a:lnTo>
                  <a:pt x="55" y="134"/>
                </a:lnTo>
                <a:lnTo>
                  <a:pt x="47" y="132"/>
                </a:lnTo>
                <a:lnTo>
                  <a:pt x="41" y="128"/>
                </a:lnTo>
                <a:lnTo>
                  <a:pt x="35"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2"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6" y="34"/>
                </a:lnTo>
                <a:lnTo>
                  <a:pt x="41" y="28"/>
                </a:lnTo>
                <a:lnTo>
                  <a:pt x="47" y="25"/>
                </a:lnTo>
                <a:lnTo>
                  <a:pt x="53" y="24"/>
                </a:lnTo>
                <a:lnTo>
                  <a:pt x="62" y="22"/>
                </a:lnTo>
                <a:lnTo>
                  <a:pt x="70" y="24"/>
                </a:lnTo>
                <a:lnTo>
                  <a:pt x="78" y="25"/>
                </a:lnTo>
                <a:lnTo>
                  <a:pt x="84" y="29"/>
                </a:lnTo>
                <a:lnTo>
                  <a:pt x="89"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4057" name="Freeform 505"/>
          <p:cNvSpPr>
            <a:spLocks noEditPoints="1"/>
          </p:cNvSpPr>
          <p:nvPr/>
        </p:nvSpPr>
        <p:spPr bwMode="auto">
          <a:xfrm>
            <a:off x="5661025" y="4860925"/>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7"/>
                </a:lnTo>
                <a:lnTo>
                  <a:pt x="43" y="137"/>
                </a:lnTo>
                <a:lnTo>
                  <a:pt x="38" y="135"/>
                </a:lnTo>
                <a:lnTo>
                  <a:pt x="34" y="133"/>
                </a:lnTo>
                <a:lnTo>
                  <a:pt x="31" y="131"/>
                </a:lnTo>
                <a:lnTo>
                  <a:pt x="27" y="127"/>
                </a:lnTo>
                <a:lnTo>
                  <a:pt x="26" y="123"/>
                </a:lnTo>
                <a:lnTo>
                  <a:pt x="24" y="118"/>
                </a:lnTo>
                <a:lnTo>
                  <a:pt x="24" y="113"/>
                </a:lnTo>
                <a:lnTo>
                  <a:pt x="24" y="107"/>
                </a:lnTo>
                <a:lnTo>
                  <a:pt x="25" y="103"/>
                </a:lnTo>
                <a:lnTo>
                  <a:pt x="27" y="99"/>
                </a:lnTo>
                <a:lnTo>
                  <a:pt x="30"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9" y="155"/>
                </a:lnTo>
                <a:lnTo>
                  <a:pt x="129" y="135"/>
                </a:lnTo>
                <a:lnTo>
                  <a:pt x="122" y="137"/>
                </a:lnTo>
                <a:lnTo>
                  <a:pt x="118" y="135"/>
                </a:lnTo>
                <a:lnTo>
                  <a:pt x="115" y="132"/>
                </a:lnTo>
                <a:lnTo>
                  <a:pt x="114" y="127"/>
                </a:lnTo>
                <a:lnTo>
                  <a:pt x="114" y="120"/>
                </a:lnTo>
                <a:lnTo>
                  <a:pt x="114" y="46"/>
                </a:lnTo>
                <a:lnTo>
                  <a:pt x="113" y="35"/>
                </a:lnTo>
                <a:lnTo>
                  <a:pt x="111" y="26"/>
                </a:lnTo>
                <a:lnTo>
                  <a:pt x="107" y="18"/>
                </a:lnTo>
                <a:lnTo>
                  <a:pt x="101" y="11"/>
                </a:lnTo>
                <a:lnTo>
                  <a:pt x="94" y="6"/>
                </a:lnTo>
                <a:lnTo>
                  <a:pt x="84" y="3"/>
                </a:lnTo>
                <a:lnTo>
                  <a:pt x="74" y="1"/>
                </a:lnTo>
                <a:lnTo>
                  <a:pt x="61" y="0"/>
                </a:lnTo>
                <a:lnTo>
                  <a:pt x="49" y="1"/>
                </a:lnTo>
                <a:lnTo>
                  <a:pt x="38" y="4"/>
                </a:lnTo>
                <a:lnTo>
                  <a:pt x="28" y="7"/>
                </a:lnTo>
                <a:lnTo>
                  <a:pt x="21" y="13"/>
                </a:lnTo>
                <a:lnTo>
                  <a:pt x="15" y="20"/>
                </a:lnTo>
                <a:lnTo>
                  <a:pt x="11" y="28"/>
                </a:lnTo>
                <a:lnTo>
                  <a:pt x="7" y="38"/>
                </a:lnTo>
                <a:lnTo>
                  <a:pt x="6" y="48"/>
                </a:lnTo>
                <a:lnTo>
                  <a:pt x="6" y="49"/>
                </a:lnTo>
                <a:lnTo>
                  <a:pt x="28" y="49"/>
                </a:lnTo>
                <a:lnTo>
                  <a:pt x="28" y="43"/>
                </a:lnTo>
                <a:lnTo>
                  <a:pt x="31" y="38"/>
                </a:lnTo>
                <a:lnTo>
                  <a:pt x="33" y="33"/>
                </a:lnTo>
                <a:lnTo>
                  <a:pt x="37" y="29"/>
                </a:lnTo>
                <a:lnTo>
                  <a:pt x="41" y="26"/>
                </a:lnTo>
                <a:lnTo>
                  <a:pt x="46" y="24"/>
                </a:lnTo>
                <a:lnTo>
                  <a:pt x="53" y="22"/>
                </a:lnTo>
                <a:lnTo>
                  <a:pt x="60" y="22"/>
                </a:lnTo>
                <a:lnTo>
                  <a:pt x="67" y="22"/>
                </a:lnTo>
                <a:lnTo>
                  <a:pt x="74" y="24"/>
                </a:lnTo>
                <a:lnTo>
                  <a:pt x="79" y="26"/>
                </a:lnTo>
                <a:lnTo>
                  <a:pt x="83" y="28"/>
                </a:lnTo>
                <a:lnTo>
                  <a:pt x="86" y="31"/>
                </a:lnTo>
                <a:lnTo>
                  <a:pt x="89" y="35"/>
                </a:lnTo>
                <a:lnTo>
                  <a:pt x="91" y="39"/>
                </a:lnTo>
                <a:lnTo>
                  <a:pt x="91" y="45"/>
                </a:lnTo>
                <a:lnTo>
                  <a:pt x="91" y="50"/>
                </a:lnTo>
                <a:lnTo>
                  <a:pt x="90" y="55"/>
                </a:lnTo>
                <a:lnTo>
                  <a:pt x="89" y="57"/>
                </a:lnTo>
                <a:lnTo>
                  <a:pt x="84" y="60"/>
                </a:lnTo>
                <a:lnTo>
                  <a:pt x="79" y="62"/>
                </a:lnTo>
                <a:lnTo>
                  <a:pt x="71" y="63"/>
                </a:lnTo>
                <a:lnTo>
                  <a:pt x="60" y="64"/>
                </a:lnTo>
                <a:lnTo>
                  <a:pt x="47" y="65"/>
                </a:lnTo>
                <a:lnTo>
                  <a:pt x="36" y="68"/>
                </a:lnTo>
                <a:lnTo>
                  <a:pt x="26" y="71"/>
                </a:lnTo>
                <a:lnTo>
                  <a:pt x="18" y="75"/>
                </a:lnTo>
                <a:lnTo>
                  <a:pt x="12" y="81"/>
                </a:lnTo>
                <a:lnTo>
                  <a:pt x="6" y="86"/>
                </a:lnTo>
                <a:lnTo>
                  <a:pt x="3" y="95"/>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4058" name="Freeform 506"/>
          <p:cNvSpPr>
            <a:spLocks/>
          </p:cNvSpPr>
          <p:nvPr/>
        </p:nvSpPr>
        <p:spPr bwMode="auto">
          <a:xfrm>
            <a:off x="5734050" y="4860925"/>
            <a:ext cx="52388"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0"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0" y="24"/>
                </a:lnTo>
                <a:lnTo>
                  <a:pt x="77" y="25"/>
                </a:lnTo>
                <a:lnTo>
                  <a:pt x="81" y="28"/>
                </a:lnTo>
                <a:lnTo>
                  <a:pt x="85" y="32"/>
                </a:lnTo>
                <a:lnTo>
                  <a:pt x="87" y="38"/>
                </a:lnTo>
                <a:lnTo>
                  <a:pt x="89" y="45"/>
                </a:lnTo>
                <a:lnTo>
                  <a:pt x="90" y="53"/>
                </a:lnTo>
                <a:lnTo>
                  <a:pt x="90" y="62"/>
                </a:lnTo>
                <a:lnTo>
                  <a:pt x="90" y="155"/>
                </a:lnTo>
                <a:close/>
              </a:path>
            </a:pathLst>
          </a:custGeom>
          <a:solidFill>
            <a:srgbClr val="000080"/>
          </a:solidFill>
          <a:ln w="9525">
            <a:noFill/>
            <a:round/>
            <a:headEnd/>
            <a:tailEnd/>
          </a:ln>
        </p:spPr>
        <p:txBody>
          <a:bodyPr/>
          <a:lstStyle/>
          <a:p>
            <a:endParaRPr lang="en-US"/>
          </a:p>
        </p:txBody>
      </p:sp>
      <p:sp>
        <p:nvSpPr>
          <p:cNvPr id="24059" name="Freeform 507"/>
          <p:cNvSpPr>
            <a:spLocks noEditPoints="1"/>
          </p:cNvSpPr>
          <p:nvPr/>
        </p:nvSpPr>
        <p:spPr bwMode="auto">
          <a:xfrm>
            <a:off x="5835650" y="483393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6" y="207"/>
                </a:lnTo>
                <a:lnTo>
                  <a:pt x="26" y="120"/>
                </a:lnTo>
                <a:lnTo>
                  <a:pt x="63" y="120"/>
                </a:lnTo>
                <a:lnTo>
                  <a:pt x="77" y="120"/>
                </a:lnTo>
                <a:lnTo>
                  <a:pt x="90" y="119"/>
                </a:lnTo>
                <a:lnTo>
                  <a:pt x="100" y="116"/>
                </a:lnTo>
                <a:lnTo>
                  <a:pt x="110" y="112"/>
                </a:lnTo>
                <a:lnTo>
                  <a:pt x="115" y="107"/>
                </a:lnTo>
                <a:lnTo>
                  <a:pt x="120" y="102"/>
                </a:lnTo>
                <a:lnTo>
                  <a:pt x="125" y="97"/>
                </a:lnTo>
                <a:lnTo>
                  <a:pt x="128" y="91"/>
                </a:lnTo>
                <a:lnTo>
                  <a:pt x="131" y="84"/>
                </a:lnTo>
                <a:lnTo>
                  <a:pt x="132" y="77"/>
                </a:lnTo>
                <a:lnTo>
                  <a:pt x="134" y="69"/>
                </a:lnTo>
                <a:lnTo>
                  <a:pt x="134" y="60"/>
                </a:lnTo>
                <a:lnTo>
                  <a:pt x="134" y="51"/>
                </a:lnTo>
                <a:lnTo>
                  <a:pt x="133" y="43"/>
                </a:lnTo>
                <a:lnTo>
                  <a:pt x="131" y="35"/>
                </a:lnTo>
                <a:lnTo>
                  <a:pt x="128" y="28"/>
                </a:lnTo>
                <a:lnTo>
                  <a:pt x="125" y="22"/>
                </a:lnTo>
                <a:lnTo>
                  <a:pt x="120" y="16"/>
                </a:lnTo>
                <a:lnTo>
                  <a:pt x="116" y="11"/>
                </a:lnTo>
                <a:lnTo>
                  <a:pt x="110" y="8"/>
                </a:lnTo>
                <a:lnTo>
                  <a:pt x="101" y="3"/>
                </a:lnTo>
                <a:lnTo>
                  <a:pt x="91" y="1"/>
                </a:lnTo>
                <a:lnTo>
                  <a:pt x="80" y="0"/>
                </a:lnTo>
                <a:lnTo>
                  <a:pt x="69" y="0"/>
                </a:lnTo>
                <a:lnTo>
                  <a:pt x="62" y="0"/>
                </a:lnTo>
                <a:lnTo>
                  <a:pt x="0" y="0"/>
                </a:lnTo>
                <a:lnTo>
                  <a:pt x="0" y="207"/>
                </a:lnTo>
                <a:close/>
                <a:moveTo>
                  <a:pt x="26" y="94"/>
                </a:moveTo>
                <a:lnTo>
                  <a:pt x="26" y="25"/>
                </a:lnTo>
                <a:lnTo>
                  <a:pt x="70" y="25"/>
                </a:lnTo>
                <a:lnTo>
                  <a:pt x="79" y="25"/>
                </a:lnTo>
                <a:lnTo>
                  <a:pt x="87" y="28"/>
                </a:lnTo>
                <a:lnTo>
                  <a:pt x="93" y="30"/>
                </a:lnTo>
                <a:lnTo>
                  <a:pt x="98" y="34"/>
                </a:lnTo>
                <a:lnTo>
                  <a:pt x="102" y="38"/>
                </a:lnTo>
                <a:lnTo>
                  <a:pt x="106" y="44"/>
                </a:lnTo>
                <a:lnTo>
                  <a:pt x="107" y="51"/>
                </a:lnTo>
                <a:lnTo>
                  <a:pt x="108" y="59"/>
                </a:lnTo>
                <a:lnTo>
                  <a:pt x="107" y="69"/>
                </a:lnTo>
                <a:lnTo>
                  <a:pt x="106" y="77"/>
                </a:lnTo>
                <a:lnTo>
                  <a:pt x="102" y="83"/>
                </a:lnTo>
                <a:lnTo>
                  <a:pt x="98" y="87"/>
                </a:lnTo>
                <a:lnTo>
                  <a:pt x="93" y="91"/>
                </a:lnTo>
                <a:lnTo>
                  <a:pt x="86" y="93"/>
                </a:lnTo>
                <a:lnTo>
                  <a:pt x="77" y="94"/>
                </a:lnTo>
                <a:lnTo>
                  <a:pt x="68" y="94"/>
                </a:lnTo>
                <a:lnTo>
                  <a:pt x="26" y="94"/>
                </a:lnTo>
                <a:close/>
              </a:path>
            </a:pathLst>
          </a:custGeom>
          <a:solidFill>
            <a:srgbClr val="000080"/>
          </a:solidFill>
          <a:ln w="9525">
            <a:noFill/>
            <a:round/>
            <a:headEnd/>
            <a:tailEnd/>
          </a:ln>
        </p:spPr>
        <p:txBody>
          <a:bodyPr/>
          <a:lstStyle/>
          <a:p>
            <a:endParaRPr lang="en-US"/>
          </a:p>
        </p:txBody>
      </p:sp>
      <p:sp>
        <p:nvSpPr>
          <p:cNvPr id="24060" name="Freeform 508"/>
          <p:cNvSpPr>
            <a:spLocks noEditPoints="1"/>
          </p:cNvSpPr>
          <p:nvPr/>
        </p:nvSpPr>
        <p:spPr bwMode="auto">
          <a:xfrm>
            <a:off x="5911850" y="4833938"/>
            <a:ext cx="12700"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61" name="Freeform 509"/>
          <p:cNvSpPr>
            <a:spLocks noEditPoints="1"/>
          </p:cNvSpPr>
          <p:nvPr/>
        </p:nvSpPr>
        <p:spPr bwMode="auto">
          <a:xfrm>
            <a:off x="5937250" y="4860925"/>
            <a:ext cx="57150"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8" y="109"/>
                </a:lnTo>
                <a:lnTo>
                  <a:pt x="25" y="98"/>
                </a:lnTo>
                <a:lnTo>
                  <a:pt x="24" y="88"/>
                </a:lnTo>
                <a:lnTo>
                  <a:pt x="124" y="88"/>
                </a:lnTo>
                <a:lnTo>
                  <a:pt x="124" y="76"/>
                </a:lnTo>
                <a:lnTo>
                  <a:pt x="122" y="60"/>
                </a:lnTo>
                <a:lnTo>
                  <a:pt x="119" y="43"/>
                </a:lnTo>
                <a:lnTo>
                  <a:pt x="114" y="31"/>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5"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w="9525">
            <a:noFill/>
            <a:round/>
            <a:headEnd/>
            <a:tailEnd/>
          </a:ln>
        </p:spPr>
        <p:txBody>
          <a:bodyPr/>
          <a:lstStyle/>
          <a:p>
            <a:endParaRPr lang="en-US"/>
          </a:p>
        </p:txBody>
      </p:sp>
      <p:sp>
        <p:nvSpPr>
          <p:cNvPr id="24062" name="Freeform 510"/>
          <p:cNvSpPr>
            <a:spLocks/>
          </p:cNvSpPr>
          <p:nvPr/>
        </p:nvSpPr>
        <p:spPr bwMode="auto">
          <a:xfrm>
            <a:off x="6007100" y="4860925"/>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5"/>
                </a:lnTo>
                <a:lnTo>
                  <a:pt x="33" y="39"/>
                </a:lnTo>
                <a:lnTo>
                  <a:pt x="38" y="33"/>
                </a:lnTo>
                <a:lnTo>
                  <a:pt x="44" y="29"/>
                </a:lnTo>
                <a:lnTo>
                  <a:pt x="53" y="28"/>
                </a:lnTo>
                <a:lnTo>
                  <a:pt x="61" y="27"/>
                </a:lnTo>
                <a:lnTo>
                  <a:pt x="66" y="27"/>
                </a:lnTo>
                <a:lnTo>
                  <a:pt x="66" y="0"/>
                </a:lnTo>
                <a:lnTo>
                  <a:pt x="60" y="0"/>
                </a:lnTo>
                <a:lnTo>
                  <a:pt x="54" y="0"/>
                </a:lnTo>
                <a:lnTo>
                  <a:pt x="47" y="3"/>
                </a:lnTo>
                <a:lnTo>
                  <a:pt x="42" y="5"/>
                </a:lnTo>
                <a:lnTo>
                  <a:pt x="37" y="7"/>
                </a:lnTo>
                <a:lnTo>
                  <a:pt x="33" y="12"/>
                </a:lnTo>
                <a:lnTo>
                  <a:pt x="28" y="18"/>
                </a:lnTo>
                <a:lnTo>
                  <a:pt x="25" y="24"/>
                </a:lnTo>
                <a:lnTo>
                  <a:pt x="22" y="31"/>
                </a:lnTo>
                <a:lnTo>
                  <a:pt x="22" y="4"/>
                </a:lnTo>
                <a:lnTo>
                  <a:pt x="0" y="4"/>
                </a:lnTo>
                <a:lnTo>
                  <a:pt x="0" y="155"/>
                </a:lnTo>
                <a:close/>
              </a:path>
            </a:pathLst>
          </a:custGeom>
          <a:solidFill>
            <a:srgbClr val="000080"/>
          </a:solidFill>
          <a:ln w="9525">
            <a:noFill/>
            <a:round/>
            <a:headEnd/>
            <a:tailEnd/>
          </a:ln>
        </p:spPr>
        <p:txBody>
          <a:bodyPr/>
          <a:lstStyle/>
          <a:p>
            <a:endParaRPr lang="en-US"/>
          </a:p>
        </p:txBody>
      </p:sp>
      <p:sp>
        <p:nvSpPr>
          <p:cNvPr id="24063" name="Freeform 511"/>
          <p:cNvSpPr>
            <a:spLocks/>
          </p:cNvSpPr>
          <p:nvPr/>
        </p:nvSpPr>
        <p:spPr bwMode="auto">
          <a:xfrm>
            <a:off x="6046788" y="486092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1"/>
                </a:lnTo>
                <a:lnTo>
                  <a:pt x="29" y="45"/>
                </a:lnTo>
                <a:lnTo>
                  <a:pt x="33" y="39"/>
                </a:lnTo>
                <a:lnTo>
                  <a:pt x="38" y="33"/>
                </a:lnTo>
                <a:lnTo>
                  <a:pt x="45" y="29"/>
                </a:lnTo>
                <a:lnTo>
                  <a:pt x="53" y="28"/>
                </a:lnTo>
                <a:lnTo>
                  <a:pt x="62" y="27"/>
                </a:lnTo>
                <a:lnTo>
                  <a:pt x="67" y="27"/>
                </a:lnTo>
                <a:lnTo>
                  <a:pt x="67" y="0"/>
                </a:lnTo>
                <a:lnTo>
                  <a:pt x="60" y="0"/>
                </a:lnTo>
                <a:lnTo>
                  <a:pt x="54" y="0"/>
                </a:lnTo>
                <a:lnTo>
                  <a:pt x="48" y="3"/>
                </a:lnTo>
                <a:lnTo>
                  <a:pt x="43" y="5"/>
                </a:lnTo>
                <a:lnTo>
                  <a:pt x="37" y="7"/>
                </a:lnTo>
                <a:lnTo>
                  <a:pt x="33" y="12"/>
                </a:lnTo>
                <a:lnTo>
                  <a:pt x="29" y="18"/>
                </a:lnTo>
                <a:lnTo>
                  <a:pt x="26" y="24"/>
                </a:lnTo>
                <a:lnTo>
                  <a:pt x="22" y="31"/>
                </a:lnTo>
                <a:lnTo>
                  <a:pt x="22" y="4"/>
                </a:lnTo>
                <a:lnTo>
                  <a:pt x="0" y="4"/>
                </a:lnTo>
                <a:lnTo>
                  <a:pt x="0" y="155"/>
                </a:lnTo>
                <a:close/>
              </a:path>
            </a:pathLst>
          </a:custGeom>
          <a:solidFill>
            <a:srgbClr val="000080"/>
          </a:solidFill>
          <a:ln w="9525">
            <a:noFill/>
            <a:round/>
            <a:headEnd/>
            <a:tailEnd/>
          </a:ln>
        </p:spPr>
        <p:txBody>
          <a:bodyPr/>
          <a:lstStyle/>
          <a:p>
            <a:endParaRPr lang="en-US"/>
          </a:p>
        </p:txBody>
      </p:sp>
      <p:sp>
        <p:nvSpPr>
          <p:cNvPr id="24064" name="Freeform 512"/>
          <p:cNvSpPr>
            <a:spLocks noEditPoints="1"/>
          </p:cNvSpPr>
          <p:nvPr/>
        </p:nvSpPr>
        <p:spPr bwMode="auto">
          <a:xfrm>
            <a:off x="6084888" y="4860925"/>
            <a:ext cx="57150"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100" y="107"/>
                </a:moveTo>
                <a:lnTo>
                  <a:pt x="97" y="113"/>
                </a:lnTo>
                <a:lnTo>
                  <a:pt x="94" y="119"/>
                </a:lnTo>
                <a:lnTo>
                  <a:pt x="91" y="124"/>
                </a:lnTo>
                <a:lnTo>
                  <a:pt x="87" y="128"/>
                </a:lnTo>
                <a:lnTo>
                  <a:pt x="83" y="131"/>
                </a:lnTo>
                <a:lnTo>
                  <a:pt x="77" y="133"/>
                </a:lnTo>
                <a:lnTo>
                  <a:pt x="71" y="135"/>
                </a:lnTo>
                <a:lnTo>
                  <a:pt x="64" y="135"/>
                </a:lnTo>
                <a:lnTo>
                  <a:pt x="55" y="134"/>
                </a:lnTo>
                <a:lnTo>
                  <a:pt x="48" y="132"/>
                </a:lnTo>
                <a:lnTo>
                  <a:pt x="42"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9" y="12"/>
                </a:lnTo>
                <a:lnTo>
                  <a:pt x="88" y="5"/>
                </a:lnTo>
                <a:lnTo>
                  <a:pt x="76" y="1"/>
                </a:lnTo>
                <a:lnTo>
                  <a:pt x="62" y="0"/>
                </a:lnTo>
                <a:lnTo>
                  <a:pt x="49" y="1"/>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7"/>
                </a:lnTo>
                <a:lnTo>
                  <a:pt x="62" y="159"/>
                </a:lnTo>
                <a:lnTo>
                  <a:pt x="73" y="157"/>
                </a:lnTo>
                <a:lnTo>
                  <a:pt x="85" y="155"/>
                </a:lnTo>
                <a:lnTo>
                  <a:pt x="94" y="150"/>
                </a:lnTo>
                <a:lnTo>
                  <a:pt x="103" y="145"/>
                </a:lnTo>
                <a:lnTo>
                  <a:pt x="109" y="138"/>
                </a:lnTo>
                <a:lnTo>
                  <a:pt x="115" y="128"/>
                </a:lnTo>
                <a:lnTo>
                  <a:pt x="120" y="119"/>
                </a:lnTo>
                <a:lnTo>
                  <a:pt x="122" y="107"/>
                </a:lnTo>
                <a:lnTo>
                  <a:pt x="100" y="107"/>
                </a:lnTo>
                <a:close/>
                <a:moveTo>
                  <a:pt x="25" y="67"/>
                </a:moveTo>
                <a:lnTo>
                  <a:pt x="26" y="56"/>
                </a:lnTo>
                <a:lnTo>
                  <a:pt x="28" y="48"/>
                </a:lnTo>
                <a:lnTo>
                  <a:pt x="32" y="40"/>
                </a:lnTo>
                <a:lnTo>
                  <a:pt x="36" y="34"/>
                </a:lnTo>
                <a:lnTo>
                  <a:pt x="42" y="28"/>
                </a:lnTo>
                <a:lnTo>
                  <a:pt x="48" y="25"/>
                </a:lnTo>
                <a:lnTo>
                  <a:pt x="54" y="24"/>
                </a:lnTo>
                <a:lnTo>
                  <a:pt x="63" y="22"/>
                </a:lnTo>
                <a:lnTo>
                  <a:pt x="71" y="24"/>
                </a:lnTo>
                <a:lnTo>
                  <a:pt x="78" y="25"/>
                </a:lnTo>
                <a:lnTo>
                  <a:pt x="85" y="29"/>
                </a:lnTo>
                <a:lnTo>
                  <a:pt x="90" y="34"/>
                </a:lnTo>
                <a:lnTo>
                  <a:pt x="94" y="40"/>
                </a:lnTo>
                <a:lnTo>
                  <a:pt x="97" y="48"/>
                </a:lnTo>
                <a:lnTo>
                  <a:pt x="99" y="56"/>
                </a:lnTo>
                <a:lnTo>
                  <a:pt x="100" y="67"/>
                </a:lnTo>
                <a:lnTo>
                  <a:pt x="25" y="67"/>
                </a:lnTo>
                <a:close/>
              </a:path>
            </a:pathLst>
          </a:custGeom>
          <a:solidFill>
            <a:srgbClr val="000080"/>
          </a:solidFill>
          <a:ln w="9525">
            <a:noFill/>
            <a:round/>
            <a:headEnd/>
            <a:tailEnd/>
          </a:ln>
        </p:spPr>
        <p:txBody>
          <a:bodyPr/>
          <a:lstStyle/>
          <a:p>
            <a:endParaRPr lang="en-US"/>
          </a:p>
        </p:txBody>
      </p:sp>
      <p:sp>
        <p:nvSpPr>
          <p:cNvPr id="24065" name="Freeform 513"/>
          <p:cNvSpPr>
            <a:spLocks noEditPoints="1"/>
          </p:cNvSpPr>
          <p:nvPr/>
        </p:nvSpPr>
        <p:spPr bwMode="auto">
          <a:xfrm>
            <a:off x="6189663" y="4833938"/>
            <a:ext cx="61912"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90" y="119"/>
                </a:lnTo>
                <a:lnTo>
                  <a:pt x="100" y="116"/>
                </a:lnTo>
                <a:lnTo>
                  <a:pt x="110" y="112"/>
                </a:lnTo>
                <a:lnTo>
                  <a:pt x="115" y="107"/>
                </a:lnTo>
                <a:lnTo>
                  <a:pt x="120" y="102"/>
                </a:lnTo>
                <a:lnTo>
                  <a:pt x="124" y="97"/>
                </a:lnTo>
                <a:lnTo>
                  <a:pt x="127" y="91"/>
                </a:lnTo>
                <a:lnTo>
                  <a:pt x="131" y="84"/>
                </a:lnTo>
                <a:lnTo>
                  <a:pt x="132" y="77"/>
                </a:lnTo>
                <a:lnTo>
                  <a:pt x="134" y="69"/>
                </a:lnTo>
                <a:lnTo>
                  <a:pt x="134" y="60"/>
                </a:lnTo>
                <a:lnTo>
                  <a:pt x="134" y="51"/>
                </a:lnTo>
                <a:lnTo>
                  <a:pt x="133" y="43"/>
                </a:lnTo>
                <a:lnTo>
                  <a:pt x="131" y="35"/>
                </a:lnTo>
                <a:lnTo>
                  <a:pt x="127" y="28"/>
                </a:lnTo>
                <a:lnTo>
                  <a:pt x="124" y="22"/>
                </a:lnTo>
                <a:lnTo>
                  <a:pt x="120" y="16"/>
                </a:lnTo>
                <a:lnTo>
                  <a:pt x="116" y="11"/>
                </a:lnTo>
                <a:lnTo>
                  <a:pt x="110" y="8"/>
                </a:lnTo>
                <a:lnTo>
                  <a:pt x="101" y="3"/>
                </a:lnTo>
                <a:lnTo>
                  <a:pt x="91" y="1"/>
                </a:lnTo>
                <a:lnTo>
                  <a:pt x="80" y="0"/>
                </a:lnTo>
                <a:lnTo>
                  <a:pt x="68" y="0"/>
                </a:lnTo>
                <a:lnTo>
                  <a:pt x="62" y="0"/>
                </a:lnTo>
                <a:lnTo>
                  <a:pt x="0" y="0"/>
                </a:lnTo>
                <a:lnTo>
                  <a:pt x="0" y="207"/>
                </a:lnTo>
                <a:close/>
                <a:moveTo>
                  <a:pt x="25" y="94"/>
                </a:moveTo>
                <a:lnTo>
                  <a:pt x="25" y="25"/>
                </a:lnTo>
                <a:lnTo>
                  <a:pt x="69" y="25"/>
                </a:lnTo>
                <a:lnTo>
                  <a:pt x="79" y="25"/>
                </a:lnTo>
                <a:lnTo>
                  <a:pt x="86" y="28"/>
                </a:lnTo>
                <a:lnTo>
                  <a:pt x="93" y="30"/>
                </a:lnTo>
                <a:lnTo>
                  <a:pt x="98" y="34"/>
                </a:lnTo>
                <a:lnTo>
                  <a:pt x="102" y="38"/>
                </a:lnTo>
                <a:lnTo>
                  <a:pt x="105" y="44"/>
                </a:lnTo>
                <a:lnTo>
                  <a:pt x="106" y="51"/>
                </a:lnTo>
                <a:lnTo>
                  <a:pt x="107" y="59"/>
                </a:lnTo>
                <a:lnTo>
                  <a:pt x="106" y="69"/>
                </a:lnTo>
                <a:lnTo>
                  <a:pt x="105" y="77"/>
                </a:lnTo>
                <a:lnTo>
                  <a:pt x="102" y="83"/>
                </a:lnTo>
                <a:lnTo>
                  <a:pt x="98" y="87"/>
                </a:lnTo>
                <a:lnTo>
                  <a:pt x="93" y="91"/>
                </a:lnTo>
                <a:lnTo>
                  <a:pt x="85" y="93"/>
                </a:lnTo>
                <a:lnTo>
                  <a:pt x="77" y="94"/>
                </a:lnTo>
                <a:lnTo>
                  <a:pt x="67" y="94"/>
                </a:lnTo>
                <a:lnTo>
                  <a:pt x="25" y="94"/>
                </a:lnTo>
                <a:close/>
              </a:path>
            </a:pathLst>
          </a:custGeom>
          <a:solidFill>
            <a:srgbClr val="000080"/>
          </a:solidFill>
          <a:ln w="9525">
            <a:noFill/>
            <a:round/>
            <a:headEnd/>
            <a:tailEnd/>
          </a:ln>
        </p:spPr>
        <p:txBody>
          <a:bodyPr/>
          <a:lstStyle/>
          <a:p>
            <a:endParaRPr lang="en-US"/>
          </a:p>
        </p:txBody>
      </p:sp>
      <p:sp>
        <p:nvSpPr>
          <p:cNvPr id="24066" name="Rectangle 514"/>
          <p:cNvSpPr>
            <a:spLocks noChangeArrowheads="1"/>
          </p:cNvSpPr>
          <p:nvPr/>
        </p:nvSpPr>
        <p:spPr bwMode="auto">
          <a:xfrm>
            <a:off x="6240463" y="4926013"/>
            <a:ext cx="12700" cy="17462"/>
          </a:xfrm>
          <a:prstGeom prst="rect">
            <a:avLst/>
          </a:prstGeom>
          <a:solidFill>
            <a:srgbClr val="000080"/>
          </a:solidFill>
          <a:ln w="9525">
            <a:noFill/>
            <a:miter lim="800000"/>
            <a:headEnd/>
            <a:tailEnd/>
          </a:ln>
        </p:spPr>
        <p:txBody>
          <a:bodyPr/>
          <a:lstStyle/>
          <a:p>
            <a:endParaRPr lang="ru-RU" altLang="en-US"/>
          </a:p>
        </p:txBody>
      </p:sp>
      <p:sp>
        <p:nvSpPr>
          <p:cNvPr id="24067" name="Freeform 515"/>
          <p:cNvSpPr>
            <a:spLocks noEditPoints="1"/>
          </p:cNvSpPr>
          <p:nvPr/>
        </p:nvSpPr>
        <p:spPr bwMode="auto">
          <a:xfrm>
            <a:off x="4851400" y="5032375"/>
            <a:ext cx="60325" cy="103188"/>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w="9525">
            <a:noFill/>
            <a:round/>
            <a:headEnd/>
            <a:tailEnd/>
          </a:ln>
        </p:spPr>
        <p:txBody>
          <a:bodyPr/>
          <a:lstStyle/>
          <a:p>
            <a:endParaRPr lang="en-US"/>
          </a:p>
        </p:txBody>
      </p:sp>
      <p:sp>
        <p:nvSpPr>
          <p:cNvPr id="24068" name="Freeform 516"/>
          <p:cNvSpPr>
            <a:spLocks/>
          </p:cNvSpPr>
          <p:nvPr/>
        </p:nvSpPr>
        <p:spPr bwMode="auto">
          <a:xfrm>
            <a:off x="4919663" y="5032375"/>
            <a:ext cx="58737" cy="106363"/>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7"/>
                </a:lnTo>
                <a:lnTo>
                  <a:pt x="12" y="176"/>
                </a:lnTo>
                <a:lnTo>
                  <a:pt x="19" y="185"/>
                </a:lnTo>
                <a:lnTo>
                  <a:pt x="28" y="191"/>
                </a:lnTo>
                <a:lnTo>
                  <a:pt x="38" y="196"/>
                </a:lnTo>
                <a:lnTo>
                  <a:pt x="50" y="199"/>
                </a:lnTo>
                <a:lnTo>
                  <a:pt x="62" y="200"/>
                </a:lnTo>
                <a:lnTo>
                  <a:pt x="76" y="199"/>
                </a:lnTo>
                <a:lnTo>
                  <a:pt x="89" y="196"/>
                </a:lnTo>
                <a:lnTo>
                  <a:pt x="99" y="189"/>
                </a:lnTo>
                <a:lnTo>
                  <a:pt x="109" y="181"/>
                </a:lnTo>
                <a:lnTo>
                  <a:pt x="116" y="171"/>
                </a:lnTo>
                <a:lnTo>
                  <a:pt x="123" y="158"/>
                </a:lnTo>
                <a:lnTo>
                  <a:pt x="126" y="146"/>
                </a:lnTo>
                <a:lnTo>
                  <a:pt x="127" y="130"/>
                </a:lnTo>
                <a:lnTo>
                  <a:pt x="126" y="115"/>
                </a:lnTo>
                <a:lnTo>
                  <a:pt x="123" y="102"/>
                </a:lnTo>
                <a:lnTo>
                  <a:pt x="117" y="92"/>
                </a:lnTo>
                <a:lnTo>
                  <a:pt x="110" y="83"/>
                </a:lnTo>
                <a:lnTo>
                  <a:pt x="102" y="75"/>
                </a:lnTo>
                <a:lnTo>
                  <a:pt x="91" y="69"/>
                </a:lnTo>
                <a:lnTo>
                  <a:pt x="78" y="65"/>
                </a:lnTo>
                <a:lnTo>
                  <a:pt x="66" y="64"/>
                </a:lnTo>
                <a:lnTo>
                  <a:pt x="55" y="65"/>
                </a:lnTo>
                <a:lnTo>
                  <a:pt x="46" y="68"/>
                </a:lnTo>
                <a:lnTo>
                  <a:pt x="37" y="71"/>
                </a:lnTo>
                <a:lnTo>
                  <a:pt x="30" y="77"/>
                </a:lnTo>
                <a:lnTo>
                  <a:pt x="37" y="23"/>
                </a:lnTo>
                <a:lnTo>
                  <a:pt x="117" y="23"/>
                </a:lnTo>
                <a:lnTo>
                  <a:pt x="117" y="0"/>
                </a:lnTo>
                <a:lnTo>
                  <a:pt x="20" y="0"/>
                </a:lnTo>
                <a:lnTo>
                  <a:pt x="6" y="106"/>
                </a:lnTo>
                <a:lnTo>
                  <a:pt x="27" y="106"/>
                </a:lnTo>
                <a:lnTo>
                  <a:pt x="34" y="98"/>
                </a:lnTo>
                <a:lnTo>
                  <a:pt x="41" y="92"/>
                </a:lnTo>
                <a:lnTo>
                  <a:pt x="51" y="89"/>
                </a:lnTo>
                <a:lnTo>
                  <a:pt x="62" y="87"/>
                </a:lnTo>
                <a:lnTo>
                  <a:pt x="70" y="89"/>
                </a:lnTo>
                <a:lnTo>
                  <a:pt x="78" y="91"/>
                </a:lnTo>
                <a:lnTo>
                  <a:pt x="85" y="94"/>
                </a:lnTo>
                <a:lnTo>
                  <a:pt x="91" y="99"/>
                </a:lnTo>
                <a:lnTo>
                  <a:pt x="95" y="106"/>
                </a:lnTo>
                <a:lnTo>
                  <a:pt x="98" y="113"/>
                </a:lnTo>
                <a:lnTo>
                  <a:pt x="101" y="122"/>
                </a:lnTo>
                <a:lnTo>
                  <a:pt x="102" y="132"/>
                </a:lnTo>
                <a:lnTo>
                  <a:pt x="101" y="141"/>
                </a:lnTo>
                <a:lnTo>
                  <a:pt x="98" y="150"/>
                </a:lnTo>
                <a:lnTo>
                  <a:pt x="95" y="157"/>
                </a:lnTo>
                <a:lnTo>
                  <a:pt x="90" y="164"/>
                </a:lnTo>
                <a:lnTo>
                  <a:pt x="85" y="169"/>
                </a:lnTo>
                <a:lnTo>
                  <a:pt x="77" y="172"/>
                </a:lnTo>
                <a:lnTo>
                  <a:pt x="70" y="175"/>
                </a:lnTo>
                <a:lnTo>
                  <a:pt x="62" y="176"/>
                </a:lnTo>
                <a:lnTo>
                  <a:pt x="54" y="176"/>
                </a:lnTo>
                <a:lnTo>
                  <a:pt x="48" y="174"/>
                </a:lnTo>
                <a:lnTo>
                  <a:pt x="41" y="171"/>
                </a:lnTo>
                <a:lnTo>
                  <a:pt x="36" y="168"/>
                </a:lnTo>
                <a:lnTo>
                  <a:pt x="32" y="162"/>
                </a:lnTo>
                <a:lnTo>
                  <a:pt x="29" y="157"/>
                </a:lnTo>
                <a:lnTo>
                  <a:pt x="26" y="150"/>
                </a:lnTo>
                <a:lnTo>
                  <a:pt x="25" y="143"/>
                </a:lnTo>
                <a:lnTo>
                  <a:pt x="0" y="143"/>
                </a:lnTo>
                <a:close/>
              </a:path>
            </a:pathLst>
          </a:custGeom>
          <a:solidFill>
            <a:srgbClr val="000080"/>
          </a:solidFill>
          <a:ln w="9525">
            <a:noFill/>
            <a:round/>
            <a:headEnd/>
            <a:tailEnd/>
          </a:ln>
        </p:spPr>
        <p:txBody>
          <a:bodyPr/>
          <a:lstStyle/>
          <a:p>
            <a:endParaRPr lang="en-US"/>
          </a:p>
        </p:txBody>
      </p:sp>
      <p:sp>
        <p:nvSpPr>
          <p:cNvPr id="24069" name="Freeform 517"/>
          <p:cNvSpPr>
            <a:spLocks/>
          </p:cNvSpPr>
          <p:nvPr/>
        </p:nvSpPr>
        <p:spPr bwMode="auto">
          <a:xfrm>
            <a:off x="5530850" y="5026025"/>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3" y="196"/>
                </a:lnTo>
                <a:lnTo>
                  <a:pt x="21" y="203"/>
                </a:lnTo>
                <a:lnTo>
                  <a:pt x="30" y="209"/>
                </a:lnTo>
                <a:lnTo>
                  <a:pt x="42" y="211"/>
                </a:lnTo>
                <a:lnTo>
                  <a:pt x="54" y="212"/>
                </a:lnTo>
                <a:lnTo>
                  <a:pt x="67" y="211"/>
                </a:lnTo>
                <a:lnTo>
                  <a:pt x="79" y="209"/>
                </a:lnTo>
                <a:lnTo>
                  <a:pt x="87" y="204"/>
                </a:lnTo>
                <a:lnTo>
                  <a:pt x="96" y="197"/>
                </a:lnTo>
                <a:lnTo>
                  <a:pt x="101" y="188"/>
                </a:lnTo>
                <a:lnTo>
                  <a:pt x="105" y="177"/>
                </a:lnTo>
                <a:lnTo>
                  <a:pt x="107" y="165"/>
                </a:lnTo>
                <a:lnTo>
                  <a:pt x="108" y="149"/>
                </a:lnTo>
                <a:lnTo>
                  <a:pt x="108" y="0"/>
                </a:lnTo>
                <a:lnTo>
                  <a:pt x="83" y="0"/>
                </a:lnTo>
                <a:lnTo>
                  <a:pt x="83" y="139"/>
                </a:lnTo>
                <a:lnTo>
                  <a:pt x="83" y="149"/>
                </a:lnTo>
                <a:lnTo>
                  <a:pt x="83" y="159"/>
                </a:lnTo>
                <a:lnTo>
                  <a:pt x="82" y="166"/>
                </a:lnTo>
                <a:lnTo>
                  <a:pt x="80" y="172"/>
                </a:lnTo>
                <a:lnTo>
                  <a:pt x="75" y="179"/>
                </a:lnTo>
                <a:lnTo>
                  <a:pt x="69" y="183"/>
                </a:lnTo>
                <a:lnTo>
                  <a:pt x="63" y="186"/>
                </a:lnTo>
                <a:lnTo>
                  <a:pt x="53" y="187"/>
                </a:lnTo>
                <a:lnTo>
                  <a:pt x="46" y="187"/>
                </a:lnTo>
                <a:lnTo>
                  <a:pt x="40" y="184"/>
                </a:lnTo>
                <a:lnTo>
                  <a:pt x="34" y="182"/>
                </a:lnTo>
                <a:lnTo>
                  <a:pt x="31" y="177"/>
                </a:lnTo>
                <a:lnTo>
                  <a:pt x="28" y="173"/>
                </a:lnTo>
                <a:lnTo>
                  <a:pt x="26" y="166"/>
                </a:lnTo>
                <a:lnTo>
                  <a:pt x="24" y="158"/>
                </a:lnTo>
                <a:lnTo>
                  <a:pt x="24" y="148"/>
                </a:lnTo>
                <a:lnTo>
                  <a:pt x="24" y="140"/>
                </a:lnTo>
                <a:lnTo>
                  <a:pt x="0" y="140"/>
                </a:lnTo>
                <a:close/>
              </a:path>
            </a:pathLst>
          </a:custGeom>
          <a:solidFill>
            <a:srgbClr val="000080"/>
          </a:solidFill>
          <a:ln w="9525">
            <a:noFill/>
            <a:round/>
            <a:headEnd/>
            <a:tailEnd/>
          </a:ln>
        </p:spPr>
        <p:txBody>
          <a:bodyPr/>
          <a:lstStyle/>
          <a:p>
            <a:endParaRPr lang="en-US"/>
          </a:p>
        </p:txBody>
      </p:sp>
      <p:sp>
        <p:nvSpPr>
          <p:cNvPr id="24070" name="Freeform 518"/>
          <p:cNvSpPr>
            <a:spLocks noEditPoints="1"/>
          </p:cNvSpPr>
          <p:nvPr/>
        </p:nvSpPr>
        <p:spPr bwMode="auto">
          <a:xfrm>
            <a:off x="5594350" y="5054600"/>
            <a:ext cx="61913"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6"/>
                </a:lnTo>
                <a:lnTo>
                  <a:pt x="72" y="130"/>
                </a:lnTo>
                <a:lnTo>
                  <a:pt x="65" y="134"/>
                </a:lnTo>
                <a:lnTo>
                  <a:pt x="58" y="135"/>
                </a:lnTo>
                <a:lnTo>
                  <a:pt x="48" y="136"/>
                </a:lnTo>
                <a:lnTo>
                  <a:pt x="43" y="136"/>
                </a:lnTo>
                <a:lnTo>
                  <a:pt x="38" y="135"/>
                </a:lnTo>
                <a:lnTo>
                  <a:pt x="33" y="133"/>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4"/>
                </a:lnTo>
                <a:lnTo>
                  <a:pt x="81" y="81"/>
                </a:lnTo>
                <a:lnTo>
                  <a:pt x="90" y="77"/>
                </a:lnTo>
                <a:close/>
                <a:moveTo>
                  <a:pt x="92" y="134"/>
                </a:moveTo>
                <a:lnTo>
                  <a:pt x="92" y="140"/>
                </a:lnTo>
                <a:lnTo>
                  <a:pt x="94" y="144"/>
                </a:lnTo>
                <a:lnTo>
                  <a:pt x="96" y="148"/>
                </a:lnTo>
                <a:lnTo>
                  <a:pt x="98" y="151"/>
                </a:lnTo>
                <a:lnTo>
                  <a:pt x="101" y="153"/>
                </a:lnTo>
                <a:lnTo>
                  <a:pt x="105" y="156"/>
                </a:lnTo>
                <a:lnTo>
                  <a:pt x="109" y="157"/>
                </a:lnTo>
                <a:lnTo>
                  <a:pt x="116" y="157"/>
                </a:lnTo>
                <a:lnTo>
                  <a:pt x="121" y="156"/>
                </a:lnTo>
                <a:lnTo>
                  <a:pt x="128" y="155"/>
                </a:lnTo>
                <a:lnTo>
                  <a:pt x="128" y="135"/>
                </a:lnTo>
                <a:lnTo>
                  <a:pt x="122" y="136"/>
                </a:lnTo>
                <a:lnTo>
                  <a:pt x="118" y="135"/>
                </a:lnTo>
                <a:lnTo>
                  <a:pt x="115" y="131"/>
                </a:lnTo>
                <a:lnTo>
                  <a:pt x="114" y="127"/>
                </a:lnTo>
                <a:lnTo>
                  <a:pt x="114" y="120"/>
                </a:lnTo>
                <a:lnTo>
                  <a:pt x="114" y="45"/>
                </a:lnTo>
                <a:lnTo>
                  <a:pt x="112" y="35"/>
                </a:lnTo>
                <a:lnTo>
                  <a:pt x="110" y="25"/>
                </a:lnTo>
                <a:lnTo>
                  <a:pt x="106" y="17"/>
                </a:lnTo>
                <a:lnTo>
                  <a:pt x="101" y="10"/>
                </a:lnTo>
                <a:lnTo>
                  <a:pt x="94" y="6"/>
                </a:lnTo>
                <a:lnTo>
                  <a:pt x="84" y="2"/>
                </a:lnTo>
                <a:lnTo>
                  <a:pt x="73" y="1"/>
                </a:lnTo>
                <a:lnTo>
                  <a:pt x="61" y="0"/>
                </a:lnTo>
                <a:lnTo>
                  <a:pt x="48" y="1"/>
                </a:lnTo>
                <a:lnTo>
                  <a:pt x="38" y="3"/>
                </a:lnTo>
                <a:lnTo>
                  <a:pt x="28" y="7"/>
                </a:lnTo>
                <a:lnTo>
                  <a:pt x="21" y="13"/>
                </a:lnTo>
                <a:lnTo>
                  <a:pt x="14" y="20"/>
                </a:lnTo>
                <a:lnTo>
                  <a:pt x="10" y="28"/>
                </a:lnTo>
                <a:lnTo>
                  <a:pt x="7" y="37"/>
                </a:lnTo>
                <a:lnTo>
                  <a:pt x="6" y="48"/>
                </a:lnTo>
                <a:lnTo>
                  <a:pt x="6" y="49"/>
                </a:lnTo>
                <a:lnTo>
                  <a:pt x="28" y="49"/>
                </a:lnTo>
                <a:lnTo>
                  <a:pt x="28" y="43"/>
                </a:lnTo>
                <a:lnTo>
                  <a:pt x="30" y="37"/>
                </a:lnTo>
                <a:lnTo>
                  <a:pt x="32" y="32"/>
                </a:lnTo>
                <a:lnTo>
                  <a:pt x="37" y="29"/>
                </a:lnTo>
                <a:lnTo>
                  <a:pt x="41" y="25"/>
                </a:lnTo>
                <a:lnTo>
                  <a:pt x="46" y="23"/>
                </a:lnTo>
                <a:lnTo>
                  <a:pt x="52" y="22"/>
                </a:lnTo>
                <a:lnTo>
                  <a:pt x="60" y="22"/>
                </a:lnTo>
                <a:lnTo>
                  <a:pt x="67" y="22"/>
                </a:lnTo>
                <a:lnTo>
                  <a:pt x="73"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3"/>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40"/>
                </a:lnTo>
                <a:lnTo>
                  <a:pt x="11" y="146"/>
                </a:lnTo>
                <a:lnTo>
                  <a:pt x="18" y="151"/>
                </a:lnTo>
                <a:lnTo>
                  <a:pt x="25" y="155"/>
                </a:lnTo>
                <a:lnTo>
                  <a:pt x="34" y="157"/>
                </a:lnTo>
                <a:lnTo>
                  <a:pt x="44" y="158"/>
                </a:lnTo>
                <a:lnTo>
                  <a:pt x="58" y="157"/>
                </a:lnTo>
                <a:lnTo>
                  <a:pt x="70" y="152"/>
                </a:lnTo>
                <a:lnTo>
                  <a:pt x="82" y="144"/>
                </a:lnTo>
                <a:lnTo>
                  <a:pt x="92" y="134"/>
                </a:lnTo>
                <a:close/>
              </a:path>
            </a:pathLst>
          </a:custGeom>
          <a:solidFill>
            <a:srgbClr val="000080"/>
          </a:solidFill>
          <a:ln w="9525">
            <a:noFill/>
            <a:round/>
            <a:headEnd/>
            <a:tailEnd/>
          </a:ln>
        </p:spPr>
        <p:txBody>
          <a:bodyPr/>
          <a:lstStyle/>
          <a:p>
            <a:endParaRPr lang="en-US"/>
          </a:p>
        </p:txBody>
      </p:sp>
      <p:sp>
        <p:nvSpPr>
          <p:cNvPr id="24071" name="Freeform 519"/>
          <p:cNvSpPr>
            <a:spLocks/>
          </p:cNvSpPr>
          <p:nvPr/>
        </p:nvSpPr>
        <p:spPr bwMode="auto">
          <a:xfrm>
            <a:off x="5662613" y="5054600"/>
            <a:ext cx="57150"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7" y="3"/>
                </a:lnTo>
                <a:lnTo>
                  <a:pt x="76" y="1"/>
                </a:lnTo>
                <a:lnTo>
                  <a:pt x="63" y="0"/>
                </a:lnTo>
                <a:lnTo>
                  <a:pt x="50" y="1"/>
                </a:lnTo>
                <a:lnTo>
                  <a:pt x="37" y="6"/>
                </a:lnTo>
                <a:lnTo>
                  <a:pt x="26" y="11"/>
                </a:lnTo>
                <a:lnTo>
                  <a:pt x="17" y="21"/>
                </a:lnTo>
                <a:lnTo>
                  <a:pt x="10" y="32"/>
                </a:lnTo>
                <a:lnTo>
                  <a:pt x="4" y="46"/>
                </a:lnTo>
                <a:lnTo>
                  <a:pt x="1" y="61"/>
                </a:lnTo>
                <a:lnTo>
                  <a:pt x="0" y="79"/>
                </a:lnTo>
                <a:lnTo>
                  <a:pt x="1" y="98"/>
                </a:lnTo>
                <a:lnTo>
                  <a:pt x="4" y="113"/>
                </a:lnTo>
                <a:lnTo>
                  <a:pt x="10" y="126"/>
                </a:lnTo>
                <a:lnTo>
                  <a:pt x="16" y="137"/>
                </a:lnTo>
                <a:lnTo>
                  <a:pt x="25" y="146"/>
                </a:lnTo>
                <a:lnTo>
                  <a:pt x="35" y="152"/>
                </a:lnTo>
                <a:lnTo>
                  <a:pt x="48" y="157"/>
                </a:lnTo>
                <a:lnTo>
                  <a:pt x="60" y="158"/>
                </a:lnTo>
                <a:lnTo>
                  <a:pt x="74" y="157"/>
                </a:lnTo>
                <a:lnTo>
                  <a:pt x="84" y="155"/>
                </a:lnTo>
                <a:lnTo>
                  <a:pt x="95" y="149"/>
                </a:lnTo>
                <a:lnTo>
                  <a:pt x="103" y="143"/>
                </a:lnTo>
                <a:lnTo>
                  <a:pt x="111" y="135"/>
                </a:lnTo>
                <a:lnTo>
                  <a:pt x="116" y="124"/>
                </a:lnTo>
                <a:lnTo>
                  <a:pt x="119" y="113"/>
                </a:lnTo>
                <a:lnTo>
                  <a:pt x="121" y="100"/>
                </a:lnTo>
                <a:lnTo>
                  <a:pt x="99" y="100"/>
                </a:lnTo>
                <a:lnTo>
                  <a:pt x="97" y="108"/>
                </a:lnTo>
                <a:lnTo>
                  <a:pt x="95" y="115"/>
                </a:lnTo>
                <a:lnTo>
                  <a:pt x="92" y="121"/>
                </a:lnTo>
                <a:lnTo>
                  <a:pt x="88" y="126"/>
                </a:lnTo>
                <a:lnTo>
                  <a:pt x="82" y="130"/>
                </a:lnTo>
                <a:lnTo>
                  <a:pt x="76" y="133"/>
                </a:lnTo>
                <a:lnTo>
                  <a:pt x="70" y="135"/>
                </a:lnTo>
                <a:lnTo>
                  <a:pt x="61" y="135"/>
                </a:lnTo>
                <a:lnTo>
                  <a:pt x="53" y="134"/>
                </a:lnTo>
                <a:lnTo>
                  <a:pt x="45" y="131"/>
                </a:lnTo>
                <a:lnTo>
                  <a:pt x="39" y="127"/>
                </a:lnTo>
                <a:lnTo>
                  <a:pt x="34" y="121"/>
                </a:lnTo>
                <a:lnTo>
                  <a:pt x="30" y="113"/>
                </a:lnTo>
                <a:lnTo>
                  <a:pt x="26" y="103"/>
                </a:lnTo>
                <a:lnTo>
                  <a:pt x="25" y="92"/>
                </a:lnTo>
                <a:lnTo>
                  <a:pt x="24" y="79"/>
                </a:lnTo>
                <a:lnTo>
                  <a:pt x="25" y="66"/>
                </a:lnTo>
                <a:lnTo>
                  <a:pt x="27" y="54"/>
                </a:lnTo>
                <a:lnTo>
                  <a:pt x="31" y="45"/>
                </a:lnTo>
                <a:lnTo>
                  <a:pt x="35" y="37"/>
                </a:lnTo>
                <a:lnTo>
                  <a:pt x="40" y="31"/>
                </a:lnTo>
                <a:lnTo>
                  <a:pt x="46" y="27"/>
                </a:lnTo>
                <a:lnTo>
                  <a:pt x="55" y="24"/>
                </a:lnTo>
                <a:lnTo>
                  <a:pt x="63" y="23"/>
                </a:lnTo>
                <a:lnTo>
                  <a:pt x="71" y="23"/>
                </a:lnTo>
                <a:lnTo>
                  <a:pt x="77" y="25"/>
                </a:lnTo>
                <a:lnTo>
                  <a:pt x="83" y="28"/>
                </a:lnTo>
                <a:lnTo>
                  <a:pt x="88" y="31"/>
                </a:lnTo>
                <a:lnTo>
                  <a:pt x="92" y="36"/>
                </a:lnTo>
                <a:lnTo>
                  <a:pt x="95" y="42"/>
                </a:lnTo>
                <a:lnTo>
                  <a:pt x="97" y="48"/>
                </a:lnTo>
                <a:lnTo>
                  <a:pt x="98" y="54"/>
                </a:lnTo>
                <a:close/>
              </a:path>
            </a:pathLst>
          </a:custGeom>
          <a:solidFill>
            <a:srgbClr val="000080"/>
          </a:solidFill>
          <a:ln w="9525">
            <a:noFill/>
            <a:round/>
            <a:headEnd/>
            <a:tailEnd/>
          </a:ln>
        </p:spPr>
        <p:txBody>
          <a:bodyPr/>
          <a:lstStyle/>
          <a:p>
            <a:endParaRPr lang="en-US"/>
          </a:p>
        </p:txBody>
      </p:sp>
      <p:sp>
        <p:nvSpPr>
          <p:cNvPr id="24072" name="Freeform 520"/>
          <p:cNvSpPr>
            <a:spLocks noEditPoints="1"/>
          </p:cNvSpPr>
          <p:nvPr/>
        </p:nvSpPr>
        <p:spPr bwMode="auto">
          <a:xfrm>
            <a:off x="5726113" y="5054600"/>
            <a:ext cx="60325" cy="112713"/>
          </a:xfrm>
          <a:custGeom>
            <a:avLst/>
            <a:gdLst>
              <a:gd name="T0" fmla="*/ 2147483647 w 127"/>
              <a:gd name="T1" fmla="*/ 2147483647 h 215"/>
              <a:gd name="T2" fmla="*/ 2147483647 w 127"/>
              <a:gd name="T3" fmla="*/ 2147483647 h 215"/>
              <a:gd name="T4" fmla="*/ 2147483647 w 127"/>
              <a:gd name="T5" fmla="*/ 2147483647 h 215"/>
              <a:gd name="T6" fmla="*/ 2147483647 w 127"/>
              <a:gd name="T7" fmla="*/ 2147483647 h 215"/>
              <a:gd name="T8" fmla="*/ 2147483647 w 127"/>
              <a:gd name="T9" fmla="*/ 2147483647 h 215"/>
              <a:gd name="T10" fmla="*/ 2147483647 w 127"/>
              <a:gd name="T11" fmla="*/ 2147483647 h 215"/>
              <a:gd name="T12" fmla="*/ 2147483647 w 127"/>
              <a:gd name="T13" fmla="*/ 0 h 215"/>
              <a:gd name="T14" fmla="*/ 2147483647 w 127"/>
              <a:gd name="T15" fmla="*/ 2147483647 h 215"/>
              <a:gd name="T16" fmla="*/ 2147483647 w 127"/>
              <a:gd name="T17" fmla="*/ 2147483647 h 215"/>
              <a:gd name="T18" fmla="*/ 2147483647 w 127"/>
              <a:gd name="T19" fmla="*/ 2147483647 h 215"/>
              <a:gd name="T20" fmla="*/ 0 w 127"/>
              <a:gd name="T21" fmla="*/ 2147483647 h 215"/>
              <a:gd name="T22" fmla="*/ 2147483647 w 127"/>
              <a:gd name="T23" fmla="*/ 2147483647 h 215"/>
              <a:gd name="T24" fmla="*/ 2147483647 w 127"/>
              <a:gd name="T25" fmla="*/ 2147483647 h 215"/>
              <a:gd name="T26" fmla="*/ 2147483647 w 127"/>
              <a:gd name="T27" fmla="*/ 2147483647 h 215"/>
              <a:gd name="T28" fmla="*/ 2147483647 w 127"/>
              <a:gd name="T29" fmla="*/ 2147483647 h 215"/>
              <a:gd name="T30" fmla="*/ 2147483647 w 127"/>
              <a:gd name="T31" fmla="*/ 2147483647 h 215"/>
              <a:gd name="T32" fmla="*/ 2147483647 w 127"/>
              <a:gd name="T33" fmla="*/ 2147483647 h 215"/>
              <a:gd name="T34" fmla="*/ 2147483647 w 127"/>
              <a:gd name="T35" fmla="*/ 2147483647 h 215"/>
              <a:gd name="T36" fmla="*/ 2147483647 w 127"/>
              <a:gd name="T37" fmla="*/ 2147483647 h 215"/>
              <a:gd name="T38" fmla="*/ 2147483647 w 127"/>
              <a:gd name="T39" fmla="*/ 2147483647 h 215"/>
              <a:gd name="T40" fmla="*/ 2147483647 w 127"/>
              <a:gd name="T41" fmla="*/ 2147483647 h 215"/>
              <a:gd name="T42" fmla="*/ 2147483647 w 127"/>
              <a:gd name="T43" fmla="*/ 2147483647 h 215"/>
              <a:gd name="T44" fmla="*/ 2147483647 w 127"/>
              <a:gd name="T45" fmla="*/ 2147483647 h 215"/>
              <a:gd name="T46" fmla="*/ 2147483647 w 127"/>
              <a:gd name="T47" fmla="*/ 2147483647 h 215"/>
              <a:gd name="T48" fmla="*/ 2147483647 w 127"/>
              <a:gd name="T49" fmla="*/ 2147483647 h 215"/>
              <a:gd name="T50" fmla="*/ 2147483647 w 127"/>
              <a:gd name="T51" fmla="*/ 2147483647 h 215"/>
              <a:gd name="T52" fmla="*/ 2147483647 w 127"/>
              <a:gd name="T53" fmla="*/ 2147483647 h 215"/>
              <a:gd name="T54" fmla="*/ 2147483647 w 127"/>
              <a:gd name="T55" fmla="*/ 2147483647 h 215"/>
              <a:gd name="T56" fmla="*/ 2147483647 w 127"/>
              <a:gd name="T57" fmla="*/ 2147483647 h 215"/>
              <a:gd name="T58" fmla="*/ 2147483647 w 127"/>
              <a:gd name="T59" fmla="*/ 2147483647 h 215"/>
              <a:gd name="T60" fmla="*/ 2147483647 w 127"/>
              <a:gd name="T61" fmla="*/ 2147483647 h 215"/>
              <a:gd name="T62" fmla="*/ 2147483647 w 127"/>
              <a:gd name="T63" fmla="*/ 2147483647 h 215"/>
              <a:gd name="T64" fmla="*/ 2147483647 w 127"/>
              <a:gd name="T65" fmla="*/ 2147483647 h 215"/>
              <a:gd name="T66" fmla="*/ 2147483647 w 127"/>
              <a:gd name="T67" fmla="*/ 2147483647 h 215"/>
              <a:gd name="T68" fmla="*/ 2147483647 w 127"/>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7"/>
              <a:gd name="T106" fmla="*/ 0 h 215"/>
              <a:gd name="T107" fmla="*/ 127 w 127"/>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7" h="215">
                <a:moveTo>
                  <a:pt x="105" y="134"/>
                </a:moveTo>
                <a:lnTo>
                  <a:pt x="105" y="215"/>
                </a:lnTo>
                <a:lnTo>
                  <a:pt x="127" y="215"/>
                </a:lnTo>
                <a:lnTo>
                  <a:pt x="127" y="3"/>
                </a:lnTo>
                <a:lnTo>
                  <a:pt x="105" y="3"/>
                </a:lnTo>
                <a:lnTo>
                  <a:pt x="105" y="25"/>
                </a:lnTo>
                <a:lnTo>
                  <a:pt x="100" y="20"/>
                </a:lnTo>
                <a:lnTo>
                  <a:pt x="96" y="14"/>
                </a:lnTo>
                <a:lnTo>
                  <a:pt x="91" y="10"/>
                </a:lnTo>
                <a:lnTo>
                  <a:pt x="86" y="6"/>
                </a:lnTo>
                <a:lnTo>
                  <a:pt x="80" y="3"/>
                </a:lnTo>
                <a:lnTo>
                  <a:pt x="74" y="1"/>
                </a:lnTo>
                <a:lnTo>
                  <a:pt x="68" y="0"/>
                </a:lnTo>
                <a:lnTo>
                  <a:pt x="60" y="0"/>
                </a:lnTo>
                <a:lnTo>
                  <a:pt x="48" y="1"/>
                </a:lnTo>
                <a:lnTo>
                  <a:pt x="36" y="6"/>
                </a:lnTo>
                <a:lnTo>
                  <a:pt x="25" y="11"/>
                </a:lnTo>
                <a:lnTo>
                  <a:pt x="17" y="21"/>
                </a:lnTo>
                <a:lnTo>
                  <a:pt x="10" y="32"/>
                </a:lnTo>
                <a:lnTo>
                  <a:pt x="4" y="45"/>
                </a:lnTo>
                <a:lnTo>
                  <a:pt x="1" y="61"/>
                </a:lnTo>
                <a:lnTo>
                  <a:pt x="0" y="79"/>
                </a:lnTo>
                <a:lnTo>
                  <a:pt x="1" y="96"/>
                </a:lnTo>
                <a:lnTo>
                  <a:pt x="4" y="112"/>
                </a:lnTo>
                <a:lnTo>
                  <a:pt x="10" y="126"/>
                </a:lnTo>
                <a:lnTo>
                  <a:pt x="17" y="137"/>
                </a:lnTo>
                <a:lnTo>
                  <a:pt x="25" y="146"/>
                </a:lnTo>
                <a:lnTo>
                  <a:pt x="36" y="152"/>
                </a:lnTo>
                <a:lnTo>
                  <a:pt x="48" y="157"/>
                </a:lnTo>
                <a:lnTo>
                  <a:pt x="60" y="158"/>
                </a:lnTo>
                <a:lnTo>
                  <a:pt x="68" y="158"/>
                </a:lnTo>
                <a:lnTo>
                  <a:pt x="74" y="157"/>
                </a:lnTo>
                <a:lnTo>
                  <a:pt x="80" y="155"/>
                </a:lnTo>
                <a:lnTo>
                  <a:pt x="87" y="152"/>
                </a:lnTo>
                <a:lnTo>
                  <a:pt x="92" y="149"/>
                </a:lnTo>
                <a:lnTo>
                  <a:pt x="97" y="144"/>
                </a:lnTo>
                <a:lnTo>
                  <a:pt x="101" y="140"/>
                </a:lnTo>
                <a:lnTo>
                  <a:pt x="105" y="134"/>
                </a:lnTo>
                <a:close/>
                <a:moveTo>
                  <a:pt x="24" y="78"/>
                </a:moveTo>
                <a:lnTo>
                  <a:pt x="25" y="65"/>
                </a:lnTo>
                <a:lnTo>
                  <a:pt x="28" y="54"/>
                </a:lnTo>
                <a:lnTo>
                  <a:pt x="31" y="45"/>
                </a:lnTo>
                <a:lnTo>
                  <a:pt x="36" y="37"/>
                </a:lnTo>
                <a:lnTo>
                  <a:pt x="41" y="31"/>
                </a:lnTo>
                <a:lnTo>
                  <a:pt x="49" y="27"/>
                </a:lnTo>
                <a:lnTo>
                  <a:pt x="56" y="24"/>
                </a:lnTo>
                <a:lnTo>
                  <a:pt x="66" y="23"/>
                </a:lnTo>
                <a:lnTo>
                  <a:pt x="74" y="24"/>
                </a:lnTo>
                <a:lnTo>
                  <a:pt x="82" y="27"/>
                </a:lnTo>
                <a:lnTo>
                  <a:pt x="89" y="31"/>
                </a:lnTo>
                <a:lnTo>
                  <a:pt x="95" y="38"/>
                </a:lnTo>
                <a:lnTo>
                  <a:pt x="99" y="45"/>
                </a:lnTo>
                <a:lnTo>
                  <a:pt x="102" y="56"/>
                </a:lnTo>
                <a:lnTo>
                  <a:pt x="105" y="66"/>
                </a:lnTo>
                <a:lnTo>
                  <a:pt x="106" y="79"/>
                </a:lnTo>
                <a:lnTo>
                  <a:pt x="105" y="92"/>
                </a:lnTo>
                <a:lnTo>
                  <a:pt x="102" y="103"/>
                </a:lnTo>
                <a:lnTo>
                  <a:pt x="99" y="114"/>
                </a:lnTo>
                <a:lnTo>
                  <a:pt x="95" y="121"/>
                </a:lnTo>
                <a:lnTo>
                  <a:pt x="90" y="128"/>
                </a:lnTo>
                <a:lnTo>
                  <a:pt x="82" y="133"/>
                </a:lnTo>
                <a:lnTo>
                  <a:pt x="75" y="135"/>
                </a:lnTo>
                <a:lnTo>
                  <a:pt x="67" y="136"/>
                </a:lnTo>
                <a:lnTo>
                  <a:pt x="57" y="135"/>
                </a:lnTo>
                <a:lnTo>
                  <a:pt x="49" y="133"/>
                </a:lnTo>
                <a:lnTo>
                  <a:pt x="41" y="128"/>
                </a:lnTo>
                <a:lnTo>
                  <a:pt x="36" y="121"/>
                </a:lnTo>
                <a:lnTo>
                  <a:pt x="31" y="113"/>
                </a:lnTo>
                <a:lnTo>
                  <a:pt x="28" y="102"/>
                </a:lnTo>
                <a:lnTo>
                  <a:pt x="25" y="91"/>
                </a:lnTo>
                <a:lnTo>
                  <a:pt x="24" y="78"/>
                </a:lnTo>
                <a:close/>
              </a:path>
            </a:pathLst>
          </a:custGeom>
          <a:solidFill>
            <a:srgbClr val="000080"/>
          </a:solidFill>
          <a:ln w="9525">
            <a:noFill/>
            <a:round/>
            <a:headEnd/>
            <a:tailEnd/>
          </a:ln>
        </p:spPr>
        <p:txBody>
          <a:bodyPr/>
          <a:lstStyle/>
          <a:p>
            <a:endParaRPr lang="en-US"/>
          </a:p>
        </p:txBody>
      </p:sp>
      <p:sp>
        <p:nvSpPr>
          <p:cNvPr id="24073" name="Freeform 521"/>
          <p:cNvSpPr>
            <a:spLocks/>
          </p:cNvSpPr>
          <p:nvPr/>
        </p:nvSpPr>
        <p:spPr bwMode="auto">
          <a:xfrm>
            <a:off x="5802313" y="5056188"/>
            <a:ext cx="53975" cy="80962"/>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4" y="0"/>
                </a:moveTo>
                <a:lnTo>
                  <a:pt x="0" y="0"/>
                </a:lnTo>
                <a:lnTo>
                  <a:pt x="0" y="91"/>
                </a:lnTo>
                <a:lnTo>
                  <a:pt x="0" y="98"/>
                </a:lnTo>
                <a:lnTo>
                  <a:pt x="0" y="109"/>
                </a:lnTo>
                <a:lnTo>
                  <a:pt x="1" y="118"/>
                </a:lnTo>
                <a:lnTo>
                  <a:pt x="4" y="127"/>
                </a:lnTo>
                <a:lnTo>
                  <a:pt x="7" y="134"/>
                </a:lnTo>
                <a:lnTo>
                  <a:pt x="10" y="139"/>
                </a:lnTo>
                <a:lnTo>
                  <a:pt x="13" y="143"/>
                </a:lnTo>
                <a:lnTo>
                  <a:pt x="17" y="147"/>
                </a:lnTo>
                <a:lnTo>
                  <a:pt x="23" y="149"/>
                </a:lnTo>
                <a:lnTo>
                  <a:pt x="28" y="152"/>
                </a:lnTo>
                <a:lnTo>
                  <a:pt x="34" y="154"/>
                </a:lnTo>
                <a:lnTo>
                  <a:pt x="41" y="155"/>
                </a:lnTo>
                <a:lnTo>
                  <a:pt x="47" y="155"/>
                </a:lnTo>
                <a:lnTo>
                  <a:pt x="54" y="155"/>
                </a:lnTo>
                <a:lnTo>
                  <a:pt x="62" y="154"/>
                </a:lnTo>
                <a:lnTo>
                  <a:pt x="68" y="152"/>
                </a:lnTo>
                <a:lnTo>
                  <a:pt x="74" y="148"/>
                </a:lnTo>
                <a:lnTo>
                  <a:pt x="80" y="145"/>
                </a:lnTo>
                <a:lnTo>
                  <a:pt x="84" y="140"/>
                </a:lnTo>
                <a:lnTo>
                  <a:pt x="88" y="135"/>
                </a:lnTo>
                <a:lnTo>
                  <a:pt x="92" y="130"/>
                </a:lnTo>
                <a:lnTo>
                  <a:pt x="92" y="152"/>
                </a:lnTo>
                <a:lnTo>
                  <a:pt x="114" y="152"/>
                </a:lnTo>
                <a:lnTo>
                  <a:pt x="114" y="0"/>
                </a:lnTo>
                <a:lnTo>
                  <a:pt x="91" y="0"/>
                </a:lnTo>
                <a:lnTo>
                  <a:pt x="91" y="82"/>
                </a:lnTo>
                <a:lnTo>
                  <a:pt x="90" y="93"/>
                </a:lnTo>
                <a:lnTo>
                  <a:pt x="89" y="104"/>
                </a:lnTo>
                <a:lnTo>
                  <a:pt x="86" y="113"/>
                </a:lnTo>
                <a:lnTo>
                  <a:pt x="81" y="120"/>
                </a:lnTo>
                <a:lnTo>
                  <a:pt x="75" y="126"/>
                </a:lnTo>
                <a:lnTo>
                  <a:pt x="69" y="130"/>
                </a:lnTo>
                <a:lnTo>
                  <a:pt x="61" y="132"/>
                </a:lnTo>
                <a:lnTo>
                  <a:pt x="51" y="133"/>
                </a:lnTo>
                <a:lnTo>
                  <a:pt x="44" y="133"/>
                </a:lnTo>
                <a:lnTo>
                  <a:pt x="37" y="131"/>
                </a:lnTo>
                <a:lnTo>
                  <a:pt x="33" y="127"/>
                </a:lnTo>
                <a:lnTo>
                  <a:pt x="29" y="124"/>
                </a:lnTo>
                <a:lnTo>
                  <a:pt x="27" y="118"/>
                </a:lnTo>
                <a:lnTo>
                  <a:pt x="25" y="111"/>
                </a:lnTo>
                <a:lnTo>
                  <a:pt x="24" y="103"/>
                </a:lnTo>
                <a:lnTo>
                  <a:pt x="24" y="93"/>
                </a:lnTo>
                <a:lnTo>
                  <a:pt x="24" y="0"/>
                </a:lnTo>
                <a:close/>
              </a:path>
            </a:pathLst>
          </a:custGeom>
          <a:solidFill>
            <a:srgbClr val="000080"/>
          </a:solidFill>
          <a:ln w="9525">
            <a:noFill/>
            <a:round/>
            <a:headEnd/>
            <a:tailEnd/>
          </a:ln>
        </p:spPr>
        <p:txBody>
          <a:bodyPr/>
          <a:lstStyle/>
          <a:p>
            <a:endParaRPr lang="en-US"/>
          </a:p>
        </p:txBody>
      </p:sp>
      <p:sp>
        <p:nvSpPr>
          <p:cNvPr id="24074" name="Freeform 522"/>
          <p:cNvSpPr>
            <a:spLocks noEditPoints="1"/>
          </p:cNvSpPr>
          <p:nvPr/>
        </p:nvSpPr>
        <p:spPr bwMode="auto">
          <a:xfrm>
            <a:off x="5868988" y="5054600"/>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0" y="123"/>
                </a:lnTo>
                <a:lnTo>
                  <a:pt x="86" y="128"/>
                </a:lnTo>
                <a:lnTo>
                  <a:pt x="82" y="130"/>
                </a:lnTo>
                <a:lnTo>
                  <a:pt x="77" y="133"/>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39"/>
                </a:lnTo>
                <a:lnTo>
                  <a:pt x="36" y="34"/>
                </a:lnTo>
                <a:lnTo>
                  <a:pt x="41" y="28"/>
                </a:lnTo>
                <a:lnTo>
                  <a:pt x="47" y="24"/>
                </a:lnTo>
                <a:lnTo>
                  <a:pt x="54" y="23"/>
                </a:lnTo>
                <a:lnTo>
                  <a:pt x="62" y="22"/>
                </a:lnTo>
                <a:lnTo>
                  <a:pt x="70" y="23"/>
                </a:lnTo>
                <a:lnTo>
                  <a:pt x="78" y="24"/>
                </a:lnTo>
                <a:lnTo>
                  <a:pt x="84" y="29"/>
                </a:lnTo>
                <a:lnTo>
                  <a:pt x="89" y="34"/>
                </a:lnTo>
                <a:lnTo>
                  <a:pt x="94" y="39"/>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4075" name="Freeform 523"/>
          <p:cNvSpPr>
            <a:spLocks/>
          </p:cNvSpPr>
          <p:nvPr/>
        </p:nvSpPr>
        <p:spPr bwMode="auto">
          <a:xfrm>
            <a:off x="5935663" y="5054600"/>
            <a:ext cx="52387"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3" y="128"/>
                </a:lnTo>
                <a:lnTo>
                  <a:pt x="8" y="137"/>
                </a:lnTo>
                <a:lnTo>
                  <a:pt x="14" y="144"/>
                </a:lnTo>
                <a:lnTo>
                  <a:pt x="22" y="150"/>
                </a:lnTo>
                <a:lnTo>
                  <a:pt x="32" y="155"/>
                </a:lnTo>
                <a:lnTo>
                  <a:pt x="42" y="157"/>
                </a:lnTo>
                <a:lnTo>
                  <a:pt x="55" y="158"/>
                </a:lnTo>
                <a:lnTo>
                  <a:pt x="68" y="157"/>
                </a:lnTo>
                <a:lnTo>
                  <a:pt x="79" y="155"/>
                </a:lnTo>
                <a:lnTo>
                  <a:pt x="89" y="151"/>
                </a:lnTo>
                <a:lnTo>
                  <a:pt x="97" y="145"/>
                </a:lnTo>
                <a:lnTo>
                  <a:pt x="103" y="138"/>
                </a:lnTo>
                <a:lnTo>
                  <a:pt x="108" y="130"/>
                </a:lnTo>
                <a:lnTo>
                  <a:pt x="111" y="120"/>
                </a:lnTo>
                <a:lnTo>
                  <a:pt x="112" y="109"/>
                </a:lnTo>
                <a:lnTo>
                  <a:pt x="111" y="100"/>
                </a:lnTo>
                <a:lnTo>
                  <a:pt x="110" y="93"/>
                </a:lnTo>
                <a:lnTo>
                  <a:pt x="107" y="86"/>
                </a:lnTo>
                <a:lnTo>
                  <a:pt x="101" y="81"/>
                </a:lnTo>
                <a:lnTo>
                  <a:pt x="96" y="77"/>
                </a:lnTo>
                <a:lnTo>
                  <a:pt x="89" y="73"/>
                </a:lnTo>
                <a:lnTo>
                  <a:pt x="80" y="70"/>
                </a:lnTo>
                <a:lnTo>
                  <a:pt x="71" y="67"/>
                </a:lnTo>
                <a:lnTo>
                  <a:pt x="47" y="61"/>
                </a:lnTo>
                <a:lnTo>
                  <a:pt x="42" y="59"/>
                </a:lnTo>
                <a:lnTo>
                  <a:pt x="38" y="58"/>
                </a:lnTo>
                <a:lnTo>
                  <a:pt x="34" y="57"/>
                </a:lnTo>
                <a:lnTo>
                  <a:pt x="31" y="54"/>
                </a:lnTo>
                <a:lnTo>
                  <a:pt x="29" y="52"/>
                </a:lnTo>
                <a:lnTo>
                  <a:pt x="26" y="50"/>
                </a:lnTo>
                <a:lnTo>
                  <a:pt x="25" y="46"/>
                </a:lnTo>
                <a:lnTo>
                  <a:pt x="25" y="43"/>
                </a:lnTo>
                <a:lnTo>
                  <a:pt x="25" y="38"/>
                </a:lnTo>
                <a:lnTo>
                  <a:pt x="27" y="34"/>
                </a:lnTo>
                <a:lnTo>
                  <a:pt x="30" y="30"/>
                </a:lnTo>
                <a:lnTo>
                  <a:pt x="33" y="28"/>
                </a:lnTo>
                <a:lnTo>
                  <a:pt x="37" y="25"/>
                </a:lnTo>
                <a:lnTo>
                  <a:pt x="42" y="23"/>
                </a:lnTo>
                <a:lnTo>
                  <a:pt x="47" y="22"/>
                </a:lnTo>
                <a:lnTo>
                  <a:pt x="55" y="22"/>
                </a:lnTo>
                <a:lnTo>
                  <a:pt x="61" y="22"/>
                </a:lnTo>
                <a:lnTo>
                  <a:pt x="68" y="23"/>
                </a:lnTo>
                <a:lnTo>
                  <a:pt x="73" y="25"/>
                </a:lnTo>
                <a:lnTo>
                  <a:pt x="77" y="29"/>
                </a:lnTo>
                <a:lnTo>
                  <a:pt x="81" y="32"/>
                </a:lnTo>
                <a:lnTo>
                  <a:pt x="83" y="36"/>
                </a:lnTo>
                <a:lnTo>
                  <a:pt x="85" y="41"/>
                </a:lnTo>
                <a:lnTo>
                  <a:pt x="87" y="46"/>
                </a:lnTo>
                <a:lnTo>
                  <a:pt x="109" y="46"/>
                </a:lnTo>
                <a:lnTo>
                  <a:pt x="108" y="36"/>
                </a:lnTo>
                <a:lnTo>
                  <a:pt x="104" y="27"/>
                </a:lnTo>
                <a:lnTo>
                  <a:pt x="100" y="18"/>
                </a:lnTo>
                <a:lnTo>
                  <a:pt x="94" y="13"/>
                </a:lnTo>
                <a:lnTo>
                  <a:pt x="87" y="7"/>
                </a:lnTo>
                <a:lnTo>
                  <a:pt x="77" y="3"/>
                </a:lnTo>
                <a:lnTo>
                  <a:pt x="66" y="1"/>
                </a:lnTo>
                <a:lnTo>
                  <a:pt x="55" y="0"/>
                </a:lnTo>
                <a:lnTo>
                  <a:pt x="43" y="1"/>
                </a:lnTo>
                <a:lnTo>
                  <a:pt x="33" y="3"/>
                </a:lnTo>
                <a:lnTo>
                  <a:pt x="24" y="7"/>
                </a:lnTo>
                <a:lnTo>
                  <a:pt x="17" y="11"/>
                </a:lnTo>
                <a:lnTo>
                  <a:pt x="11" y="18"/>
                </a:lnTo>
                <a:lnTo>
                  <a:pt x="6" y="25"/>
                </a:lnTo>
                <a:lnTo>
                  <a:pt x="4" y="34"/>
                </a:lnTo>
                <a:lnTo>
                  <a:pt x="3" y="43"/>
                </a:lnTo>
                <a:lnTo>
                  <a:pt x="4" y="52"/>
                </a:lnTo>
                <a:lnTo>
                  <a:pt x="5" y="59"/>
                </a:lnTo>
                <a:lnTo>
                  <a:pt x="8" y="66"/>
                </a:lnTo>
                <a:lnTo>
                  <a:pt x="13" y="71"/>
                </a:lnTo>
                <a:lnTo>
                  <a:pt x="18" y="75"/>
                </a:lnTo>
                <a:lnTo>
                  <a:pt x="24" y="79"/>
                </a:lnTo>
                <a:lnTo>
                  <a:pt x="33" y="82"/>
                </a:lnTo>
                <a:lnTo>
                  <a:pt x="41" y="85"/>
                </a:lnTo>
                <a:lnTo>
                  <a:pt x="69" y="93"/>
                </a:lnTo>
                <a:lnTo>
                  <a:pt x="73" y="94"/>
                </a:lnTo>
                <a:lnTo>
                  <a:pt x="78" y="95"/>
                </a:lnTo>
                <a:lnTo>
                  <a:pt x="81" y="98"/>
                </a:lnTo>
                <a:lnTo>
                  <a:pt x="84" y="99"/>
                </a:lnTo>
                <a:lnTo>
                  <a:pt x="87" y="102"/>
                </a:lnTo>
                <a:lnTo>
                  <a:pt x="89" y="105"/>
                </a:lnTo>
                <a:lnTo>
                  <a:pt x="90" y="108"/>
                </a:lnTo>
                <a:lnTo>
                  <a:pt x="90" y="113"/>
                </a:lnTo>
                <a:lnTo>
                  <a:pt x="89" y="117"/>
                </a:lnTo>
                <a:lnTo>
                  <a:pt x="88" y="122"/>
                </a:lnTo>
                <a:lnTo>
                  <a:pt x="84" y="127"/>
                </a:lnTo>
                <a:lnTo>
                  <a:pt x="81" y="129"/>
                </a:lnTo>
                <a:lnTo>
                  <a:pt x="76" y="133"/>
                </a:lnTo>
                <a:lnTo>
                  <a:pt x="71" y="135"/>
                </a:lnTo>
                <a:lnTo>
                  <a:pt x="64" y="136"/>
                </a:lnTo>
                <a:lnTo>
                  <a:pt x="57" y="136"/>
                </a:lnTo>
                <a:lnTo>
                  <a:pt x="50" y="136"/>
                </a:lnTo>
                <a:lnTo>
                  <a:pt x="42" y="134"/>
                </a:lnTo>
                <a:lnTo>
                  <a:pt x="36" y="131"/>
                </a:lnTo>
                <a:lnTo>
                  <a:pt x="32" y="128"/>
                </a:lnTo>
                <a:lnTo>
                  <a:pt x="27" y="124"/>
                </a:lnTo>
                <a:lnTo>
                  <a:pt x="24" y="119"/>
                </a:lnTo>
                <a:lnTo>
                  <a:pt x="22" y="113"/>
                </a:lnTo>
                <a:lnTo>
                  <a:pt x="21" y="106"/>
                </a:lnTo>
                <a:lnTo>
                  <a:pt x="0" y="106"/>
                </a:lnTo>
                <a:close/>
              </a:path>
            </a:pathLst>
          </a:custGeom>
          <a:solidFill>
            <a:srgbClr val="000080"/>
          </a:solidFill>
          <a:ln w="9525">
            <a:noFill/>
            <a:round/>
            <a:headEnd/>
            <a:tailEnd/>
          </a:ln>
        </p:spPr>
        <p:txBody>
          <a:bodyPr/>
          <a:lstStyle/>
          <a:p>
            <a:endParaRPr lang="en-US"/>
          </a:p>
        </p:txBody>
      </p:sp>
      <p:sp>
        <p:nvSpPr>
          <p:cNvPr id="24076" name="Freeform 524"/>
          <p:cNvSpPr>
            <a:spLocks noEditPoints="1"/>
          </p:cNvSpPr>
          <p:nvPr/>
        </p:nvSpPr>
        <p:spPr bwMode="auto">
          <a:xfrm>
            <a:off x="6034088" y="5026025"/>
            <a:ext cx="68262" cy="109538"/>
          </a:xfrm>
          <a:custGeom>
            <a:avLst/>
            <a:gdLst>
              <a:gd name="T0" fmla="*/ 2147483647 w 143"/>
              <a:gd name="T1" fmla="*/ 2147483647 h 208"/>
              <a:gd name="T2" fmla="*/ 2147483647 w 143"/>
              <a:gd name="T3" fmla="*/ 2147483647 h 208"/>
              <a:gd name="T4" fmla="*/ 2147483647 w 143"/>
              <a:gd name="T5" fmla="*/ 2147483647 h 208"/>
              <a:gd name="T6" fmla="*/ 2147483647 w 143"/>
              <a:gd name="T7" fmla="*/ 2147483647 h 208"/>
              <a:gd name="T8" fmla="*/ 2147483647 w 143"/>
              <a:gd name="T9" fmla="*/ 2147483647 h 208"/>
              <a:gd name="T10" fmla="*/ 2147483647 w 143"/>
              <a:gd name="T11" fmla="*/ 2147483647 h 208"/>
              <a:gd name="T12" fmla="*/ 2147483647 w 143"/>
              <a:gd name="T13" fmla="*/ 2147483647 h 208"/>
              <a:gd name="T14" fmla="*/ 2147483647 w 143"/>
              <a:gd name="T15" fmla="*/ 2147483647 h 208"/>
              <a:gd name="T16" fmla="*/ 2147483647 w 143"/>
              <a:gd name="T17" fmla="*/ 2147483647 h 208"/>
              <a:gd name="T18" fmla="*/ 2147483647 w 143"/>
              <a:gd name="T19" fmla="*/ 2147483647 h 208"/>
              <a:gd name="T20" fmla="*/ 2147483647 w 143"/>
              <a:gd name="T21" fmla="*/ 2147483647 h 208"/>
              <a:gd name="T22" fmla="*/ 2147483647 w 143"/>
              <a:gd name="T23" fmla="*/ 2147483647 h 208"/>
              <a:gd name="T24" fmla="*/ 2147483647 w 143"/>
              <a:gd name="T25" fmla="*/ 2147483647 h 208"/>
              <a:gd name="T26" fmla="*/ 2147483647 w 143"/>
              <a:gd name="T27" fmla="*/ 2147483647 h 208"/>
              <a:gd name="T28" fmla="*/ 2147483647 w 143"/>
              <a:gd name="T29" fmla="*/ 2147483647 h 208"/>
              <a:gd name="T30" fmla="*/ 2147483647 w 143"/>
              <a:gd name="T31" fmla="*/ 2147483647 h 208"/>
              <a:gd name="T32" fmla="*/ 2147483647 w 143"/>
              <a:gd name="T33" fmla="*/ 2147483647 h 208"/>
              <a:gd name="T34" fmla="*/ 2147483647 w 143"/>
              <a:gd name="T35" fmla="*/ 2147483647 h 208"/>
              <a:gd name="T36" fmla="*/ 2147483647 w 143"/>
              <a:gd name="T37" fmla="*/ 2147483647 h 208"/>
              <a:gd name="T38" fmla="*/ 2147483647 w 143"/>
              <a:gd name="T39" fmla="*/ 2147483647 h 208"/>
              <a:gd name="T40" fmla="*/ 2147483647 w 143"/>
              <a:gd name="T41" fmla="*/ 2147483647 h 208"/>
              <a:gd name="T42" fmla="*/ 2147483647 w 143"/>
              <a:gd name="T43" fmla="*/ 2147483647 h 208"/>
              <a:gd name="T44" fmla="*/ 2147483647 w 143"/>
              <a:gd name="T45" fmla="*/ 2147483647 h 208"/>
              <a:gd name="T46" fmla="*/ 2147483647 w 143"/>
              <a:gd name="T47" fmla="*/ 2147483647 h 208"/>
              <a:gd name="T48" fmla="*/ 2147483647 w 143"/>
              <a:gd name="T49" fmla="*/ 2147483647 h 208"/>
              <a:gd name="T50" fmla="*/ 2147483647 w 143"/>
              <a:gd name="T51" fmla="*/ 2147483647 h 208"/>
              <a:gd name="T52" fmla="*/ 2147483647 w 143"/>
              <a:gd name="T53" fmla="*/ 2147483647 h 208"/>
              <a:gd name="T54" fmla="*/ 2147483647 w 143"/>
              <a:gd name="T55" fmla="*/ 2147483647 h 208"/>
              <a:gd name="T56" fmla="*/ 2147483647 w 143"/>
              <a:gd name="T57" fmla="*/ 2147483647 h 208"/>
              <a:gd name="T58" fmla="*/ 2147483647 w 143"/>
              <a:gd name="T59" fmla="*/ 2147483647 h 208"/>
              <a:gd name="T60" fmla="*/ 2147483647 w 143"/>
              <a:gd name="T61" fmla="*/ 2147483647 h 208"/>
              <a:gd name="T62" fmla="*/ 2147483647 w 143"/>
              <a:gd name="T63" fmla="*/ 2147483647 h 208"/>
              <a:gd name="T64" fmla="*/ 2147483647 w 143"/>
              <a:gd name="T65" fmla="*/ 2147483647 h 208"/>
              <a:gd name="T66" fmla="*/ 2147483647 w 143"/>
              <a:gd name="T67" fmla="*/ 2147483647 h 208"/>
              <a:gd name="T68" fmla="*/ 2147483647 w 143"/>
              <a:gd name="T69" fmla="*/ 2147483647 h 208"/>
              <a:gd name="T70" fmla="*/ 2147483647 w 143"/>
              <a:gd name="T71" fmla="*/ 2147483647 h 208"/>
              <a:gd name="T72" fmla="*/ 2147483647 w 143"/>
              <a:gd name="T73" fmla="*/ 0 h 208"/>
              <a:gd name="T74" fmla="*/ 0 w 143"/>
              <a:gd name="T75" fmla="*/ 2147483647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8"/>
              <a:gd name="T116" fmla="*/ 143 w 143"/>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8">
                <a:moveTo>
                  <a:pt x="25" y="182"/>
                </a:moveTo>
                <a:lnTo>
                  <a:pt x="25" y="111"/>
                </a:lnTo>
                <a:lnTo>
                  <a:pt x="75" y="111"/>
                </a:lnTo>
                <a:lnTo>
                  <a:pt x="84" y="111"/>
                </a:lnTo>
                <a:lnTo>
                  <a:pt x="94" y="113"/>
                </a:lnTo>
                <a:lnTo>
                  <a:pt x="101" y="116"/>
                </a:lnTo>
                <a:lnTo>
                  <a:pt x="106" y="119"/>
                </a:lnTo>
                <a:lnTo>
                  <a:pt x="111" y="124"/>
                </a:lnTo>
                <a:lnTo>
                  <a:pt x="115" y="130"/>
                </a:lnTo>
                <a:lnTo>
                  <a:pt x="116" y="137"/>
                </a:lnTo>
                <a:lnTo>
                  <a:pt x="117" y="146"/>
                </a:lnTo>
                <a:lnTo>
                  <a:pt x="116" y="154"/>
                </a:lnTo>
                <a:lnTo>
                  <a:pt x="115" y="161"/>
                </a:lnTo>
                <a:lnTo>
                  <a:pt x="112" y="168"/>
                </a:lnTo>
                <a:lnTo>
                  <a:pt x="107" y="173"/>
                </a:lnTo>
                <a:lnTo>
                  <a:pt x="101" y="176"/>
                </a:lnTo>
                <a:lnTo>
                  <a:pt x="95" y="180"/>
                </a:lnTo>
                <a:lnTo>
                  <a:pt x="86" y="181"/>
                </a:lnTo>
                <a:lnTo>
                  <a:pt x="78" y="182"/>
                </a:lnTo>
                <a:lnTo>
                  <a:pt x="25" y="182"/>
                </a:lnTo>
                <a:close/>
                <a:moveTo>
                  <a:pt x="25" y="88"/>
                </a:moveTo>
                <a:lnTo>
                  <a:pt x="25" y="24"/>
                </a:lnTo>
                <a:lnTo>
                  <a:pt x="73" y="24"/>
                </a:lnTo>
                <a:lnTo>
                  <a:pt x="81" y="24"/>
                </a:lnTo>
                <a:lnTo>
                  <a:pt x="89" y="26"/>
                </a:lnTo>
                <a:lnTo>
                  <a:pt x="96" y="28"/>
                </a:lnTo>
                <a:lnTo>
                  <a:pt x="100" y="32"/>
                </a:lnTo>
                <a:lnTo>
                  <a:pt x="104" y="35"/>
                </a:lnTo>
                <a:lnTo>
                  <a:pt x="107" y="41"/>
                </a:lnTo>
                <a:lnTo>
                  <a:pt x="109" y="47"/>
                </a:lnTo>
                <a:lnTo>
                  <a:pt x="110" y="55"/>
                </a:lnTo>
                <a:lnTo>
                  <a:pt x="109" y="63"/>
                </a:lnTo>
                <a:lnTo>
                  <a:pt x="107" y="70"/>
                </a:lnTo>
                <a:lnTo>
                  <a:pt x="104" y="75"/>
                </a:lnTo>
                <a:lnTo>
                  <a:pt x="100" y="80"/>
                </a:lnTo>
                <a:lnTo>
                  <a:pt x="95" y="83"/>
                </a:lnTo>
                <a:lnTo>
                  <a:pt x="87" y="85"/>
                </a:lnTo>
                <a:lnTo>
                  <a:pt x="80" y="88"/>
                </a:lnTo>
                <a:lnTo>
                  <a:pt x="71" y="88"/>
                </a:lnTo>
                <a:lnTo>
                  <a:pt x="25" y="88"/>
                </a:lnTo>
                <a:close/>
                <a:moveTo>
                  <a:pt x="0" y="208"/>
                </a:moveTo>
                <a:lnTo>
                  <a:pt x="80" y="208"/>
                </a:lnTo>
                <a:lnTo>
                  <a:pt x="95" y="206"/>
                </a:lnTo>
                <a:lnTo>
                  <a:pt x="106" y="203"/>
                </a:lnTo>
                <a:lnTo>
                  <a:pt x="118" y="198"/>
                </a:lnTo>
                <a:lnTo>
                  <a:pt x="126" y="190"/>
                </a:lnTo>
                <a:lnTo>
                  <a:pt x="134" y="182"/>
                </a:lnTo>
                <a:lnTo>
                  <a:pt x="139" y="172"/>
                </a:lnTo>
                <a:lnTo>
                  <a:pt x="142" y="159"/>
                </a:lnTo>
                <a:lnTo>
                  <a:pt x="143" y="146"/>
                </a:lnTo>
                <a:lnTo>
                  <a:pt x="142" y="137"/>
                </a:lnTo>
                <a:lnTo>
                  <a:pt x="141" y="127"/>
                </a:lnTo>
                <a:lnTo>
                  <a:pt x="138" y="119"/>
                </a:lnTo>
                <a:lnTo>
                  <a:pt x="134" y="112"/>
                </a:lnTo>
                <a:lnTo>
                  <a:pt x="129" y="106"/>
                </a:lnTo>
                <a:lnTo>
                  <a:pt x="123" y="102"/>
                </a:lnTo>
                <a:lnTo>
                  <a:pt x="116" y="98"/>
                </a:lnTo>
                <a:lnTo>
                  <a:pt x="109" y="96"/>
                </a:lnTo>
                <a:lnTo>
                  <a:pt x="115" y="92"/>
                </a:lnTo>
                <a:lnTo>
                  <a:pt x="120" y="89"/>
                </a:lnTo>
                <a:lnTo>
                  <a:pt x="124" y="84"/>
                </a:lnTo>
                <a:lnTo>
                  <a:pt x="129" y="78"/>
                </a:lnTo>
                <a:lnTo>
                  <a:pt x="131" y="73"/>
                </a:lnTo>
                <a:lnTo>
                  <a:pt x="133" y="66"/>
                </a:lnTo>
                <a:lnTo>
                  <a:pt x="135" y="59"/>
                </a:lnTo>
                <a:lnTo>
                  <a:pt x="135" y="52"/>
                </a:lnTo>
                <a:lnTo>
                  <a:pt x="134" y="39"/>
                </a:lnTo>
                <a:lnTo>
                  <a:pt x="132" y="28"/>
                </a:lnTo>
                <a:lnTo>
                  <a:pt x="126" y="20"/>
                </a:lnTo>
                <a:lnTo>
                  <a:pt x="120" y="13"/>
                </a:lnTo>
                <a:lnTo>
                  <a:pt x="112" y="7"/>
                </a:lnTo>
                <a:lnTo>
                  <a:pt x="102" y="4"/>
                </a:lnTo>
                <a:lnTo>
                  <a:pt x="90" y="2"/>
                </a:lnTo>
                <a:lnTo>
                  <a:pt x="76" y="0"/>
                </a:lnTo>
                <a:lnTo>
                  <a:pt x="0" y="0"/>
                </a:lnTo>
                <a:lnTo>
                  <a:pt x="0" y="208"/>
                </a:lnTo>
                <a:close/>
              </a:path>
            </a:pathLst>
          </a:custGeom>
          <a:solidFill>
            <a:srgbClr val="000080"/>
          </a:solidFill>
          <a:ln w="9525">
            <a:noFill/>
            <a:round/>
            <a:headEnd/>
            <a:tailEnd/>
          </a:ln>
        </p:spPr>
        <p:txBody>
          <a:bodyPr/>
          <a:lstStyle/>
          <a:p>
            <a:endParaRPr lang="en-US"/>
          </a:p>
        </p:txBody>
      </p:sp>
      <p:sp>
        <p:nvSpPr>
          <p:cNvPr id="24077" name="Rectangle 525"/>
          <p:cNvSpPr>
            <a:spLocks noChangeArrowheads="1"/>
          </p:cNvSpPr>
          <p:nvPr/>
        </p:nvSpPr>
        <p:spPr bwMode="auto">
          <a:xfrm>
            <a:off x="6116638" y="5119688"/>
            <a:ext cx="12700" cy="15875"/>
          </a:xfrm>
          <a:prstGeom prst="rect">
            <a:avLst/>
          </a:prstGeom>
          <a:solidFill>
            <a:srgbClr val="000080"/>
          </a:solidFill>
          <a:ln w="9525">
            <a:noFill/>
            <a:miter lim="800000"/>
            <a:headEnd/>
            <a:tailEnd/>
          </a:ln>
        </p:spPr>
        <p:txBody>
          <a:bodyPr/>
          <a:lstStyle/>
          <a:p>
            <a:endParaRPr lang="ru-RU" altLang="en-US"/>
          </a:p>
        </p:txBody>
      </p:sp>
      <p:sp>
        <p:nvSpPr>
          <p:cNvPr id="24078" name="Freeform 526"/>
          <p:cNvSpPr>
            <a:spLocks noEditPoints="1"/>
          </p:cNvSpPr>
          <p:nvPr/>
        </p:nvSpPr>
        <p:spPr bwMode="auto">
          <a:xfrm>
            <a:off x="4851400" y="5226050"/>
            <a:ext cx="60325" cy="103188"/>
          </a:xfrm>
          <a:custGeom>
            <a:avLst/>
            <a:gdLst>
              <a:gd name="T0" fmla="*/ 2147483647 w 129"/>
              <a:gd name="T1" fmla="*/ 2147483647 h 195"/>
              <a:gd name="T2" fmla="*/ 2147483647 w 129"/>
              <a:gd name="T3" fmla="*/ 2147483647 h 195"/>
              <a:gd name="T4" fmla="*/ 2147483647 w 129"/>
              <a:gd name="T5" fmla="*/ 2147483647 h 195"/>
              <a:gd name="T6" fmla="*/ 2147483647 w 129"/>
              <a:gd name="T7" fmla="*/ 2147483647 h 195"/>
              <a:gd name="T8" fmla="*/ 2147483647 w 129"/>
              <a:gd name="T9" fmla="*/ 2147483647 h 195"/>
              <a:gd name="T10" fmla="*/ 2147483647 w 129"/>
              <a:gd name="T11" fmla="*/ 2147483647 h 195"/>
              <a:gd name="T12" fmla="*/ 2147483647 w 129"/>
              <a:gd name="T13" fmla="*/ 0 h 195"/>
              <a:gd name="T14" fmla="*/ 2147483647 w 129"/>
              <a:gd name="T15" fmla="*/ 0 h 195"/>
              <a:gd name="T16" fmla="*/ 0 w 129"/>
              <a:gd name="T17" fmla="*/ 2147483647 h 195"/>
              <a:gd name="T18" fmla="*/ 0 w 129"/>
              <a:gd name="T19" fmla="*/ 2147483647 h 195"/>
              <a:gd name="T20" fmla="*/ 2147483647 w 129"/>
              <a:gd name="T21" fmla="*/ 2147483647 h 195"/>
              <a:gd name="T22" fmla="*/ 2147483647 w 129"/>
              <a:gd name="T23" fmla="*/ 2147483647 h 195"/>
              <a:gd name="T24" fmla="*/ 2147483647 w 129"/>
              <a:gd name="T25" fmla="*/ 2147483647 h 195"/>
              <a:gd name="T26" fmla="*/ 2147483647 w 129"/>
              <a:gd name="T27" fmla="*/ 2147483647 h 195"/>
              <a:gd name="T28" fmla="*/ 2147483647 w 129"/>
              <a:gd name="T29" fmla="*/ 2147483647 h 195"/>
              <a:gd name="T30" fmla="*/ 2147483647 w 129"/>
              <a:gd name="T31" fmla="*/ 2147483647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5"/>
              <a:gd name="T50" fmla="*/ 129 w 129"/>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5">
                <a:moveTo>
                  <a:pt x="79" y="195"/>
                </a:moveTo>
                <a:lnTo>
                  <a:pt x="103" y="195"/>
                </a:lnTo>
                <a:lnTo>
                  <a:pt x="103" y="146"/>
                </a:lnTo>
                <a:lnTo>
                  <a:pt x="129" y="146"/>
                </a:lnTo>
                <a:lnTo>
                  <a:pt x="129" y="123"/>
                </a:lnTo>
                <a:lnTo>
                  <a:pt x="103" y="123"/>
                </a:lnTo>
                <a:lnTo>
                  <a:pt x="103" y="0"/>
                </a:lnTo>
                <a:lnTo>
                  <a:pt x="79" y="0"/>
                </a:lnTo>
                <a:lnTo>
                  <a:pt x="0" y="121"/>
                </a:lnTo>
                <a:lnTo>
                  <a:pt x="0" y="146"/>
                </a:lnTo>
                <a:lnTo>
                  <a:pt x="79" y="146"/>
                </a:lnTo>
                <a:lnTo>
                  <a:pt x="79" y="195"/>
                </a:lnTo>
                <a:close/>
                <a:moveTo>
                  <a:pt x="22" y="123"/>
                </a:moveTo>
                <a:lnTo>
                  <a:pt x="79" y="33"/>
                </a:lnTo>
                <a:lnTo>
                  <a:pt x="79" y="123"/>
                </a:lnTo>
                <a:lnTo>
                  <a:pt x="22" y="123"/>
                </a:lnTo>
                <a:close/>
              </a:path>
            </a:pathLst>
          </a:custGeom>
          <a:solidFill>
            <a:srgbClr val="000080"/>
          </a:solidFill>
          <a:ln w="9525">
            <a:noFill/>
            <a:round/>
            <a:headEnd/>
            <a:tailEnd/>
          </a:ln>
        </p:spPr>
        <p:txBody>
          <a:bodyPr/>
          <a:lstStyle/>
          <a:p>
            <a:endParaRPr lang="en-US"/>
          </a:p>
        </p:txBody>
      </p:sp>
      <p:sp>
        <p:nvSpPr>
          <p:cNvPr id="24079" name="Freeform 527"/>
          <p:cNvSpPr>
            <a:spLocks noEditPoints="1"/>
          </p:cNvSpPr>
          <p:nvPr/>
        </p:nvSpPr>
        <p:spPr bwMode="auto">
          <a:xfrm>
            <a:off x="4919663" y="5222875"/>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4"/>
                </a:lnTo>
                <a:lnTo>
                  <a:pt x="82" y="1"/>
                </a:lnTo>
                <a:lnTo>
                  <a:pt x="69" y="0"/>
                </a:lnTo>
                <a:lnTo>
                  <a:pt x="62" y="0"/>
                </a:lnTo>
                <a:lnTo>
                  <a:pt x="54" y="2"/>
                </a:lnTo>
                <a:lnTo>
                  <a:pt x="47" y="5"/>
                </a:lnTo>
                <a:lnTo>
                  <a:pt x="40" y="7"/>
                </a:lnTo>
                <a:lnTo>
                  <a:pt x="34" y="12"/>
                </a:lnTo>
                <a:lnTo>
                  <a:pt x="29" y="16"/>
                </a:lnTo>
                <a:lnTo>
                  <a:pt x="24" y="22"/>
                </a:lnTo>
                <a:lnTo>
                  <a:pt x="18" y="28"/>
                </a:lnTo>
                <a:lnTo>
                  <a:pt x="14" y="36"/>
                </a:lnTo>
                <a:lnTo>
                  <a:pt x="11" y="44"/>
                </a:lnTo>
                <a:lnTo>
                  <a:pt x="8" y="54"/>
                </a:lnTo>
                <a:lnTo>
                  <a:pt x="5" y="63"/>
                </a:lnTo>
                <a:lnTo>
                  <a:pt x="4" y="73"/>
                </a:lnTo>
                <a:lnTo>
                  <a:pt x="1" y="85"/>
                </a:lnTo>
                <a:lnTo>
                  <a:pt x="0" y="98"/>
                </a:lnTo>
                <a:lnTo>
                  <a:pt x="0" y="111"/>
                </a:lnTo>
                <a:lnTo>
                  <a:pt x="0" y="122"/>
                </a:lnTo>
                <a:lnTo>
                  <a:pt x="1" y="133"/>
                </a:lnTo>
                <a:lnTo>
                  <a:pt x="3" y="142"/>
                </a:lnTo>
                <a:lnTo>
                  <a:pt x="5" y="151"/>
                </a:lnTo>
                <a:lnTo>
                  <a:pt x="7" y="160"/>
                </a:lnTo>
                <a:lnTo>
                  <a:pt x="10" y="167"/>
                </a:lnTo>
                <a:lnTo>
                  <a:pt x="13" y="174"/>
                </a:lnTo>
                <a:lnTo>
                  <a:pt x="17" y="181"/>
                </a:lnTo>
                <a:lnTo>
                  <a:pt x="22" y="185"/>
                </a:lnTo>
                <a:lnTo>
                  <a:pt x="27" y="190"/>
                </a:lnTo>
                <a:lnTo>
                  <a:pt x="32" y="194"/>
                </a:lnTo>
                <a:lnTo>
                  <a:pt x="38" y="198"/>
                </a:lnTo>
                <a:lnTo>
                  <a:pt x="45" y="200"/>
                </a:lnTo>
                <a:lnTo>
                  <a:pt x="51" y="203"/>
                </a:lnTo>
                <a:lnTo>
                  <a:pt x="58" y="204"/>
                </a:lnTo>
                <a:lnTo>
                  <a:pt x="66" y="204"/>
                </a:lnTo>
                <a:lnTo>
                  <a:pt x="80" y="203"/>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9"/>
                </a:lnTo>
                <a:lnTo>
                  <a:pt x="104" y="80"/>
                </a:lnTo>
                <a:lnTo>
                  <a:pt x="93" y="75"/>
                </a:lnTo>
                <a:lnTo>
                  <a:pt x="83" y="71"/>
                </a:lnTo>
                <a:lnTo>
                  <a:pt x="70" y="70"/>
                </a:lnTo>
                <a:lnTo>
                  <a:pt x="57" y="71"/>
                </a:lnTo>
                <a:lnTo>
                  <a:pt x="46" y="76"/>
                </a:lnTo>
                <a:lnTo>
                  <a:pt x="35" y="83"/>
                </a:lnTo>
                <a:lnTo>
                  <a:pt x="27" y="92"/>
                </a:lnTo>
                <a:lnTo>
                  <a:pt x="28" y="76"/>
                </a:lnTo>
                <a:lnTo>
                  <a:pt x="31" y="62"/>
                </a:lnTo>
                <a:lnTo>
                  <a:pt x="34" y="50"/>
                </a:lnTo>
                <a:lnTo>
                  <a:pt x="39" y="41"/>
                </a:lnTo>
                <a:lnTo>
                  <a:pt x="45" y="33"/>
                </a:lnTo>
                <a:lnTo>
                  <a:pt x="52" y="28"/>
                </a:lnTo>
                <a:lnTo>
                  <a:pt x="61" y="24"/>
                </a:lnTo>
                <a:lnTo>
                  <a:pt x="70" y="23"/>
                </a:lnTo>
                <a:lnTo>
                  <a:pt x="76" y="23"/>
                </a:lnTo>
                <a:lnTo>
                  <a:pt x="83" y="26"/>
                </a:lnTo>
                <a:lnTo>
                  <a:pt x="88" y="28"/>
                </a:lnTo>
                <a:lnTo>
                  <a:pt x="93" y="30"/>
                </a:lnTo>
                <a:lnTo>
                  <a:pt x="96" y="35"/>
                </a:lnTo>
                <a:lnTo>
                  <a:pt x="100" y="40"/>
                </a:lnTo>
                <a:lnTo>
                  <a:pt x="102" y="47"/>
                </a:lnTo>
                <a:lnTo>
                  <a:pt x="103" y="52"/>
                </a:lnTo>
                <a:lnTo>
                  <a:pt x="127" y="52"/>
                </a:lnTo>
                <a:close/>
                <a:moveTo>
                  <a:pt x="103" y="136"/>
                </a:moveTo>
                <a:lnTo>
                  <a:pt x="102" y="146"/>
                </a:lnTo>
                <a:lnTo>
                  <a:pt x="101" y="155"/>
                </a:lnTo>
                <a:lnTo>
                  <a:pt x="97" y="162"/>
                </a:lnTo>
                <a:lnTo>
                  <a:pt x="92" y="169"/>
                </a:lnTo>
                <a:lnTo>
                  <a:pt x="87" y="174"/>
                </a:lnTo>
                <a:lnTo>
                  <a:pt x="82" y="177"/>
                </a:lnTo>
                <a:lnTo>
                  <a:pt x="74" y="179"/>
                </a:lnTo>
                <a:lnTo>
                  <a:pt x="66" y="181"/>
                </a:lnTo>
                <a:lnTo>
                  <a:pt x="58" y="179"/>
                </a:lnTo>
                <a:lnTo>
                  <a:pt x="51" y="177"/>
                </a:lnTo>
                <a:lnTo>
                  <a:pt x="45" y="174"/>
                </a:lnTo>
                <a:lnTo>
                  <a:pt x="39" y="169"/>
                </a:lnTo>
                <a:lnTo>
                  <a:pt x="35" y="162"/>
                </a:lnTo>
                <a:lnTo>
                  <a:pt x="32" y="155"/>
                </a:lnTo>
                <a:lnTo>
                  <a:pt x="30" y="147"/>
                </a:lnTo>
                <a:lnTo>
                  <a:pt x="29" y="136"/>
                </a:lnTo>
                <a:lnTo>
                  <a:pt x="30" y="127"/>
                </a:lnTo>
                <a:lnTo>
                  <a:pt x="31" y="119"/>
                </a:lnTo>
                <a:lnTo>
                  <a:pt x="35" y="111"/>
                </a:lnTo>
                <a:lnTo>
                  <a:pt x="39" y="105"/>
                </a:lnTo>
                <a:lnTo>
                  <a:pt x="45" y="100"/>
                </a:lnTo>
                <a:lnTo>
                  <a:pt x="51" y="97"/>
                </a:lnTo>
                <a:lnTo>
                  <a:pt x="58" y="94"/>
                </a:lnTo>
                <a:lnTo>
                  <a:pt x="67" y="93"/>
                </a:lnTo>
                <a:lnTo>
                  <a:pt x="74" y="94"/>
                </a:lnTo>
                <a:lnTo>
                  <a:pt x="82" y="97"/>
                </a:lnTo>
                <a:lnTo>
                  <a:pt x="88" y="100"/>
                </a:lnTo>
                <a:lnTo>
                  <a:pt x="93" y="105"/>
                </a:lnTo>
                <a:lnTo>
                  <a:pt x="97" y="111"/>
                </a:lnTo>
                <a:lnTo>
                  <a:pt x="101" y="119"/>
                </a:lnTo>
                <a:lnTo>
                  <a:pt x="102" y="127"/>
                </a:lnTo>
                <a:lnTo>
                  <a:pt x="103" y="136"/>
                </a:lnTo>
                <a:close/>
              </a:path>
            </a:pathLst>
          </a:custGeom>
          <a:solidFill>
            <a:srgbClr val="000080"/>
          </a:solidFill>
          <a:ln w="9525">
            <a:noFill/>
            <a:round/>
            <a:headEnd/>
            <a:tailEnd/>
          </a:ln>
        </p:spPr>
        <p:txBody>
          <a:bodyPr/>
          <a:lstStyle/>
          <a:p>
            <a:endParaRPr lang="en-US"/>
          </a:p>
        </p:txBody>
      </p:sp>
      <p:sp>
        <p:nvSpPr>
          <p:cNvPr id="24080" name="Freeform 528"/>
          <p:cNvSpPr>
            <a:spLocks/>
          </p:cNvSpPr>
          <p:nvPr/>
        </p:nvSpPr>
        <p:spPr bwMode="auto">
          <a:xfrm>
            <a:off x="5537200" y="5219700"/>
            <a:ext cx="60325" cy="109538"/>
          </a:xfrm>
          <a:custGeom>
            <a:avLst/>
            <a:gdLst>
              <a:gd name="T0" fmla="*/ 0 w 127"/>
              <a:gd name="T1" fmla="*/ 2147483647 h 207"/>
              <a:gd name="T2" fmla="*/ 2147483647 w 127"/>
              <a:gd name="T3" fmla="*/ 2147483647 h 207"/>
              <a:gd name="T4" fmla="*/ 2147483647 w 127"/>
              <a:gd name="T5" fmla="*/ 2147483647 h 207"/>
              <a:gd name="T6" fmla="*/ 2147483647 w 127"/>
              <a:gd name="T7" fmla="*/ 2147483647 h 207"/>
              <a:gd name="T8" fmla="*/ 2147483647 w 127"/>
              <a:gd name="T9" fmla="*/ 2147483647 h 207"/>
              <a:gd name="T10" fmla="*/ 2147483647 w 127"/>
              <a:gd name="T11" fmla="*/ 2147483647 h 207"/>
              <a:gd name="T12" fmla="*/ 2147483647 w 127"/>
              <a:gd name="T13" fmla="*/ 2147483647 h 207"/>
              <a:gd name="T14" fmla="*/ 2147483647 w 127"/>
              <a:gd name="T15" fmla="*/ 2147483647 h 207"/>
              <a:gd name="T16" fmla="*/ 2147483647 w 127"/>
              <a:gd name="T17" fmla="*/ 0 h 207"/>
              <a:gd name="T18" fmla="*/ 0 w 127"/>
              <a:gd name="T19" fmla="*/ 0 h 207"/>
              <a:gd name="T20" fmla="*/ 0 w 127"/>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207"/>
              <a:gd name="T35" fmla="*/ 127 w 127"/>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207">
                <a:moveTo>
                  <a:pt x="0" y="207"/>
                </a:moveTo>
                <a:lnTo>
                  <a:pt x="26" y="207"/>
                </a:lnTo>
                <a:lnTo>
                  <a:pt x="26" y="112"/>
                </a:lnTo>
                <a:lnTo>
                  <a:pt x="114" y="112"/>
                </a:lnTo>
                <a:lnTo>
                  <a:pt x="114" y="86"/>
                </a:lnTo>
                <a:lnTo>
                  <a:pt x="26" y="86"/>
                </a:lnTo>
                <a:lnTo>
                  <a:pt x="26" y="25"/>
                </a:lnTo>
                <a:lnTo>
                  <a:pt x="127" y="25"/>
                </a:lnTo>
                <a:lnTo>
                  <a:pt x="127" y="0"/>
                </a:lnTo>
                <a:lnTo>
                  <a:pt x="0" y="0"/>
                </a:lnTo>
                <a:lnTo>
                  <a:pt x="0" y="207"/>
                </a:lnTo>
                <a:close/>
              </a:path>
            </a:pathLst>
          </a:custGeom>
          <a:solidFill>
            <a:srgbClr val="000080"/>
          </a:solidFill>
          <a:ln w="9525">
            <a:noFill/>
            <a:round/>
            <a:headEnd/>
            <a:tailEnd/>
          </a:ln>
        </p:spPr>
        <p:txBody>
          <a:bodyPr/>
          <a:lstStyle/>
          <a:p>
            <a:endParaRPr lang="en-US"/>
          </a:p>
        </p:txBody>
      </p:sp>
      <p:sp>
        <p:nvSpPr>
          <p:cNvPr id="24081" name="Freeform 529"/>
          <p:cNvSpPr>
            <a:spLocks/>
          </p:cNvSpPr>
          <p:nvPr/>
        </p:nvSpPr>
        <p:spPr bwMode="auto">
          <a:xfrm>
            <a:off x="5607050" y="5246688"/>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3" y="155"/>
                </a:lnTo>
                <a:lnTo>
                  <a:pt x="23" y="70"/>
                </a:lnTo>
                <a:lnTo>
                  <a:pt x="24" y="61"/>
                </a:lnTo>
                <a:lnTo>
                  <a:pt x="25" y="52"/>
                </a:lnTo>
                <a:lnTo>
                  <a:pt x="29" y="45"/>
                </a:lnTo>
                <a:lnTo>
                  <a:pt x="33" y="39"/>
                </a:lnTo>
                <a:lnTo>
                  <a:pt x="38" y="33"/>
                </a:lnTo>
                <a:lnTo>
                  <a:pt x="44" y="29"/>
                </a:lnTo>
                <a:lnTo>
                  <a:pt x="53" y="28"/>
                </a:lnTo>
                <a:lnTo>
                  <a:pt x="61" y="27"/>
                </a:lnTo>
                <a:lnTo>
                  <a:pt x="67" y="27"/>
                </a:lnTo>
                <a:lnTo>
                  <a:pt x="67" y="0"/>
                </a:lnTo>
                <a:lnTo>
                  <a:pt x="60" y="0"/>
                </a:lnTo>
                <a:lnTo>
                  <a:pt x="54" y="0"/>
                </a:lnTo>
                <a:lnTo>
                  <a:pt x="48" y="3"/>
                </a:lnTo>
                <a:lnTo>
                  <a:pt x="42" y="5"/>
                </a:lnTo>
                <a:lnTo>
                  <a:pt x="37" y="7"/>
                </a:lnTo>
                <a:lnTo>
                  <a:pt x="33" y="12"/>
                </a:lnTo>
                <a:lnTo>
                  <a:pt x="29" y="18"/>
                </a:lnTo>
                <a:lnTo>
                  <a:pt x="25" y="24"/>
                </a:lnTo>
                <a:lnTo>
                  <a:pt x="22" y="31"/>
                </a:lnTo>
                <a:lnTo>
                  <a:pt x="22" y="4"/>
                </a:lnTo>
                <a:lnTo>
                  <a:pt x="0" y="4"/>
                </a:lnTo>
                <a:lnTo>
                  <a:pt x="0" y="155"/>
                </a:lnTo>
                <a:close/>
              </a:path>
            </a:pathLst>
          </a:custGeom>
          <a:solidFill>
            <a:srgbClr val="000080"/>
          </a:solidFill>
          <a:ln w="9525">
            <a:noFill/>
            <a:round/>
            <a:headEnd/>
            <a:tailEnd/>
          </a:ln>
        </p:spPr>
        <p:txBody>
          <a:bodyPr/>
          <a:lstStyle/>
          <a:p>
            <a:endParaRPr lang="en-US"/>
          </a:p>
        </p:txBody>
      </p:sp>
      <p:sp>
        <p:nvSpPr>
          <p:cNvPr id="24082" name="Freeform 530"/>
          <p:cNvSpPr>
            <a:spLocks noEditPoints="1"/>
          </p:cNvSpPr>
          <p:nvPr/>
        </p:nvSpPr>
        <p:spPr bwMode="auto">
          <a:xfrm>
            <a:off x="5645150" y="5246688"/>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7"/>
                </a:lnTo>
                <a:lnTo>
                  <a:pt x="43" y="137"/>
                </a:lnTo>
                <a:lnTo>
                  <a:pt x="38" y="135"/>
                </a:lnTo>
                <a:lnTo>
                  <a:pt x="34" y="133"/>
                </a:lnTo>
                <a:lnTo>
                  <a:pt x="31" y="131"/>
                </a:lnTo>
                <a:lnTo>
                  <a:pt x="28" y="127"/>
                </a:lnTo>
                <a:lnTo>
                  <a:pt x="26" y="123"/>
                </a:lnTo>
                <a:lnTo>
                  <a:pt x="24" y="118"/>
                </a:lnTo>
                <a:lnTo>
                  <a:pt x="24" y="113"/>
                </a:lnTo>
                <a:lnTo>
                  <a:pt x="24" y="107"/>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7"/>
                </a:lnTo>
                <a:lnTo>
                  <a:pt x="116" y="157"/>
                </a:lnTo>
                <a:lnTo>
                  <a:pt x="121" y="156"/>
                </a:lnTo>
                <a:lnTo>
                  <a:pt x="129" y="155"/>
                </a:lnTo>
                <a:lnTo>
                  <a:pt x="129" y="135"/>
                </a:lnTo>
                <a:lnTo>
                  <a:pt x="122" y="137"/>
                </a:lnTo>
                <a:lnTo>
                  <a:pt x="118" y="135"/>
                </a:lnTo>
                <a:lnTo>
                  <a:pt x="115" y="132"/>
                </a:lnTo>
                <a:lnTo>
                  <a:pt x="114" y="127"/>
                </a:lnTo>
                <a:lnTo>
                  <a:pt x="114" y="120"/>
                </a:lnTo>
                <a:lnTo>
                  <a:pt x="114" y="46"/>
                </a:lnTo>
                <a:lnTo>
                  <a:pt x="113" y="35"/>
                </a:lnTo>
                <a:lnTo>
                  <a:pt x="111" y="26"/>
                </a:lnTo>
                <a:lnTo>
                  <a:pt x="107" y="18"/>
                </a:lnTo>
                <a:lnTo>
                  <a:pt x="101" y="11"/>
                </a:lnTo>
                <a:lnTo>
                  <a:pt x="94" y="6"/>
                </a:lnTo>
                <a:lnTo>
                  <a:pt x="84" y="3"/>
                </a:lnTo>
                <a:lnTo>
                  <a:pt x="74" y="1"/>
                </a:lnTo>
                <a:lnTo>
                  <a:pt x="61" y="0"/>
                </a:lnTo>
                <a:lnTo>
                  <a:pt x="49" y="1"/>
                </a:lnTo>
                <a:lnTo>
                  <a:pt x="38" y="4"/>
                </a:lnTo>
                <a:lnTo>
                  <a:pt x="29" y="7"/>
                </a:lnTo>
                <a:lnTo>
                  <a:pt x="21" y="13"/>
                </a:lnTo>
                <a:lnTo>
                  <a:pt x="15" y="20"/>
                </a:lnTo>
                <a:lnTo>
                  <a:pt x="11" y="28"/>
                </a:lnTo>
                <a:lnTo>
                  <a:pt x="7" y="38"/>
                </a:lnTo>
                <a:lnTo>
                  <a:pt x="6" y="48"/>
                </a:lnTo>
                <a:lnTo>
                  <a:pt x="6" y="49"/>
                </a:lnTo>
                <a:lnTo>
                  <a:pt x="29" y="49"/>
                </a:lnTo>
                <a:lnTo>
                  <a:pt x="29" y="43"/>
                </a:lnTo>
                <a:lnTo>
                  <a:pt x="31" y="38"/>
                </a:lnTo>
                <a:lnTo>
                  <a:pt x="33" y="33"/>
                </a:lnTo>
                <a:lnTo>
                  <a:pt x="37" y="29"/>
                </a:lnTo>
                <a:lnTo>
                  <a:pt x="41" y="26"/>
                </a:lnTo>
                <a:lnTo>
                  <a:pt x="46" y="24"/>
                </a:lnTo>
                <a:lnTo>
                  <a:pt x="53" y="22"/>
                </a:lnTo>
                <a:lnTo>
                  <a:pt x="60" y="22"/>
                </a:lnTo>
                <a:lnTo>
                  <a:pt x="68" y="22"/>
                </a:lnTo>
                <a:lnTo>
                  <a:pt x="74" y="24"/>
                </a:lnTo>
                <a:lnTo>
                  <a:pt x="79" y="26"/>
                </a:lnTo>
                <a:lnTo>
                  <a:pt x="83" y="28"/>
                </a:lnTo>
                <a:lnTo>
                  <a:pt x="87" y="31"/>
                </a:lnTo>
                <a:lnTo>
                  <a:pt x="89" y="35"/>
                </a:lnTo>
                <a:lnTo>
                  <a:pt x="91" y="39"/>
                </a:lnTo>
                <a:lnTo>
                  <a:pt x="91" y="45"/>
                </a:lnTo>
                <a:lnTo>
                  <a:pt x="91" y="50"/>
                </a:lnTo>
                <a:lnTo>
                  <a:pt x="90" y="55"/>
                </a:lnTo>
                <a:lnTo>
                  <a:pt x="89" y="57"/>
                </a:lnTo>
                <a:lnTo>
                  <a:pt x="84" y="60"/>
                </a:lnTo>
                <a:lnTo>
                  <a:pt x="79" y="62"/>
                </a:lnTo>
                <a:lnTo>
                  <a:pt x="71" y="63"/>
                </a:lnTo>
                <a:lnTo>
                  <a:pt x="60" y="64"/>
                </a:lnTo>
                <a:lnTo>
                  <a:pt x="48" y="65"/>
                </a:lnTo>
                <a:lnTo>
                  <a:pt x="36" y="68"/>
                </a:lnTo>
                <a:lnTo>
                  <a:pt x="26" y="71"/>
                </a:lnTo>
                <a:lnTo>
                  <a:pt x="18" y="75"/>
                </a:lnTo>
                <a:lnTo>
                  <a:pt x="12" y="81"/>
                </a:lnTo>
                <a:lnTo>
                  <a:pt x="6" y="86"/>
                </a:lnTo>
                <a:lnTo>
                  <a:pt x="3" y="95"/>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w="9525">
            <a:noFill/>
            <a:round/>
            <a:headEnd/>
            <a:tailEnd/>
          </a:ln>
        </p:spPr>
        <p:txBody>
          <a:bodyPr/>
          <a:lstStyle/>
          <a:p>
            <a:endParaRPr lang="en-US"/>
          </a:p>
        </p:txBody>
      </p:sp>
      <p:sp>
        <p:nvSpPr>
          <p:cNvPr id="24083" name="Freeform 531"/>
          <p:cNvSpPr>
            <a:spLocks/>
          </p:cNvSpPr>
          <p:nvPr/>
        </p:nvSpPr>
        <p:spPr bwMode="auto">
          <a:xfrm>
            <a:off x="5715000" y="5246688"/>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1" y="24"/>
                </a:lnTo>
                <a:lnTo>
                  <a:pt x="77" y="25"/>
                </a:lnTo>
                <a:lnTo>
                  <a:pt x="81" y="28"/>
                </a:lnTo>
                <a:lnTo>
                  <a:pt x="85" y="32"/>
                </a:lnTo>
                <a:lnTo>
                  <a:pt x="87" y="38"/>
                </a:lnTo>
                <a:lnTo>
                  <a:pt x="90" y="45"/>
                </a:lnTo>
                <a:lnTo>
                  <a:pt x="91" y="53"/>
                </a:lnTo>
                <a:lnTo>
                  <a:pt x="91" y="62"/>
                </a:lnTo>
                <a:lnTo>
                  <a:pt x="91" y="155"/>
                </a:lnTo>
                <a:close/>
              </a:path>
            </a:pathLst>
          </a:custGeom>
          <a:solidFill>
            <a:srgbClr val="000080"/>
          </a:solidFill>
          <a:ln w="9525">
            <a:noFill/>
            <a:round/>
            <a:headEnd/>
            <a:tailEnd/>
          </a:ln>
        </p:spPr>
        <p:txBody>
          <a:bodyPr/>
          <a:lstStyle/>
          <a:p>
            <a:endParaRPr lang="en-US"/>
          </a:p>
        </p:txBody>
      </p:sp>
      <p:sp>
        <p:nvSpPr>
          <p:cNvPr id="24084" name="Freeform 532"/>
          <p:cNvSpPr>
            <a:spLocks noEditPoints="1"/>
          </p:cNvSpPr>
          <p:nvPr/>
        </p:nvSpPr>
        <p:spPr bwMode="auto">
          <a:xfrm>
            <a:off x="5781675" y="5246688"/>
            <a:ext cx="57150" cy="115887"/>
          </a:xfrm>
          <a:custGeom>
            <a:avLst/>
            <a:gdLst>
              <a:gd name="T0" fmla="*/ 2147483647 w 121"/>
              <a:gd name="T1" fmla="*/ 2147483647 h 218"/>
              <a:gd name="T2" fmla="*/ 2147483647 w 121"/>
              <a:gd name="T3" fmla="*/ 2147483647 h 218"/>
              <a:gd name="T4" fmla="*/ 2147483647 w 121"/>
              <a:gd name="T5" fmla="*/ 2147483647 h 218"/>
              <a:gd name="T6" fmla="*/ 2147483647 w 121"/>
              <a:gd name="T7" fmla="*/ 2147483647 h 218"/>
              <a:gd name="T8" fmla="*/ 2147483647 w 121"/>
              <a:gd name="T9" fmla="*/ 0 h 218"/>
              <a:gd name="T10" fmla="*/ 2147483647 w 121"/>
              <a:gd name="T11" fmla="*/ 2147483647 h 218"/>
              <a:gd name="T12" fmla="*/ 2147483647 w 121"/>
              <a:gd name="T13" fmla="*/ 2147483647 h 218"/>
              <a:gd name="T14" fmla="*/ 2147483647 w 121"/>
              <a:gd name="T15" fmla="*/ 2147483647 h 218"/>
              <a:gd name="T16" fmla="*/ 0 w 121"/>
              <a:gd name="T17" fmla="*/ 2147483647 h 218"/>
              <a:gd name="T18" fmla="*/ 2147483647 w 121"/>
              <a:gd name="T19" fmla="*/ 2147483647 h 218"/>
              <a:gd name="T20" fmla="*/ 2147483647 w 121"/>
              <a:gd name="T21" fmla="*/ 2147483647 h 218"/>
              <a:gd name="T22" fmla="*/ 2147483647 w 121"/>
              <a:gd name="T23" fmla="*/ 2147483647 h 218"/>
              <a:gd name="T24" fmla="*/ 2147483647 w 121"/>
              <a:gd name="T25" fmla="*/ 2147483647 h 218"/>
              <a:gd name="T26" fmla="*/ 2147483647 w 121"/>
              <a:gd name="T27" fmla="*/ 2147483647 h 218"/>
              <a:gd name="T28" fmla="*/ 2147483647 w 121"/>
              <a:gd name="T29" fmla="*/ 2147483647 h 218"/>
              <a:gd name="T30" fmla="*/ 2147483647 w 121"/>
              <a:gd name="T31" fmla="*/ 2147483647 h 218"/>
              <a:gd name="T32" fmla="*/ 2147483647 w 121"/>
              <a:gd name="T33" fmla="*/ 2147483647 h 218"/>
              <a:gd name="T34" fmla="*/ 2147483647 w 121"/>
              <a:gd name="T35" fmla="*/ 2147483647 h 218"/>
              <a:gd name="T36" fmla="*/ 2147483647 w 121"/>
              <a:gd name="T37" fmla="*/ 2147483647 h 218"/>
              <a:gd name="T38" fmla="*/ 2147483647 w 121"/>
              <a:gd name="T39" fmla="*/ 2147483647 h 218"/>
              <a:gd name="T40" fmla="*/ 2147483647 w 121"/>
              <a:gd name="T41" fmla="*/ 2147483647 h 218"/>
              <a:gd name="T42" fmla="*/ 2147483647 w 121"/>
              <a:gd name="T43" fmla="*/ 2147483647 h 218"/>
              <a:gd name="T44" fmla="*/ 2147483647 w 121"/>
              <a:gd name="T45" fmla="*/ 2147483647 h 218"/>
              <a:gd name="T46" fmla="*/ 2147483647 w 121"/>
              <a:gd name="T47" fmla="*/ 2147483647 h 218"/>
              <a:gd name="T48" fmla="*/ 2147483647 w 121"/>
              <a:gd name="T49" fmla="*/ 2147483647 h 218"/>
              <a:gd name="T50" fmla="*/ 2147483647 w 121"/>
              <a:gd name="T51" fmla="*/ 2147483647 h 218"/>
              <a:gd name="T52" fmla="*/ 2147483647 w 121"/>
              <a:gd name="T53" fmla="*/ 2147483647 h 218"/>
              <a:gd name="T54" fmla="*/ 2147483647 w 121"/>
              <a:gd name="T55" fmla="*/ 2147483647 h 218"/>
              <a:gd name="T56" fmla="*/ 2147483647 w 121"/>
              <a:gd name="T57" fmla="*/ 2147483647 h 218"/>
              <a:gd name="T58" fmla="*/ 2147483647 w 121"/>
              <a:gd name="T59" fmla="*/ 2147483647 h 218"/>
              <a:gd name="T60" fmla="*/ 2147483647 w 121"/>
              <a:gd name="T61" fmla="*/ 2147483647 h 218"/>
              <a:gd name="T62" fmla="*/ 2147483647 w 121"/>
              <a:gd name="T63" fmla="*/ 2147483647 h 218"/>
              <a:gd name="T64" fmla="*/ 2147483647 w 121"/>
              <a:gd name="T65" fmla="*/ 2147483647 h 218"/>
              <a:gd name="T66" fmla="*/ 2147483647 w 121"/>
              <a:gd name="T67" fmla="*/ 2147483647 h 218"/>
              <a:gd name="T68" fmla="*/ 2147483647 w 121"/>
              <a:gd name="T69" fmla="*/ 2147483647 h 218"/>
              <a:gd name="T70" fmla="*/ 2147483647 w 121"/>
              <a:gd name="T71" fmla="*/ 2147483647 h 218"/>
              <a:gd name="T72" fmla="*/ 2147483647 w 121"/>
              <a:gd name="T73" fmla="*/ 2147483647 h 218"/>
              <a:gd name="T74" fmla="*/ 2147483647 w 121"/>
              <a:gd name="T75" fmla="*/ 2147483647 h 218"/>
              <a:gd name="T76" fmla="*/ 2147483647 w 121"/>
              <a:gd name="T77" fmla="*/ 2147483647 h 218"/>
              <a:gd name="T78" fmla="*/ 2147483647 w 121"/>
              <a:gd name="T79" fmla="*/ 2147483647 h 218"/>
              <a:gd name="T80" fmla="*/ 2147483647 w 121"/>
              <a:gd name="T81" fmla="*/ 2147483647 h 218"/>
              <a:gd name="T82" fmla="*/ 2147483647 w 121"/>
              <a:gd name="T83" fmla="*/ 2147483647 h 218"/>
              <a:gd name="T84" fmla="*/ 2147483647 w 121"/>
              <a:gd name="T85" fmla="*/ 2147483647 h 218"/>
              <a:gd name="T86" fmla="*/ 2147483647 w 121"/>
              <a:gd name="T87" fmla="*/ 2147483647 h 218"/>
              <a:gd name="T88" fmla="*/ 2147483647 w 121"/>
              <a:gd name="T89" fmla="*/ 2147483647 h 218"/>
              <a:gd name="T90" fmla="*/ 2147483647 w 121"/>
              <a:gd name="T91" fmla="*/ 2147483647 h 218"/>
              <a:gd name="T92" fmla="*/ 2147483647 w 121"/>
              <a:gd name="T93" fmla="*/ 2147483647 h 218"/>
              <a:gd name="T94" fmla="*/ 2147483647 w 121"/>
              <a:gd name="T95" fmla="*/ 2147483647 h 218"/>
              <a:gd name="T96" fmla="*/ 2147483647 w 121"/>
              <a:gd name="T97" fmla="*/ 2147483647 h 218"/>
              <a:gd name="T98" fmla="*/ 2147483647 w 121"/>
              <a:gd name="T99" fmla="*/ 2147483647 h 218"/>
              <a:gd name="T100" fmla="*/ 2147483647 w 121"/>
              <a:gd name="T101" fmla="*/ 2147483647 h 2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1"/>
              <a:gd name="T154" fmla="*/ 0 h 218"/>
              <a:gd name="T155" fmla="*/ 121 w 121"/>
              <a:gd name="T156" fmla="*/ 218 h 21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1" h="218">
                <a:moveTo>
                  <a:pt x="98" y="55"/>
                </a:moveTo>
                <a:lnTo>
                  <a:pt x="121" y="55"/>
                </a:lnTo>
                <a:lnTo>
                  <a:pt x="119" y="43"/>
                </a:lnTo>
                <a:lnTo>
                  <a:pt x="116" y="33"/>
                </a:lnTo>
                <a:lnTo>
                  <a:pt x="112" y="24"/>
                </a:lnTo>
                <a:lnTo>
                  <a:pt x="105" y="15"/>
                </a:lnTo>
                <a:lnTo>
                  <a:pt x="96" y="8"/>
                </a:lnTo>
                <a:lnTo>
                  <a:pt x="87" y="4"/>
                </a:lnTo>
                <a:lnTo>
                  <a:pt x="76" y="1"/>
                </a:lnTo>
                <a:lnTo>
                  <a:pt x="63" y="0"/>
                </a:lnTo>
                <a:lnTo>
                  <a:pt x="50" y="1"/>
                </a:lnTo>
                <a:lnTo>
                  <a:pt x="37" y="6"/>
                </a:lnTo>
                <a:lnTo>
                  <a:pt x="27" y="12"/>
                </a:lnTo>
                <a:lnTo>
                  <a:pt x="17" y="21"/>
                </a:lnTo>
                <a:lnTo>
                  <a:pt x="10" y="33"/>
                </a:lnTo>
                <a:lnTo>
                  <a:pt x="4" y="47"/>
                </a:lnTo>
                <a:lnTo>
                  <a:pt x="1" y="62"/>
                </a:lnTo>
                <a:lnTo>
                  <a:pt x="0" y="79"/>
                </a:lnTo>
                <a:lnTo>
                  <a:pt x="1" y="98"/>
                </a:lnTo>
                <a:lnTo>
                  <a:pt x="4" y="113"/>
                </a:lnTo>
                <a:lnTo>
                  <a:pt x="10" y="126"/>
                </a:lnTo>
                <a:lnTo>
                  <a:pt x="16" y="138"/>
                </a:lnTo>
                <a:lnTo>
                  <a:pt x="26" y="147"/>
                </a:lnTo>
                <a:lnTo>
                  <a:pt x="35" y="153"/>
                </a:lnTo>
                <a:lnTo>
                  <a:pt x="48" y="157"/>
                </a:lnTo>
                <a:lnTo>
                  <a:pt x="60" y="159"/>
                </a:lnTo>
                <a:lnTo>
                  <a:pt x="74" y="157"/>
                </a:lnTo>
                <a:lnTo>
                  <a:pt x="85" y="155"/>
                </a:lnTo>
                <a:lnTo>
                  <a:pt x="95" y="149"/>
                </a:lnTo>
                <a:lnTo>
                  <a:pt x="104" y="144"/>
                </a:lnTo>
                <a:lnTo>
                  <a:pt x="111" y="135"/>
                </a:lnTo>
                <a:lnTo>
                  <a:pt x="116" y="125"/>
                </a:lnTo>
                <a:lnTo>
                  <a:pt x="119" y="113"/>
                </a:lnTo>
                <a:lnTo>
                  <a:pt x="121" y="100"/>
                </a:lnTo>
                <a:lnTo>
                  <a:pt x="99" y="100"/>
                </a:lnTo>
                <a:lnTo>
                  <a:pt x="97" y="109"/>
                </a:lnTo>
                <a:lnTo>
                  <a:pt x="95" y="116"/>
                </a:lnTo>
                <a:lnTo>
                  <a:pt x="92" y="121"/>
                </a:lnTo>
                <a:lnTo>
                  <a:pt x="88" y="126"/>
                </a:lnTo>
                <a:lnTo>
                  <a:pt x="82" y="131"/>
                </a:lnTo>
                <a:lnTo>
                  <a:pt x="76" y="133"/>
                </a:lnTo>
                <a:lnTo>
                  <a:pt x="70" y="135"/>
                </a:lnTo>
                <a:lnTo>
                  <a:pt x="61" y="135"/>
                </a:lnTo>
                <a:lnTo>
                  <a:pt x="53" y="134"/>
                </a:lnTo>
                <a:lnTo>
                  <a:pt x="46" y="132"/>
                </a:lnTo>
                <a:lnTo>
                  <a:pt x="39" y="127"/>
                </a:lnTo>
                <a:lnTo>
                  <a:pt x="34" y="121"/>
                </a:lnTo>
                <a:lnTo>
                  <a:pt x="30" y="113"/>
                </a:lnTo>
                <a:lnTo>
                  <a:pt x="27" y="104"/>
                </a:lnTo>
                <a:lnTo>
                  <a:pt x="26" y="92"/>
                </a:lnTo>
                <a:lnTo>
                  <a:pt x="24" y="79"/>
                </a:lnTo>
                <a:lnTo>
                  <a:pt x="26" y="67"/>
                </a:lnTo>
                <a:lnTo>
                  <a:pt x="28" y="55"/>
                </a:lnTo>
                <a:lnTo>
                  <a:pt x="31" y="46"/>
                </a:lnTo>
                <a:lnTo>
                  <a:pt x="35" y="38"/>
                </a:lnTo>
                <a:lnTo>
                  <a:pt x="40" y="32"/>
                </a:lnTo>
                <a:lnTo>
                  <a:pt x="47" y="27"/>
                </a:lnTo>
                <a:lnTo>
                  <a:pt x="55" y="25"/>
                </a:lnTo>
                <a:lnTo>
                  <a:pt x="63" y="24"/>
                </a:lnTo>
                <a:lnTo>
                  <a:pt x="71" y="24"/>
                </a:lnTo>
                <a:lnTo>
                  <a:pt x="77" y="26"/>
                </a:lnTo>
                <a:lnTo>
                  <a:pt x="84" y="28"/>
                </a:lnTo>
                <a:lnTo>
                  <a:pt x="88" y="32"/>
                </a:lnTo>
                <a:lnTo>
                  <a:pt x="92" y="36"/>
                </a:lnTo>
                <a:lnTo>
                  <a:pt x="95" y="42"/>
                </a:lnTo>
                <a:lnTo>
                  <a:pt x="97" y="48"/>
                </a:lnTo>
                <a:lnTo>
                  <a:pt x="98" y="55"/>
                </a:lnTo>
                <a:close/>
                <a:moveTo>
                  <a:pt x="34" y="212"/>
                </a:moveTo>
                <a:lnTo>
                  <a:pt x="52" y="217"/>
                </a:lnTo>
                <a:lnTo>
                  <a:pt x="66" y="218"/>
                </a:lnTo>
                <a:lnTo>
                  <a:pt x="73" y="218"/>
                </a:lnTo>
                <a:lnTo>
                  <a:pt x="79" y="217"/>
                </a:lnTo>
                <a:lnTo>
                  <a:pt x="85" y="215"/>
                </a:lnTo>
                <a:lnTo>
                  <a:pt x="89" y="212"/>
                </a:lnTo>
                <a:lnTo>
                  <a:pt x="92" y="209"/>
                </a:lnTo>
                <a:lnTo>
                  <a:pt x="94" y="204"/>
                </a:lnTo>
                <a:lnTo>
                  <a:pt x="96" y="199"/>
                </a:lnTo>
                <a:lnTo>
                  <a:pt x="96" y="194"/>
                </a:lnTo>
                <a:lnTo>
                  <a:pt x="96" y="189"/>
                </a:lnTo>
                <a:lnTo>
                  <a:pt x="94" y="184"/>
                </a:lnTo>
                <a:lnTo>
                  <a:pt x="92" y="181"/>
                </a:lnTo>
                <a:lnTo>
                  <a:pt x="89" y="177"/>
                </a:lnTo>
                <a:lnTo>
                  <a:pt x="86" y="175"/>
                </a:lnTo>
                <a:lnTo>
                  <a:pt x="80" y="173"/>
                </a:lnTo>
                <a:lnTo>
                  <a:pt x="75" y="171"/>
                </a:lnTo>
                <a:lnTo>
                  <a:pt x="69" y="171"/>
                </a:lnTo>
                <a:lnTo>
                  <a:pt x="66" y="171"/>
                </a:lnTo>
                <a:lnTo>
                  <a:pt x="66" y="157"/>
                </a:lnTo>
                <a:lnTo>
                  <a:pt x="56" y="157"/>
                </a:lnTo>
                <a:lnTo>
                  <a:pt x="56" y="183"/>
                </a:lnTo>
                <a:lnTo>
                  <a:pt x="62" y="183"/>
                </a:lnTo>
                <a:lnTo>
                  <a:pt x="70" y="184"/>
                </a:lnTo>
                <a:lnTo>
                  <a:pt x="74" y="185"/>
                </a:lnTo>
                <a:lnTo>
                  <a:pt x="77" y="189"/>
                </a:lnTo>
                <a:lnTo>
                  <a:pt x="78" y="195"/>
                </a:lnTo>
                <a:lnTo>
                  <a:pt x="77" y="199"/>
                </a:lnTo>
                <a:lnTo>
                  <a:pt x="75" y="203"/>
                </a:lnTo>
                <a:lnTo>
                  <a:pt x="71" y="204"/>
                </a:lnTo>
                <a:lnTo>
                  <a:pt x="65" y="205"/>
                </a:lnTo>
                <a:lnTo>
                  <a:pt x="52" y="204"/>
                </a:lnTo>
                <a:lnTo>
                  <a:pt x="34" y="199"/>
                </a:lnTo>
                <a:lnTo>
                  <a:pt x="34" y="212"/>
                </a:lnTo>
                <a:close/>
              </a:path>
            </a:pathLst>
          </a:custGeom>
          <a:solidFill>
            <a:srgbClr val="000080"/>
          </a:solidFill>
          <a:ln w="9525">
            <a:noFill/>
            <a:round/>
            <a:headEnd/>
            <a:tailEnd/>
          </a:ln>
        </p:spPr>
        <p:txBody>
          <a:bodyPr/>
          <a:lstStyle/>
          <a:p>
            <a:endParaRPr lang="en-US"/>
          </a:p>
        </p:txBody>
      </p:sp>
      <p:sp>
        <p:nvSpPr>
          <p:cNvPr id="24085" name="Freeform 533"/>
          <p:cNvSpPr>
            <a:spLocks noEditPoints="1"/>
          </p:cNvSpPr>
          <p:nvPr/>
        </p:nvSpPr>
        <p:spPr bwMode="auto">
          <a:xfrm>
            <a:off x="5846763" y="5246688"/>
            <a:ext cx="61912" cy="84137"/>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2147483647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2147483647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9"/>
              <a:gd name="T101" fmla="*/ 131 w 13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9">
                <a:moveTo>
                  <a:pt x="0" y="79"/>
                </a:moveTo>
                <a:lnTo>
                  <a:pt x="1" y="97"/>
                </a:lnTo>
                <a:lnTo>
                  <a:pt x="5" y="113"/>
                </a:lnTo>
                <a:lnTo>
                  <a:pt x="10" y="127"/>
                </a:lnTo>
                <a:lnTo>
                  <a:pt x="17" y="138"/>
                </a:lnTo>
                <a:lnTo>
                  <a:pt x="27" y="147"/>
                </a:lnTo>
                <a:lnTo>
                  <a:pt x="38" y="153"/>
                </a:lnTo>
                <a:lnTo>
                  <a:pt x="51" y="157"/>
                </a:lnTo>
                <a:lnTo>
                  <a:pt x="66" y="159"/>
                </a:lnTo>
                <a:lnTo>
                  <a:pt x="80" y="157"/>
                </a:lnTo>
                <a:lnTo>
                  <a:pt x="93" y="153"/>
                </a:lnTo>
                <a:lnTo>
                  <a:pt x="105" y="147"/>
                </a:lnTo>
                <a:lnTo>
                  <a:pt x="114" y="138"/>
                </a:lnTo>
                <a:lnTo>
                  <a:pt x="122" y="127"/>
                </a:lnTo>
                <a:lnTo>
                  <a:pt x="127" y="113"/>
                </a:lnTo>
                <a:lnTo>
                  <a:pt x="130" y="97"/>
                </a:lnTo>
                <a:lnTo>
                  <a:pt x="131" y="79"/>
                </a:lnTo>
                <a:lnTo>
                  <a:pt x="130" y="62"/>
                </a:lnTo>
                <a:lnTo>
                  <a:pt x="127" y="46"/>
                </a:lnTo>
                <a:lnTo>
                  <a:pt x="122" y="32"/>
                </a:lnTo>
                <a:lnTo>
                  <a:pt x="114" y="21"/>
                </a:lnTo>
                <a:lnTo>
                  <a:pt x="105" y="12"/>
                </a:lnTo>
                <a:lnTo>
                  <a:pt x="93" y="6"/>
                </a:lnTo>
                <a:lnTo>
                  <a:pt x="80" y="1"/>
                </a:lnTo>
                <a:lnTo>
                  <a:pt x="66" y="0"/>
                </a:lnTo>
                <a:lnTo>
                  <a:pt x="51" y="1"/>
                </a:lnTo>
                <a:lnTo>
                  <a:pt x="38" y="6"/>
                </a:lnTo>
                <a:lnTo>
                  <a:pt x="27" y="12"/>
                </a:lnTo>
                <a:lnTo>
                  <a:pt x="17" y="21"/>
                </a:lnTo>
                <a:lnTo>
                  <a:pt x="10" y="32"/>
                </a:lnTo>
                <a:lnTo>
                  <a:pt x="5" y="46"/>
                </a:lnTo>
                <a:lnTo>
                  <a:pt x="1" y="62"/>
                </a:lnTo>
                <a:lnTo>
                  <a:pt x="0" y="79"/>
                </a:lnTo>
                <a:close/>
                <a:moveTo>
                  <a:pt x="23" y="79"/>
                </a:moveTo>
                <a:lnTo>
                  <a:pt x="25" y="67"/>
                </a:lnTo>
                <a:lnTo>
                  <a:pt x="27" y="55"/>
                </a:lnTo>
                <a:lnTo>
                  <a:pt x="30" y="46"/>
                </a:lnTo>
                <a:lnTo>
                  <a:pt x="34" y="38"/>
                </a:lnTo>
                <a:lnTo>
                  <a:pt x="40" y="31"/>
                </a:lnTo>
                <a:lnTo>
                  <a:pt x="48" y="26"/>
                </a:lnTo>
                <a:lnTo>
                  <a:pt x="56" y="24"/>
                </a:lnTo>
                <a:lnTo>
                  <a:pt x="66" y="22"/>
                </a:lnTo>
                <a:lnTo>
                  <a:pt x="75" y="24"/>
                </a:lnTo>
                <a:lnTo>
                  <a:pt x="84" y="26"/>
                </a:lnTo>
                <a:lnTo>
                  <a:pt x="90" y="31"/>
                </a:lnTo>
                <a:lnTo>
                  <a:pt x="96" y="38"/>
                </a:lnTo>
                <a:lnTo>
                  <a:pt x="100" y="46"/>
                </a:lnTo>
                <a:lnTo>
                  <a:pt x="104" y="55"/>
                </a:lnTo>
                <a:lnTo>
                  <a:pt x="106" y="67"/>
                </a:lnTo>
                <a:lnTo>
                  <a:pt x="107" y="79"/>
                </a:lnTo>
                <a:lnTo>
                  <a:pt x="106" y="92"/>
                </a:lnTo>
                <a:lnTo>
                  <a:pt x="104" y="104"/>
                </a:lnTo>
                <a:lnTo>
                  <a:pt x="100" y="114"/>
                </a:lnTo>
                <a:lnTo>
                  <a:pt x="96" y="121"/>
                </a:lnTo>
                <a:lnTo>
                  <a:pt x="90" y="128"/>
                </a:lnTo>
                <a:lnTo>
                  <a:pt x="84" y="133"/>
                </a:lnTo>
                <a:lnTo>
                  <a:pt x="75" y="135"/>
                </a:lnTo>
                <a:lnTo>
                  <a:pt x="66" y="137"/>
                </a:lnTo>
                <a:lnTo>
                  <a:pt x="56" y="135"/>
                </a:lnTo>
                <a:lnTo>
                  <a:pt x="48" y="133"/>
                </a:lnTo>
                <a:lnTo>
                  <a:pt x="40" y="128"/>
                </a:lnTo>
                <a:lnTo>
                  <a:pt x="34" y="121"/>
                </a:lnTo>
                <a:lnTo>
                  <a:pt x="30" y="114"/>
                </a:lnTo>
                <a:lnTo>
                  <a:pt x="27" y="104"/>
                </a:lnTo>
                <a:lnTo>
                  <a:pt x="25" y="92"/>
                </a:lnTo>
                <a:lnTo>
                  <a:pt x="23" y="79"/>
                </a:lnTo>
                <a:close/>
              </a:path>
            </a:pathLst>
          </a:custGeom>
          <a:solidFill>
            <a:srgbClr val="000080"/>
          </a:solidFill>
          <a:ln w="9525">
            <a:noFill/>
            <a:round/>
            <a:headEnd/>
            <a:tailEnd/>
          </a:ln>
        </p:spPr>
        <p:txBody>
          <a:bodyPr/>
          <a:lstStyle/>
          <a:p>
            <a:endParaRPr lang="en-US"/>
          </a:p>
        </p:txBody>
      </p:sp>
      <p:sp>
        <p:nvSpPr>
          <p:cNvPr id="24086" name="Freeform 534"/>
          <p:cNvSpPr>
            <a:spLocks noEditPoints="1"/>
          </p:cNvSpPr>
          <p:nvPr/>
        </p:nvSpPr>
        <p:spPr bwMode="auto">
          <a:xfrm>
            <a:off x="5921375" y="5219700"/>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87" name="Freeform 535"/>
          <p:cNvSpPr>
            <a:spLocks/>
          </p:cNvSpPr>
          <p:nvPr/>
        </p:nvSpPr>
        <p:spPr bwMode="auto">
          <a:xfrm>
            <a:off x="5943600" y="5246688"/>
            <a:ext cx="53975" cy="84137"/>
          </a:xfrm>
          <a:custGeom>
            <a:avLst/>
            <a:gdLst>
              <a:gd name="T0" fmla="*/ 2147483647 w 112"/>
              <a:gd name="T1" fmla="*/ 2147483647 h 159"/>
              <a:gd name="T2" fmla="*/ 2147483647 w 112"/>
              <a:gd name="T3" fmla="*/ 2147483647 h 159"/>
              <a:gd name="T4" fmla="*/ 2147483647 w 112"/>
              <a:gd name="T5" fmla="*/ 2147483647 h 159"/>
              <a:gd name="T6" fmla="*/ 2147483647 w 112"/>
              <a:gd name="T7" fmla="*/ 2147483647 h 159"/>
              <a:gd name="T8" fmla="*/ 2147483647 w 112"/>
              <a:gd name="T9" fmla="*/ 2147483647 h 159"/>
              <a:gd name="T10" fmla="*/ 2147483647 w 112"/>
              <a:gd name="T11" fmla="*/ 2147483647 h 159"/>
              <a:gd name="T12" fmla="*/ 2147483647 w 112"/>
              <a:gd name="T13" fmla="*/ 2147483647 h 159"/>
              <a:gd name="T14" fmla="*/ 2147483647 w 112"/>
              <a:gd name="T15" fmla="*/ 2147483647 h 159"/>
              <a:gd name="T16" fmla="*/ 2147483647 w 112"/>
              <a:gd name="T17" fmla="*/ 2147483647 h 159"/>
              <a:gd name="T18" fmla="*/ 2147483647 w 112"/>
              <a:gd name="T19" fmla="*/ 2147483647 h 159"/>
              <a:gd name="T20" fmla="*/ 2147483647 w 112"/>
              <a:gd name="T21" fmla="*/ 2147483647 h 159"/>
              <a:gd name="T22" fmla="*/ 2147483647 w 112"/>
              <a:gd name="T23" fmla="*/ 2147483647 h 159"/>
              <a:gd name="T24" fmla="*/ 2147483647 w 112"/>
              <a:gd name="T25" fmla="*/ 2147483647 h 159"/>
              <a:gd name="T26" fmla="*/ 2147483647 w 112"/>
              <a:gd name="T27" fmla="*/ 2147483647 h 159"/>
              <a:gd name="T28" fmla="*/ 2147483647 w 112"/>
              <a:gd name="T29" fmla="*/ 2147483647 h 159"/>
              <a:gd name="T30" fmla="*/ 2147483647 w 112"/>
              <a:gd name="T31" fmla="*/ 2147483647 h 159"/>
              <a:gd name="T32" fmla="*/ 2147483647 w 112"/>
              <a:gd name="T33" fmla="*/ 2147483647 h 159"/>
              <a:gd name="T34" fmla="*/ 2147483647 w 112"/>
              <a:gd name="T35" fmla="*/ 2147483647 h 159"/>
              <a:gd name="T36" fmla="*/ 2147483647 w 112"/>
              <a:gd name="T37" fmla="*/ 2147483647 h 159"/>
              <a:gd name="T38" fmla="*/ 2147483647 w 112"/>
              <a:gd name="T39" fmla="*/ 2147483647 h 159"/>
              <a:gd name="T40" fmla="*/ 2147483647 w 112"/>
              <a:gd name="T41" fmla="*/ 2147483647 h 159"/>
              <a:gd name="T42" fmla="*/ 2147483647 w 112"/>
              <a:gd name="T43" fmla="*/ 2147483647 h 159"/>
              <a:gd name="T44" fmla="*/ 2147483647 w 112"/>
              <a:gd name="T45" fmla="*/ 2147483647 h 159"/>
              <a:gd name="T46" fmla="*/ 2147483647 w 112"/>
              <a:gd name="T47" fmla="*/ 2147483647 h 159"/>
              <a:gd name="T48" fmla="*/ 2147483647 w 112"/>
              <a:gd name="T49" fmla="*/ 2147483647 h 159"/>
              <a:gd name="T50" fmla="*/ 2147483647 w 112"/>
              <a:gd name="T51" fmla="*/ 2147483647 h 159"/>
              <a:gd name="T52" fmla="*/ 2147483647 w 112"/>
              <a:gd name="T53" fmla="*/ 2147483647 h 159"/>
              <a:gd name="T54" fmla="*/ 2147483647 w 112"/>
              <a:gd name="T55" fmla="*/ 2147483647 h 159"/>
              <a:gd name="T56" fmla="*/ 2147483647 w 112"/>
              <a:gd name="T57" fmla="*/ 2147483647 h 159"/>
              <a:gd name="T58" fmla="*/ 2147483647 w 112"/>
              <a:gd name="T59" fmla="*/ 2147483647 h 159"/>
              <a:gd name="T60" fmla="*/ 2147483647 w 112"/>
              <a:gd name="T61" fmla="*/ 2147483647 h 159"/>
              <a:gd name="T62" fmla="*/ 2147483647 w 112"/>
              <a:gd name="T63" fmla="*/ 2147483647 h 159"/>
              <a:gd name="T64" fmla="*/ 2147483647 w 112"/>
              <a:gd name="T65" fmla="*/ 2147483647 h 159"/>
              <a:gd name="T66" fmla="*/ 2147483647 w 112"/>
              <a:gd name="T67" fmla="*/ 2147483647 h 159"/>
              <a:gd name="T68" fmla="*/ 2147483647 w 112"/>
              <a:gd name="T69" fmla="*/ 2147483647 h 159"/>
              <a:gd name="T70" fmla="*/ 2147483647 w 112"/>
              <a:gd name="T71" fmla="*/ 2147483647 h 159"/>
              <a:gd name="T72" fmla="*/ 2147483647 w 112"/>
              <a:gd name="T73" fmla="*/ 2147483647 h 159"/>
              <a:gd name="T74" fmla="*/ 2147483647 w 112"/>
              <a:gd name="T75" fmla="*/ 2147483647 h 159"/>
              <a:gd name="T76" fmla="*/ 2147483647 w 112"/>
              <a:gd name="T77" fmla="*/ 2147483647 h 159"/>
              <a:gd name="T78" fmla="*/ 2147483647 w 112"/>
              <a:gd name="T79" fmla="*/ 2147483647 h 159"/>
              <a:gd name="T80" fmla="*/ 2147483647 w 112"/>
              <a:gd name="T81" fmla="*/ 2147483647 h 159"/>
              <a:gd name="T82" fmla="*/ 2147483647 w 112"/>
              <a:gd name="T83" fmla="*/ 2147483647 h 159"/>
              <a:gd name="T84" fmla="*/ 2147483647 w 112"/>
              <a:gd name="T85" fmla="*/ 2147483647 h 159"/>
              <a:gd name="T86" fmla="*/ 2147483647 w 112"/>
              <a:gd name="T87" fmla="*/ 2147483647 h 159"/>
              <a:gd name="T88" fmla="*/ 2147483647 w 112"/>
              <a:gd name="T89" fmla="*/ 2147483647 h 159"/>
              <a:gd name="T90" fmla="*/ 2147483647 w 112"/>
              <a:gd name="T91" fmla="*/ 2147483647 h 159"/>
              <a:gd name="T92" fmla="*/ 2147483647 w 112"/>
              <a:gd name="T93" fmla="*/ 2147483647 h 159"/>
              <a:gd name="T94" fmla="*/ 2147483647 w 112"/>
              <a:gd name="T95" fmla="*/ 2147483647 h 159"/>
              <a:gd name="T96" fmla="*/ 2147483647 w 112"/>
              <a:gd name="T97" fmla="*/ 2147483647 h 159"/>
              <a:gd name="T98" fmla="*/ 2147483647 w 112"/>
              <a:gd name="T99" fmla="*/ 2147483647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9"/>
              <a:gd name="T152" fmla="*/ 112 w 112"/>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9">
                <a:moveTo>
                  <a:pt x="0" y="106"/>
                </a:moveTo>
                <a:lnTo>
                  <a:pt x="1" y="118"/>
                </a:lnTo>
                <a:lnTo>
                  <a:pt x="3" y="128"/>
                </a:lnTo>
                <a:lnTo>
                  <a:pt x="8" y="138"/>
                </a:lnTo>
                <a:lnTo>
                  <a:pt x="14" y="145"/>
                </a:lnTo>
                <a:lnTo>
                  <a:pt x="22" y="150"/>
                </a:lnTo>
                <a:lnTo>
                  <a:pt x="32" y="155"/>
                </a:lnTo>
                <a:lnTo>
                  <a:pt x="42" y="157"/>
                </a:lnTo>
                <a:lnTo>
                  <a:pt x="55" y="159"/>
                </a:lnTo>
                <a:lnTo>
                  <a:pt x="68" y="157"/>
                </a:lnTo>
                <a:lnTo>
                  <a:pt x="79" y="155"/>
                </a:lnTo>
                <a:lnTo>
                  <a:pt x="89" y="152"/>
                </a:lnTo>
                <a:lnTo>
                  <a:pt x="97" y="146"/>
                </a:lnTo>
                <a:lnTo>
                  <a:pt x="103" y="139"/>
                </a:lnTo>
                <a:lnTo>
                  <a:pt x="108" y="131"/>
                </a:lnTo>
                <a:lnTo>
                  <a:pt x="111" y="120"/>
                </a:lnTo>
                <a:lnTo>
                  <a:pt x="112" y="110"/>
                </a:lnTo>
                <a:lnTo>
                  <a:pt x="111" y="100"/>
                </a:lnTo>
                <a:lnTo>
                  <a:pt x="110" y="93"/>
                </a:lnTo>
                <a:lnTo>
                  <a:pt x="107" y="86"/>
                </a:lnTo>
                <a:lnTo>
                  <a:pt x="101" y="82"/>
                </a:lnTo>
                <a:lnTo>
                  <a:pt x="96" y="77"/>
                </a:lnTo>
                <a:lnTo>
                  <a:pt x="89" y="74"/>
                </a:lnTo>
                <a:lnTo>
                  <a:pt x="80" y="70"/>
                </a:lnTo>
                <a:lnTo>
                  <a:pt x="71" y="68"/>
                </a:lnTo>
                <a:lnTo>
                  <a:pt x="47" y="62"/>
                </a:lnTo>
                <a:lnTo>
                  <a:pt x="42" y="60"/>
                </a:lnTo>
                <a:lnTo>
                  <a:pt x="38" y="58"/>
                </a:lnTo>
                <a:lnTo>
                  <a:pt x="34" y="57"/>
                </a:lnTo>
                <a:lnTo>
                  <a:pt x="31" y="55"/>
                </a:lnTo>
                <a:lnTo>
                  <a:pt x="28" y="53"/>
                </a:lnTo>
                <a:lnTo>
                  <a:pt x="26" y="50"/>
                </a:lnTo>
                <a:lnTo>
                  <a:pt x="25" y="47"/>
                </a:lnTo>
                <a:lnTo>
                  <a:pt x="25" y="43"/>
                </a:lnTo>
                <a:lnTo>
                  <a:pt x="25" y="39"/>
                </a:lnTo>
                <a:lnTo>
                  <a:pt x="27" y="34"/>
                </a:lnTo>
                <a:lnTo>
                  <a:pt x="30" y="31"/>
                </a:lnTo>
                <a:lnTo>
                  <a:pt x="33" y="28"/>
                </a:lnTo>
                <a:lnTo>
                  <a:pt x="37" y="26"/>
                </a:lnTo>
                <a:lnTo>
                  <a:pt x="42" y="24"/>
                </a:lnTo>
                <a:lnTo>
                  <a:pt x="47" y="22"/>
                </a:lnTo>
                <a:lnTo>
                  <a:pt x="55" y="22"/>
                </a:lnTo>
                <a:lnTo>
                  <a:pt x="61" y="22"/>
                </a:lnTo>
                <a:lnTo>
                  <a:pt x="68" y="24"/>
                </a:lnTo>
                <a:lnTo>
                  <a:pt x="73" y="26"/>
                </a:lnTo>
                <a:lnTo>
                  <a:pt x="77" y="29"/>
                </a:lnTo>
                <a:lnTo>
                  <a:pt x="81" y="33"/>
                </a:lnTo>
                <a:lnTo>
                  <a:pt x="83" y="36"/>
                </a:lnTo>
                <a:lnTo>
                  <a:pt x="85" y="41"/>
                </a:lnTo>
                <a:lnTo>
                  <a:pt x="86" y="47"/>
                </a:lnTo>
                <a:lnTo>
                  <a:pt x="109" y="47"/>
                </a:lnTo>
                <a:lnTo>
                  <a:pt x="108" y="36"/>
                </a:lnTo>
                <a:lnTo>
                  <a:pt x="104" y="27"/>
                </a:lnTo>
                <a:lnTo>
                  <a:pt x="100" y="19"/>
                </a:lnTo>
                <a:lnTo>
                  <a:pt x="94" y="13"/>
                </a:lnTo>
                <a:lnTo>
                  <a:pt x="86" y="7"/>
                </a:lnTo>
                <a:lnTo>
                  <a:pt x="77" y="4"/>
                </a:lnTo>
                <a:lnTo>
                  <a:pt x="66" y="1"/>
                </a:lnTo>
                <a:lnTo>
                  <a:pt x="55" y="0"/>
                </a:lnTo>
                <a:lnTo>
                  <a:pt x="43" y="1"/>
                </a:lnTo>
                <a:lnTo>
                  <a:pt x="33" y="4"/>
                </a:lnTo>
                <a:lnTo>
                  <a:pt x="24" y="7"/>
                </a:lnTo>
                <a:lnTo>
                  <a:pt x="17" y="12"/>
                </a:lnTo>
                <a:lnTo>
                  <a:pt x="11" y="19"/>
                </a:lnTo>
                <a:lnTo>
                  <a:pt x="6" y="26"/>
                </a:lnTo>
                <a:lnTo>
                  <a:pt x="4" y="34"/>
                </a:lnTo>
                <a:lnTo>
                  <a:pt x="3" y="43"/>
                </a:lnTo>
                <a:lnTo>
                  <a:pt x="4" y="53"/>
                </a:lnTo>
                <a:lnTo>
                  <a:pt x="5" y="60"/>
                </a:lnTo>
                <a:lnTo>
                  <a:pt x="8" y="67"/>
                </a:lnTo>
                <a:lnTo>
                  <a:pt x="13" y="71"/>
                </a:lnTo>
                <a:lnTo>
                  <a:pt x="18" y="76"/>
                </a:lnTo>
                <a:lnTo>
                  <a:pt x="24" y="79"/>
                </a:lnTo>
                <a:lnTo>
                  <a:pt x="33" y="83"/>
                </a:lnTo>
                <a:lnTo>
                  <a:pt x="41" y="85"/>
                </a:lnTo>
                <a:lnTo>
                  <a:pt x="69" y="93"/>
                </a:lnTo>
                <a:lnTo>
                  <a:pt x="73" y="95"/>
                </a:lnTo>
                <a:lnTo>
                  <a:pt x="78" y="96"/>
                </a:lnTo>
                <a:lnTo>
                  <a:pt x="81" y="98"/>
                </a:lnTo>
                <a:lnTo>
                  <a:pt x="84" y="99"/>
                </a:lnTo>
                <a:lnTo>
                  <a:pt x="86" y="103"/>
                </a:lnTo>
                <a:lnTo>
                  <a:pt x="89" y="105"/>
                </a:lnTo>
                <a:lnTo>
                  <a:pt x="90" y="109"/>
                </a:lnTo>
                <a:lnTo>
                  <a:pt x="90" y="113"/>
                </a:lnTo>
                <a:lnTo>
                  <a:pt x="89" y="118"/>
                </a:lnTo>
                <a:lnTo>
                  <a:pt x="88" y="123"/>
                </a:lnTo>
                <a:lnTo>
                  <a:pt x="84" y="127"/>
                </a:lnTo>
                <a:lnTo>
                  <a:pt x="81" y="130"/>
                </a:lnTo>
                <a:lnTo>
                  <a:pt x="76" y="133"/>
                </a:lnTo>
                <a:lnTo>
                  <a:pt x="71" y="135"/>
                </a:lnTo>
                <a:lnTo>
                  <a:pt x="64" y="137"/>
                </a:lnTo>
                <a:lnTo>
                  <a:pt x="57" y="137"/>
                </a:lnTo>
                <a:lnTo>
                  <a:pt x="50" y="137"/>
                </a:lnTo>
                <a:lnTo>
                  <a:pt x="42" y="134"/>
                </a:lnTo>
                <a:lnTo>
                  <a:pt x="36" y="132"/>
                </a:lnTo>
                <a:lnTo>
                  <a:pt x="32" y="128"/>
                </a:lnTo>
                <a:lnTo>
                  <a:pt x="27" y="125"/>
                </a:lnTo>
                <a:lnTo>
                  <a:pt x="24" y="119"/>
                </a:lnTo>
                <a:lnTo>
                  <a:pt x="22" y="113"/>
                </a:lnTo>
                <a:lnTo>
                  <a:pt x="21" y="106"/>
                </a:lnTo>
                <a:lnTo>
                  <a:pt x="0" y="106"/>
                </a:lnTo>
                <a:close/>
              </a:path>
            </a:pathLst>
          </a:custGeom>
          <a:solidFill>
            <a:srgbClr val="000080"/>
          </a:solidFill>
          <a:ln w="9525">
            <a:noFill/>
            <a:round/>
            <a:headEnd/>
            <a:tailEnd/>
          </a:ln>
        </p:spPr>
        <p:txBody>
          <a:bodyPr/>
          <a:lstStyle/>
          <a:p>
            <a:endParaRPr lang="en-US"/>
          </a:p>
        </p:txBody>
      </p:sp>
      <p:sp>
        <p:nvSpPr>
          <p:cNvPr id="24088" name="Freeform 536"/>
          <p:cNvSpPr>
            <a:spLocks noEditPoints="1"/>
          </p:cNvSpPr>
          <p:nvPr/>
        </p:nvSpPr>
        <p:spPr bwMode="auto">
          <a:xfrm>
            <a:off x="6043613" y="5219700"/>
            <a:ext cx="61912" cy="109538"/>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90" y="119"/>
                </a:lnTo>
                <a:lnTo>
                  <a:pt x="100" y="116"/>
                </a:lnTo>
                <a:lnTo>
                  <a:pt x="110" y="112"/>
                </a:lnTo>
                <a:lnTo>
                  <a:pt x="115" y="107"/>
                </a:lnTo>
                <a:lnTo>
                  <a:pt x="120" y="102"/>
                </a:lnTo>
                <a:lnTo>
                  <a:pt x="124" y="97"/>
                </a:lnTo>
                <a:lnTo>
                  <a:pt x="128" y="91"/>
                </a:lnTo>
                <a:lnTo>
                  <a:pt x="131" y="84"/>
                </a:lnTo>
                <a:lnTo>
                  <a:pt x="132" y="77"/>
                </a:lnTo>
                <a:lnTo>
                  <a:pt x="134" y="69"/>
                </a:lnTo>
                <a:lnTo>
                  <a:pt x="134" y="60"/>
                </a:lnTo>
                <a:lnTo>
                  <a:pt x="134" y="51"/>
                </a:lnTo>
                <a:lnTo>
                  <a:pt x="133" y="43"/>
                </a:lnTo>
                <a:lnTo>
                  <a:pt x="131" y="35"/>
                </a:lnTo>
                <a:lnTo>
                  <a:pt x="128" y="28"/>
                </a:lnTo>
                <a:lnTo>
                  <a:pt x="124" y="22"/>
                </a:lnTo>
                <a:lnTo>
                  <a:pt x="120" y="16"/>
                </a:lnTo>
                <a:lnTo>
                  <a:pt x="116" y="12"/>
                </a:lnTo>
                <a:lnTo>
                  <a:pt x="110" y="8"/>
                </a:lnTo>
                <a:lnTo>
                  <a:pt x="101" y="3"/>
                </a:lnTo>
                <a:lnTo>
                  <a:pt x="91" y="1"/>
                </a:lnTo>
                <a:lnTo>
                  <a:pt x="80" y="0"/>
                </a:lnTo>
                <a:lnTo>
                  <a:pt x="68" y="0"/>
                </a:lnTo>
                <a:lnTo>
                  <a:pt x="62" y="0"/>
                </a:lnTo>
                <a:lnTo>
                  <a:pt x="0" y="0"/>
                </a:lnTo>
                <a:lnTo>
                  <a:pt x="0" y="207"/>
                </a:lnTo>
                <a:close/>
                <a:moveTo>
                  <a:pt x="25" y="94"/>
                </a:moveTo>
                <a:lnTo>
                  <a:pt x="25" y="25"/>
                </a:lnTo>
                <a:lnTo>
                  <a:pt x="70" y="25"/>
                </a:lnTo>
                <a:lnTo>
                  <a:pt x="79" y="25"/>
                </a:lnTo>
                <a:lnTo>
                  <a:pt x="86" y="28"/>
                </a:lnTo>
                <a:lnTo>
                  <a:pt x="93" y="30"/>
                </a:lnTo>
                <a:lnTo>
                  <a:pt x="98" y="34"/>
                </a:lnTo>
                <a:lnTo>
                  <a:pt x="102" y="38"/>
                </a:lnTo>
                <a:lnTo>
                  <a:pt x="105" y="44"/>
                </a:lnTo>
                <a:lnTo>
                  <a:pt x="106" y="51"/>
                </a:lnTo>
                <a:lnTo>
                  <a:pt x="107" y="59"/>
                </a:lnTo>
                <a:lnTo>
                  <a:pt x="106" y="69"/>
                </a:lnTo>
                <a:lnTo>
                  <a:pt x="105" y="77"/>
                </a:lnTo>
                <a:lnTo>
                  <a:pt x="102" y="83"/>
                </a:lnTo>
                <a:lnTo>
                  <a:pt x="98" y="87"/>
                </a:lnTo>
                <a:lnTo>
                  <a:pt x="93" y="91"/>
                </a:lnTo>
                <a:lnTo>
                  <a:pt x="85" y="93"/>
                </a:lnTo>
                <a:lnTo>
                  <a:pt x="77" y="94"/>
                </a:lnTo>
                <a:lnTo>
                  <a:pt x="67" y="94"/>
                </a:lnTo>
                <a:lnTo>
                  <a:pt x="25" y="94"/>
                </a:lnTo>
                <a:close/>
              </a:path>
            </a:pathLst>
          </a:custGeom>
          <a:solidFill>
            <a:srgbClr val="000080"/>
          </a:solidFill>
          <a:ln w="9525">
            <a:noFill/>
            <a:round/>
            <a:headEnd/>
            <a:tailEnd/>
          </a:ln>
        </p:spPr>
        <p:txBody>
          <a:bodyPr/>
          <a:lstStyle/>
          <a:p>
            <a:endParaRPr lang="en-US"/>
          </a:p>
        </p:txBody>
      </p:sp>
      <p:sp>
        <p:nvSpPr>
          <p:cNvPr id="24089" name="Rectangle 537"/>
          <p:cNvSpPr>
            <a:spLocks noChangeArrowheads="1"/>
          </p:cNvSpPr>
          <p:nvPr/>
        </p:nvSpPr>
        <p:spPr bwMode="auto">
          <a:xfrm>
            <a:off x="6094413" y="5311775"/>
            <a:ext cx="12700" cy="17463"/>
          </a:xfrm>
          <a:prstGeom prst="rect">
            <a:avLst/>
          </a:prstGeom>
          <a:solidFill>
            <a:srgbClr val="000080"/>
          </a:solidFill>
          <a:ln w="9525">
            <a:noFill/>
            <a:miter lim="800000"/>
            <a:headEnd/>
            <a:tailEnd/>
          </a:ln>
        </p:spPr>
        <p:txBody>
          <a:bodyPr/>
          <a:lstStyle/>
          <a:p>
            <a:endParaRPr lang="ru-RU" altLang="en-US"/>
          </a:p>
        </p:txBody>
      </p:sp>
      <p:sp>
        <p:nvSpPr>
          <p:cNvPr id="24090" name="Freeform 538"/>
          <p:cNvSpPr>
            <a:spLocks noEditPoints="1"/>
          </p:cNvSpPr>
          <p:nvPr/>
        </p:nvSpPr>
        <p:spPr bwMode="auto">
          <a:xfrm>
            <a:off x="4851400" y="5418138"/>
            <a:ext cx="60325" cy="103187"/>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w="9525">
            <a:noFill/>
            <a:round/>
            <a:headEnd/>
            <a:tailEnd/>
          </a:ln>
        </p:spPr>
        <p:txBody>
          <a:bodyPr/>
          <a:lstStyle/>
          <a:p>
            <a:endParaRPr lang="en-US"/>
          </a:p>
        </p:txBody>
      </p:sp>
      <p:sp>
        <p:nvSpPr>
          <p:cNvPr id="24091" name="Freeform 539"/>
          <p:cNvSpPr>
            <a:spLocks/>
          </p:cNvSpPr>
          <p:nvPr/>
        </p:nvSpPr>
        <p:spPr bwMode="auto">
          <a:xfrm>
            <a:off x="4921250" y="5418138"/>
            <a:ext cx="57150" cy="103187"/>
          </a:xfrm>
          <a:custGeom>
            <a:avLst/>
            <a:gdLst>
              <a:gd name="T0" fmla="*/ 2147483647 w 124"/>
              <a:gd name="T1" fmla="*/ 2147483647 h 196"/>
              <a:gd name="T2" fmla="*/ 2147483647 w 124"/>
              <a:gd name="T3" fmla="*/ 2147483647 h 196"/>
              <a:gd name="T4" fmla="*/ 2147483647 w 124"/>
              <a:gd name="T5" fmla="*/ 2147483647 h 196"/>
              <a:gd name="T6" fmla="*/ 2147483647 w 124"/>
              <a:gd name="T7" fmla="*/ 2147483647 h 196"/>
              <a:gd name="T8" fmla="*/ 2147483647 w 124"/>
              <a:gd name="T9" fmla="*/ 2147483647 h 196"/>
              <a:gd name="T10" fmla="*/ 2147483647 w 124"/>
              <a:gd name="T11" fmla="*/ 2147483647 h 196"/>
              <a:gd name="T12" fmla="*/ 2147483647 w 124"/>
              <a:gd name="T13" fmla="*/ 2147483647 h 196"/>
              <a:gd name="T14" fmla="*/ 2147483647 w 124"/>
              <a:gd name="T15" fmla="*/ 2147483647 h 196"/>
              <a:gd name="T16" fmla="*/ 2147483647 w 124"/>
              <a:gd name="T17" fmla="*/ 2147483647 h 196"/>
              <a:gd name="T18" fmla="*/ 2147483647 w 124"/>
              <a:gd name="T19" fmla="*/ 2147483647 h 196"/>
              <a:gd name="T20" fmla="*/ 2147483647 w 124"/>
              <a:gd name="T21" fmla="*/ 0 h 196"/>
              <a:gd name="T22" fmla="*/ 0 w 124"/>
              <a:gd name="T23" fmla="*/ 0 h 196"/>
              <a:gd name="T24" fmla="*/ 0 w 124"/>
              <a:gd name="T25" fmla="*/ 2147483647 h 196"/>
              <a:gd name="T26" fmla="*/ 2147483647 w 124"/>
              <a:gd name="T27" fmla="*/ 2147483647 h 196"/>
              <a:gd name="T28" fmla="*/ 2147483647 w 124"/>
              <a:gd name="T29" fmla="*/ 2147483647 h 196"/>
              <a:gd name="T30" fmla="*/ 2147483647 w 124"/>
              <a:gd name="T31" fmla="*/ 2147483647 h 196"/>
              <a:gd name="T32" fmla="*/ 2147483647 w 124"/>
              <a:gd name="T33" fmla="*/ 2147483647 h 196"/>
              <a:gd name="T34" fmla="*/ 2147483647 w 124"/>
              <a:gd name="T35" fmla="*/ 2147483647 h 196"/>
              <a:gd name="T36" fmla="*/ 2147483647 w 124"/>
              <a:gd name="T37" fmla="*/ 2147483647 h 196"/>
              <a:gd name="T38" fmla="*/ 2147483647 w 124"/>
              <a:gd name="T39" fmla="*/ 2147483647 h 196"/>
              <a:gd name="T40" fmla="*/ 2147483647 w 124"/>
              <a:gd name="T41" fmla="*/ 2147483647 h 196"/>
              <a:gd name="T42" fmla="*/ 2147483647 w 124"/>
              <a:gd name="T43" fmla="*/ 2147483647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6"/>
              <a:gd name="T68" fmla="*/ 124 w 124"/>
              <a:gd name="T69" fmla="*/ 196 h 1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6">
                <a:moveTo>
                  <a:pt x="25" y="196"/>
                </a:moveTo>
                <a:lnTo>
                  <a:pt x="51" y="196"/>
                </a:lnTo>
                <a:lnTo>
                  <a:pt x="54" y="171"/>
                </a:lnTo>
                <a:lnTo>
                  <a:pt x="60" y="148"/>
                </a:lnTo>
                <a:lnTo>
                  <a:pt x="67" y="126"/>
                </a:lnTo>
                <a:lnTo>
                  <a:pt x="74" y="104"/>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6"/>
                </a:lnTo>
                <a:close/>
              </a:path>
            </a:pathLst>
          </a:custGeom>
          <a:solidFill>
            <a:srgbClr val="000080"/>
          </a:solidFill>
          <a:ln w="9525">
            <a:noFill/>
            <a:round/>
            <a:headEnd/>
            <a:tailEnd/>
          </a:ln>
        </p:spPr>
        <p:txBody>
          <a:bodyPr/>
          <a:lstStyle/>
          <a:p>
            <a:endParaRPr lang="en-US"/>
          </a:p>
        </p:txBody>
      </p:sp>
      <p:sp>
        <p:nvSpPr>
          <p:cNvPr id="24092" name="Freeform 540"/>
          <p:cNvSpPr>
            <a:spLocks noEditPoints="1"/>
          </p:cNvSpPr>
          <p:nvPr/>
        </p:nvSpPr>
        <p:spPr bwMode="auto">
          <a:xfrm>
            <a:off x="5537200" y="5411788"/>
            <a:ext cx="71438"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7" y="204"/>
                </a:lnTo>
                <a:lnTo>
                  <a:pt x="106" y="201"/>
                </a:lnTo>
                <a:lnTo>
                  <a:pt x="113" y="197"/>
                </a:lnTo>
                <a:lnTo>
                  <a:pt x="120" y="191"/>
                </a:lnTo>
                <a:lnTo>
                  <a:pt x="126" y="187"/>
                </a:lnTo>
                <a:lnTo>
                  <a:pt x="131" y="180"/>
                </a:lnTo>
                <a:lnTo>
                  <a:pt x="136" y="173"/>
                </a:lnTo>
                <a:lnTo>
                  <a:pt x="141" y="165"/>
                </a:lnTo>
                <a:lnTo>
                  <a:pt x="145" y="156"/>
                </a:lnTo>
                <a:lnTo>
                  <a:pt x="148" y="146"/>
                </a:lnTo>
                <a:lnTo>
                  <a:pt x="150" y="137"/>
                </a:lnTo>
                <a:lnTo>
                  <a:pt x="152" y="125"/>
                </a:lnTo>
                <a:lnTo>
                  <a:pt x="153" y="113"/>
                </a:lnTo>
                <a:lnTo>
                  <a:pt x="153" y="101"/>
                </a:lnTo>
                <a:lnTo>
                  <a:pt x="153" y="89"/>
                </a:lnTo>
                <a:lnTo>
                  <a:pt x="152" y="78"/>
                </a:lnTo>
                <a:lnTo>
                  <a:pt x="150" y="68"/>
                </a:lnTo>
                <a:lnTo>
                  <a:pt x="148" y="57"/>
                </a:lnTo>
                <a:lnTo>
                  <a:pt x="145" y="49"/>
                </a:lnTo>
                <a:lnTo>
                  <a:pt x="142" y="40"/>
                </a:lnTo>
                <a:lnTo>
                  <a:pt x="137" y="33"/>
                </a:lnTo>
                <a:lnTo>
                  <a:pt x="132" y="26"/>
                </a:lnTo>
                <a:lnTo>
                  <a:pt x="127" y="20"/>
                </a:lnTo>
                <a:lnTo>
                  <a:pt x="121" y="16"/>
                </a:lnTo>
                <a:lnTo>
                  <a:pt x="114" y="11"/>
                </a:lnTo>
                <a:lnTo>
                  <a:pt x="107" y="7"/>
                </a:lnTo>
                <a:lnTo>
                  <a:pt x="100" y="4"/>
                </a:lnTo>
                <a:lnTo>
                  <a:pt x="91" y="2"/>
                </a:lnTo>
                <a:lnTo>
                  <a:pt x="82" y="0"/>
                </a:lnTo>
                <a:lnTo>
                  <a:pt x="72" y="0"/>
                </a:lnTo>
                <a:lnTo>
                  <a:pt x="0" y="0"/>
                </a:lnTo>
                <a:lnTo>
                  <a:pt x="0" y="208"/>
                </a:lnTo>
                <a:close/>
                <a:moveTo>
                  <a:pt x="70" y="25"/>
                </a:moveTo>
                <a:lnTo>
                  <a:pt x="83" y="26"/>
                </a:lnTo>
                <a:lnTo>
                  <a:pt x="94" y="29"/>
                </a:lnTo>
                <a:lnTo>
                  <a:pt x="104" y="36"/>
                </a:lnTo>
                <a:lnTo>
                  <a:pt x="112" y="45"/>
                </a:lnTo>
                <a:lnTo>
                  <a:pt x="118" y="56"/>
                </a:lnTo>
                <a:lnTo>
                  <a:pt x="123" y="69"/>
                </a:lnTo>
                <a:lnTo>
                  <a:pt x="126" y="84"/>
                </a:lnTo>
                <a:lnTo>
                  <a:pt x="127" y="103"/>
                </a:lnTo>
                <a:lnTo>
                  <a:pt x="126" y="121"/>
                </a:lnTo>
                <a:lnTo>
                  <a:pt x="124" y="137"/>
                </a:lnTo>
                <a:lnTo>
                  <a:pt x="118" y="151"/>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w="9525">
            <a:noFill/>
            <a:round/>
            <a:headEnd/>
            <a:tailEnd/>
          </a:ln>
        </p:spPr>
        <p:txBody>
          <a:bodyPr/>
          <a:lstStyle/>
          <a:p>
            <a:endParaRPr lang="en-US"/>
          </a:p>
        </p:txBody>
      </p:sp>
      <p:sp>
        <p:nvSpPr>
          <p:cNvPr id="24093" name="Freeform 541"/>
          <p:cNvSpPr>
            <a:spLocks noEditPoints="1"/>
          </p:cNvSpPr>
          <p:nvPr/>
        </p:nvSpPr>
        <p:spPr bwMode="auto">
          <a:xfrm>
            <a:off x="5619750" y="5440363"/>
            <a:ext cx="63500"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2" y="96"/>
                </a:lnTo>
                <a:lnTo>
                  <a:pt x="5" y="113"/>
                </a:lnTo>
                <a:lnTo>
                  <a:pt x="10" y="127"/>
                </a:lnTo>
                <a:lnTo>
                  <a:pt x="17" y="137"/>
                </a:lnTo>
                <a:lnTo>
                  <a:pt x="27" y="147"/>
                </a:lnTo>
                <a:lnTo>
                  <a:pt x="38" y="152"/>
                </a:lnTo>
                <a:lnTo>
                  <a:pt x="51" y="157"/>
                </a:lnTo>
                <a:lnTo>
                  <a:pt x="66" y="158"/>
                </a:lnTo>
                <a:lnTo>
                  <a:pt x="81" y="157"/>
                </a:lnTo>
                <a:lnTo>
                  <a:pt x="93" y="152"/>
                </a:lnTo>
                <a:lnTo>
                  <a:pt x="105" y="147"/>
                </a:lnTo>
                <a:lnTo>
                  <a:pt x="114" y="137"/>
                </a:lnTo>
                <a:lnTo>
                  <a:pt x="122" y="127"/>
                </a:lnTo>
                <a:lnTo>
                  <a:pt x="127" y="113"/>
                </a:lnTo>
                <a:lnTo>
                  <a:pt x="130" y="96"/>
                </a:lnTo>
                <a:lnTo>
                  <a:pt x="131" y="79"/>
                </a:lnTo>
                <a:lnTo>
                  <a:pt x="130" y="62"/>
                </a:lnTo>
                <a:lnTo>
                  <a:pt x="127" y="45"/>
                </a:lnTo>
                <a:lnTo>
                  <a:pt x="122" y="31"/>
                </a:lnTo>
                <a:lnTo>
                  <a:pt x="114" y="21"/>
                </a:lnTo>
                <a:lnTo>
                  <a:pt x="105" y="11"/>
                </a:lnTo>
                <a:lnTo>
                  <a:pt x="93" y="6"/>
                </a:lnTo>
                <a:lnTo>
                  <a:pt x="81" y="1"/>
                </a:lnTo>
                <a:lnTo>
                  <a:pt x="66" y="0"/>
                </a:lnTo>
                <a:lnTo>
                  <a:pt x="51" y="1"/>
                </a:lnTo>
                <a:lnTo>
                  <a:pt x="38" y="6"/>
                </a:lnTo>
                <a:lnTo>
                  <a:pt x="27" y="11"/>
                </a:lnTo>
                <a:lnTo>
                  <a:pt x="17" y="21"/>
                </a:lnTo>
                <a:lnTo>
                  <a:pt x="10" y="31"/>
                </a:lnTo>
                <a:lnTo>
                  <a:pt x="5" y="45"/>
                </a:lnTo>
                <a:lnTo>
                  <a:pt x="2" y="62"/>
                </a:lnTo>
                <a:lnTo>
                  <a:pt x="0" y="79"/>
                </a:lnTo>
                <a:close/>
                <a:moveTo>
                  <a:pt x="24" y="79"/>
                </a:moveTo>
                <a:lnTo>
                  <a:pt x="25" y="66"/>
                </a:lnTo>
                <a:lnTo>
                  <a:pt x="27" y="55"/>
                </a:lnTo>
                <a:lnTo>
                  <a:pt x="30" y="45"/>
                </a:lnTo>
                <a:lnTo>
                  <a:pt x="34" y="37"/>
                </a:lnTo>
                <a:lnTo>
                  <a:pt x="41" y="30"/>
                </a:lnTo>
                <a:lnTo>
                  <a:pt x="48" y="25"/>
                </a:lnTo>
                <a:lnTo>
                  <a:pt x="56" y="23"/>
                </a:lnTo>
                <a:lnTo>
                  <a:pt x="66" y="22"/>
                </a:lnTo>
                <a:lnTo>
                  <a:pt x="75" y="23"/>
                </a:lnTo>
                <a:lnTo>
                  <a:pt x="84" y="25"/>
                </a:lnTo>
                <a:lnTo>
                  <a:pt x="90" y="30"/>
                </a:lnTo>
                <a:lnTo>
                  <a:pt x="96" y="37"/>
                </a:lnTo>
                <a:lnTo>
                  <a:pt x="101" y="45"/>
                </a:lnTo>
                <a:lnTo>
                  <a:pt x="104" y="55"/>
                </a:lnTo>
                <a:lnTo>
                  <a:pt x="106" y="66"/>
                </a:lnTo>
                <a:lnTo>
                  <a:pt x="107" y="79"/>
                </a:lnTo>
                <a:lnTo>
                  <a:pt x="106" y="92"/>
                </a:lnTo>
                <a:lnTo>
                  <a:pt x="104" y="103"/>
                </a:lnTo>
                <a:lnTo>
                  <a:pt x="101" y="114"/>
                </a:lnTo>
                <a:lnTo>
                  <a:pt x="96" y="121"/>
                </a:lnTo>
                <a:lnTo>
                  <a:pt x="90" y="128"/>
                </a:lnTo>
                <a:lnTo>
                  <a:pt x="84" y="133"/>
                </a:lnTo>
                <a:lnTo>
                  <a:pt x="75" y="135"/>
                </a:lnTo>
                <a:lnTo>
                  <a:pt x="66" y="136"/>
                </a:lnTo>
                <a:lnTo>
                  <a:pt x="56" y="135"/>
                </a:lnTo>
                <a:lnTo>
                  <a:pt x="48" y="133"/>
                </a:lnTo>
                <a:lnTo>
                  <a:pt x="41" y="128"/>
                </a:lnTo>
                <a:lnTo>
                  <a:pt x="34" y="121"/>
                </a:lnTo>
                <a:lnTo>
                  <a:pt x="30" y="114"/>
                </a:lnTo>
                <a:lnTo>
                  <a:pt x="27" y="103"/>
                </a:lnTo>
                <a:lnTo>
                  <a:pt x="25" y="92"/>
                </a:lnTo>
                <a:lnTo>
                  <a:pt x="24" y="79"/>
                </a:lnTo>
                <a:close/>
              </a:path>
            </a:pathLst>
          </a:custGeom>
          <a:solidFill>
            <a:srgbClr val="000080"/>
          </a:solidFill>
          <a:ln w="9525">
            <a:noFill/>
            <a:round/>
            <a:headEnd/>
            <a:tailEnd/>
          </a:ln>
        </p:spPr>
        <p:txBody>
          <a:bodyPr/>
          <a:lstStyle/>
          <a:p>
            <a:endParaRPr lang="en-US"/>
          </a:p>
        </p:txBody>
      </p:sp>
      <p:sp>
        <p:nvSpPr>
          <p:cNvPr id="24094" name="Freeform 542"/>
          <p:cNvSpPr>
            <a:spLocks/>
          </p:cNvSpPr>
          <p:nvPr/>
        </p:nvSpPr>
        <p:spPr bwMode="auto">
          <a:xfrm>
            <a:off x="5695950" y="5440363"/>
            <a:ext cx="88900" cy="80962"/>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6" y="155"/>
                </a:moveTo>
                <a:lnTo>
                  <a:pt x="190" y="155"/>
                </a:lnTo>
                <a:lnTo>
                  <a:pt x="190" y="64"/>
                </a:lnTo>
                <a:lnTo>
                  <a:pt x="190" y="59"/>
                </a:lnTo>
                <a:lnTo>
                  <a:pt x="190" y="48"/>
                </a:lnTo>
                <a:lnTo>
                  <a:pt x="188" y="38"/>
                </a:lnTo>
                <a:lnTo>
                  <a:pt x="187" y="29"/>
                </a:lnTo>
                <a:lnTo>
                  <a:pt x="184" y="21"/>
                </a:lnTo>
                <a:lnTo>
                  <a:pt x="178" y="11"/>
                </a:lnTo>
                <a:lnTo>
                  <a:pt x="169" y="6"/>
                </a:lnTo>
                <a:lnTo>
                  <a:pt x="159" y="1"/>
                </a:lnTo>
                <a:lnTo>
                  <a:pt x="146" y="0"/>
                </a:lnTo>
                <a:lnTo>
                  <a:pt x="133" y="1"/>
                </a:lnTo>
                <a:lnTo>
                  <a:pt x="121" y="6"/>
                </a:lnTo>
                <a:lnTo>
                  <a:pt x="111" y="13"/>
                </a:lnTo>
                <a:lnTo>
                  <a:pt x="102" y="23"/>
                </a:lnTo>
                <a:lnTo>
                  <a:pt x="99" y="17"/>
                </a:lnTo>
                <a:lnTo>
                  <a:pt x="95" y="13"/>
                </a:lnTo>
                <a:lnTo>
                  <a:pt x="90" y="9"/>
                </a:lnTo>
                <a:lnTo>
                  <a:pt x="86" y="6"/>
                </a:lnTo>
                <a:lnTo>
                  <a:pt x="82" y="3"/>
                </a:lnTo>
                <a:lnTo>
                  <a:pt x="77" y="1"/>
                </a:lnTo>
                <a:lnTo>
                  <a:pt x="70" y="0"/>
                </a:lnTo>
                <a:lnTo>
                  <a:pt x="64" y="0"/>
                </a:lnTo>
                <a:lnTo>
                  <a:pt x="58" y="0"/>
                </a:lnTo>
                <a:lnTo>
                  <a:pt x="51" y="1"/>
                </a:lnTo>
                <a:lnTo>
                  <a:pt x="45" y="3"/>
                </a:lnTo>
                <a:lnTo>
                  <a:pt x="40" y="6"/>
                </a:lnTo>
                <a:lnTo>
                  <a:pt x="35" y="9"/>
                </a:lnTo>
                <a:lnTo>
                  <a:pt x="30" y="14"/>
                </a:lnTo>
                <a:lnTo>
                  <a:pt x="26" y="18"/>
                </a:lnTo>
                <a:lnTo>
                  <a:pt x="22" y="24"/>
                </a:lnTo>
                <a:lnTo>
                  <a:pt x="22" y="3"/>
                </a:lnTo>
                <a:lnTo>
                  <a:pt x="0" y="3"/>
                </a:lnTo>
                <a:lnTo>
                  <a:pt x="0" y="155"/>
                </a:lnTo>
                <a:lnTo>
                  <a:pt x="23" y="155"/>
                </a:lnTo>
                <a:lnTo>
                  <a:pt x="23" y="65"/>
                </a:lnTo>
                <a:lnTo>
                  <a:pt x="24" y="56"/>
                </a:lnTo>
                <a:lnTo>
                  <a:pt x="25" y="46"/>
                </a:lnTo>
                <a:lnTo>
                  <a:pt x="28" y="39"/>
                </a:lnTo>
                <a:lnTo>
                  <a:pt x="32" y="34"/>
                </a:lnTo>
                <a:lnTo>
                  <a:pt x="38" y="29"/>
                </a:lnTo>
                <a:lnTo>
                  <a:pt x="43" y="25"/>
                </a:lnTo>
                <a:lnTo>
                  <a:pt x="50" y="23"/>
                </a:lnTo>
                <a:lnTo>
                  <a:pt x="58" y="22"/>
                </a:lnTo>
                <a:lnTo>
                  <a:pt x="65" y="23"/>
                </a:lnTo>
                <a:lnTo>
                  <a:pt x="70" y="24"/>
                </a:lnTo>
                <a:lnTo>
                  <a:pt x="75" y="28"/>
                </a:lnTo>
                <a:lnTo>
                  <a:pt x="78" y="31"/>
                </a:lnTo>
                <a:lnTo>
                  <a:pt x="81" y="37"/>
                </a:lnTo>
                <a:lnTo>
                  <a:pt x="82" y="44"/>
                </a:lnTo>
                <a:lnTo>
                  <a:pt x="83" y="52"/>
                </a:lnTo>
                <a:lnTo>
                  <a:pt x="83" y="62"/>
                </a:lnTo>
                <a:lnTo>
                  <a:pt x="83" y="155"/>
                </a:lnTo>
                <a:lnTo>
                  <a:pt x="106" y="155"/>
                </a:lnTo>
                <a:lnTo>
                  <a:pt x="106" y="65"/>
                </a:lnTo>
                <a:lnTo>
                  <a:pt x="107" y="56"/>
                </a:lnTo>
                <a:lnTo>
                  <a:pt x="108" y="46"/>
                </a:lnTo>
                <a:lnTo>
                  <a:pt x="111" y="39"/>
                </a:lnTo>
                <a:lnTo>
                  <a:pt x="116" y="34"/>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2"/>
                </a:lnTo>
                <a:lnTo>
                  <a:pt x="166" y="155"/>
                </a:lnTo>
                <a:close/>
              </a:path>
            </a:pathLst>
          </a:custGeom>
          <a:solidFill>
            <a:srgbClr val="000080"/>
          </a:solidFill>
          <a:ln w="9525">
            <a:noFill/>
            <a:round/>
            <a:headEnd/>
            <a:tailEnd/>
          </a:ln>
        </p:spPr>
        <p:txBody>
          <a:bodyPr/>
          <a:lstStyle/>
          <a:p>
            <a:endParaRPr lang="en-US"/>
          </a:p>
        </p:txBody>
      </p:sp>
      <p:sp>
        <p:nvSpPr>
          <p:cNvPr id="24095" name="Freeform 543"/>
          <p:cNvSpPr>
            <a:spLocks noEditPoints="1"/>
          </p:cNvSpPr>
          <p:nvPr/>
        </p:nvSpPr>
        <p:spPr bwMode="auto">
          <a:xfrm>
            <a:off x="5800725" y="5411788"/>
            <a:ext cx="9525"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96" name="Freeform 544"/>
          <p:cNvSpPr>
            <a:spLocks/>
          </p:cNvSpPr>
          <p:nvPr/>
        </p:nvSpPr>
        <p:spPr bwMode="auto">
          <a:xfrm>
            <a:off x="5827713" y="5440363"/>
            <a:ext cx="53975" cy="80962"/>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5" y="15"/>
                </a:lnTo>
                <a:lnTo>
                  <a:pt x="101" y="11"/>
                </a:lnTo>
                <a:lnTo>
                  <a:pt x="97" y="8"/>
                </a:lnTo>
                <a:lnTo>
                  <a:pt x="92" y="4"/>
                </a:lnTo>
                <a:lnTo>
                  <a:pt x="87" y="2"/>
                </a:lnTo>
                <a:lnTo>
                  <a:pt x="80" y="1"/>
                </a:lnTo>
                <a:lnTo>
                  <a:pt x="73" y="0"/>
                </a:lnTo>
                <a:lnTo>
                  <a:pt x="66" y="0"/>
                </a:lnTo>
                <a:lnTo>
                  <a:pt x="59" y="0"/>
                </a:lnTo>
                <a:lnTo>
                  <a:pt x="53" y="1"/>
                </a:lnTo>
                <a:lnTo>
                  <a:pt x="47" y="3"/>
                </a:lnTo>
                <a:lnTo>
                  <a:pt x="41" y="6"/>
                </a:lnTo>
                <a:lnTo>
                  <a:pt x="36" y="9"/>
                </a:lnTo>
                <a:lnTo>
                  <a:pt x="31" y="14"/>
                </a:lnTo>
                <a:lnTo>
                  <a:pt x="27" y="20"/>
                </a:lnTo>
                <a:lnTo>
                  <a:pt x="22" y="25"/>
                </a:lnTo>
                <a:lnTo>
                  <a:pt x="22" y="3"/>
                </a:lnTo>
                <a:lnTo>
                  <a:pt x="0" y="3"/>
                </a:lnTo>
                <a:lnTo>
                  <a:pt x="0" y="155"/>
                </a:lnTo>
                <a:lnTo>
                  <a:pt x="23" y="155"/>
                </a:lnTo>
                <a:lnTo>
                  <a:pt x="23" y="68"/>
                </a:lnTo>
                <a:lnTo>
                  <a:pt x="25" y="58"/>
                </a:lnTo>
                <a:lnTo>
                  <a:pt x="27" y="49"/>
                </a:lnTo>
                <a:lnTo>
                  <a:pt x="30" y="41"/>
                </a:lnTo>
                <a:lnTo>
                  <a:pt x="34" y="34"/>
                </a:lnTo>
                <a:lnTo>
                  <a:pt x="40" y="29"/>
                </a:lnTo>
                <a:lnTo>
                  <a:pt x="47" y="25"/>
                </a:lnTo>
                <a:lnTo>
                  <a:pt x="55" y="23"/>
                </a:lnTo>
                <a:lnTo>
                  <a:pt x="64" y="22"/>
                </a:lnTo>
                <a:lnTo>
                  <a:pt x="71" y="23"/>
                </a:lnTo>
                <a:lnTo>
                  <a:pt x="77" y="24"/>
                </a:lnTo>
                <a:lnTo>
                  <a:pt x="81" y="28"/>
                </a:lnTo>
                <a:lnTo>
                  <a:pt x="86" y="31"/>
                </a:lnTo>
                <a:lnTo>
                  <a:pt x="88" y="37"/>
                </a:lnTo>
                <a:lnTo>
                  <a:pt x="90" y="44"/>
                </a:lnTo>
                <a:lnTo>
                  <a:pt x="91" y="52"/>
                </a:lnTo>
                <a:lnTo>
                  <a:pt x="91" y="62"/>
                </a:lnTo>
                <a:lnTo>
                  <a:pt x="91" y="155"/>
                </a:lnTo>
                <a:close/>
              </a:path>
            </a:pathLst>
          </a:custGeom>
          <a:solidFill>
            <a:srgbClr val="000080"/>
          </a:solidFill>
          <a:ln w="9525">
            <a:noFill/>
            <a:round/>
            <a:headEnd/>
            <a:tailEnd/>
          </a:ln>
        </p:spPr>
        <p:txBody>
          <a:bodyPr/>
          <a:lstStyle/>
          <a:p>
            <a:endParaRPr lang="en-US"/>
          </a:p>
        </p:txBody>
      </p:sp>
      <p:sp>
        <p:nvSpPr>
          <p:cNvPr id="24097" name="Freeform 545"/>
          <p:cNvSpPr>
            <a:spLocks noEditPoints="1"/>
          </p:cNvSpPr>
          <p:nvPr/>
        </p:nvSpPr>
        <p:spPr bwMode="auto">
          <a:xfrm>
            <a:off x="5899150" y="5411788"/>
            <a:ext cx="9525"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w="9525">
            <a:noFill/>
            <a:round/>
            <a:headEnd/>
            <a:tailEnd/>
          </a:ln>
        </p:spPr>
        <p:txBody>
          <a:bodyPr/>
          <a:lstStyle/>
          <a:p>
            <a:endParaRPr lang="en-US"/>
          </a:p>
        </p:txBody>
      </p:sp>
      <p:sp>
        <p:nvSpPr>
          <p:cNvPr id="24098" name="Freeform 546"/>
          <p:cNvSpPr>
            <a:spLocks noEditPoints="1"/>
          </p:cNvSpPr>
          <p:nvPr/>
        </p:nvSpPr>
        <p:spPr bwMode="auto">
          <a:xfrm>
            <a:off x="5922963" y="5440363"/>
            <a:ext cx="58737" cy="112712"/>
          </a:xfrm>
          <a:custGeom>
            <a:avLst/>
            <a:gdLst>
              <a:gd name="T0" fmla="*/ 2147483647 w 126"/>
              <a:gd name="T1" fmla="*/ 2147483647 h 215"/>
              <a:gd name="T2" fmla="*/ 2147483647 w 126"/>
              <a:gd name="T3" fmla="*/ 2147483647 h 215"/>
              <a:gd name="T4" fmla="*/ 2147483647 w 126"/>
              <a:gd name="T5" fmla="*/ 2147483647 h 215"/>
              <a:gd name="T6" fmla="*/ 2147483647 w 126"/>
              <a:gd name="T7" fmla="*/ 2147483647 h 215"/>
              <a:gd name="T8" fmla="*/ 2147483647 w 126"/>
              <a:gd name="T9" fmla="*/ 2147483647 h 215"/>
              <a:gd name="T10" fmla="*/ 2147483647 w 126"/>
              <a:gd name="T11" fmla="*/ 2147483647 h 215"/>
              <a:gd name="T12" fmla="*/ 2147483647 w 126"/>
              <a:gd name="T13" fmla="*/ 0 h 215"/>
              <a:gd name="T14" fmla="*/ 2147483647 w 126"/>
              <a:gd name="T15" fmla="*/ 2147483647 h 215"/>
              <a:gd name="T16" fmla="*/ 2147483647 w 126"/>
              <a:gd name="T17" fmla="*/ 2147483647 h 215"/>
              <a:gd name="T18" fmla="*/ 2147483647 w 126"/>
              <a:gd name="T19" fmla="*/ 2147483647 h 215"/>
              <a:gd name="T20" fmla="*/ 0 w 126"/>
              <a:gd name="T21" fmla="*/ 2147483647 h 215"/>
              <a:gd name="T22" fmla="*/ 2147483647 w 126"/>
              <a:gd name="T23" fmla="*/ 2147483647 h 215"/>
              <a:gd name="T24" fmla="*/ 2147483647 w 126"/>
              <a:gd name="T25" fmla="*/ 2147483647 h 215"/>
              <a:gd name="T26" fmla="*/ 2147483647 w 126"/>
              <a:gd name="T27" fmla="*/ 2147483647 h 215"/>
              <a:gd name="T28" fmla="*/ 2147483647 w 126"/>
              <a:gd name="T29" fmla="*/ 2147483647 h 215"/>
              <a:gd name="T30" fmla="*/ 2147483647 w 126"/>
              <a:gd name="T31" fmla="*/ 2147483647 h 215"/>
              <a:gd name="T32" fmla="*/ 2147483647 w 126"/>
              <a:gd name="T33" fmla="*/ 2147483647 h 215"/>
              <a:gd name="T34" fmla="*/ 2147483647 w 126"/>
              <a:gd name="T35" fmla="*/ 2147483647 h 215"/>
              <a:gd name="T36" fmla="*/ 2147483647 w 126"/>
              <a:gd name="T37" fmla="*/ 2147483647 h 215"/>
              <a:gd name="T38" fmla="*/ 2147483647 w 126"/>
              <a:gd name="T39" fmla="*/ 2147483647 h 215"/>
              <a:gd name="T40" fmla="*/ 2147483647 w 126"/>
              <a:gd name="T41" fmla="*/ 2147483647 h 215"/>
              <a:gd name="T42" fmla="*/ 2147483647 w 126"/>
              <a:gd name="T43" fmla="*/ 2147483647 h 215"/>
              <a:gd name="T44" fmla="*/ 2147483647 w 126"/>
              <a:gd name="T45" fmla="*/ 2147483647 h 215"/>
              <a:gd name="T46" fmla="*/ 2147483647 w 126"/>
              <a:gd name="T47" fmla="*/ 2147483647 h 215"/>
              <a:gd name="T48" fmla="*/ 2147483647 w 126"/>
              <a:gd name="T49" fmla="*/ 2147483647 h 215"/>
              <a:gd name="T50" fmla="*/ 2147483647 w 126"/>
              <a:gd name="T51" fmla="*/ 2147483647 h 215"/>
              <a:gd name="T52" fmla="*/ 2147483647 w 126"/>
              <a:gd name="T53" fmla="*/ 2147483647 h 215"/>
              <a:gd name="T54" fmla="*/ 2147483647 w 126"/>
              <a:gd name="T55" fmla="*/ 2147483647 h 215"/>
              <a:gd name="T56" fmla="*/ 2147483647 w 126"/>
              <a:gd name="T57" fmla="*/ 2147483647 h 215"/>
              <a:gd name="T58" fmla="*/ 2147483647 w 126"/>
              <a:gd name="T59" fmla="*/ 2147483647 h 215"/>
              <a:gd name="T60" fmla="*/ 2147483647 w 126"/>
              <a:gd name="T61" fmla="*/ 2147483647 h 215"/>
              <a:gd name="T62" fmla="*/ 2147483647 w 126"/>
              <a:gd name="T63" fmla="*/ 2147483647 h 215"/>
              <a:gd name="T64" fmla="*/ 2147483647 w 126"/>
              <a:gd name="T65" fmla="*/ 2147483647 h 215"/>
              <a:gd name="T66" fmla="*/ 2147483647 w 126"/>
              <a:gd name="T67" fmla="*/ 2147483647 h 215"/>
              <a:gd name="T68" fmla="*/ 2147483647 w 126"/>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
              <a:gd name="T106" fmla="*/ 0 h 215"/>
              <a:gd name="T107" fmla="*/ 126 w 126"/>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 h="215">
                <a:moveTo>
                  <a:pt x="104" y="134"/>
                </a:moveTo>
                <a:lnTo>
                  <a:pt x="104" y="215"/>
                </a:lnTo>
                <a:lnTo>
                  <a:pt x="126" y="215"/>
                </a:lnTo>
                <a:lnTo>
                  <a:pt x="126" y="3"/>
                </a:lnTo>
                <a:lnTo>
                  <a:pt x="104" y="3"/>
                </a:lnTo>
                <a:lnTo>
                  <a:pt x="104" y="25"/>
                </a:lnTo>
                <a:lnTo>
                  <a:pt x="100" y="20"/>
                </a:lnTo>
                <a:lnTo>
                  <a:pt x="96" y="14"/>
                </a:lnTo>
                <a:lnTo>
                  <a:pt x="90" y="10"/>
                </a:lnTo>
                <a:lnTo>
                  <a:pt x="85" y="6"/>
                </a:lnTo>
                <a:lnTo>
                  <a:pt x="80" y="3"/>
                </a:lnTo>
                <a:lnTo>
                  <a:pt x="73" y="1"/>
                </a:lnTo>
                <a:lnTo>
                  <a:pt x="67" y="0"/>
                </a:lnTo>
                <a:lnTo>
                  <a:pt x="60" y="0"/>
                </a:lnTo>
                <a:lnTo>
                  <a:pt x="47" y="1"/>
                </a:lnTo>
                <a:lnTo>
                  <a:pt x="35" y="6"/>
                </a:lnTo>
                <a:lnTo>
                  <a:pt x="25" y="11"/>
                </a:lnTo>
                <a:lnTo>
                  <a:pt x="16" y="21"/>
                </a:lnTo>
                <a:lnTo>
                  <a:pt x="9" y="32"/>
                </a:lnTo>
                <a:lnTo>
                  <a:pt x="4" y="45"/>
                </a:lnTo>
                <a:lnTo>
                  <a:pt x="1" y="62"/>
                </a:lnTo>
                <a:lnTo>
                  <a:pt x="0" y="79"/>
                </a:lnTo>
                <a:lnTo>
                  <a:pt x="1" y="96"/>
                </a:lnTo>
                <a:lnTo>
                  <a:pt x="4" y="112"/>
                </a:lnTo>
                <a:lnTo>
                  <a:pt x="9" y="126"/>
                </a:lnTo>
                <a:lnTo>
                  <a:pt x="16" y="137"/>
                </a:lnTo>
                <a:lnTo>
                  <a:pt x="25" y="147"/>
                </a:lnTo>
                <a:lnTo>
                  <a:pt x="35" y="152"/>
                </a:lnTo>
                <a:lnTo>
                  <a:pt x="47" y="157"/>
                </a:lnTo>
                <a:lnTo>
                  <a:pt x="60" y="158"/>
                </a:lnTo>
                <a:lnTo>
                  <a:pt x="67" y="158"/>
                </a:lnTo>
                <a:lnTo>
                  <a:pt x="73" y="157"/>
                </a:lnTo>
                <a:lnTo>
                  <a:pt x="80" y="155"/>
                </a:lnTo>
                <a:lnTo>
                  <a:pt x="86" y="152"/>
                </a:lnTo>
                <a:lnTo>
                  <a:pt x="91" y="149"/>
                </a:lnTo>
                <a:lnTo>
                  <a:pt x="97" y="144"/>
                </a:lnTo>
                <a:lnTo>
                  <a:pt x="101" y="140"/>
                </a:lnTo>
                <a:lnTo>
                  <a:pt x="104" y="134"/>
                </a:lnTo>
                <a:close/>
                <a:moveTo>
                  <a:pt x="24" y="78"/>
                </a:moveTo>
                <a:lnTo>
                  <a:pt x="25" y="65"/>
                </a:lnTo>
                <a:lnTo>
                  <a:pt x="27" y="55"/>
                </a:lnTo>
                <a:lnTo>
                  <a:pt x="30" y="45"/>
                </a:lnTo>
                <a:lnTo>
                  <a:pt x="35" y="37"/>
                </a:lnTo>
                <a:lnTo>
                  <a:pt x="41" y="31"/>
                </a:lnTo>
                <a:lnTo>
                  <a:pt x="48" y="27"/>
                </a:lnTo>
                <a:lnTo>
                  <a:pt x="55" y="24"/>
                </a:lnTo>
                <a:lnTo>
                  <a:pt x="65" y="23"/>
                </a:lnTo>
                <a:lnTo>
                  <a:pt x="73" y="24"/>
                </a:lnTo>
                <a:lnTo>
                  <a:pt x="82" y="27"/>
                </a:lnTo>
                <a:lnTo>
                  <a:pt x="88" y="31"/>
                </a:lnTo>
                <a:lnTo>
                  <a:pt x="94" y="38"/>
                </a:lnTo>
                <a:lnTo>
                  <a:pt x="99" y="45"/>
                </a:lnTo>
                <a:lnTo>
                  <a:pt x="102" y="56"/>
                </a:lnTo>
                <a:lnTo>
                  <a:pt x="104" y="66"/>
                </a:lnTo>
                <a:lnTo>
                  <a:pt x="105" y="79"/>
                </a:lnTo>
                <a:lnTo>
                  <a:pt x="104" y="92"/>
                </a:lnTo>
                <a:lnTo>
                  <a:pt x="102" y="103"/>
                </a:lnTo>
                <a:lnTo>
                  <a:pt x="99" y="114"/>
                </a:lnTo>
                <a:lnTo>
                  <a:pt x="94" y="121"/>
                </a:lnTo>
                <a:lnTo>
                  <a:pt x="89" y="128"/>
                </a:lnTo>
                <a:lnTo>
                  <a:pt x="82" y="133"/>
                </a:lnTo>
                <a:lnTo>
                  <a:pt x="74" y="135"/>
                </a:lnTo>
                <a:lnTo>
                  <a:pt x="66" y="136"/>
                </a:lnTo>
                <a:lnTo>
                  <a:pt x="57" y="135"/>
                </a:lnTo>
                <a:lnTo>
                  <a:pt x="48" y="133"/>
                </a:lnTo>
                <a:lnTo>
                  <a:pt x="41" y="128"/>
                </a:lnTo>
                <a:lnTo>
                  <a:pt x="35" y="121"/>
                </a:lnTo>
                <a:lnTo>
                  <a:pt x="30" y="113"/>
                </a:lnTo>
                <a:lnTo>
                  <a:pt x="27" y="102"/>
                </a:lnTo>
                <a:lnTo>
                  <a:pt x="25" y="91"/>
                </a:lnTo>
                <a:lnTo>
                  <a:pt x="24" y="78"/>
                </a:lnTo>
                <a:close/>
              </a:path>
            </a:pathLst>
          </a:custGeom>
          <a:solidFill>
            <a:srgbClr val="000080"/>
          </a:solidFill>
          <a:ln w="9525">
            <a:noFill/>
            <a:round/>
            <a:headEnd/>
            <a:tailEnd/>
          </a:ln>
        </p:spPr>
        <p:txBody>
          <a:bodyPr/>
          <a:lstStyle/>
          <a:p>
            <a:endParaRPr lang="en-US"/>
          </a:p>
        </p:txBody>
      </p:sp>
      <p:sp>
        <p:nvSpPr>
          <p:cNvPr id="24099" name="Freeform 547"/>
          <p:cNvSpPr>
            <a:spLocks/>
          </p:cNvSpPr>
          <p:nvPr/>
        </p:nvSpPr>
        <p:spPr bwMode="auto">
          <a:xfrm>
            <a:off x="5997575" y="5441950"/>
            <a:ext cx="53975" cy="80963"/>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3" y="0"/>
                </a:moveTo>
                <a:lnTo>
                  <a:pt x="0" y="0"/>
                </a:lnTo>
                <a:lnTo>
                  <a:pt x="0" y="91"/>
                </a:lnTo>
                <a:lnTo>
                  <a:pt x="0" y="98"/>
                </a:lnTo>
                <a:lnTo>
                  <a:pt x="0" y="109"/>
                </a:lnTo>
                <a:lnTo>
                  <a:pt x="1" y="118"/>
                </a:lnTo>
                <a:lnTo>
                  <a:pt x="3" y="127"/>
                </a:lnTo>
                <a:lnTo>
                  <a:pt x="6" y="134"/>
                </a:lnTo>
                <a:lnTo>
                  <a:pt x="9" y="139"/>
                </a:lnTo>
                <a:lnTo>
                  <a:pt x="13" y="144"/>
                </a:lnTo>
                <a:lnTo>
                  <a:pt x="17" y="147"/>
                </a:lnTo>
                <a:lnTo>
                  <a:pt x="22" y="149"/>
                </a:lnTo>
                <a:lnTo>
                  <a:pt x="27" y="152"/>
                </a:lnTo>
                <a:lnTo>
                  <a:pt x="34" y="154"/>
                </a:lnTo>
                <a:lnTo>
                  <a:pt x="40" y="155"/>
                </a:lnTo>
                <a:lnTo>
                  <a:pt x="46" y="155"/>
                </a:lnTo>
                <a:lnTo>
                  <a:pt x="54" y="155"/>
                </a:lnTo>
                <a:lnTo>
                  <a:pt x="61" y="154"/>
                </a:lnTo>
                <a:lnTo>
                  <a:pt x="67" y="152"/>
                </a:lnTo>
                <a:lnTo>
                  <a:pt x="74" y="148"/>
                </a:lnTo>
                <a:lnTo>
                  <a:pt x="79" y="145"/>
                </a:lnTo>
                <a:lnTo>
                  <a:pt x="83" y="140"/>
                </a:lnTo>
                <a:lnTo>
                  <a:pt x="87" y="135"/>
                </a:lnTo>
                <a:lnTo>
                  <a:pt x="92" y="130"/>
                </a:lnTo>
                <a:lnTo>
                  <a:pt x="92" y="152"/>
                </a:lnTo>
                <a:lnTo>
                  <a:pt x="114" y="152"/>
                </a:lnTo>
                <a:lnTo>
                  <a:pt x="114" y="0"/>
                </a:lnTo>
                <a:lnTo>
                  <a:pt x="91" y="0"/>
                </a:lnTo>
                <a:lnTo>
                  <a:pt x="91" y="82"/>
                </a:lnTo>
                <a:lnTo>
                  <a:pt x="89" y="93"/>
                </a:lnTo>
                <a:lnTo>
                  <a:pt x="88" y="104"/>
                </a:lnTo>
                <a:lnTo>
                  <a:pt x="85" y="113"/>
                </a:lnTo>
                <a:lnTo>
                  <a:pt x="80" y="120"/>
                </a:lnTo>
                <a:lnTo>
                  <a:pt x="75" y="126"/>
                </a:lnTo>
                <a:lnTo>
                  <a:pt x="68" y="130"/>
                </a:lnTo>
                <a:lnTo>
                  <a:pt x="60" y="132"/>
                </a:lnTo>
                <a:lnTo>
                  <a:pt x="50" y="133"/>
                </a:lnTo>
                <a:lnTo>
                  <a:pt x="43" y="133"/>
                </a:lnTo>
                <a:lnTo>
                  <a:pt x="37" y="131"/>
                </a:lnTo>
                <a:lnTo>
                  <a:pt x="33" y="127"/>
                </a:lnTo>
                <a:lnTo>
                  <a:pt x="28" y="124"/>
                </a:lnTo>
                <a:lnTo>
                  <a:pt x="26" y="118"/>
                </a:lnTo>
                <a:lnTo>
                  <a:pt x="24" y="111"/>
                </a:lnTo>
                <a:lnTo>
                  <a:pt x="23" y="103"/>
                </a:lnTo>
                <a:lnTo>
                  <a:pt x="23" y="93"/>
                </a:lnTo>
                <a:lnTo>
                  <a:pt x="23" y="0"/>
                </a:lnTo>
                <a:close/>
              </a:path>
            </a:pathLst>
          </a:custGeom>
          <a:solidFill>
            <a:srgbClr val="000080"/>
          </a:solidFill>
          <a:ln w="9525">
            <a:noFill/>
            <a:round/>
            <a:headEnd/>
            <a:tailEnd/>
          </a:ln>
        </p:spPr>
        <p:txBody>
          <a:bodyPr/>
          <a:lstStyle/>
          <a:p>
            <a:endParaRPr lang="en-US"/>
          </a:p>
        </p:txBody>
      </p:sp>
      <p:sp>
        <p:nvSpPr>
          <p:cNvPr id="24100" name="Freeform 548"/>
          <p:cNvSpPr>
            <a:spLocks noEditPoints="1"/>
          </p:cNvSpPr>
          <p:nvPr/>
        </p:nvSpPr>
        <p:spPr bwMode="auto">
          <a:xfrm>
            <a:off x="6064250" y="5440363"/>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1"/>
                </a:lnTo>
                <a:lnTo>
                  <a:pt x="41" y="128"/>
                </a:lnTo>
                <a:lnTo>
                  <a:pt x="35" y="122"/>
                </a:lnTo>
                <a:lnTo>
                  <a:pt x="31" y="116"/>
                </a:lnTo>
                <a:lnTo>
                  <a:pt x="28" y="108"/>
                </a:lnTo>
                <a:lnTo>
                  <a:pt x="26" y="98"/>
                </a:lnTo>
                <a:lnTo>
                  <a:pt x="24" y="87"/>
                </a:lnTo>
                <a:lnTo>
                  <a:pt x="124" y="87"/>
                </a:lnTo>
                <a:lnTo>
                  <a:pt x="124" y="75"/>
                </a:lnTo>
                <a:lnTo>
                  <a:pt x="123" y="59"/>
                </a:lnTo>
                <a:lnTo>
                  <a:pt x="119" y="43"/>
                </a:lnTo>
                <a:lnTo>
                  <a:pt x="114" y="30"/>
                </a:lnTo>
                <a:lnTo>
                  <a:pt x="108" y="20"/>
                </a:lnTo>
                <a:lnTo>
                  <a:pt x="98" y="11"/>
                </a:lnTo>
                <a:lnTo>
                  <a:pt x="88" y="4"/>
                </a:lnTo>
                <a:lnTo>
                  <a:pt x="76" y="1"/>
                </a:lnTo>
                <a:lnTo>
                  <a:pt x="61" y="0"/>
                </a:lnTo>
                <a:lnTo>
                  <a:pt x="49" y="1"/>
                </a:lnTo>
                <a:lnTo>
                  <a:pt x="36" y="6"/>
                </a:lnTo>
                <a:lnTo>
                  <a:pt x="26" y="11"/>
                </a:lnTo>
                <a:lnTo>
                  <a:pt x="17" y="21"/>
                </a:lnTo>
                <a:lnTo>
                  <a:pt x="10" y="32"/>
                </a:lnTo>
                <a:lnTo>
                  <a:pt x="4" y="46"/>
                </a:lnTo>
                <a:lnTo>
                  <a:pt x="1" y="63"/>
                </a:lnTo>
                <a:lnTo>
                  <a:pt x="0" y="80"/>
                </a:lnTo>
                <a:lnTo>
                  <a:pt x="1" y="98"/>
                </a:lnTo>
                <a:lnTo>
                  <a:pt x="4" y="113"/>
                </a:lnTo>
                <a:lnTo>
                  <a:pt x="10" y="127"/>
                </a:lnTo>
                <a:lnTo>
                  <a:pt x="17" y="137"/>
                </a:lnTo>
                <a:lnTo>
                  <a:pt x="26" y="147"/>
                </a:lnTo>
                <a:lnTo>
                  <a:pt x="36" y="152"/>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6" y="56"/>
                </a:lnTo>
                <a:lnTo>
                  <a:pt x="28" y="48"/>
                </a:lnTo>
                <a:lnTo>
                  <a:pt x="32" y="39"/>
                </a:lnTo>
                <a:lnTo>
                  <a:pt x="36" y="34"/>
                </a:lnTo>
                <a:lnTo>
                  <a:pt x="41" y="28"/>
                </a:lnTo>
                <a:lnTo>
                  <a:pt x="48" y="24"/>
                </a:lnTo>
                <a:lnTo>
                  <a:pt x="54" y="23"/>
                </a:lnTo>
                <a:lnTo>
                  <a:pt x="62" y="22"/>
                </a:lnTo>
                <a:lnTo>
                  <a:pt x="71" y="23"/>
                </a:lnTo>
                <a:lnTo>
                  <a:pt x="78" y="24"/>
                </a:lnTo>
                <a:lnTo>
                  <a:pt x="85" y="29"/>
                </a:lnTo>
                <a:lnTo>
                  <a:pt x="90" y="34"/>
                </a:lnTo>
                <a:lnTo>
                  <a:pt x="94" y="39"/>
                </a:lnTo>
                <a:lnTo>
                  <a:pt x="97" y="48"/>
                </a:lnTo>
                <a:lnTo>
                  <a:pt x="98" y="56"/>
                </a:lnTo>
                <a:lnTo>
                  <a:pt x="99" y="66"/>
                </a:lnTo>
                <a:lnTo>
                  <a:pt x="24" y="66"/>
                </a:lnTo>
                <a:close/>
              </a:path>
            </a:pathLst>
          </a:custGeom>
          <a:solidFill>
            <a:srgbClr val="000080"/>
          </a:solidFill>
          <a:ln w="9525">
            <a:noFill/>
            <a:round/>
            <a:headEnd/>
            <a:tailEnd/>
          </a:ln>
        </p:spPr>
        <p:txBody>
          <a:bodyPr/>
          <a:lstStyle/>
          <a:p>
            <a:endParaRPr lang="en-US"/>
          </a:p>
        </p:txBody>
      </p:sp>
      <p:sp>
        <p:nvSpPr>
          <p:cNvPr id="24101" name="Freeform 549"/>
          <p:cNvSpPr>
            <a:spLocks/>
          </p:cNvSpPr>
          <p:nvPr/>
        </p:nvSpPr>
        <p:spPr bwMode="auto">
          <a:xfrm>
            <a:off x="6167438" y="5411788"/>
            <a:ext cx="84137" cy="109537"/>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3" y="31"/>
                </a:moveTo>
                <a:lnTo>
                  <a:pt x="25" y="40"/>
                </a:lnTo>
                <a:lnTo>
                  <a:pt x="27" y="49"/>
                </a:lnTo>
                <a:lnTo>
                  <a:pt x="75" y="208"/>
                </a:lnTo>
                <a:lnTo>
                  <a:pt x="99" y="208"/>
                </a:lnTo>
                <a:lnTo>
                  <a:pt x="147" y="49"/>
                </a:lnTo>
                <a:lnTo>
                  <a:pt x="152" y="31"/>
                </a:lnTo>
                <a:lnTo>
                  <a:pt x="152" y="208"/>
                </a:lnTo>
                <a:lnTo>
                  <a:pt x="177" y="208"/>
                </a:lnTo>
                <a:lnTo>
                  <a:pt x="177" y="0"/>
                </a:lnTo>
                <a:lnTo>
                  <a:pt x="140" y="0"/>
                </a:lnTo>
                <a:lnTo>
                  <a:pt x="91" y="159"/>
                </a:lnTo>
                <a:lnTo>
                  <a:pt x="87" y="176"/>
                </a:lnTo>
                <a:lnTo>
                  <a:pt x="83" y="159"/>
                </a:lnTo>
                <a:lnTo>
                  <a:pt x="36" y="0"/>
                </a:lnTo>
                <a:lnTo>
                  <a:pt x="0" y="0"/>
                </a:lnTo>
                <a:lnTo>
                  <a:pt x="0" y="208"/>
                </a:lnTo>
                <a:lnTo>
                  <a:pt x="23" y="208"/>
                </a:lnTo>
                <a:lnTo>
                  <a:pt x="23" y="31"/>
                </a:lnTo>
                <a:close/>
              </a:path>
            </a:pathLst>
          </a:custGeom>
          <a:solidFill>
            <a:srgbClr val="000080"/>
          </a:solidFill>
          <a:ln w="9525">
            <a:noFill/>
            <a:round/>
            <a:headEnd/>
            <a:tailEnd/>
          </a:ln>
        </p:spPr>
        <p:txBody>
          <a:bodyPr/>
          <a:lstStyle/>
          <a:p>
            <a:endParaRPr lang="en-US"/>
          </a:p>
        </p:txBody>
      </p:sp>
      <p:sp>
        <p:nvSpPr>
          <p:cNvPr id="24102" name="Rectangle 550"/>
          <p:cNvSpPr>
            <a:spLocks noChangeArrowheads="1"/>
          </p:cNvSpPr>
          <p:nvPr/>
        </p:nvSpPr>
        <p:spPr bwMode="auto">
          <a:xfrm>
            <a:off x="6270625" y="5505450"/>
            <a:ext cx="12700" cy="15875"/>
          </a:xfrm>
          <a:prstGeom prst="rect">
            <a:avLst/>
          </a:prstGeom>
          <a:solidFill>
            <a:srgbClr val="000080"/>
          </a:solidFill>
          <a:ln w="9525">
            <a:noFill/>
            <a:miter lim="800000"/>
            <a:headEnd/>
            <a:tailEnd/>
          </a:ln>
        </p:spPr>
        <p:txBody>
          <a:bodyPr/>
          <a:lstStyle/>
          <a:p>
            <a:endParaRPr lang="ru-RU" altLang="en-US"/>
          </a:p>
        </p:txBody>
      </p:sp>
      <p:sp>
        <p:nvSpPr>
          <p:cNvPr id="24103" name="Freeform 551"/>
          <p:cNvSpPr>
            <a:spLocks noEditPoints="1"/>
          </p:cNvSpPr>
          <p:nvPr/>
        </p:nvSpPr>
        <p:spPr bwMode="auto">
          <a:xfrm>
            <a:off x="4851400" y="5611813"/>
            <a:ext cx="60325" cy="103187"/>
          </a:xfrm>
          <a:custGeom>
            <a:avLst/>
            <a:gdLst>
              <a:gd name="T0" fmla="*/ 2147483647 w 129"/>
              <a:gd name="T1" fmla="*/ 2147483647 h 195"/>
              <a:gd name="T2" fmla="*/ 2147483647 w 129"/>
              <a:gd name="T3" fmla="*/ 2147483647 h 195"/>
              <a:gd name="T4" fmla="*/ 2147483647 w 129"/>
              <a:gd name="T5" fmla="*/ 2147483647 h 195"/>
              <a:gd name="T6" fmla="*/ 2147483647 w 129"/>
              <a:gd name="T7" fmla="*/ 2147483647 h 195"/>
              <a:gd name="T8" fmla="*/ 2147483647 w 129"/>
              <a:gd name="T9" fmla="*/ 2147483647 h 195"/>
              <a:gd name="T10" fmla="*/ 2147483647 w 129"/>
              <a:gd name="T11" fmla="*/ 2147483647 h 195"/>
              <a:gd name="T12" fmla="*/ 2147483647 w 129"/>
              <a:gd name="T13" fmla="*/ 0 h 195"/>
              <a:gd name="T14" fmla="*/ 2147483647 w 129"/>
              <a:gd name="T15" fmla="*/ 0 h 195"/>
              <a:gd name="T16" fmla="*/ 0 w 129"/>
              <a:gd name="T17" fmla="*/ 2147483647 h 195"/>
              <a:gd name="T18" fmla="*/ 0 w 129"/>
              <a:gd name="T19" fmla="*/ 2147483647 h 195"/>
              <a:gd name="T20" fmla="*/ 2147483647 w 129"/>
              <a:gd name="T21" fmla="*/ 2147483647 h 195"/>
              <a:gd name="T22" fmla="*/ 2147483647 w 129"/>
              <a:gd name="T23" fmla="*/ 2147483647 h 195"/>
              <a:gd name="T24" fmla="*/ 2147483647 w 129"/>
              <a:gd name="T25" fmla="*/ 2147483647 h 195"/>
              <a:gd name="T26" fmla="*/ 2147483647 w 129"/>
              <a:gd name="T27" fmla="*/ 2147483647 h 195"/>
              <a:gd name="T28" fmla="*/ 2147483647 w 129"/>
              <a:gd name="T29" fmla="*/ 2147483647 h 195"/>
              <a:gd name="T30" fmla="*/ 2147483647 w 129"/>
              <a:gd name="T31" fmla="*/ 2147483647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5"/>
              <a:gd name="T50" fmla="*/ 129 w 129"/>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5">
                <a:moveTo>
                  <a:pt x="79" y="195"/>
                </a:moveTo>
                <a:lnTo>
                  <a:pt x="103" y="195"/>
                </a:lnTo>
                <a:lnTo>
                  <a:pt x="103" y="146"/>
                </a:lnTo>
                <a:lnTo>
                  <a:pt x="129" y="146"/>
                </a:lnTo>
                <a:lnTo>
                  <a:pt x="129" y="123"/>
                </a:lnTo>
                <a:lnTo>
                  <a:pt x="103" y="123"/>
                </a:lnTo>
                <a:lnTo>
                  <a:pt x="103" y="0"/>
                </a:lnTo>
                <a:lnTo>
                  <a:pt x="79" y="0"/>
                </a:lnTo>
                <a:lnTo>
                  <a:pt x="0" y="121"/>
                </a:lnTo>
                <a:lnTo>
                  <a:pt x="0" y="146"/>
                </a:lnTo>
                <a:lnTo>
                  <a:pt x="79" y="146"/>
                </a:lnTo>
                <a:lnTo>
                  <a:pt x="79" y="195"/>
                </a:lnTo>
                <a:close/>
                <a:moveTo>
                  <a:pt x="22" y="123"/>
                </a:moveTo>
                <a:lnTo>
                  <a:pt x="79" y="33"/>
                </a:lnTo>
                <a:lnTo>
                  <a:pt x="79" y="123"/>
                </a:lnTo>
                <a:lnTo>
                  <a:pt x="22" y="123"/>
                </a:lnTo>
                <a:close/>
              </a:path>
            </a:pathLst>
          </a:custGeom>
          <a:solidFill>
            <a:srgbClr val="000099"/>
          </a:solidFill>
          <a:ln w="9525">
            <a:noFill/>
            <a:round/>
            <a:headEnd/>
            <a:tailEnd/>
          </a:ln>
        </p:spPr>
        <p:txBody>
          <a:bodyPr/>
          <a:lstStyle/>
          <a:p>
            <a:endParaRPr lang="en-US"/>
          </a:p>
        </p:txBody>
      </p:sp>
      <p:sp>
        <p:nvSpPr>
          <p:cNvPr id="24104" name="Freeform 552"/>
          <p:cNvSpPr>
            <a:spLocks noEditPoints="1"/>
          </p:cNvSpPr>
          <p:nvPr/>
        </p:nvSpPr>
        <p:spPr bwMode="auto">
          <a:xfrm>
            <a:off x="4919663" y="5608638"/>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3"/>
                </a:lnTo>
                <a:lnTo>
                  <a:pt x="8" y="108"/>
                </a:lnTo>
                <a:lnTo>
                  <a:pt x="5" y="115"/>
                </a:lnTo>
                <a:lnTo>
                  <a:pt x="3" y="123"/>
                </a:lnTo>
                <a:lnTo>
                  <a:pt x="0" y="132"/>
                </a:lnTo>
                <a:lnTo>
                  <a:pt x="0" y="140"/>
                </a:lnTo>
                <a:lnTo>
                  <a:pt x="2" y="154"/>
                </a:lnTo>
                <a:lnTo>
                  <a:pt x="5" y="167"/>
                </a:lnTo>
                <a:lnTo>
                  <a:pt x="10" y="177"/>
                </a:lnTo>
                <a:lnTo>
                  <a:pt x="17" y="186"/>
                </a:lnTo>
                <a:lnTo>
                  <a:pt x="26" y="193"/>
                </a:lnTo>
                <a:lnTo>
                  <a:pt x="36" y="199"/>
                </a:lnTo>
                <a:lnTo>
                  <a:pt x="49" y="203"/>
                </a:lnTo>
                <a:lnTo>
                  <a:pt x="63" y="204"/>
                </a:lnTo>
                <a:lnTo>
                  <a:pt x="77" y="203"/>
                </a:lnTo>
                <a:lnTo>
                  <a:pt x="89" y="199"/>
                </a:lnTo>
                <a:lnTo>
                  <a:pt x="101" y="193"/>
                </a:lnTo>
                <a:lnTo>
                  <a:pt x="109" y="186"/>
                </a:lnTo>
                <a:lnTo>
                  <a:pt x="116" y="177"/>
                </a:lnTo>
                <a:lnTo>
                  <a:pt x="122" y="167"/>
                </a:lnTo>
                <a:lnTo>
                  <a:pt x="125" y="154"/>
                </a:lnTo>
                <a:lnTo>
                  <a:pt x="126" y="140"/>
                </a:lnTo>
                <a:lnTo>
                  <a:pt x="126" y="132"/>
                </a:lnTo>
                <a:lnTo>
                  <a:pt x="124" y="123"/>
                </a:lnTo>
                <a:lnTo>
                  <a:pt x="122" y="115"/>
                </a:lnTo>
                <a:lnTo>
                  <a:pt x="119" y="108"/>
                </a:lnTo>
                <a:lnTo>
                  <a:pt x="113" y="103"/>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4"/>
                </a:lnTo>
                <a:lnTo>
                  <a:pt x="75" y="1"/>
                </a:lnTo>
                <a:lnTo>
                  <a:pt x="63" y="0"/>
                </a:lnTo>
                <a:lnTo>
                  <a:pt x="51" y="1"/>
                </a:lnTo>
                <a:lnTo>
                  <a:pt x="39" y="4"/>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40"/>
                </a:lnTo>
                <a:lnTo>
                  <a:pt x="36" y="35"/>
                </a:lnTo>
                <a:lnTo>
                  <a:pt x="39" y="31"/>
                </a:lnTo>
                <a:lnTo>
                  <a:pt x="44" y="28"/>
                </a:lnTo>
                <a:lnTo>
                  <a:pt x="49" y="26"/>
                </a:lnTo>
                <a:lnTo>
                  <a:pt x="55" y="23"/>
                </a:lnTo>
                <a:lnTo>
                  <a:pt x="63" y="23"/>
                </a:lnTo>
                <a:lnTo>
                  <a:pt x="70" y="23"/>
                </a:lnTo>
                <a:lnTo>
                  <a:pt x="76" y="26"/>
                </a:lnTo>
                <a:lnTo>
                  <a:pt x="82" y="28"/>
                </a:lnTo>
                <a:lnTo>
                  <a:pt x="86" y="31"/>
                </a:lnTo>
                <a:lnTo>
                  <a:pt x="89" y="35"/>
                </a:lnTo>
                <a:lnTo>
                  <a:pt x="92" y="40"/>
                </a:lnTo>
                <a:lnTo>
                  <a:pt x="93" y="45"/>
                </a:lnTo>
                <a:lnTo>
                  <a:pt x="94" y="52"/>
                </a:lnTo>
                <a:lnTo>
                  <a:pt x="93" y="58"/>
                </a:lnTo>
                <a:lnTo>
                  <a:pt x="92" y="64"/>
                </a:lnTo>
                <a:lnTo>
                  <a:pt x="89" y="69"/>
                </a:lnTo>
                <a:lnTo>
                  <a:pt x="86" y="73"/>
                </a:lnTo>
                <a:lnTo>
                  <a:pt x="82" y="77"/>
                </a:lnTo>
                <a:lnTo>
                  <a:pt x="75" y="79"/>
                </a:lnTo>
                <a:lnTo>
                  <a:pt x="70" y="82"/>
                </a:lnTo>
                <a:lnTo>
                  <a:pt x="63" y="82"/>
                </a:lnTo>
                <a:lnTo>
                  <a:pt x="55" y="82"/>
                </a:lnTo>
                <a:lnTo>
                  <a:pt x="50" y="79"/>
                </a:lnTo>
                <a:lnTo>
                  <a:pt x="44" y="77"/>
                </a:lnTo>
                <a:lnTo>
                  <a:pt x="39" y="73"/>
                </a:lnTo>
                <a:lnTo>
                  <a:pt x="36" y="69"/>
                </a:lnTo>
                <a:lnTo>
                  <a:pt x="33" y="64"/>
                </a:lnTo>
                <a:lnTo>
                  <a:pt x="32" y="58"/>
                </a:lnTo>
                <a:lnTo>
                  <a:pt x="31" y="52"/>
                </a:lnTo>
                <a:close/>
                <a:moveTo>
                  <a:pt x="26" y="140"/>
                </a:moveTo>
                <a:lnTo>
                  <a:pt x="27" y="132"/>
                </a:lnTo>
                <a:lnTo>
                  <a:pt x="28" y="125"/>
                </a:lnTo>
                <a:lnTo>
                  <a:pt x="31" y="118"/>
                </a:lnTo>
                <a:lnTo>
                  <a:pt x="35" y="113"/>
                </a:lnTo>
                <a:lnTo>
                  <a:pt x="41" y="108"/>
                </a:lnTo>
                <a:lnTo>
                  <a:pt x="48" y="105"/>
                </a:lnTo>
                <a:lnTo>
                  <a:pt x="55" y="104"/>
                </a:lnTo>
                <a:lnTo>
                  <a:pt x="63" y="103"/>
                </a:lnTo>
                <a:lnTo>
                  <a:pt x="71" y="104"/>
                </a:lnTo>
                <a:lnTo>
                  <a:pt x="79" y="105"/>
                </a:lnTo>
                <a:lnTo>
                  <a:pt x="85" y="108"/>
                </a:lnTo>
                <a:lnTo>
                  <a:pt x="91" y="113"/>
                </a:lnTo>
                <a:lnTo>
                  <a:pt x="95" y="118"/>
                </a:lnTo>
                <a:lnTo>
                  <a:pt x="99" y="125"/>
                </a:lnTo>
                <a:lnTo>
                  <a:pt x="100" y="132"/>
                </a:lnTo>
                <a:lnTo>
                  <a:pt x="101" y="140"/>
                </a:lnTo>
                <a:lnTo>
                  <a:pt x="100" y="148"/>
                </a:lnTo>
                <a:lnTo>
                  <a:pt x="99" y="156"/>
                </a:lnTo>
                <a:lnTo>
                  <a:pt x="95" y="163"/>
                </a:lnTo>
                <a:lnTo>
                  <a:pt x="91" y="169"/>
                </a:lnTo>
                <a:lnTo>
                  <a:pt x="85" y="174"/>
                </a:lnTo>
                <a:lnTo>
                  <a:pt x="79" y="177"/>
                </a:lnTo>
                <a:lnTo>
                  <a:pt x="71" y="178"/>
                </a:lnTo>
                <a:lnTo>
                  <a:pt x="63" y="179"/>
                </a:lnTo>
                <a:lnTo>
                  <a:pt x="55" y="178"/>
                </a:lnTo>
                <a:lnTo>
                  <a:pt x="48" y="177"/>
                </a:lnTo>
                <a:lnTo>
                  <a:pt x="41" y="174"/>
                </a:lnTo>
                <a:lnTo>
                  <a:pt x="35" y="169"/>
                </a:lnTo>
                <a:lnTo>
                  <a:pt x="31" y="163"/>
                </a:lnTo>
                <a:lnTo>
                  <a:pt x="28" y="156"/>
                </a:lnTo>
                <a:lnTo>
                  <a:pt x="27" y="148"/>
                </a:lnTo>
                <a:lnTo>
                  <a:pt x="26" y="140"/>
                </a:lnTo>
                <a:close/>
              </a:path>
            </a:pathLst>
          </a:custGeom>
          <a:solidFill>
            <a:srgbClr val="000099"/>
          </a:solidFill>
          <a:ln w="9525">
            <a:noFill/>
            <a:round/>
            <a:headEnd/>
            <a:tailEnd/>
          </a:ln>
        </p:spPr>
        <p:txBody>
          <a:bodyPr/>
          <a:lstStyle/>
          <a:p>
            <a:endParaRPr lang="en-US"/>
          </a:p>
        </p:txBody>
      </p:sp>
      <p:sp>
        <p:nvSpPr>
          <p:cNvPr id="24105" name="Freeform 553"/>
          <p:cNvSpPr>
            <a:spLocks noEditPoints="1"/>
          </p:cNvSpPr>
          <p:nvPr/>
        </p:nvSpPr>
        <p:spPr bwMode="auto">
          <a:xfrm>
            <a:off x="5527675" y="5605463"/>
            <a:ext cx="79375" cy="109537"/>
          </a:xfrm>
          <a:custGeom>
            <a:avLst/>
            <a:gdLst>
              <a:gd name="T0" fmla="*/ 0 w 168"/>
              <a:gd name="T1" fmla="*/ 2147483647 h 207"/>
              <a:gd name="T2" fmla="*/ 2147483647 w 168"/>
              <a:gd name="T3" fmla="*/ 2147483647 h 207"/>
              <a:gd name="T4" fmla="*/ 2147483647 w 168"/>
              <a:gd name="T5" fmla="*/ 2147483647 h 207"/>
              <a:gd name="T6" fmla="*/ 2147483647 w 168"/>
              <a:gd name="T7" fmla="*/ 2147483647 h 207"/>
              <a:gd name="T8" fmla="*/ 2147483647 w 168"/>
              <a:gd name="T9" fmla="*/ 2147483647 h 207"/>
              <a:gd name="T10" fmla="*/ 2147483647 w 168"/>
              <a:gd name="T11" fmla="*/ 2147483647 h 207"/>
              <a:gd name="T12" fmla="*/ 2147483647 w 168"/>
              <a:gd name="T13" fmla="*/ 0 h 207"/>
              <a:gd name="T14" fmla="*/ 2147483647 w 168"/>
              <a:gd name="T15" fmla="*/ 0 h 207"/>
              <a:gd name="T16" fmla="*/ 0 w 168"/>
              <a:gd name="T17" fmla="*/ 2147483647 h 207"/>
              <a:gd name="T18" fmla="*/ 2147483647 w 168"/>
              <a:gd name="T19" fmla="*/ 2147483647 h 207"/>
              <a:gd name="T20" fmla="*/ 2147483647 w 168"/>
              <a:gd name="T21" fmla="*/ 2147483647 h 207"/>
              <a:gd name="T22" fmla="*/ 2147483647 w 168"/>
              <a:gd name="T23" fmla="*/ 2147483647 h 207"/>
              <a:gd name="T24" fmla="*/ 2147483647 w 16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7"/>
              <a:gd name="T41" fmla="*/ 168 w 16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7">
                <a:moveTo>
                  <a:pt x="0" y="207"/>
                </a:moveTo>
                <a:lnTo>
                  <a:pt x="27" y="207"/>
                </a:lnTo>
                <a:lnTo>
                  <a:pt x="47" y="145"/>
                </a:lnTo>
                <a:lnTo>
                  <a:pt x="121" y="145"/>
                </a:lnTo>
                <a:lnTo>
                  <a:pt x="141" y="207"/>
                </a:lnTo>
                <a:lnTo>
                  <a:pt x="168" y="207"/>
                </a:lnTo>
                <a:lnTo>
                  <a:pt x="98" y="0"/>
                </a:lnTo>
                <a:lnTo>
                  <a:pt x="70" y="0"/>
                </a:lnTo>
                <a:lnTo>
                  <a:pt x="0" y="207"/>
                </a:lnTo>
                <a:close/>
                <a:moveTo>
                  <a:pt x="55" y="121"/>
                </a:moveTo>
                <a:lnTo>
                  <a:pt x="85" y="30"/>
                </a:lnTo>
                <a:lnTo>
                  <a:pt x="113" y="121"/>
                </a:lnTo>
                <a:lnTo>
                  <a:pt x="55" y="121"/>
                </a:lnTo>
                <a:close/>
              </a:path>
            </a:pathLst>
          </a:custGeom>
          <a:solidFill>
            <a:srgbClr val="000099"/>
          </a:solidFill>
          <a:ln w="9525">
            <a:noFill/>
            <a:round/>
            <a:headEnd/>
            <a:tailEnd/>
          </a:ln>
        </p:spPr>
        <p:txBody>
          <a:bodyPr/>
          <a:lstStyle/>
          <a:p>
            <a:endParaRPr lang="en-US"/>
          </a:p>
        </p:txBody>
      </p:sp>
      <p:sp>
        <p:nvSpPr>
          <p:cNvPr id="24106" name="Freeform 554"/>
          <p:cNvSpPr>
            <a:spLocks/>
          </p:cNvSpPr>
          <p:nvPr/>
        </p:nvSpPr>
        <p:spPr bwMode="auto">
          <a:xfrm>
            <a:off x="5614988" y="56324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9"/>
                </a:lnTo>
                <a:lnTo>
                  <a:pt x="26" y="49"/>
                </a:lnTo>
                <a:lnTo>
                  <a:pt x="29" y="41"/>
                </a:lnTo>
                <a:lnTo>
                  <a:pt x="34" y="34"/>
                </a:lnTo>
                <a:lnTo>
                  <a:pt x="40" y="29"/>
                </a:lnTo>
                <a:lnTo>
                  <a:pt x="46" y="26"/>
                </a:lnTo>
                <a:lnTo>
                  <a:pt x="55" y="24"/>
                </a:lnTo>
                <a:lnTo>
                  <a:pt x="63" y="22"/>
                </a:lnTo>
                <a:lnTo>
                  <a:pt x="70" y="24"/>
                </a:lnTo>
                <a:lnTo>
                  <a:pt x="77" y="25"/>
                </a:lnTo>
                <a:lnTo>
                  <a:pt x="81" y="28"/>
                </a:lnTo>
                <a:lnTo>
                  <a:pt x="85" y="32"/>
                </a:lnTo>
                <a:lnTo>
                  <a:pt x="87" y="38"/>
                </a:lnTo>
                <a:lnTo>
                  <a:pt x="89" y="45"/>
                </a:lnTo>
                <a:lnTo>
                  <a:pt x="91" y="53"/>
                </a:lnTo>
                <a:lnTo>
                  <a:pt x="91" y="62"/>
                </a:lnTo>
                <a:lnTo>
                  <a:pt x="91" y="155"/>
                </a:lnTo>
                <a:close/>
              </a:path>
            </a:pathLst>
          </a:custGeom>
          <a:solidFill>
            <a:srgbClr val="000099"/>
          </a:solidFill>
          <a:ln w="9525">
            <a:noFill/>
            <a:round/>
            <a:headEnd/>
            <a:tailEnd/>
          </a:ln>
        </p:spPr>
        <p:txBody>
          <a:bodyPr/>
          <a:lstStyle/>
          <a:p>
            <a:endParaRPr lang="en-US"/>
          </a:p>
        </p:txBody>
      </p:sp>
      <p:sp>
        <p:nvSpPr>
          <p:cNvPr id="24107" name="Freeform 555"/>
          <p:cNvSpPr>
            <a:spLocks/>
          </p:cNvSpPr>
          <p:nvPr/>
        </p:nvSpPr>
        <p:spPr bwMode="auto">
          <a:xfrm>
            <a:off x="5676900" y="5611813"/>
            <a:ext cx="31750" cy="104775"/>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2"/>
                </a:lnTo>
                <a:lnTo>
                  <a:pt x="21" y="178"/>
                </a:lnTo>
                <a:lnTo>
                  <a:pt x="23" y="184"/>
                </a:lnTo>
                <a:lnTo>
                  <a:pt x="26" y="189"/>
                </a:lnTo>
                <a:lnTo>
                  <a:pt x="30" y="192"/>
                </a:lnTo>
                <a:lnTo>
                  <a:pt x="35" y="194"/>
                </a:lnTo>
                <a:lnTo>
                  <a:pt x="42" y="196"/>
                </a:lnTo>
                <a:lnTo>
                  <a:pt x="49" y="196"/>
                </a:lnTo>
                <a:lnTo>
                  <a:pt x="58" y="194"/>
                </a:lnTo>
                <a:lnTo>
                  <a:pt x="67" y="193"/>
                </a:lnTo>
                <a:lnTo>
                  <a:pt x="67" y="171"/>
                </a:lnTo>
                <a:lnTo>
                  <a:pt x="56" y="172"/>
                </a:lnTo>
                <a:lnTo>
                  <a:pt x="49" y="171"/>
                </a:lnTo>
                <a:lnTo>
                  <a:pt x="45" y="169"/>
                </a:lnTo>
                <a:lnTo>
                  <a:pt x="43" y="163"/>
                </a:lnTo>
                <a:lnTo>
                  <a:pt x="43" y="155"/>
                </a:lnTo>
                <a:close/>
              </a:path>
            </a:pathLst>
          </a:custGeom>
          <a:solidFill>
            <a:srgbClr val="000099"/>
          </a:solidFill>
          <a:ln w="9525">
            <a:noFill/>
            <a:round/>
            <a:headEnd/>
            <a:tailEnd/>
          </a:ln>
        </p:spPr>
        <p:txBody>
          <a:bodyPr/>
          <a:lstStyle/>
          <a:p>
            <a:endParaRPr lang="en-US"/>
          </a:p>
        </p:txBody>
      </p:sp>
      <p:sp>
        <p:nvSpPr>
          <p:cNvPr id="24108" name="Freeform 556"/>
          <p:cNvSpPr>
            <a:spLocks noEditPoints="1"/>
          </p:cNvSpPr>
          <p:nvPr/>
        </p:nvSpPr>
        <p:spPr bwMode="auto">
          <a:xfrm>
            <a:off x="5715000" y="5632450"/>
            <a:ext cx="61913" cy="84138"/>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2147483647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2147483647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9"/>
              <a:gd name="T101" fmla="*/ 131 w 13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9">
                <a:moveTo>
                  <a:pt x="0" y="79"/>
                </a:moveTo>
                <a:lnTo>
                  <a:pt x="1" y="97"/>
                </a:lnTo>
                <a:lnTo>
                  <a:pt x="4" y="113"/>
                </a:lnTo>
                <a:lnTo>
                  <a:pt x="9" y="127"/>
                </a:lnTo>
                <a:lnTo>
                  <a:pt x="17" y="138"/>
                </a:lnTo>
                <a:lnTo>
                  <a:pt x="26" y="147"/>
                </a:lnTo>
                <a:lnTo>
                  <a:pt x="38" y="153"/>
                </a:lnTo>
                <a:lnTo>
                  <a:pt x="50" y="158"/>
                </a:lnTo>
                <a:lnTo>
                  <a:pt x="65" y="159"/>
                </a:lnTo>
                <a:lnTo>
                  <a:pt x="80" y="158"/>
                </a:lnTo>
                <a:lnTo>
                  <a:pt x="93" y="153"/>
                </a:lnTo>
                <a:lnTo>
                  <a:pt x="104" y="147"/>
                </a:lnTo>
                <a:lnTo>
                  <a:pt x="114" y="138"/>
                </a:lnTo>
                <a:lnTo>
                  <a:pt x="121" y="127"/>
                </a:lnTo>
                <a:lnTo>
                  <a:pt x="126" y="113"/>
                </a:lnTo>
                <a:lnTo>
                  <a:pt x="130" y="97"/>
                </a:lnTo>
                <a:lnTo>
                  <a:pt x="131" y="79"/>
                </a:lnTo>
                <a:lnTo>
                  <a:pt x="130" y="62"/>
                </a:lnTo>
                <a:lnTo>
                  <a:pt x="126" y="46"/>
                </a:lnTo>
                <a:lnTo>
                  <a:pt x="121" y="32"/>
                </a:lnTo>
                <a:lnTo>
                  <a:pt x="114" y="21"/>
                </a:lnTo>
                <a:lnTo>
                  <a:pt x="104" y="12"/>
                </a:lnTo>
                <a:lnTo>
                  <a:pt x="93" y="6"/>
                </a:lnTo>
                <a:lnTo>
                  <a:pt x="80" y="1"/>
                </a:lnTo>
                <a:lnTo>
                  <a:pt x="65" y="0"/>
                </a:lnTo>
                <a:lnTo>
                  <a:pt x="50" y="1"/>
                </a:lnTo>
                <a:lnTo>
                  <a:pt x="38" y="6"/>
                </a:lnTo>
                <a:lnTo>
                  <a:pt x="26" y="12"/>
                </a:lnTo>
                <a:lnTo>
                  <a:pt x="17" y="21"/>
                </a:lnTo>
                <a:lnTo>
                  <a:pt x="9" y="32"/>
                </a:lnTo>
                <a:lnTo>
                  <a:pt x="4" y="46"/>
                </a:lnTo>
                <a:lnTo>
                  <a:pt x="1" y="62"/>
                </a:lnTo>
                <a:lnTo>
                  <a:pt x="0" y="79"/>
                </a:lnTo>
                <a:close/>
                <a:moveTo>
                  <a:pt x="23" y="79"/>
                </a:moveTo>
                <a:lnTo>
                  <a:pt x="24" y="67"/>
                </a:lnTo>
                <a:lnTo>
                  <a:pt x="26" y="55"/>
                </a:lnTo>
                <a:lnTo>
                  <a:pt x="29" y="46"/>
                </a:lnTo>
                <a:lnTo>
                  <a:pt x="34" y="38"/>
                </a:lnTo>
                <a:lnTo>
                  <a:pt x="40" y="31"/>
                </a:lnTo>
                <a:lnTo>
                  <a:pt x="47" y="26"/>
                </a:lnTo>
                <a:lnTo>
                  <a:pt x="56" y="24"/>
                </a:lnTo>
                <a:lnTo>
                  <a:pt x="65" y="22"/>
                </a:lnTo>
                <a:lnTo>
                  <a:pt x="75" y="24"/>
                </a:lnTo>
                <a:lnTo>
                  <a:pt x="83" y="26"/>
                </a:lnTo>
                <a:lnTo>
                  <a:pt x="89" y="31"/>
                </a:lnTo>
                <a:lnTo>
                  <a:pt x="96" y="38"/>
                </a:lnTo>
                <a:lnTo>
                  <a:pt x="100" y="46"/>
                </a:lnTo>
                <a:lnTo>
                  <a:pt x="103" y="55"/>
                </a:lnTo>
                <a:lnTo>
                  <a:pt x="105" y="67"/>
                </a:lnTo>
                <a:lnTo>
                  <a:pt x="106" y="79"/>
                </a:lnTo>
                <a:lnTo>
                  <a:pt x="105" y="92"/>
                </a:lnTo>
                <a:lnTo>
                  <a:pt x="103" y="104"/>
                </a:lnTo>
                <a:lnTo>
                  <a:pt x="100" y="114"/>
                </a:lnTo>
                <a:lnTo>
                  <a:pt x="96" y="121"/>
                </a:lnTo>
                <a:lnTo>
                  <a:pt x="89" y="128"/>
                </a:lnTo>
                <a:lnTo>
                  <a:pt x="83" y="133"/>
                </a:lnTo>
                <a:lnTo>
                  <a:pt x="75" y="135"/>
                </a:lnTo>
                <a:lnTo>
                  <a:pt x="65" y="137"/>
                </a:lnTo>
                <a:lnTo>
                  <a:pt x="56" y="135"/>
                </a:lnTo>
                <a:lnTo>
                  <a:pt x="47" y="133"/>
                </a:lnTo>
                <a:lnTo>
                  <a:pt x="40" y="128"/>
                </a:lnTo>
                <a:lnTo>
                  <a:pt x="34" y="121"/>
                </a:lnTo>
                <a:lnTo>
                  <a:pt x="29" y="114"/>
                </a:lnTo>
                <a:lnTo>
                  <a:pt x="26" y="104"/>
                </a:lnTo>
                <a:lnTo>
                  <a:pt x="24" y="92"/>
                </a:lnTo>
                <a:lnTo>
                  <a:pt x="23" y="79"/>
                </a:lnTo>
                <a:close/>
              </a:path>
            </a:pathLst>
          </a:custGeom>
          <a:solidFill>
            <a:srgbClr val="000099"/>
          </a:solidFill>
          <a:ln w="9525">
            <a:noFill/>
            <a:round/>
            <a:headEnd/>
            <a:tailEnd/>
          </a:ln>
        </p:spPr>
        <p:txBody>
          <a:bodyPr/>
          <a:lstStyle/>
          <a:p>
            <a:endParaRPr lang="en-US"/>
          </a:p>
        </p:txBody>
      </p:sp>
      <p:sp>
        <p:nvSpPr>
          <p:cNvPr id="24109" name="Freeform 557"/>
          <p:cNvSpPr>
            <a:spLocks noEditPoints="1"/>
          </p:cNvSpPr>
          <p:nvPr/>
        </p:nvSpPr>
        <p:spPr bwMode="auto">
          <a:xfrm>
            <a:off x="5789613" y="5605463"/>
            <a:ext cx="11112"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99"/>
          </a:solidFill>
          <a:ln w="9525">
            <a:noFill/>
            <a:round/>
            <a:headEnd/>
            <a:tailEnd/>
          </a:ln>
        </p:spPr>
        <p:txBody>
          <a:bodyPr/>
          <a:lstStyle/>
          <a:p>
            <a:endParaRPr lang="en-US"/>
          </a:p>
        </p:txBody>
      </p:sp>
      <p:sp>
        <p:nvSpPr>
          <p:cNvPr id="24110" name="Freeform 558"/>
          <p:cNvSpPr>
            <a:spLocks/>
          </p:cNvSpPr>
          <p:nvPr/>
        </p:nvSpPr>
        <p:spPr bwMode="auto">
          <a:xfrm>
            <a:off x="5816600" y="56324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4" y="15"/>
                </a:lnTo>
                <a:lnTo>
                  <a:pt x="101" y="12"/>
                </a:lnTo>
                <a:lnTo>
                  <a:pt x="97" y="8"/>
                </a:lnTo>
                <a:lnTo>
                  <a:pt x="92" y="5"/>
                </a:lnTo>
                <a:lnTo>
                  <a:pt x="87" y="3"/>
                </a:lnTo>
                <a:lnTo>
                  <a:pt x="80" y="1"/>
                </a:lnTo>
                <a:lnTo>
                  <a:pt x="73" y="0"/>
                </a:lnTo>
                <a:lnTo>
                  <a:pt x="65" y="0"/>
                </a:lnTo>
                <a:lnTo>
                  <a:pt x="59" y="0"/>
                </a:lnTo>
                <a:lnTo>
                  <a:pt x="53" y="1"/>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29"/>
                </a:lnTo>
                <a:lnTo>
                  <a:pt x="46" y="26"/>
                </a:lnTo>
                <a:lnTo>
                  <a:pt x="55" y="24"/>
                </a:lnTo>
                <a:lnTo>
                  <a:pt x="63" y="22"/>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99"/>
          </a:solidFill>
          <a:ln w="9525">
            <a:noFill/>
            <a:round/>
            <a:headEnd/>
            <a:tailEnd/>
          </a:ln>
        </p:spPr>
        <p:txBody>
          <a:bodyPr/>
          <a:lstStyle/>
          <a:p>
            <a:endParaRPr lang="en-US"/>
          </a:p>
        </p:txBody>
      </p:sp>
      <p:sp>
        <p:nvSpPr>
          <p:cNvPr id="24111" name="Freeform 559"/>
          <p:cNvSpPr>
            <a:spLocks noEditPoints="1"/>
          </p:cNvSpPr>
          <p:nvPr/>
        </p:nvSpPr>
        <p:spPr bwMode="auto">
          <a:xfrm>
            <a:off x="5883275" y="5632450"/>
            <a:ext cx="58738"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3" y="131"/>
                </a:lnTo>
                <a:lnTo>
                  <a:pt x="77" y="133"/>
                </a:lnTo>
                <a:lnTo>
                  <a:pt x="71" y="135"/>
                </a:lnTo>
                <a:lnTo>
                  <a:pt x="64" y="135"/>
                </a:lnTo>
                <a:lnTo>
                  <a:pt x="55" y="134"/>
                </a:lnTo>
                <a:lnTo>
                  <a:pt x="48" y="132"/>
                </a:lnTo>
                <a:lnTo>
                  <a:pt x="41"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8" y="12"/>
                </a:lnTo>
                <a:lnTo>
                  <a:pt x="88" y="5"/>
                </a:lnTo>
                <a:lnTo>
                  <a:pt x="76" y="1"/>
                </a:lnTo>
                <a:lnTo>
                  <a:pt x="62" y="0"/>
                </a:lnTo>
                <a:lnTo>
                  <a:pt x="49" y="1"/>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8"/>
                </a:lnTo>
                <a:lnTo>
                  <a:pt x="62" y="159"/>
                </a:lnTo>
                <a:lnTo>
                  <a:pt x="73" y="158"/>
                </a:lnTo>
                <a:lnTo>
                  <a:pt x="85" y="155"/>
                </a:lnTo>
                <a:lnTo>
                  <a:pt x="94" y="151"/>
                </a:lnTo>
                <a:lnTo>
                  <a:pt x="103" y="145"/>
                </a:lnTo>
                <a:lnTo>
                  <a:pt x="109" y="138"/>
                </a:lnTo>
                <a:lnTo>
                  <a:pt x="115" y="128"/>
                </a:lnTo>
                <a:lnTo>
                  <a:pt x="120" y="119"/>
                </a:lnTo>
                <a:lnTo>
                  <a:pt x="122" y="107"/>
                </a:lnTo>
                <a:lnTo>
                  <a:pt x="99" y="107"/>
                </a:lnTo>
                <a:close/>
                <a:moveTo>
                  <a:pt x="25" y="67"/>
                </a:moveTo>
                <a:lnTo>
                  <a:pt x="26" y="56"/>
                </a:lnTo>
                <a:lnTo>
                  <a:pt x="28" y="48"/>
                </a:lnTo>
                <a:lnTo>
                  <a:pt x="32" y="40"/>
                </a:lnTo>
                <a:lnTo>
                  <a:pt x="36" y="34"/>
                </a:lnTo>
                <a:lnTo>
                  <a:pt x="41" y="28"/>
                </a:lnTo>
                <a:lnTo>
                  <a:pt x="48" y="25"/>
                </a:lnTo>
                <a:lnTo>
                  <a:pt x="54" y="24"/>
                </a:lnTo>
                <a:lnTo>
                  <a:pt x="63" y="22"/>
                </a:lnTo>
                <a:lnTo>
                  <a:pt x="71" y="24"/>
                </a:lnTo>
                <a:lnTo>
                  <a:pt x="78" y="25"/>
                </a:lnTo>
                <a:lnTo>
                  <a:pt x="85" y="29"/>
                </a:lnTo>
                <a:lnTo>
                  <a:pt x="90" y="34"/>
                </a:lnTo>
                <a:lnTo>
                  <a:pt x="94" y="40"/>
                </a:lnTo>
                <a:lnTo>
                  <a:pt x="97" y="48"/>
                </a:lnTo>
                <a:lnTo>
                  <a:pt x="98" y="56"/>
                </a:lnTo>
                <a:lnTo>
                  <a:pt x="99" y="67"/>
                </a:lnTo>
                <a:lnTo>
                  <a:pt x="25" y="67"/>
                </a:lnTo>
                <a:close/>
              </a:path>
            </a:pathLst>
          </a:custGeom>
          <a:solidFill>
            <a:srgbClr val="000099"/>
          </a:solidFill>
          <a:ln w="9525">
            <a:noFill/>
            <a:round/>
            <a:headEnd/>
            <a:tailEnd/>
          </a:ln>
        </p:spPr>
        <p:txBody>
          <a:bodyPr/>
          <a:lstStyle/>
          <a:p>
            <a:endParaRPr lang="en-US"/>
          </a:p>
        </p:txBody>
      </p:sp>
      <p:sp>
        <p:nvSpPr>
          <p:cNvPr id="24112" name="Freeform 560"/>
          <p:cNvSpPr>
            <a:spLocks/>
          </p:cNvSpPr>
          <p:nvPr/>
        </p:nvSpPr>
        <p:spPr bwMode="auto">
          <a:xfrm>
            <a:off x="5983288" y="5602288"/>
            <a:ext cx="77787" cy="114300"/>
          </a:xfrm>
          <a:custGeom>
            <a:avLst/>
            <a:gdLst>
              <a:gd name="T0" fmla="*/ 2147483647 w 165"/>
              <a:gd name="T1" fmla="*/ 2147483647 h 216"/>
              <a:gd name="T2" fmla="*/ 2147483647 w 165"/>
              <a:gd name="T3" fmla="*/ 2147483647 h 216"/>
              <a:gd name="T4" fmla="*/ 2147483647 w 165"/>
              <a:gd name="T5" fmla="*/ 2147483647 h 216"/>
              <a:gd name="T6" fmla="*/ 2147483647 w 165"/>
              <a:gd name="T7" fmla="*/ 2147483647 h 216"/>
              <a:gd name="T8" fmla="*/ 2147483647 w 165"/>
              <a:gd name="T9" fmla="*/ 2147483647 h 216"/>
              <a:gd name="T10" fmla="*/ 2147483647 w 165"/>
              <a:gd name="T11" fmla="*/ 2147483647 h 216"/>
              <a:gd name="T12" fmla="*/ 2147483647 w 165"/>
              <a:gd name="T13" fmla="*/ 2147483647 h 216"/>
              <a:gd name="T14" fmla="*/ 2147483647 w 165"/>
              <a:gd name="T15" fmla="*/ 2147483647 h 216"/>
              <a:gd name="T16" fmla="*/ 2147483647 w 165"/>
              <a:gd name="T17" fmla="*/ 2147483647 h 216"/>
              <a:gd name="T18" fmla="*/ 2147483647 w 165"/>
              <a:gd name="T19" fmla="*/ 2147483647 h 216"/>
              <a:gd name="T20" fmla="*/ 2147483647 w 165"/>
              <a:gd name="T21" fmla="*/ 2147483647 h 216"/>
              <a:gd name="T22" fmla="*/ 2147483647 w 165"/>
              <a:gd name="T23" fmla="*/ 2147483647 h 216"/>
              <a:gd name="T24" fmla="*/ 2147483647 w 165"/>
              <a:gd name="T25" fmla="*/ 2147483647 h 216"/>
              <a:gd name="T26" fmla="*/ 2147483647 w 165"/>
              <a:gd name="T27" fmla="*/ 2147483647 h 216"/>
              <a:gd name="T28" fmla="*/ 2147483647 w 165"/>
              <a:gd name="T29" fmla="*/ 2147483647 h 216"/>
              <a:gd name="T30" fmla="*/ 2147483647 w 165"/>
              <a:gd name="T31" fmla="*/ 2147483647 h 216"/>
              <a:gd name="T32" fmla="*/ 2147483647 w 165"/>
              <a:gd name="T33" fmla="*/ 2147483647 h 216"/>
              <a:gd name="T34" fmla="*/ 2147483647 w 165"/>
              <a:gd name="T35" fmla="*/ 2147483647 h 216"/>
              <a:gd name="T36" fmla="*/ 2147483647 w 165"/>
              <a:gd name="T37" fmla="*/ 2147483647 h 216"/>
              <a:gd name="T38" fmla="*/ 2147483647 w 165"/>
              <a:gd name="T39" fmla="*/ 2147483647 h 216"/>
              <a:gd name="T40" fmla="*/ 2147483647 w 165"/>
              <a:gd name="T41" fmla="*/ 0 h 216"/>
              <a:gd name="T42" fmla="*/ 2147483647 w 165"/>
              <a:gd name="T43" fmla="*/ 2147483647 h 216"/>
              <a:gd name="T44" fmla="*/ 2147483647 w 165"/>
              <a:gd name="T45" fmla="*/ 2147483647 h 216"/>
              <a:gd name="T46" fmla="*/ 2147483647 w 165"/>
              <a:gd name="T47" fmla="*/ 2147483647 h 216"/>
              <a:gd name="T48" fmla="*/ 2147483647 w 165"/>
              <a:gd name="T49" fmla="*/ 2147483647 h 216"/>
              <a:gd name="T50" fmla="*/ 2147483647 w 165"/>
              <a:gd name="T51" fmla="*/ 2147483647 h 216"/>
              <a:gd name="T52" fmla="*/ 2147483647 w 165"/>
              <a:gd name="T53" fmla="*/ 2147483647 h 216"/>
              <a:gd name="T54" fmla="*/ 2147483647 w 165"/>
              <a:gd name="T55" fmla="*/ 2147483647 h 216"/>
              <a:gd name="T56" fmla="*/ 0 w 165"/>
              <a:gd name="T57" fmla="*/ 2147483647 h 216"/>
              <a:gd name="T58" fmla="*/ 2147483647 w 165"/>
              <a:gd name="T59" fmla="*/ 2147483647 h 216"/>
              <a:gd name="T60" fmla="*/ 2147483647 w 165"/>
              <a:gd name="T61" fmla="*/ 2147483647 h 216"/>
              <a:gd name="T62" fmla="*/ 2147483647 w 165"/>
              <a:gd name="T63" fmla="*/ 2147483647 h 216"/>
              <a:gd name="T64" fmla="*/ 2147483647 w 165"/>
              <a:gd name="T65" fmla="*/ 2147483647 h 216"/>
              <a:gd name="T66" fmla="*/ 2147483647 w 165"/>
              <a:gd name="T67" fmla="*/ 2147483647 h 216"/>
              <a:gd name="T68" fmla="*/ 2147483647 w 165"/>
              <a:gd name="T69" fmla="*/ 2147483647 h 216"/>
              <a:gd name="T70" fmla="*/ 2147483647 w 165"/>
              <a:gd name="T71" fmla="*/ 2147483647 h 216"/>
              <a:gd name="T72" fmla="*/ 2147483647 w 165"/>
              <a:gd name="T73" fmla="*/ 2147483647 h 216"/>
              <a:gd name="T74" fmla="*/ 2147483647 w 165"/>
              <a:gd name="T75" fmla="*/ 2147483647 h 216"/>
              <a:gd name="T76" fmla="*/ 2147483647 w 165"/>
              <a:gd name="T77" fmla="*/ 2147483647 h 216"/>
              <a:gd name="T78" fmla="*/ 2147483647 w 165"/>
              <a:gd name="T79" fmla="*/ 2147483647 h 216"/>
              <a:gd name="T80" fmla="*/ 2147483647 w 165"/>
              <a:gd name="T81" fmla="*/ 2147483647 h 21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5"/>
              <a:gd name="T124" fmla="*/ 0 h 216"/>
              <a:gd name="T125" fmla="*/ 165 w 165"/>
              <a:gd name="T126" fmla="*/ 216 h 21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5" h="216">
                <a:moveTo>
                  <a:pt x="140" y="134"/>
                </a:moveTo>
                <a:lnTo>
                  <a:pt x="139" y="146"/>
                </a:lnTo>
                <a:lnTo>
                  <a:pt x="135" y="158"/>
                </a:lnTo>
                <a:lnTo>
                  <a:pt x="131" y="167"/>
                </a:lnTo>
                <a:lnTo>
                  <a:pt x="124" y="175"/>
                </a:lnTo>
                <a:lnTo>
                  <a:pt x="116" y="181"/>
                </a:lnTo>
                <a:lnTo>
                  <a:pt x="108" y="187"/>
                </a:lnTo>
                <a:lnTo>
                  <a:pt x="97" y="189"/>
                </a:lnTo>
                <a:lnTo>
                  <a:pt x="87" y="190"/>
                </a:lnTo>
                <a:lnTo>
                  <a:pt x="74" y="189"/>
                </a:lnTo>
                <a:lnTo>
                  <a:pt x="63" y="184"/>
                </a:lnTo>
                <a:lnTo>
                  <a:pt x="52" y="177"/>
                </a:lnTo>
                <a:lnTo>
                  <a:pt x="44" y="168"/>
                </a:lnTo>
                <a:lnTo>
                  <a:pt x="36" y="156"/>
                </a:lnTo>
                <a:lnTo>
                  <a:pt x="31" y="142"/>
                </a:lnTo>
                <a:lnTo>
                  <a:pt x="28" y="126"/>
                </a:lnTo>
                <a:lnTo>
                  <a:pt x="27" y="109"/>
                </a:lnTo>
                <a:lnTo>
                  <a:pt x="28" y="90"/>
                </a:lnTo>
                <a:lnTo>
                  <a:pt x="31" y="74"/>
                </a:lnTo>
                <a:lnTo>
                  <a:pt x="36" y="60"/>
                </a:lnTo>
                <a:lnTo>
                  <a:pt x="43" y="47"/>
                </a:lnTo>
                <a:lnTo>
                  <a:pt x="51" y="38"/>
                </a:lnTo>
                <a:lnTo>
                  <a:pt x="62" y="32"/>
                </a:lnTo>
                <a:lnTo>
                  <a:pt x="73" y="27"/>
                </a:lnTo>
                <a:lnTo>
                  <a:pt x="87" y="26"/>
                </a:lnTo>
                <a:lnTo>
                  <a:pt x="97" y="27"/>
                </a:lnTo>
                <a:lnTo>
                  <a:pt x="106" y="28"/>
                </a:lnTo>
                <a:lnTo>
                  <a:pt x="114" y="32"/>
                </a:lnTo>
                <a:lnTo>
                  <a:pt x="122" y="36"/>
                </a:lnTo>
                <a:lnTo>
                  <a:pt x="128" y="42"/>
                </a:lnTo>
                <a:lnTo>
                  <a:pt x="132" y="49"/>
                </a:lnTo>
                <a:lnTo>
                  <a:pt x="136" y="59"/>
                </a:lnTo>
                <a:lnTo>
                  <a:pt x="139" y="68"/>
                </a:lnTo>
                <a:lnTo>
                  <a:pt x="164" y="68"/>
                </a:lnTo>
                <a:lnTo>
                  <a:pt x="161" y="53"/>
                </a:lnTo>
                <a:lnTo>
                  <a:pt x="156" y="40"/>
                </a:lnTo>
                <a:lnTo>
                  <a:pt x="149" y="28"/>
                </a:lnTo>
                <a:lnTo>
                  <a:pt x="141" y="19"/>
                </a:lnTo>
                <a:lnTo>
                  <a:pt x="129" y="11"/>
                </a:lnTo>
                <a:lnTo>
                  <a:pt x="117" y="5"/>
                </a:lnTo>
                <a:lnTo>
                  <a:pt x="103" y="2"/>
                </a:lnTo>
                <a:lnTo>
                  <a:pt x="88" y="0"/>
                </a:lnTo>
                <a:lnTo>
                  <a:pt x="78" y="0"/>
                </a:lnTo>
                <a:lnTo>
                  <a:pt x="69" y="3"/>
                </a:lnTo>
                <a:lnTo>
                  <a:pt x="59" y="5"/>
                </a:lnTo>
                <a:lnTo>
                  <a:pt x="51" y="7"/>
                </a:lnTo>
                <a:lnTo>
                  <a:pt x="44" y="12"/>
                </a:lnTo>
                <a:lnTo>
                  <a:pt x="36" y="17"/>
                </a:lnTo>
                <a:lnTo>
                  <a:pt x="30" y="23"/>
                </a:lnTo>
                <a:lnTo>
                  <a:pt x="24" y="28"/>
                </a:lnTo>
                <a:lnTo>
                  <a:pt x="18" y="35"/>
                </a:lnTo>
                <a:lnTo>
                  <a:pt x="14" y="43"/>
                </a:lnTo>
                <a:lnTo>
                  <a:pt x="10" y="53"/>
                </a:lnTo>
                <a:lnTo>
                  <a:pt x="7" y="62"/>
                </a:lnTo>
                <a:lnTo>
                  <a:pt x="4" y="71"/>
                </a:lnTo>
                <a:lnTo>
                  <a:pt x="1" y="82"/>
                </a:lnTo>
                <a:lnTo>
                  <a:pt x="0" y="94"/>
                </a:lnTo>
                <a:lnTo>
                  <a:pt x="0" y="105"/>
                </a:lnTo>
                <a:lnTo>
                  <a:pt x="0" y="118"/>
                </a:lnTo>
                <a:lnTo>
                  <a:pt x="1" y="130"/>
                </a:lnTo>
                <a:lnTo>
                  <a:pt x="4" y="141"/>
                </a:lnTo>
                <a:lnTo>
                  <a:pt x="7" y="152"/>
                </a:lnTo>
                <a:lnTo>
                  <a:pt x="10" y="162"/>
                </a:lnTo>
                <a:lnTo>
                  <a:pt x="13" y="170"/>
                </a:lnTo>
                <a:lnTo>
                  <a:pt x="18" y="180"/>
                </a:lnTo>
                <a:lnTo>
                  <a:pt x="24" y="187"/>
                </a:lnTo>
                <a:lnTo>
                  <a:pt x="29" y="194"/>
                </a:lnTo>
                <a:lnTo>
                  <a:pt x="35" y="200"/>
                </a:lnTo>
                <a:lnTo>
                  <a:pt x="43" y="204"/>
                </a:lnTo>
                <a:lnTo>
                  <a:pt x="50" y="209"/>
                </a:lnTo>
                <a:lnTo>
                  <a:pt x="58" y="211"/>
                </a:lnTo>
                <a:lnTo>
                  <a:pt x="67" y="214"/>
                </a:lnTo>
                <a:lnTo>
                  <a:pt x="75" y="216"/>
                </a:lnTo>
                <a:lnTo>
                  <a:pt x="85" y="216"/>
                </a:lnTo>
                <a:lnTo>
                  <a:pt x="102" y="215"/>
                </a:lnTo>
                <a:lnTo>
                  <a:pt x="116" y="210"/>
                </a:lnTo>
                <a:lnTo>
                  <a:pt x="130" y="203"/>
                </a:lnTo>
                <a:lnTo>
                  <a:pt x="142" y="194"/>
                </a:lnTo>
                <a:lnTo>
                  <a:pt x="151" y="182"/>
                </a:lnTo>
                <a:lnTo>
                  <a:pt x="157" y="168"/>
                </a:lnTo>
                <a:lnTo>
                  <a:pt x="163" y="152"/>
                </a:lnTo>
                <a:lnTo>
                  <a:pt x="165" y="134"/>
                </a:lnTo>
                <a:lnTo>
                  <a:pt x="140" y="134"/>
                </a:lnTo>
                <a:close/>
              </a:path>
            </a:pathLst>
          </a:custGeom>
          <a:solidFill>
            <a:srgbClr val="000099"/>
          </a:solidFill>
          <a:ln w="9525">
            <a:noFill/>
            <a:round/>
            <a:headEnd/>
            <a:tailEnd/>
          </a:ln>
        </p:spPr>
        <p:txBody>
          <a:bodyPr/>
          <a:lstStyle/>
          <a:p>
            <a:endParaRPr lang="en-US"/>
          </a:p>
        </p:txBody>
      </p:sp>
      <p:sp>
        <p:nvSpPr>
          <p:cNvPr id="24113" name="Rectangle 561"/>
          <p:cNvSpPr>
            <a:spLocks noChangeArrowheads="1"/>
          </p:cNvSpPr>
          <p:nvPr/>
        </p:nvSpPr>
        <p:spPr bwMode="auto">
          <a:xfrm>
            <a:off x="6076950" y="5697538"/>
            <a:ext cx="12700" cy="17462"/>
          </a:xfrm>
          <a:prstGeom prst="rect">
            <a:avLst/>
          </a:prstGeom>
          <a:solidFill>
            <a:srgbClr val="000099"/>
          </a:solidFill>
          <a:ln w="9525">
            <a:noFill/>
            <a:miter lim="800000"/>
            <a:headEnd/>
            <a:tailEnd/>
          </a:ln>
        </p:spPr>
        <p:txBody>
          <a:bodyPr/>
          <a:lstStyle/>
          <a:p>
            <a:endParaRPr lang="ru-RU" altLang="en-US"/>
          </a:p>
        </p:txBody>
      </p:sp>
      <p:grpSp>
        <p:nvGrpSpPr>
          <p:cNvPr id="2" name="Group 562"/>
          <p:cNvGrpSpPr>
            <a:grpSpLocks/>
          </p:cNvGrpSpPr>
          <p:nvPr/>
        </p:nvGrpSpPr>
        <p:grpSpPr bwMode="auto">
          <a:xfrm>
            <a:off x="1247775" y="2489200"/>
            <a:ext cx="1438275" cy="200025"/>
            <a:chOff x="3378" y="942"/>
            <a:chExt cx="1020" cy="126"/>
          </a:xfrm>
        </p:grpSpPr>
        <p:sp>
          <p:nvSpPr>
            <p:cNvPr id="24123" name="Oval 563"/>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p:spPr>
          <p:txBody>
            <a:bodyPr wrap="none" anchor="ctr"/>
            <a:lstStyle/>
            <a:p>
              <a:endParaRPr lang="ru-RU" altLang="en-US"/>
            </a:p>
          </p:txBody>
        </p:sp>
        <p:sp>
          <p:nvSpPr>
            <p:cNvPr id="24124" name="Oval 564"/>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p:spPr>
          <p:txBody>
            <a:bodyPr wrap="none" anchor="ctr"/>
            <a:lstStyle/>
            <a:p>
              <a:endParaRPr lang="ru-RU" altLang="en-US"/>
            </a:p>
          </p:txBody>
        </p:sp>
      </p:grpSp>
      <p:grpSp>
        <p:nvGrpSpPr>
          <p:cNvPr id="3" name="Group 565"/>
          <p:cNvGrpSpPr>
            <a:grpSpLocks/>
          </p:cNvGrpSpPr>
          <p:nvPr/>
        </p:nvGrpSpPr>
        <p:grpSpPr bwMode="auto">
          <a:xfrm>
            <a:off x="4775200" y="1701800"/>
            <a:ext cx="1439863" cy="200025"/>
            <a:chOff x="3378" y="942"/>
            <a:chExt cx="1020" cy="126"/>
          </a:xfrm>
        </p:grpSpPr>
        <p:sp>
          <p:nvSpPr>
            <p:cNvPr id="24121" name="Oval 566"/>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p:spPr>
          <p:txBody>
            <a:bodyPr wrap="none" anchor="ctr"/>
            <a:lstStyle/>
            <a:p>
              <a:endParaRPr lang="ru-RU" altLang="en-US"/>
            </a:p>
          </p:txBody>
        </p:sp>
        <p:sp>
          <p:nvSpPr>
            <p:cNvPr id="24122" name="Oval 567"/>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p:spPr>
          <p:txBody>
            <a:bodyPr wrap="none" anchor="ctr"/>
            <a:lstStyle/>
            <a:p>
              <a:endParaRPr lang="ru-RU" altLang="en-US"/>
            </a:p>
          </p:txBody>
        </p:sp>
      </p:grpSp>
      <p:grpSp>
        <p:nvGrpSpPr>
          <p:cNvPr id="4" name="Group 568"/>
          <p:cNvGrpSpPr>
            <a:grpSpLocks/>
          </p:cNvGrpSpPr>
          <p:nvPr/>
        </p:nvGrpSpPr>
        <p:grpSpPr bwMode="auto">
          <a:xfrm>
            <a:off x="4786313" y="5565775"/>
            <a:ext cx="1439862" cy="200025"/>
            <a:chOff x="3378" y="942"/>
            <a:chExt cx="1020" cy="126"/>
          </a:xfrm>
        </p:grpSpPr>
        <p:sp>
          <p:nvSpPr>
            <p:cNvPr id="24119" name="Oval 569"/>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p:spPr>
          <p:txBody>
            <a:bodyPr wrap="none" anchor="ctr"/>
            <a:lstStyle/>
            <a:p>
              <a:endParaRPr lang="ru-RU" altLang="en-US"/>
            </a:p>
          </p:txBody>
        </p:sp>
        <p:sp>
          <p:nvSpPr>
            <p:cNvPr id="24120" name="Oval 570"/>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p:spPr>
          <p:txBody>
            <a:bodyPr wrap="none" anchor="ctr"/>
            <a:lstStyle/>
            <a:p>
              <a:endParaRPr lang="ru-RU" altLang="en-US"/>
            </a:p>
          </p:txBody>
        </p:sp>
      </p:grpSp>
      <p:sp>
        <p:nvSpPr>
          <p:cNvPr id="24117" name="Rectangle 571"/>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n-US" altLang="en-US" sz="4400" b="1">
                <a:solidFill>
                  <a:srgbClr val="002060"/>
                </a:solidFill>
              </a:rPr>
              <a:t>Systematic sampling</a:t>
            </a:r>
            <a:endParaRPr lang="fr-FR" altLang="en-US" sz="4400" b="1">
              <a:solidFill>
                <a:srgbClr val="002060"/>
              </a:solidFill>
            </a:endParaRPr>
          </a:p>
        </p:txBody>
      </p:sp>
      <p:sp>
        <p:nvSpPr>
          <p:cNvPr id="24118" name="Line 572"/>
          <p:cNvSpPr>
            <a:spLocks noChangeShapeType="1"/>
          </p:cNvSpPr>
          <p:nvPr/>
        </p:nvSpPr>
        <p:spPr bwMode="auto">
          <a:xfrm>
            <a:off x="304800" y="914400"/>
            <a:ext cx="85344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solidFill>
                  <a:srgbClr val="0000CC"/>
                </a:solidFill>
              </a:rPr>
              <a:t>Stratified Random Sampling</a:t>
            </a:r>
          </a:p>
        </p:txBody>
      </p:sp>
      <p:sp>
        <p:nvSpPr>
          <p:cNvPr id="40963" name="Rectangle 3"/>
          <p:cNvSpPr>
            <a:spLocks noGrp="1" noChangeArrowheads="1"/>
          </p:cNvSpPr>
          <p:nvPr>
            <p:ph type="body" idx="1"/>
          </p:nvPr>
        </p:nvSpPr>
        <p:spPr/>
        <p:txBody>
          <a:bodyPr/>
          <a:lstStyle/>
          <a:p>
            <a:pPr eaLnBrk="1" hangingPunct="1">
              <a:lnSpc>
                <a:spcPct val="80000"/>
              </a:lnSpc>
            </a:pPr>
            <a:r>
              <a:rPr lang="en-US" altLang="en-US" sz="2800" smtClean="0"/>
              <a:t>Technique</a:t>
            </a:r>
          </a:p>
          <a:p>
            <a:pPr lvl="1" eaLnBrk="1" hangingPunct="1">
              <a:lnSpc>
                <a:spcPct val="80000"/>
              </a:lnSpc>
            </a:pPr>
            <a:r>
              <a:rPr lang="en-US" altLang="en-US" sz="2400" smtClean="0"/>
              <a:t>Divide population into various strata</a:t>
            </a:r>
          </a:p>
          <a:p>
            <a:pPr lvl="1" eaLnBrk="1" hangingPunct="1">
              <a:lnSpc>
                <a:spcPct val="80000"/>
              </a:lnSpc>
            </a:pPr>
            <a:r>
              <a:rPr lang="en-US" altLang="en-US" sz="2400" smtClean="0"/>
              <a:t>Randomly sample within each strata</a:t>
            </a:r>
          </a:p>
          <a:p>
            <a:pPr lvl="1" eaLnBrk="1" hangingPunct="1">
              <a:lnSpc>
                <a:spcPct val="80000"/>
              </a:lnSpc>
            </a:pPr>
            <a:r>
              <a:rPr lang="en-US" altLang="en-US" sz="2400" smtClean="0"/>
              <a:t>Sample from each strata should be proportional</a:t>
            </a:r>
          </a:p>
          <a:p>
            <a:pPr eaLnBrk="1" hangingPunct="1">
              <a:lnSpc>
                <a:spcPct val="80000"/>
              </a:lnSpc>
            </a:pPr>
            <a:r>
              <a:rPr lang="en-US" altLang="en-US" sz="2800" smtClean="0"/>
              <a:t>Advantage </a:t>
            </a:r>
          </a:p>
          <a:p>
            <a:pPr lvl="1" eaLnBrk="1" hangingPunct="1">
              <a:lnSpc>
                <a:spcPct val="80000"/>
              </a:lnSpc>
            </a:pPr>
            <a:r>
              <a:rPr lang="en-US" altLang="en-US" sz="2400" smtClean="0"/>
              <a:t>Better in achieving representativeness on control variable</a:t>
            </a:r>
          </a:p>
          <a:p>
            <a:pPr eaLnBrk="1" hangingPunct="1">
              <a:lnSpc>
                <a:spcPct val="80000"/>
              </a:lnSpc>
            </a:pPr>
            <a:r>
              <a:rPr lang="en-US" altLang="en-US" sz="2800" smtClean="0"/>
              <a:t>Disadvantage </a:t>
            </a:r>
          </a:p>
          <a:p>
            <a:pPr lvl="1" eaLnBrk="1" hangingPunct="1">
              <a:lnSpc>
                <a:spcPct val="80000"/>
              </a:lnSpc>
            </a:pPr>
            <a:r>
              <a:rPr lang="en-US" altLang="en-US" sz="2400" smtClean="0"/>
              <a:t>Difficult to pick appropriate strata</a:t>
            </a:r>
          </a:p>
          <a:p>
            <a:pPr lvl="1" eaLnBrk="1" hangingPunct="1">
              <a:lnSpc>
                <a:spcPct val="80000"/>
              </a:lnSpc>
            </a:pPr>
            <a:r>
              <a:rPr lang="en-US" altLang="en-US" sz="2400" smtClean="0"/>
              <a:t>Difficult to Identify every member in population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dissolve">
                                      <p:cBhvr>
                                        <p:cTn id="13" dur="500"/>
                                        <p:tgtEl>
                                          <p:spTgt spid="409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dissolve">
                                      <p:cBhvr>
                                        <p:cTn id="16" dur="500"/>
                                        <p:tgtEl>
                                          <p:spTgt spid="4096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animEffect transition="in" filter="dissolve">
                                      <p:cBhvr>
                                        <p:cTn id="21" dur="500"/>
                                        <p:tgtEl>
                                          <p:spTgt spid="4096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0963">
                                            <p:txEl>
                                              <p:pRg st="5" end="5"/>
                                            </p:txEl>
                                          </p:spTgt>
                                        </p:tgtEl>
                                        <p:attrNameLst>
                                          <p:attrName>style.visibility</p:attrName>
                                        </p:attrNameLst>
                                      </p:cBhvr>
                                      <p:to>
                                        <p:strVal val="visible"/>
                                      </p:to>
                                    </p:set>
                                    <p:animEffect transition="in" filter="dissolve">
                                      <p:cBhvr>
                                        <p:cTn id="24" dur="500"/>
                                        <p:tgtEl>
                                          <p:spTgt spid="4096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0963">
                                            <p:txEl>
                                              <p:pRg st="6" end="6"/>
                                            </p:txEl>
                                          </p:spTgt>
                                        </p:tgtEl>
                                        <p:attrNameLst>
                                          <p:attrName>style.visibility</p:attrName>
                                        </p:attrNameLst>
                                      </p:cBhvr>
                                      <p:to>
                                        <p:strVal val="visible"/>
                                      </p:to>
                                    </p:set>
                                    <p:animEffect transition="in" filter="dissolve">
                                      <p:cBhvr>
                                        <p:cTn id="29" dur="500"/>
                                        <p:tgtEl>
                                          <p:spTgt spid="4096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40963">
                                            <p:txEl>
                                              <p:pRg st="7" end="7"/>
                                            </p:txEl>
                                          </p:spTgt>
                                        </p:tgtEl>
                                        <p:attrNameLst>
                                          <p:attrName>style.visibility</p:attrName>
                                        </p:attrNameLst>
                                      </p:cBhvr>
                                      <p:to>
                                        <p:strVal val="visible"/>
                                      </p:to>
                                    </p:set>
                                    <p:animEffect transition="in" filter="dissolve">
                                      <p:cBhvr>
                                        <p:cTn id="32" dur="500"/>
                                        <p:tgtEl>
                                          <p:spTgt spid="40963">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40963">
                                            <p:txEl>
                                              <p:pRg st="8" end="8"/>
                                            </p:txEl>
                                          </p:spTgt>
                                        </p:tgtEl>
                                        <p:attrNameLst>
                                          <p:attrName>style.visibility</p:attrName>
                                        </p:attrNameLst>
                                      </p:cBhvr>
                                      <p:to>
                                        <p:strVal val="visible"/>
                                      </p:to>
                                    </p:set>
                                    <p:animEffect transition="in" filter="dissolve">
                                      <p:cBhvr>
                                        <p:cTn id="35" dur="500"/>
                                        <p:tgtEl>
                                          <p:spTgt spid="409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ampstrt"/>
          <p:cNvPicPr>
            <a:picLocks noChangeAspect="1" noChangeArrowheads="1"/>
          </p:cNvPicPr>
          <p:nvPr/>
        </p:nvPicPr>
        <p:blipFill>
          <a:blip r:embed="rId3"/>
          <a:srcRect/>
          <a:stretch>
            <a:fillRect/>
          </a:stretch>
        </p:blipFill>
        <p:spPr bwMode="auto">
          <a:xfrm>
            <a:off x="304800" y="1143000"/>
            <a:ext cx="8839200" cy="5445125"/>
          </a:xfrm>
          <a:prstGeom prst="rect">
            <a:avLst/>
          </a:prstGeom>
          <a:noFill/>
          <a:ln w="9525">
            <a:noFill/>
            <a:miter lim="800000"/>
            <a:headEnd/>
            <a:tailEnd/>
          </a:ln>
        </p:spPr>
      </p:pic>
      <p:sp>
        <p:nvSpPr>
          <p:cNvPr id="25603" name="Text Box 3"/>
          <p:cNvSpPr txBox="1">
            <a:spLocks noChangeArrowheads="1"/>
          </p:cNvSpPr>
          <p:nvPr/>
        </p:nvSpPr>
        <p:spPr bwMode="auto">
          <a:xfrm>
            <a:off x="2667000" y="2590800"/>
            <a:ext cx="1371600" cy="366713"/>
          </a:xfrm>
          <a:prstGeom prst="rect">
            <a:avLst/>
          </a:prstGeom>
          <a:solidFill>
            <a:srgbClr val="00FF99"/>
          </a:solidFill>
          <a:ln w="9525" algn="ctr">
            <a:noFill/>
            <a:miter lim="800000"/>
            <a:headEnd/>
            <a:tailEnd/>
          </a:ln>
        </p:spPr>
        <p:txBody>
          <a:bodyPr>
            <a:spAutoFit/>
          </a:bodyPr>
          <a:lstStyle/>
          <a:p>
            <a:pPr eaLnBrk="0" hangingPunct="0">
              <a:spcBef>
                <a:spcPct val="50000"/>
              </a:spcBef>
            </a:pPr>
            <a:r>
              <a:rPr lang="en-US" altLang="en-US">
                <a:solidFill>
                  <a:schemeClr val="bg1"/>
                </a:solidFill>
                <a:latin typeface="Arial Black" pitchFamily="34" charset="0"/>
              </a:rPr>
              <a:t>Mild</a:t>
            </a:r>
          </a:p>
        </p:txBody>
      </p:sp>
      <p:sp>
        <p:nvSpPr>
          <p:cNvPr id="25604" name="Text Box 4"/>
          <p:cNvSpPr txBox="1">
            <a:spLocks noChangeArrowheads="1"/>
          </p:cNvSpPr>
          <p:nvPr/>
        </p:nvSpPr>
        <p:spPr bwMode="auto">
          <a:xfrm>
            <a:off x="4876800" y="2590800"/>
            <a:ext cx="1676400" cy="366713"/>
          </a:xfrm>
          <a:prstGeom prst="rect">
            <a:avLst/>
          </a:prstGeom>
          <a:solidFill>
            <a:srgbClr val="00FF99"/>
          </a:solidFill>
          <a:ln w="9525" algn="ctr">
            <a:noFill/>
            <a:miter lim="800000"/>
            <a:headEnd/>
            <a:tailEnd/>
          </a:ln>
        </p:spPr>
        <p:txBody>
          <a:bodyPr>
            <a:spAutoFit/>
          </a:bodyPr>
          <a:lstStyle/>
          <a:p>
            <a:pPr eaLnBrk="0" hangingPunct="0">
              <a:spcBef>
                <a:spcPct val="50000"/>
              </a:spcBef>
            </a:pPr>
            <a:r>
              <a:rPr lang="en-US" altLang="en-US">
                <a:solidFill>
                  <a:schemeClr val="bg1"/>
                </a:solidFill>
                <a:latin typeface="Arial Black" pitchFamily="34" charset="0"/>
              </a:rPr>
              <a:t>Moderate</a:t>
            </a:r>
          </a:p>
        </p:txBody>
      </p:sp>
      <p:sp>
        <p:nvSpPr>
          <p:cNvPr id="25605" name="Text Box 5"/>
          <p:cNvSpPr txBox="1">
            <a:spLocks noChangeArrowheads="1"/>
          </p:cNvSpPr>
          <p:nvPr/>
        </p:nvSpPr>
        <p:spPr bwMode="auto">
          <a:xfrm>
            <a:off x="7086600" y="2495550"/>
            <a:ext cx="2057400" cy="366713"/>
          </a:xfrm>
          <a:prstGeom prst="rect">
            <a:avLst/>
          </a:prstGeom>
          <a:solidFill>
            <a:srgbClr val="00FF99"/>
          </a:solidFill>
          <a:ln w="9525" algn="ctr">
            <a:noFill/>
            <a:miter lim="800000"/>
            <a:headEnd/>
            <a:tailEnd/>
          </a:ln>
        </p:spPr>
        <p:txBody>
          <a:bodyPr>
            <a:spAutoFit/>
          </a:bodyPr>
          <a:lstStyle/>
          <a:p>
            <a:pPr algn="ctr" eaLnBrk="0" hangingPunct="0">
              <a:spcBef>
                <a:spcPct val="50000"/>
              </a:spcBef>
            </a:pPr>
            <a:r>
              <a:rPr lang="en-US" altLang="en-US">
                <a:solidFill>
                  <a:schemeClr val="bg1"/>
                </a:solidFill>
                <a:latin typeface="Arial Black" pitchFamily="34" charset="0"/>
              </a:rPr>
              <a:t>Severe</a:t>
            </a:r>
          </a:p>
        </p:txBody>
      </p:sp>
      <p:sp>
        <p:nvSpPr>
          <p:cNvPr id="25606" name="Text Box 6"/>
          <p:cNvSpPr txBox="1">
            <a:spLocks noChangeArrowheads="1"/>
          </p:cNvSpPr>
          <p:nvPr/>
        </p:nvSpPr>
        <p:spPr bwMode="auto">
          <a:xfrm>
            <a:off x="304800" y="228600"/>
            <a:ext cx="8839200" cy="366713"/>
          </a:xfrm>
          <a:prstGeom prst="rect">
            <a:avLst/>
          </a:prstGeom>
          <a:noFill/>
          <a:ln w="9525" algn="ctr">
            <a:noFill/>
            <a:miter lim="800000"/>
            <a:headEnd/>
            <a:tailEnd/>
          </a:ln>
        </p:spPr>
        <p:txBody>
          <a:bodyPr>
            <a:spAutoFit/>
          </a:bodyPr>
          <a:lstStyle/>
          <a:p>
            <a:pPr eaLnBrk="0" hangingPunct="0">
              <a:spcBef>
                <a:spcPct val="50000"/>
              </a:spcBef>
            </a:pPr>
            <a:endParaRPr lang="en-US" altLang="en-US">
              <a:latin typeface="Arial Black" pitchFamily="34" charset="0"/>
            </a:endParaRPr>
          </a:p>
        </p:txBody>
      </p:sp>
      <p:sp>
        <p:nvSpPr>
          <p:cNvPr id="25607" name="Text Box 7"/>
          <p:cNvSpPr txBox="1">
            <a:spLocks noChangeArrowheads="1"/>
          </p:cNvSpPr>
          <p:nvPr/>
        </p:nvSpPr>
        <p:spPr bwMode="auto">
          <a:xfrm>
            <a:off x="0" y="304800"/>
            <a:ext cx="9144000" cy="396875"/>
          </a:xfrm>
          <a:prstGeom prst="rect">
            <a:avLst/>
          </a:prstGeom>
          <a:solidFill>
            <a:srgbClr val="6699FF"/>
          </a:solidFill>
          <a:ln w="9525" algn="ctr">
            <a:noFill/>
            <a:miter lim="800000"/>
            <a:headEnd/>
            <a:tailEnd/>
          </a:ln>
        </p:spPr>
        <p:txBody>
          <a:bodyPr>
            <a:spAutoFit/>
          </a:bodyPr>
          <a:lstStyle/>
          <a:p>
            <a:pPr algn="ctr" eaLnBrk="0" hangingPunct="0">
              <a:spcBef>
                <a:spcPct val="50000"/>
              </a:spcBef>
            </a:pPr>
            <a:r>
              <a:rPr lang="en-US" altLang="en-US" sz="2000" b="1">
                <a:solidFill>
                  <a:schemeClr val="tx2"/>
                </a:solidFill>
                <a:latin typeface="Bookman Old Style" pitchFamily="18" charset="0"/>
              </a:rPr>
              <a:t>Stratified Random selection for drug trail in hypertension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04800"/>
            <a:ext cx="8458200" cy="609600"/>
          </a:xfrm>
        </p:spPr>
        <p:txBody>
          <a:bodyPr/>
          <a:lstStyle/>
          <a:p>
            <a:pPr eaLnBrk="1" hangingPunct="1"/>
            <a:r>
              <a:rPr lang="en-US" altLang="en-US" smtClean="0">
                <a:solidFill>
                  <a:srgbClr val="0000CC"/>
                </a:solidFill>
              </a:rPr>
              <a:t>Sampling in Epidemiology</a:t>
            </a:r>
          </a:p>
        </p:txBody>
      </p:sp>
      <p:sp>
        <p:nvSpPr>
          <p:cNvPr id="26627" name="Rectangle 3"/>
          <p:cNvSpPr>
            <a:spLocks noGrp="1" noChangeArrowheads="1"/>
          </p:cNvSpPr>
          <p:nvPr>
            <p:ph type="body" idx="1"/>
          </p:nvPr>
        </p:nvSpPr>
        <p:spPr>
          <a:xfrm>
            <a:off x="304800" y="1219200"/>
            <a:ext cx="8839200" cy="4953000"/>
          </a:xfrm>
        </p:spPr>
        <p:txBody>
          <a:bodyPr/>
          <a:lstStyle/>
          <a:p>
            <a:pPr marL="609600" indent="-609600" eaLnBrk="1" hangingPunct="1"/>
            <a:r>
              <a:rPr lang="en-US" altLang="en-US" sz="3600" b="1" smtClean="0"/>
              <a:t>Stratified random sample</a:t>
            </a:r>
          </a:p>
          <a:p>
            <a:pPr marL="990600" lvl="1" indent="-533400" eaLnBrk="1" hangingPunct="1"/>
            <a:r>
              <a:rPr lang="en-US" altLang="en-US" sz="3200" b="1" smtClean="0"/>
              <a:t>Assess dietary intake in adolescents</a:t>
            </a:r>
          </a:p>
          <a:p>
            <a:pPr marL="609600" indent="-609600" eaLnBrk="1" hangingPunct="1">
              <a:buFontTx/>
              <a:buAutoNum type="arabicPeriod"/>
            </a:pPr>
            <a:r>
              <a:rPr lang="en-US" altLang="en-US" sz="2800" b="1" smtClean="0"/>
              <a:t>Define three age groups: 11-13, 14-16, 17-19</a:t>
            </a:r>
          </a:p>
          <a:p>
            <a:pPr marL="609600" indent="-609600" eaLnBrk="1" hangingPunct="1">
              <a:buFontTx/>
              <a:buAutoNum type="arabicPeriod"/>
            </a:pPr>
            <a:r>
              <a:rPr lang="en-US" altLang="en-US" sz="2800" b="1" smtClean="0"/>
              <a:t>Stratify age groups by sex</a:t>
            </a:r>
          </a:p>
          <a:p>
            <a:pPr marL="609600" indent="-609600" eaLnBrk="1" hangingPunct="1">
              <a:buFontTx/>
              <a:buAutoNum type="arabicPeriod"/>
            </a:pPr>
            <a:r>
              <a:rPr lang="en-US" altLang="en-US" sz="2800" b="1" smtClean="0"/>
              <a:t>Obtain list of children in this age range from schools</a:t>
            </a:r>
          </a:p>
          <a:p>
            <a:pPr marL="609600" indent="-609600" eaLnBrk="1" hangingPunct="1">
              <a:buFontTx/>
              <a:buAutoNum type="arabicPeriod"/>
            </a:pPr>
            <a:r>
              <a:rPr lang="en-US" altLang="en-US" sz="2800" b="1" smtClean="0"/>
              <a:t>Randomly select children from each of the 6 strata until sample size is obtained</a:t>
            </a:r>
          </a:p>
          <a:p>
            <a:pPr marL="609600" indent="-609600" eaLnBrk="1" hangingPunct="1">
              <a:buFontTx/>
              <a:buAutoNum type="arabicPeriod"/>
            </a:pPr>
            <a:r>
              <a:rPr lang="en-US" altLang="en-US" sz="2800" b="1" smtClean="0"/>
              <a:t>Measure dietary intake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solidFill>
                  <a:srgbClr val="0000CC"/>
                </a:solidFill>
              </a:rPr>
              <a:t>Cluster (Area) random sampling</a:t>
            </a:r>
          </a:p>
        </p:txBody>
      </p:sp>
      <p:sp>
        <p:nvSpPr>
          <p:cNvPr id="45059" name="Rectangle 3"/>
          <p:cNvSpPr>
            <a:spLocks noGrp="1" noChangeArrowheads="1"/>
          </p:cNvSpPr>
          <p:nvPr>
            <p:ph type="body" idx="1"/>
          </p:nvPr>
        </p:nvSpPr>
        <p:spPr>
          <a:xfrm>
            <a:off x="457200" y="1676400"/>
            <a:ext cx="8229600" cy="4191000"/>
          </a:xfrm>
        </p:spPr>
        <p:txBody>
          <a:bodyPr/>
          <a:lstStyle/>
          <a:p>
            <a:pPr eaLnBrk="1" hangingPunct="1"/>
            <a:r>
              <a:rPr lang="en-US" altLang="en-US" sz="2800" u="sng" smtClean="0"/>
              <a:t>Randomly</a:t>
            </a:r>
            <a:r>
              <a:rPr lang="en-US" altLang="en-US" sz="2800" smtClean="0"/>
              <a:t> select groups (cluster) – all members of groups are subjects</a:t>
            </a:r>
          </a:p>
          <a:p>
            <a:pPr eaLnBrk="1" hangingPunct="1"/>
            <a:r>
              <a:rPr lang="en-US" altLang="en-US" sz="2800" smtClean="0"/>
              <a:t>Appropriate when</a:t>
            </a:r>
            <a:r>
              <a:rPr lang="en-US" altLang="en-US" smtClean="0"/>
              <a:t> </a:t>
            </a:r>
          </a:p>
          <a:p>
            <a:pPr lvl="1" eaLnBrk="1" hangingPunct="1"/>
            <a:r>
              <a:rPr lang="en-US" altLang="en-US" sz="2600" smtClean="0"/>
              <a:t>you can’t obtain a list of the members of the population  </a:t>
            </a:r>
          </a:p>
          <a:p>
            <a:pPr lvl="1" eaLnBrk="1" hangingPunct="1"/>
            <a:r>
              <a:rPr lang="en-US" altLang="en-US" sz="2600" smtClean="0"/>
              <a:t>have little knowledge of population characteristics</a:t>
            </a:r>
          </a:p>
          <a:p>
            <a:pPr lvl="1" eaLnBrk="1" hangingPunct="1"/>
            <a:r>
              <a:rPr lang="en-US" altLang="en-US" sz="2600" smtClean="0"/>
              <a:t>Population is scattered over large geographic area</a:t>
            </a:r>
            <a:endParaRPr lang="en-US" altLang="en-US" sz="2400" smtClean="0"/>
          </a:p>
          <a:p>
            <a:pPr eaLnBrk="1" hangingPunct="1"/>
            <a:endParaRPr lang="en-US" alt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dissolve">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dissolve">
                                      <p:cBhvr>
                                        <p:cTn id="12" dur="500"/>
                                        <p:tgtEl>
                                          <p:spTgt spid="4505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dissolve">
                                      <p:cBhvr>
                                        <p:cTn id="15" dur="500"/>
                                        <p:tgtEl>
                                          <p:spTgt spid="4505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5059">
                                            <p:txEl>
                                              <p:pRg st="3" end="3"/>
                                            </p:txEl>
                                          </p:spTgt>
                                        </p:tgtEl>
                                        <p:attrNameLst>
                                          <p:attrName>style.visibility</p:attrName>
                                        </p:attrNameLst>
                                      </p:cBhvr>
                                      <p:to>
                                        <p:strVal val="visible"/>
                                      </p:to>
                                    </p:set>
                                    <p:animEffect transition="in" filter="dissolve">
                                      <p:cBhvr>
                                        <p:cTn id="18" dur="500"/>
                                        <p:tgtEl>
                                          <p:spTgt spid="45059">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Effect transition="in" filter="dissolve">
                                      <p:cBhvr>
                                        <p:cTn id="21"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16013" y="-315913"/>
            <a:ext cx="7772400" cy="1143001"/>
          </a:xfrm>
        </p:spPr>
        <p:txBody>
          <a:bodyPr/>
          <a:lstStyle/>
          <a:p>
            <a:pPr eaLnBrk="1" hangingPunct="1"/>
            <a:r>
              <a:rPr lang="en-GB" altLang="en-US" b="1" smtClean="0">
                <a:solidFill>
                  <a:srgbClr val="FF0000"/>
                </a:solidFill>
              </a:rPr>
              <a:t>Cluster sampling</a:t>
            </a:r>
          </a:p>
        </p:txBody>
      </p:sp>
      <p:grpSp>
        <p:nvGrpSpPr>
          <p:cNvPr id="28675" name="Group 3"/>
          <p:cNvGrpSpPr>
            <a:grpSpLocks/>
          </p:cNvGrpSpPr>
          <p:nvPr/>
        </p:nvGrpSpPr>
        <p:grpSpPr bwMode="auto">
          <a:xfrm>
            <a:off x="685800" y="1157288"/>
            <a:ext cx="7770813" cy="5700712"/>
            <a:chOff x="428" y="640"/>
            <a:chExt cx="4895" cy="3591"/>
          </a:xfrm>
        </p:grpSpPr>
        <p:sp>
          <p:nvSpPr>
            <p:cNvPr id="29272" name="Rectangle 4"/>
            <p:cNvSpPr>
              <a:spLocks noChangeArrowheads="1"/>
            </p:cNvSpPr>
            <p:nvPr/>
          </p:nvSpPr>
          <p:spPr bwMode="auto">
            <a:xfrm>
              <a:off x="1475" y="648"/>
              <a:ext cx="0" cy="230"/>
            </a:xfrm>
            <a:prstGeom prst="rect">
              <a:avLst/>
            </a:prstGeom>
            <a:noFill/>
            <a:ln w="9525">
              <a:noFill/>
              <a:miter lim="800000"/>
              <a:headEnd/>
              <a:tailEnd/>
            </a:ln>
          </p:spPr>
          <p:txBody>
            <a:bodyPr wrap="none" lIns="0" tIns="0" rIns="0" bIns="0">
              <a:spAutoFit/>
            </a:bodyPr>
            <a:lstStyle/>
            <a:p>
              <a:pPr eaLnBrk="0" hangingPunct="0"/>
              <a:endParaRPr lang="en-US" altLang="en-US" sz="2400">
                <a:latin typeface="Times New Roman" pitchFamily="18" charset="0"/>
              </a:endParaRPr>
            </a:p>
          </p:txBody>
        </p:sp>
        <p:sp>
          <p:nvSpPr>
            <p:cNvPr id="29273" name="Freeform 5"/>
            <p:cNvSpPr>
              <a:spLocks/>
            </p:cNvSpPr>
            <p:nvPr/>
          </p:nvSpPr>
          <p:spPr bwMode="auto">
            <a:xfrm>
              <a:off x="2779" y="3692"/>
              <a:ext cx="116" cy="105"/>
            </a:xfrm>
            <a:custGeom>
              <a:avLst/>
              <a:gdLst>
                <a:gd name="T0" fmla="*/ 3 w 348"/>
                <a:gd name="T1" fmla="*/ 3 h 315"/>
                <a:gd name="T2" fmla="*/ 2 w 348"/>
                <a:gd name="T3" fmla="*/ 3 h 315"/>
                <a:gd name="T4" fmla="*/ 2 w 348"/>
                <a:gd name="T5" fmla="*/ 3 h 315"/>
                <a:gd name="T6" fmla="*/ 2 w 348"/>
                <a:gd name="T7" fmla="*/ 2 h 315"/>
                <a:gd name="T8" fmla="*/ 2 w 348"/>
                <a:gd name="T9" fmla="*/ 2 h 315"/>
                <a:gd name="T10" fmla="*/ 1 w 348"/>
                <a:gd name="T11" fmla="*/ 2 h 315"/>
                <a:gd name="T12" fmla="*/ 0 w 348"/>
                <a:gd name="T13" fmla="*/ 1 h 315"/>
                <a:gd name="T14" fmla="*/ 0 w 348"/>
                <a:gd name="T15" fmla="*/ 0 h 315"/>
                <a:gd name="T16" fmla="*/ 0 w 348"/>
                <a:gd name="T17" fmla="*/ 0 h 315"/>
                <a:gd name="T18" fmla="*/ 0 w 348"/>
                <a:gd name="T19" fmla="*/ 1 h 315"/>
                <a:gd name="T20" fmla="*/ 1 w 348"/>
                <a:gd name="T21" fmla="*/ 1 h 315"/>
                <a:gd name="T22" fmla="*/ 1 w 348"/>
                <a:gd name="T23" fmla="*/ 1 h 315"/>
                <a:gd name="T24" fmla="*/ 1 w 348"/>
                <a:gd name="T25" fmla="*/ 1 h 315"/>
                <a:gd name="T26" fmla="*/ 1 w 348"/>
                <a:gd name="T27" fmla="*/ 0 h 315"/>
                <a:gd name="T28" fmla="*/ 1 w 348"/>
                <a:gd name="T29" fmla="*/ 0 h 315"/>
                <a:gd name="T30" fmla="*/ 2 w 348"/>
                <a:gd name="T31" fmla="*/ 0 h 315"/>
                <a:gd name="T32" fmla="*/ 1 w 348"/>
                <a:gd name="T33" fmla="*/ 0 h 315"/>
                <a:gd name="T34" fmla="*/ 1 w 348"/>
                <a:gd name="T35" fmla="*/ 1 h 315"/>
                <a:gd name="T36" fmla="*/ 1 w 348"/>
                <a:gd name="T37" fmla="*/ 1 h 315"/>
                <a:gd name="T38" fmla="*/ 1 w 348"/>
                <a:gd name="T39" fmla="*/ 1 h 315"/>
                <a:gd name="T40" fmla="*/ 2 w 348"/>
                <a:gd name="T41" fmla="*/ 1 h 315"/>
                <a:gd name="T42" fmla="*/ 2 w 348"/>
                <a:gd name="T43" fmla="*/ 2 h 315"/>
                <a:gd name="T44" fmla="*/ 2 w 348"/>
                <a:gd name="T45" fmla="*/ 2 h 315"/>
                <a:gd name="T46" fmla="*/ 3 w 348"/>
                <a:gd name="T47" fmla="*/ 1 h 315"/>
                <a:gd name="T48" fmla="*/ 3 w 348"/>
                <a:gd name="T49" fmla="*/ 1 h 315"/>
                <a:gd name="T50" fmla="*/ 3 w 348"/>
                <a:gd name="T51" fmla="*/ 1 h 315"/>
                <a:gd name="T52" fmla="*/ 3 w 348"/>
                <a:gd name="T53" fmla="*/ 1 h 315"/>
                <a:gd name="T54" fmla="*/ 3 w 348"/>
                <a:gd name="T55" fmla="*/ 2 h 315"/>
                <a:gd name="T56" fmla="*/ 3 w 348"/>
                <a:gd name="T57" fmla="*/ 2 h 315"/>
                <a:gd name="T58" fmla="*/ 3 w 348"/>
                <a:gd name="T59" fmla="*/ 2 h 315"/>
                <a:gd name="T60" fmla="*/ 3 w 348"/>
                <a:gd name="T61" fmla="*/ 2 h 315"/>
                <a:gd name="T62" fmla="*/ 3 w 348"/>
                <a:gd name="T63" fmla="*/ 2 h 315"/>
                <a:gd name="T64" fmla="*/ 4 w 348"/>
                <a:gd name="T65" fmla="*/ 2 h 315"/>
                <a:gd name="T66" fmla="*/ 4 w 348"/>
                <a:gd name="T67" fmla="*/ 1 h 315"/>
                <a:gd name="T68" fmla="*/ 4 w 348"/>
                <a:gd name="T69" fmla="*/ 0 h 315"/>
                <a:gd name="T70" fmla="*/ 4 w 348"/>
                <a:gd name="T71" fmla="*/ 0 h 315"/>
                <a:gd name="T72" fmla="*/ 4 w 348"/>
                <a:gd name="T73" fmla="*/ 0 h 315"/>
                <a:gd name="T74" fmla="*/ 4 w 348"/>
                <a:gd name="T75" fmla="*/ 1 h 315"/>
                <a:gd name="T76" fmla="*/ 4 w 348"/>
                <a:gd name="T77" fmla="*/ 1 h 315"/>
                <a:gd name="T78" fmla="*/ 4 w 348"/>
                <a:gd name="T79" fmla="*/ 2 h 315"/>
                <a:gd name="T80" fmla="*/ 4 w 348"/>
                <a:gd name="T81" fmla="*/ 1 h 315"/>
                <a:gd name="T82" fmla="*/ 4 w 348"/>
                <a:gd name="T83" fmla="*/ 1 h 315"/>
                <a:gd name="T84" fmla="*/ 4 w 348"/>
                <a:gd name="T85" fmla="*/ 0 h 315"/>
                <a:gd name="T86" fmla="*/ 4 w 348"/>
                <a:gd name="T87" fmla="*/ 1 h 315"/>
                <a:gd name="T88" fmla="*/ 4 w 348"/>
                <a:gd name="T89" fmla="*/ 1 h 315"/>
                <a:gd name="T90" fmla="*/ 4 w 348"/>
                <a:gd name="T91" fmla="*/ 2 h 315"/>
                <a:gd name="T92" fmla="*/ 4 w 348"/>
                <a:gd name="T93" fmla="*/ 3 h 315"/>
                <a:gd name="T94" fmla="*/ 4 w 348"/>
                <a:gd name="T95" fmla="*/ 3 h 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8"/>
                <a:gd name="T145" fmla="*/ 0 h 315"/>
                <a:gd name="T146" fmla="*/ 348 w 348"/>
                <a:gd name="T147" fmla="*/ 315 h 3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8" h="315">
                  <a:moveTo>
                    <a:pt x="258" y="315"/>
                  </a:moveTo>
                  <a:lnTo>
                    <a:pt x="253" y="291"/>
                  </a:lnTo>
                  <a:lnTo>
                    <a:pt x="246" y="277"/>
                  </a:lnTo>
                  <a:lnTo>
                    <a:pt x="232" y="266"/>
                  </a:lnTo>
                  <a:lnTo>
                    <a:pt x="215" y="258"/>
                  </a:lnTo>
                  <a:lnTo>
                    <a:pt x="198" y="249"/>
                  </a:lnTo>
                  <a:lnTo>
                    <a:pt x="184" y="240"/>
                  </a:lnTo>
                  <a:lnTo>
                    <a:pt x="178" y="231"/>
                  </a:lnTo>
                  <a:lnTo>
                    <a:pt x="174" y="219"/>
                  </a:lnTo>
                  <a:lnTo>
                    <a:pt x="173" y="201"/>
                  </a:lnTo>
                  <a:lnTo>
                    <a:pt x="171" y="190"/>
                  </a:lnTo>
                  <a:lnTo>
                    <a:pt x="168" y="181"/>
                  </a:lnTo>
                  <a:lnTo>
                    <a:pt x="159" y="170"/>
                  </a:lnTo>
                  <a:lnTo>
                    <a:pt x="143" y="158"/>
                  </a:lnTo>
                  <a:lnTo>
                    <a:pt x="127" y="150"/>
                  </a:lnTo>
                  <a:lnTo>
                    <a:pt x="106" y="142"/>
                  </a:lnTo>
                  <a:lnTo>
                    <a:pt x="85" y="134"/>
                  </a:lnTo>
                  <a:lnTo>
                    <a:pt x="67" y="123"/>
                  </a:lnTo>
                  <a:lnTo>
                    <a:pt x="57" y="113"/>
                  </a:lnTo>
                  <a:lnTo>
                    <a:pt x="48" y="100"/>
                  </a:lnTo>
                  <a:lnTo>
                    <a:pt x="40" y="81"/>
                  </a:lnTo>
                  <a:lnTo>
                    <a:pt x="32" y="58"/>
                  </a:lnTo>
                  <a:lnTo>
                    <a:pt x="24" y="43"/>
                  </a:lnTo>
                  <a:lnTo>
                    <a:pt x="15" y="32"/>
                  </a:lnTo>
                  <a:lnTo>
                    <a:pt x="6" y="24"/>
                  </a:lnTo>
                  <a:lnTo>
                    <a:pt x="0" y="20"/>
                  </a:lnTo>
                  <a:lnTo>
                    <a:pt x="14" y="17"/>
                  </a:lnTo>
                  <a:lnTo>
                    <a:pt x="22" y="24"/>
                  </a:lnTo>
                  <a:lnTo>
                    <a:pt x="30" y="34"/>
                  </a:lnTo>
                  <a:lnTo>
                    <a:pt x="38" y="47"/>
                  </a:lnTo>
                  <a:lnTo>
                    <a:pt x="45" y="66"/>
                  </a:lnTo>
                  <a:lnTo>
                    <a:pt x="54" y="83"/>
                  </a:lnTo>
                  <a:lnTo>
                    <a:pt x="61" y="97"/>
                  </a:lnTo>
                  <a:lnTo>
                    <a:pt x="73" y="108"/>
                  </a:lnTo>
                  <a:lnTo>
                    <a:pt x="81" y="113"/>
                  </a:lnTo>
                  <a:lnTo>
                    <a:pt x="84" y="100"/>
                  </a:lnTo>
                  <a:lnTo>
                    <a:pt x="90" y="88"/>
                  </a:lnTo>
                  <a:lnTo>
                    <a:pt x="97" y="75"/>
                  </a:lnTo>
                  <a:lnTo>
                    <a:pt x="104" y="62"/>
                  </a:lnTo>
                  <a:lnTo>
                    <a:pt x="108" y="48"/>
                  </a:lnTo>
                  <a:lnTo>
                    <a:pt x="111" y="34"/>
                  </a:lnTo>
                  <a:lnTo>
                    <a:pt x="115" y="21"/>
                  </a:lnTo>
                  <a:lnTo>
                    <a:pt x="116" y="14"/>
                  </a:lnTo>
                  <a:lnTo>
                    <a:pt x="115" y="9"/>
                  </a:lnTo>
                  <a:lnTo>
                    <a:pt x="112" y="2"/>
                  </a:lnTo>
                  <a:lnTo>
                    <a:pt x="119" y="0"/>
                  </a:lnTo>
                  <a:lnTo>
                    <a:pt x="124" y="9"/>
                  </a:lnTo>
                  <a:lnTo>
                    <a:pt x="124" y="14"/>
                  </a:lnTo>
                  <a:lnTo>
                    <a:pt x="124" y="22"/>
                  </a:lnTo>
                  <a:lnTo>
                    <a:pt x="120" y="35"/>
                  </a:lnTo>
                  <a:lnTo>
                    <a:pt x="117" y="50"/>
                  </a:lnTo>
                  <a:lnTo>
                    <a:pt x="115" y="66"/>
                  </a:lnTo>
                  <a:lnTo>
                    <a:pt x="109" y="79"/>
                  </a:lnTo>
                  <a:lnTo>
                    <a:pt x="103" y="92"/>
                  </a:lnTo>
                  <a:lnTo>
                    <a:pt x="99" y="102"/>
                  </a:lnTo>
                  <a:lnTo>
                    <a:pt x="99" y="108"/>
                  </a:lnTo>
                  <a:lnTo>
                    <a:pt x="101" y="112"/>
                  </a:lnTo>
                  <a:lnTo>
                    <a:pt x="106" y="115"/>
                  </a:lnTo>
                  <a:lnTo>
                    <a:pt x="117" y="117"/>
                  </a:lnTo>
                  <a:lnTo>
                    <a:pt x="131" y="116"/>
                  </a:lnTo>
                  <a:lnTo>
                    <a:pt x="145" y="116"/>
                  </a:lnTo>
                  <a:lnTo>
                    <a:pt x="152" y="119"/>
                  </a:lnTo>
                  <a:lnTo>
                    <a:pt x="161" y="125"/>
                  </a:lnTo>
                  <a:lnTo>
                    <a:pt x="170" y="130"/>
                  </a:lnTo>
                  <a:lnTo>
                    <a:pt x="182" y="138"/>
                  </a:lnTo>
                  <a:lnTo>
                    <a:pt x="195" y="146"/>
                  </a:lnTo>
                  <a:lnTo>
                    <a:pt x="196" y="136"/>
                  </a:lnTo>
                  <a:lnTo>
                    <a:pt x="199" y="128"/>
                  </a:lnTo>
                  <a:lnTo>
                    <a:pt x="206" y="123"/>
                  </a:lnTo>
                  <a:lnTo>
                    <a:pt x="215" y="117"/>
                  </a:lnTo>
                  <a:lnTo>
                    <a:pt x="225" y="113"/>
                  </a:lnTo>
                  <a:lnTo>
                    <a:pt x="236" y="107"/>
                  </a:lnTo>
                  <a:lnTo>
                    <a:pt x="243" y="100"/>
                  </a:lnTo>
                  <a:lnTo>
                    <a:pt x="250" y="91"/>
                  </a:lnTo>
                  <a:lnTo>
                    <a:pt x="253" y="81"/>
                  </a:lnTo>
                  <a:lnTo>
                    <a:pt x="261" y="83"/>
                  </a:lnTo>
                  <a:lnTo>
                    <a:pt x="258" y="92"/>
                  </a:lnTo>
                  <a:lnTo>
                    <a:pt x="252" y="103"/>
                  </a:lnTo>
                  <a:lnTo>
                    <a:pt x="243" y="112"/>
                  </a:lnTo>
                  <a:lnTo>
                    <a:pt x="232" y="119"/>
                  </a:lnTo>
                  <a:lnTo>
                    <a:pt x="219" y="126"/>
                  </a:lnTo>
                  <a:lnTo>
                    <a:pt x="213" y="133"/>
                  </a:lnTo>
                  <a:lnTo>
                    <a:pt x="206" y="142"/>
                  </a:lnTo>
                  <a:lnTo>
                    <a:pt x="206" y="145"/>
                  </a:lnTo>
                  <a:lnTo>
                    <a:pt x="208" y="147"/>
                  </a:lnTo>
                  <a:lnTo>
                    <a:pt x="219" y="150"/>
                  </a:lnTo>
                  <a:lnTo>
                    <a:pt x="235" y="153"/>
                  </a:lnTo>
                  <a:lnTo>
                    <a:pt x="247" y="157"/>
                  </a:lnTo>
                  <a:lnTo>
                    <a:pt x="255" y="161"/>
                  </a:lnTo>
                  <a:lnTo>
                    <a:pt x="262" y="168"/>
                  </a:lnTo>
                  <a:lnTo>
                    <a:pt x="266" y="176"/>
                  </a:lnTo>
                  <a:lnTo>
                    <a:pt x="270" y="192"/>
                  </a:lnTo>
                  <a:lnTo>
                    <a:pt x="271" y="168"/>
                  </a:lnTo>
                  <a:lnTo>
                    <a:pt x="272" y="162"/>
                  </a:lnTo>
                  <a:lnTo>
                    <a:pt x="274" y="156"/>
                  </a:lnTo>
                  <a:lnTo>
                    <a:pt x="282" y="146"/>
                  </a:lnTo>
                  <a:lnTo>
                    <a:pt x="289" y="130"/>
                  </a:lnTo>
                  <a:lnTo>
                    <a:pt x="295" y="111"/>
                  </a:lnTo>
                  <a:lnTo>
                    <a:pt x="295" y="91"/>
                  </a:lnTo>
                  <a:lnTo>
                    <a:pt x="294" y="74"/>
                  </a:lnTo>
                  <a:lnTo>
                    <a:pt x="294" y="71"/>
                  </a:lnTo>
                  <a:lnTo>
                    <a:pt x="292" y="49"/>
                  </a:lnTo>
                  <a:lnTo>
                    <a:pt x="288" y="37"/>
                  </a:lnTo>
                  <a:lnTo>
                    <a:pt x="284" y="26"/>
                  </a:lnTo>
                  <a:lnTo>
                    <a:pt x="277" y="17"/>
                  </a:lnTo>
                  <a:lnTo>
                    <a:pt x="289" y="22"/>
                  </a:lnTo>
                  <a:lnTo>
                    <a:pt x="294" y="29"/>
                  </a:lnTo>
                  <a:lnTo>
                    <a:pt x="299" y="39"/>
                  </a:lnTo>
                  <a:lnTo>
                    <a:pt x="301" y="54"/>
                  </a:lnTo>
                  <a:lnTo>
                    <a:pt x="304" y="71"/>
                  </a:lnTo>
                  <a:lnTo>
                    <a:pt x="304" y="82"/>
                  </a:lnTo>
                  <a:lnTo>
                    <a:pt x="306" y="97"/>
                  </a:lnTo>
                  <a:lnTo>
                    <a:pt x="306" y="113"/>
                  </a:lnTo>
                  <a:lnTo>
                    <a:pt x="307" y="125"/>
                  </a:lnTo>
                  <a:lnTo>
                    <a:pt x="310" y="142"/>
                  </a:lnTo>
                  <a:lnTo>
                    <a:pt x="319" y="130"/>
                  </a:lnTo>
                  <a:lnTo>
                    <a:pt x="325" y="118"/>
                  </a:lnTo>
                  <a:lnTo>
                    <a:pt x="329" y="107"/>
                  </a:lnTo>
                  <a:lnTo>
                    <a:pt x="331" y="93"/>
                  </a:lnTo>
                  <a:lnTo>
                    <a:pt x="331" y="78"/>
                  </a:lnTo>
                  <a:lnTo>
                    <a:pt x="331" y="66"/>
                  </a:lnTo>
                  <a:lnTo>
                    <a:pt x="330" y="60"/>
                  </a:lnTo>
                  <a:lnTo>
                    <a:pt x="328" y="43"/>
                  </a:lnTo>
                  <a:lnTo>
                    <a:pt x="326" y="34"/>
                  </a:lnTo>
                  <a:lnTo>
                    <a:pt x="342" y="34"/>
                  </a:lnTo>
                  <a:lnTo>
                    <a:pt x="343" y="48"/>
                  </a:lnTo>
                  <a:lnTo>
                    <a:pt x="345" y="62"/>
                  </a:lnTo>
                  <a:lnTo>
                    <a:pt x="348" y="80"/>
                  </a:lnTo>
                  <a:lnTo>
                    <a:pt x="348" y="96"/>
                  </a:lnTo>
                  <a:lnTo>
                    <a:pt x="345" y="117"/>
                  </a:lnTo>
                  <a:lnTo>
                    <a:pt x="340" y="135"/>
                  </a:lnTo>
                  <a:lnTo>
                    <a:pt x="331" y="154"/>
                  </a:lnTo>
                  <a:lnTo>
                    <a:pt x="326" y="170"/>
                  </a:lnTo>
                  <a:lnTo>
                    <a:pt x="322" y="187"/>
                  </a:lnTo>
                  <a:lnTo>
                    <a:pt x="321" y="207"/>
                  </a:lnTo>
                  <a:lnTo>
                    <a:pt x="323" y="229"/>
                  </a:lnTo>
                  <a:lnTo>
                    <a:pt x="328" y="246"/>
                  </a:lnTo>
                  <a:lnTo>
                    <a:pt x="335" y="262"/>
                  </a:lnTo>
                  <a:lnTo>
                    <a:pt x="344" y="271"/>
                  </a:lnTo>
                  <a:lnTo>
                    <a:pt x="258" y="315"/>
                  </a:lnTo>
                  <a:close/>
                </a:path>
              </a:pathLst>
            </a:custGeom>
            <a:solidFill>
              <a:srgbClr val="008080"/>
            </a:solidFill>
            <a:ln w="0">
              <a:solidFill>
                <a:srgbClr val="800000"/>
              </a:solidFill>
              <a:round/>
              <a:headEnd/>
              <a:tailEnd/>
            </a:ln>
          </p:spPr>
          <p:txBody>
            <a:bodyPr/>
            <a:lstStyle/>
            <a:p>
              <a:endParaRPr lang="en-US"/>
            </a:p>
          </p:txBody>
        </p:sp>
        <p:sp>
          <p:nvSpPr>
            <p:cNvPr id="29274" name="Freeform 6"/>
            <p:cNvSpPr>
              <a:spLocks/>
            </p:cNvSpPr>
            <p:nvPr/>
          </p:nvSpPr>
          <p:spPr bwMode="auto">
            <a:xfrm>
              <a:off x="2833" y="3782"/>
              <a:ext cx="101" cy="160"/>
            </a:xfrm>
            <a:custGeom>
              <a:avLst/>
              <a:gdLst>
                <a:gd name="T0" fmla="*/ 3 w 304"/>
                <a:gd name="T1" fmla="*/ 1 h 479"/>
                <a:gd name="T2" fmla="*/ 3 w 304"/>
                <a:gd name="T3" fmla="*/ 1 h 479"/>
                <a:gd name="T4" fmla="*/ 3 w 304"/>
                <a:gd name="T5" fmla="*/ 1 h 479"/>
                <a:gd name="T6" fmla="*/ 3 w 304"/>
                <a:gd name="T7" fmla="*/ 2 h 479"/>
                <a:gd name="T8" fmla="*/ 3 w 304"/>
                <a:gd name="T9" fmla="*/ 2 h 479"/>
                <a:gd name="T10" fmla="*/ 3 w 304"/>
                <a:gd name="T11" fmla="*/ 2 h 479"/>
                <a:gd name="T12" fmla="*/ 3 w 304"/>
                <a:gd name="T13" fmla="*/ 3 h 479"/>
                <a:gd name="T14" fmla="*/ 3 w 304"/>
                <a:gd name="T15" fmla="*/ 3 h 479"/>
                <a:gd name="T16" fmla="*/ 3 w 304"/>
                <a:gd name="T17" fmla="*/ 4 h 479"/>
                <a:gd name="T18" fmla="*/ 3 w 304"/>
                <a:gd name="T19" fmla="*/ 4 h 479"/>
                <a:gd name="T20" fmla="*/ 3 w 304"/>
                <a:gd name="T21" fmla="*/ 5 h 479"/>
                <a:gd name="T22" fmla="*/ 3 w 304"/>
                <a:gd name="T23" fmla="*/ 5 h 479"/>
                <a:gd name="T24" fmla="*/ 3 w 304"/>
                <a:gd name="T25" fmla="*/ 5 h 479"/>
                <a:gd name="T26" fmla="*/ 4 w 304"/>
                <a:gd name="T27" fmla="*/ 6 h 479"/>
                <a:gd name="T28" fmla="*/ 3 w 304"/>
                <a:gd name="T29" fmla="*/ 6 h 479"/>
                <a:gd name="T30" fmla="*/ 3 w 304"/>
                <a:gd name="T31" fmla="*/ 6 h 479"/>
                <a:gd name="T32" fmla="*/ 2 w 304"/>
                <a:gd name="T33" fmla="*/ 6 h 479"/>
                <a:gd name="T34" fmla="*/ 2 w 304"/>
                <a:gd name="T35" fmla="*/ 6 h 479"/>
                <a:gd name="T36" fmla="*/ 2 w 304"/>
                <a:gd name="T37" fmla="*/ 6 h 479"/>
                <a:gd name="T38" fmla="*/ 2 w 304"/>
                <a:gd name="T39" fmla="*/ 6 h 479"/>
                <a:gd name="T40" fmla="*/ 2 w 304"/>
                <a:gd name="T41" fmla="*/ 6 h 479"/>
                <a:gd name="T42" fmla="*/ 2 w 304"/>
                <a:gd name="T43" fmla="*/ 6 h 479"/>
                <a:gd name="T44" fmla="*/ 1 w 304"/>
                <a:gd name="T45" fmla="*/ 5 h 479"/>
                <a:gd name="T46" fmla="*/ 1 w 304"/>
                <a:gd name="T47" fmla="*/ 5 h 479"/>
                <a:gd name="T48" fmla="*/ 0 w 304"/>
                <a:gd name="T49" fmla="*/ 5 h 479"/>
                <a:gd name="T50" fmla="*/ 0 w 304"/>
                <a:gd name="T51" fmla="*/ 6 h 479"/>
                <a:gd name="T52" fmla="*/ 0 w 304"/>
                <a:gd name="T53" fmla="*/ 5 h 479"/>
                <a:gd name="T54" fmla="*/ 1 w 304"/>
                <a:gd name="T55" fmla="*/ 5 h 479"/>
                <a:gd name="T56" fmla="*/ 1 w 304"/>
                <a:gd name="T57" fmla="*/ 5 h 479"/>
                <a:gd name="T58" fmla="*/ 1 w 304"/>
                <a:gd name="T59" fmla="*/ 4 h 479"/>
                <a:gd name="T60" fmla="*/ 1 w 304"/>
                <a:gd name="T61" fmla="*/ 3 h 479"/>
                <a:gd name="T62" fmla="*/ 2 w 304"/>
                <a:gd name="T63" fmla="*/ 3 h 479"/>
                <a:gd name="T64" fmla="*/ 2 w 304"/>
                <a:gd name="T65" fmla="*/ 2 h 479"/>
                <a:gd name="T66" fmla="*/ 2 w 304"/>
                <a:gd name="T67" fmla="*/ 2 h 479"/>
                <a:gd name="T68" fmla="*/ 1 w 304"/>
                <a:gd name="T69" fmla="*/ 1 h 479"/>
                <a:gd name="T70" fmla="*/ 1 w 304"/>
                <a:gd name="T71" fmla="*/ 1 h 479"/>
                <a:gd name="T72" fmla="*/ 1 w 304"/>
                <a:gd name="T73" fmla="*/ 1 h 479"/>
                <a:gd name="T74" fmla="*/ 3 w 304"/>
                <a:gd name="T75" fmla="*/ 0 h 4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479"/>
                <a:gd name="T116" fmla="*/ 304 w 304"/>
                <a:gd name="T117" fmla="*/ 479 h 4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479">
                  <a:moveTo>
                    <a:pt x="216" y="28"/>
                  </a:moveTo>
                  <a:lnTo>
                    <a:pt x="211" y="42"/>
                  </a:lnTo>
                  <a:lnTo>
                    <a:pt x="208" y="55"/>
                  </a:lnTo>
                  <a:lnTo>
                    <a:pt x="213" y="67"/>
                  </a:lnTo>
                  <a:lnTo>
                    <a:pt x="221" y="79"/>
                  </a:lnTo>
                  <a:lnTo>
                    <a:pt x="229" y="93"/>
                  </a:lnTo>
                  <a:lnTo>
                    <a:pt x="236" y="110"/>
                  </a:lnTo>
                  <a:lnTo>
                    <a:pt x="238" y="129"/>
                  </a:lnTo>
                  <a:lnTo>
                    <a:pt x="237" y="146"/>
                  </a:lnTo>
                  <a:lnTo>
                    <a:pt x="233" y="162"/>
                  </a:lnTo>
                  <a:lnTo>
                    <a:pt x="229" y="174"/>
                  </a:lnTo>
                  <a:lnTo>
                    <a:pt x="230" y="184"/>
                  </a:lnTo>
                  <a:lnTo>
                    <a:pt x="236" y="198"/>
                  </a:lnTo>
                  <a:lnTo>
                    <a:pt x="239" y="214"/>
                  </a:lnTo>
                  <a:lnTo>
                    <a:pt x="241" y="230"/>
                  </a:lnTo>
                  <a:lnTo>
                    <a:pt x="240" y="254"/>
                  </a:lnTo>
                  <a:lnTo>
                    <a:pt x="241" y="275"/>
                  </a:lnTo>
                  <a:lnTo>
                    <a:pt x="241" y="292"/>
                  </a:lnTo>
                  <a:lnTo>
                    <a:pt x="237" y="313"/>
                  </a:lnTo>
                  <a:lnTo>
                    <a:pt x="235" y="329"/>
                  </a:lnTo>
                  <a:lnTo>
                    <a:pt x="233" y="350"/>
                  </a:lnTo>
                  <a:lnTo>
                    <a:pt x="234" y="380"/>
                  </a:lnTo>
                  <a:lnTo>
                    <a:pt x="238" y="400"/>
                  </a:lnTo>
                  <a:lnTo>
                    <a:pt x="244" y="416"/>
                  </a:lnTo>
                  <a:lnTo>
                    <a:pt x="255" y="428"/>
                  </a:lnTo>
                  <a:lnTo>
                    <a:pt x="269" y="439"/>
                  </a:lnTo>
                  <a:lnTo>
                    <a:pt x="304" y="459"/>
                  </a:lnTo>
                  <a:lnTo>
                    <a:pt x="285" y="453"/>
                  </a:lnTo>
                  <a:lnTo>
                    <a:pt x="267" y="452"/>
                  </a:lnTo>
                  <a:lnTo>
                    <a:pt x="246" y="453"/>
                  </a:lnTo>
                  <a:lnTo>
                    <a:pt x="226" y="457"/>
                  </a:lnTo>
                  <a:lnTo>
                    <a:pt x="208" y="462"/>
                  </a:lnTo>
                  <a:lnTo>
                    <a:pt x="194" y="464"/>
                  </a:lnTo>
                  <a:lnTo>
                    <a:pt x="183" y="462"/>
                  </a:lnTo>
                  <a:lnTo>
                    <a:pt x="174" y="456"/>
                  </a:lnTo>
                  <a:lnTo>
                    <a:pt x="167" y="445"/>
                  </a:lnTo>
                  <a:lnTo>
                    <a:pt x="158" y="426"/>
                  </a:lnTo>
                  <a:lnTo>
                    <a:pt x="162" y="445"/>
                  </a:lnTo>
                  <a:lnTo>
                    <a:pt x="164" y="460"/>
                  </a:lnTo>
                  <a:lnTo>
                    <a:pt x="167" y="475"/>
                  </a:lnTo>
                  <a:lnTo>
                    <a:pt x="167" y="479"/>
                  </a:lnTo>
                  <a:lnTo>
                    <a:pt x="159" y="471"/>
                  </a:lnTo>
                  <a:lnTo>
                    <a:pt x="150" y="459"/>
                  </a:lnTo>
                  <a:lnTo>
                    <a:pt x="140" y="448"/>
                  </a:lnTo>
                  <a:lnTo>
                    <a:pt x="126" y="439"/>
                  </a:lnTo>
                  <a:lnTo>
                    <a:pt x="112" y="434"/>
                  </a:lnTo>
                  <a:lnTo>
                    <a:pt x="92" y="432"/>
                  </a:lnTo>
                  <a:lnTo>
                    <a:pt x="74" y="433"/>
                  </a:lnTo>
                  <a:lnTo>
                    <a:pt x="54" y="434"/>
                  </a:lnTo>
                  <a:lnTo>
                    <a:pt x="37" y="438"/>
                  </a:lnTo>
                  <a:lnTo>
                    <a:pt x="17" y="442"/>
                  </a:lnTo>
                  <a:lnTo>
                    <a:pt x="0" y="445"/>
                  </a:lnTo>
                  <a:lnTo>
                    <a:pt x="17" y="438"/>
                  </a:lnTo>
                  <a:lnTo>
                    <a:pt x="31" y="427"/>
                  </a:lnTo>
                  <a:lnTo>
                    <a:pt x="38" y="419"/>
                  </a:lnTo>
                  <a:lnTo>
                    <a:pt x="43" y="412"/>
                  </a:lnTo>
                  <a:lnTo>
                    <a:pt x="56" y="389"/>
                  </a:lnTo>
                  <a:lnTo>
                    <a:pt x="64" y="367"/>
                  </a:lnTo>
                  <a:lnTo>
                    <a:pt x="70" y="346"/>
                  </a:lnTo>
                  <a:lnTo>
                    <a:pt x="78" y="324"/>
                  </a:lnTo>
                  <a:lnTo>
                    <a:pt x="89" y="304"/>
                  </a:lnTo>
                  <a:lnTo>
                    <a:pt x="104" y="280"/>
                  </a:lnTo>
                  <a:lnTo>
                    <a:pt x="125" y="250"/>
                  </a:lnTo>
                  <a:lnTo>
                    <a:pt x="144" y="218"/>
                  </a:lnTo>
                  <a:lnTo>
                    <a:pt x="146" y="197"/>
                  </a:lnTo>
                  <a:lnTo>
                    <a:pt x="146" y="179"/>
                  </a:lnTo>
                  <a:lnTo>
                    <a:pt x="144" y="160"/>
                  </a:lnTo>
                  <a:lnTo>
                    <a:pt x="139" y="144"/>
                  </a:lnTo>
                  <a:lnTo>
                    <a:pt x="131" y="126"/>
                  </a:lnTo>
                  <a:lnTo>
                    <a:pt x="121" y="112"/>
                  </a:lnTo>
                  <a:lnTo>
                    <a:pt x="113" y="100"/>
                  </a:lnTo>
                  <a:lnTo>
                    <a:pt x="109" y="88"/>
                  </a:lnTo>
                  <a:lnTo>
                    <a:pt x="103" y="62"/>
                  </a:lnTo>
                  <a:lnTo>
                    <a:pt x="97" y="44"/>
                  </a:lnTo>
                  <a:lnTo>
                    <a:pt x="183" y="0"/>
                  </a:lnTo>
                  <a:lnTo>
                    <a:pt x="216" y="28"/>
                  </a:lnTo>
                  <a:close/>
                </a:path>
              </a:pathLst>
            </a:custGeom>
            <a:solidFill>
              <a:srgbClr val="008080"/>
            </a:solidFill>
            <a:ln w="0">
              <a:solidFill>
                <a:srgbClr val="800000"/>
              </a:solidFill>
              <a:round/>
              <a:headEnd/>
              <a:tailEnd/>
            </a:ln>
          </p:spPr>
          <p:txBody>
            <a:bodyPr/>
            <a:lstStyle/>
            <a:p>
              <a:endParaRPr lang="en-US"/>
            </a:p>
          </p:txBody>
        </p:sp>
        <p:sp>
          <p:nvSpPr>
            <p:cNvPr id="29275" name="Freeform 7"/>
            <p:cNvSpPr>
              <a:spLocks/>
            </p:cNvSpPr>
            <p:nvPr/>
          </p:nvSpPr>
          <p:spPr bwMode="auto">
            <a:xfrm>
              <a:off x="2894" y="3690"/>
              <a:ext cx="228" cy="101"/>
            </a:xfrm>
            <a:custGeom>
              <a:avLst/>
              <a:gdLst>
                <a:gd name="T0" fmla="*/ 1 w 684"/>
                <a:gd name="T1" fmla="*/ 3 h 303"/>
                <a:gd name="T2" fmla="*/ 2 w 684"/>
                <a:gd name="T3" fmla="*/ 3 h 303"/>
                <a:gd name="T4" fmla="*/ 3 w 684"/>
                <a:gd name="T5" fmla="*/ 2 h 303"/>
                <a:gd name="T6" fmla="*/ 4 w 684"/>
                <a:gd name="T7" fmla="*/ 2 h 303"/>
                <a:gd name="T8" fmla="*/ 5 w 684"/>
                <a:gd name="T9" fmla="*/ 2 h 303"/>
                <a:gd name="T10" fmla="*/ 6 w 684"/>
                <a:gd name="T11" fmla="*/ 2 h 303"/>
                <a:gd name="T12" fmla="*/ 7 w 684"/>
                <a:gd name="T13" fmla="*/ 2 h 303"/>
                <a:gd name="T14" fmla="*/ 8 w 684"/>
                <a:gd name="T15" fmla="*/ 1 h 303"/>
                <a:gd name="T16" fmla="*/ 8 w 684"/>
                <a:gd name="T17" fmla="*/ 1 h 303"/>
                <a:gd name="T18" fmla="*/ 8 w 684"/>
                <a:gd name="T19" fmla="*/ 1 h 303"/>
                <a:gd name="T20" fmla="*/ 8 w 684"/>
                <a:gd name="T21" fmla="*/ 1 h 303"/>
                <a:gd name="T22" fmla="*/ 7 w 684"/>
                <a:gd name="T23" fmla="*/ 1 h 303"/>
                <a:gd name="T24" fmla="*/ 7 w 684"/>
                <a:gd name="T25" fmla="*/ 0 h 303"/>
                <a:gd name="T26" fmla="*/ 7 w 684"/>
                <a:gd name="T27" fmla="*/ 1 h 303"/>
                <a:gd name="T28" fmla="*/ 7 w 684"/>
                <a:gd name="T29" fmla="*/ 1 h 303"/>
                <a:gd name="T30" fmla="*/ 6 w 684"/>
                <a:gd name="T31" fmla="*/ 1 h 303"/>
                <a:gd name="T32" fmla="*/ 7 w 684"/>
                <a:gd name="T33" fmla="*/ 1 h 303"/>
                <a:gd name="T34" fmla="*/ 7 w 684"/>
                <a:gd name="T35" fmla="*/ 0 h 303"/>
                <a:gd name="T36" fmla="*/ 7 w 684"/>
                <a:gd name="T37" fmla="*/ 1 h 303"/>
                <a:gd name="T38" fmla="*/ 6 w 684"/>
                <a:gd name="T39" fmla="*/ 1 h 303"/>
                <a:gd name="T40" fmla="*/ 5 w 684"/>
                <a:gd name="T41" fmla="*/ 1 h 303"/>
                <a:gd name="T42" fmla="*/ 4 w 684"/>
                <a:gd name="T43" fmla="*/ 1 h 303"/>
                <a:gd name="T44" fmla="*/ 5 w 684"/>
                <a:gd name="T45" fmla="*/ 1 h 303"/>
                <a:gd name="T46" fmla="*/ 5 w 684"/>
                <a:gd name="T47" fmla="*/ 0 h 303"/>
                <a:gd name="T48" fmla="*/ 5 w 684"/>
                <a:gd name="T49" fmla="*/ 0 h 303"/>
                <a:gd name="T50" fmla="*/ 5 w 684"/>
                <a:gd name="T51" fmla="*/ 0 h 303"/>
                <a:gd name="T52" fmla="*/ 5 w 684"/>
                <a:gd name="T53" fmla="*/ 1 h 303"/>
                <a:gd name="T54" fmla="*/ 4 w 684"/>
                <a:gd name="T55" fmla="*/ 1 h 303"/>
                <a:gd name="T56" fmla="*/ 4 w 684"/>
                <a:gd name="T57" fmla="*/ 1 h 303"/>
                <a:gd name="T58" fmla="*/ 4 w 684"/>
                <a:gd name="T59" fmla="*/ 0 h 303"/>
                <a:gd name="T60" fmla="*/ 4 w 684"/>
                <a:gd name="T61" fmla="*/ 1 h 303"/>
                <a:gd name="T62" fmla="*/ 4 w 684"/>
                <a:gd name="T63" fmla="*/ 1 h 303"/>
                <a:gd name="T64" fmla="*/ 3 w 684"/>
                <a:gd name="T65" fmla="*/ 2 h 303"/>
                <a:gd name="T66" fmla="*/ 2 w 684"/>
                <a:gd name="T67" fmla="*/ 2 h 303"/>
                <a:gd name="T68" fmla="*/ 1 w 684"/>
                <a:gd name="T69" fmla="*/ 2 h 303"/>
                <a:gd name="T70" fmla="*/ 1 w 684"/>
                <a:gd name="T71" fmla="*/ 3 h 303"/>
                <a:gd name="T72" fmla="*/ 1 w 684"/>
                <a:gd name="T73" fmla="*/ 2 h 303"/>
                <a:gd name="T74" fmla="*/ 2 w 684"/>
                <a:gd name="T75" fmla="*/ 1 h 303"/>
                <a:gd name="T76" fmla="*/ 1 w 684"/>
                <a:gd name="T77" fmla="*/ 1 h 303"/>
                <a:gd name="T78" fmla="*/ 2 w 684"/>
                <a:gd name="T79" fmla="*/ 0 h 303"/>
                <a:gd name="T80" fmla="*/ 2 w 684"/>
                <a:gd name="T81" fmla="*/ 1 h 303"/>
                <a:gd name="T82" fmla="*/ 1 w 684"/>
                <a:gd name="T83" fmla="*/ 1 h 303"/>
                <a:gd name="T84" fmla="*/ 1 w 684"/>
                <a:gd name="T85" fmla="*/ 1 h 303"/>
                <a:gd name="T86" fmla="*/ 1 w 684"/>
                <a:gd name="T87" fmla="*/ 1 h 303"/>
                <a:gd name="T88" fmla="*/ 1 w 684"/>
                <a:gd name="T89" fmla="*/ 1 h 303"/>
                <a:gd name="T90" fmla="*/ 1 w 684"/>
                <a:gd name="T91" fmla="*/ 2 h 303"/>
                <a:gd name="T92" fmla="*/ 0 w 684"/>
                <a:gd name="T93" fmla="*/ 3 h 303"/>
                <a:gd name="T94" fmla="*/ 0 w 684"/>
                <a:gd name="T95" fmla="*/ 3 h 3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84"/>
                <a:gd name="T145" fmla="*/ 0 h 303"/>
                <a:gd name="T146" fmla="*/ 684 w 684"/>
                <a:gd name="T147" fmla="*/ 303 h 3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84" h="303">
                  <a:moveTo>
                    <a:pt x="33" y="303"/>
                  </a:moveTo>
                  <a:lnTo>
                    <a:pt x="43" y="292"/>
                  </a:lnTo>
                  <a:lnTo>
                    <a:pt x="65" y="277"/>
                  </a:lnTo>
                  <a:lnTo>
                    <a:pt x="89" y="263"/>
                  </a:lnTo>
                  <a:lnTo>
                    <a:pt x="117" y="251"/>
                  </a:lnTo>
                  <a:lnTo>
                    <a:pt x="140" y="244"/>
                  </a:lnTo>
                  <a:lnTo>
                    <a:pt x="159" y="241"/>
                  </a:lnTo>
                  <a:lnTo>
                    <a:pt x="179" y="235"/>
                  </a:lnTo>
                  <a:lnTo>
                    <a:pt x="199" y="228"/>
                  </a:lnTo>
                  <a:lnTo>
                    <a:pt x="217" y="218"/>
                  </a:lnTo>
                  <a:lnTo>
                    <a:pt x="230" y="209"/>
                  </a:lnTo>
                  <a:lnTo>
                    <a:pt x="246" y="196"/>
                  </a:lnTo>
                  <a:lnTo>
                    <a:pt x="262" y="179"/>
                  </a:lnTo>
                  <a:lnTo>
                    <a:pt x="280" y="162"/>
                  </a:lnTo>
                  <a:lnTo>
                    <a:pt x="293" y="153"/>
                  </a:lnTo>
                  <a:lnTo>
                    <a:pt x="309" y="146"/>
                  </a:lnTo>
                  <a:lnTo>
                    <a:pt x="326" y="140"/>
                  </a:lnTo>
                  <a:lnTo>
                    <a:pt x="346" y="138"/>
                  </a:lnTo>
                  <a:lnTo>
                    <a:pt x="367" y="135"/>
                  </a:lnTo>
                  <a:lnTo>
                    <a:pt x="388" y="137"/>
                  </a:lnTo>
                  <a:lnTo>
                    <a:pt x="413" y="139"/>
                  </a:lnTo>
                  <a:lnTo>
                    <a:pt x="437" y="141"/>
                  </a:lnTo>
                  <a:lnTo>
                    <a:pt x="460" y="146"/>
                  </a:lnTo>
                  <a:lnTo>
                    <a:pt x="484" y="150"/>
                  </a:lnTo>
                  <a:lnTo>
                    <a:pt x="505" y="150"/>
                  </a:lnTo>
                  <a:lnTo>
                    <a:pt x="526" y="146"/>
                  </a:lnTo>
                  <a:lnTo>
                    <a:pt x="543" y="140"/>
                  </a:lnTo>
                  <a:lnTo>
                    <a:pt x="560" y="130"/>
                  </a:lnTo>
                  <a:lnTo>
                    <a:pt x="575" y="118"/>
                  </a:lnTo>
                  <a:lnTo>
                    <a:pt x="589" y="107"/>
                  </a:lnTo>
                  <a:lnTo>
                    <a:pt x="604" y="98"/>
                  </a:lnTo>
                  <a:lnTo>
                    <a:pt x="619" y="93"/>
                  </a:lnTo>
                  <a:lnTo>
                    <a:pt x="638" y="87"/>
                  </a:lnTo>
                  <a:lnTo>
                    <a:pt x="657" y="82"/>
                  </a:lnTo>
                  <a:lnTo>
                    <a:pt x="668" y="77"/>
                  </a:lnTo>
                  <a:lnTo>
                    <a:pt x="675" y="72"/>
                  </a:lnTo>
                  <a:lnTo>
                    <a:pt x="679" y="66"/>
                  </a:lnTo>
                  <a:lnTo>
                    <a:pt x="684" y="53"/>
                  </a:lnTo>
                  <a:lnTo>
                    <a:pt x="676" y="51"/>
                  </a:lnTo>
                  <a:lnTo>
                    <a:pt x="673" y="61"/>
                  </a:lnTo>
                  <a:lnTo>
                    <a:pt x="668" y="67"/>
                  </a:lnTo>
                  <a:lnTo>
                    <a:pt x="660" y="72"/>
                  </a:lnTo>
                  <a:lnTo>
                    <a:pt x="638" y="78"/>
                  </a:lnTo>
                  <a:lnTo>
                    <a:pt x="614" y="85"/>
                  </a:lnTo>
                  <a:lnTo>
                    <a:pt x="597" y="88"/>
                  </a:lnTo>
                  <a:lnTo>
                    <a:pt x="592" y="90"/>
                  </a:lnTo>
                  <a:lnTo>
                    <a:pt x="593" y="79"/>
                  </a:lnTo>
                  <a:lnTo>
                    <a:pt x="593" y="67"/>
                  </a:lnTo>
                  <a:lnTo>
                    <a:pt x="593" y="51"/>
                  </a:lnTo>
                  <a:lnTo>
                    <a:pt x="592" y="33"/>
                  </a:lnTo>
                  <a:lnTo>
                    <a:pt x="592" y="20"/>
                  </a:lnTo>
                  <a:lnTo>
                    <a:pt x="585" y="20"/>
                  </a:lnTo>
                  <a:lnTo>
                    <a:pt x="586" y="31"/>
                  </a:lnTo>
                  <a:lnTo>
                    <a:pt x="586" y="50"/>
                  </a:lnTo>
                  <a:lnTo>
                    <a:pt x="584" y="69"/>
                  </a:lnTo>
                  <a:lnTo>
                    <a:pt x="580" y="84"/>
                  </a:lnTo>
                  <a:lnTo>
                    <a:pt x="573" y="92"/>
                  </a:lnTo>
                  <a:lnTo>
                    <a:pt x="565" y="97"/>
                  </a:lnTo>
                  <a:lnTo>
                    <a:pt x="554" y="104"/>
                  </a:lnTo>
                  <a:lnTo>
                    <a:pt x="541" y="109"/>
                  </a:lnTo>
                  <a:lnTo>
                    <a:pt x="526" y="114"/>
                  </a:lnTo>
                  <a:lnTo>
                    <a:pt x="508" y="117"/>
                  </a:lnTo>
                  <a:lnTo>
                    <a:pt x="496" y="117"/>
                  </a:lnTo>
                  <a:lnTo>
                    <a:pt x="508" y="108"/>
                  </a:lnTo>
                  <a:lnTo>
                    <a:pt x="522" y="97"/>
                  </a:lnTo>
                  <a:lnTo>
                    <a:pt x="533" y="86"/>
                  </a:lnTo>
                  <a:lnTo>
                    <a:pt x="542" y="72"/>
                  </a:lnTo>
                  <a:lnTo>
                    <a:pt x="547" y="60"/>
                  </a:lnTo>
                  <a:lnTo>
                    <a:pt x="550" y="44"/>
                  </a:lnTo>
                  <a:lnTo>
                    <a:pt x="551" y="33"/>
                  </a:lnTo>
                  <a:lnTo>
                    <a:pt x="550" y="22"/>
                  </a:lnTo>
                  <a:lnTo>
                    <a:pt x="542" y="22"/>
                  </a:lnTo>
                  <a:lnTo>
                    <a:pt x="542" y="30"/>
                  </a:lnTo>
                  <a:lnTo>
                    <a:pt x="542" y="44"/>
                  </a:lnTo>
                  <a:lnTo>
                    <a:pt x="539" y="59"/>
                  </a:lnTo>
                  <a:lnTo>
                    <a:pt x="532" y="71"/>
                  </a:lnTo>
                  <a:lnTo>
                    <a:pt x="521" y="84"/>
                  </a:lnTo>
                  <a:lnTo>
                    <a:pt x="509" y="95"/>
                  </a:lnTo>
                  <a:lnTo>
                    <a:pt x="494" y="104"/>
                  </a:lnTo>
                  <a:lnTo>
                    <a:pt x="479" y="111"/>
                  </a:lnTo>
                  <a:lnTo>
                    <a:pt x="464" y="112"/>
                  </a:lnTo>
                  <a:lnTo>
                    <a:pt x="448" y="108"/>
                  </a:lnTo>
                  <a:lnTo>
                    <a:pt x="429" y="101"/>
                  </a:lnTo>
                  <a:lnTo>
                    <a:pt x="408" y="96"/>
                  </a:lnTo>
                  <a:lnTo>
                    <a:pt x="385" y="90"/>
                  </a:lnTo>
                  <a:lnTo>
                    <a:pt x="371" y="90"/>
                  </a:lnTo>
                  <a:lnTo>
                    <a:pt x="355" y="92"/>
                  </a:lnTo>
                  <a:lnTo>
                    <a:pt x="334" y="96"/>
                  </a:lnTo>
                  <a:lnTo>
                    <a:pt x="355" y="79"/>
                  </a:lnTo>
                  <a:lnTo>
                    <a:pt x="367" y="71"/>
                  </a:lnTo>
                  <a:lnTo>
                    <a:pt x="382" y="63"/>
                  </a:lnTo>
                  <a:lnTo>
                    <a:pt x="396" y="58"/>
                  </a:lnTo>
                  <a:lnTo>
                    <a:pt x="404" y="52"/>
                  </a:lnTo>
                  <a:lnTo>
                    <a:pt x="409" y="48"/>
                  </a:lnTo>
                  <a:lnTo>
                    <a:pt x="412" y="44"/>
                  </a:lnTo>
                  <a:lnTo>
                    <a:pt x="417" y="33"/>
                  </a:lnTo>
                  <a:lnTo>
                    <a:pt x="422" y="24"/>
                  </a:lnTo>
                  <a:lnTo>
                    <a:pt x="426" y="15"/>
                  </a:lnTo>
                  <a:lnTo>
                    <a:pt x="434" y="3"/>
                  </a:lnTo>
                  <a:lnTo>
                    <a:pt x="428" y="0"/>
                  </a:lnTo>
                  <a:lnTo>
                    <a:pt x="420" y="10"/>
                  </a:lnTo>
                  <a:lnTo>
                    <a:pt x="416" y="19"/>
                  </a:lnTo>
                  <a:lnTo>
                    <a:pt x="412" y="28"/>
                  </a:lnTo>
                  <a:lnTo>
                    <a:pt x="408" y="36"/>
                  </a:lnTo>
                  <a:lnTo>
                    <a:pt x="401" y="44"/>
                  </a:lnTo>
                  <a:lnTo>
                    <a:pt x="391" y="50"/>
                  </a:lnTo>
                  <a:lnTo>
                    <a:pt x="375" y="58"/>
                  </a:lnTo>
                  <a:lnTo>
                    <a:pt x="358" y="65"/>
                  </a:lnTo>
                  <a:lnTo>
                    <a:pt x="341" y="75"/>
                  </a:lnTo>
                  <a:lnTo>
                    <a:pt x="329" y="84"/>
                  </a:lnTo>
                  <a:lnTo>
                    <a:pt x="313" y="96"/>
                  </a:lnTo>
                  <a:lnTo>
                    <a:pt x="317" y="79"/>
                  </a:lnTo>
                  <a:lnTo>
                    <a:pt x="320" y="66"/>
                  </a:lnTo>
                  <a:lnTo>
                    <a:pt x="317" y="54"/>
                  </a:lnTo>
                  <a:lnTo>
                    <a:pt x="314" y="41"/>
                  </a:lnTo>
                  <a:lnTo>
                    <a:pt x="313" y="29"/>
                  </a:lnTo>
                  <a:lnTo>
                    <a:pt x="314" y="20"/>
                  </a:lnTo>
                  <a:lnTo>
                    <a:pt x="302" y="24"/>
                  </a:lnTo>
                  <a:lnTo>
                    <a:pt x="302" y="29"/>
                  </a:lnTo>
                  <a:lnTo>
                    <a:pt x="303" y="42"/>
                  </a:lnTo>
                  <a:lnTo>
                    <a:pt x="306" y="59"/>
                  </a:lnTo>
                  <a:lnTo>
                    <a:pt x="306" y="71"/>
                  </a:lnTo>
                  <a:lnTo>
                    <a:pt x="302" y="87"/>
                  </a:lnTo>
                  <a:lnTo>
                    <a:pt x="294" y="103"/>
                  </a:lnTo>
                  <a:lnTo>
                    <a:pt x="287" y="112"/>
                  </a:lnTo>
                  <a:lnTo>
                    <a:pt x="275" y="121"/>
                  </a:lnTo>
                  <a:lnTo>
                    <a:pt x="259" y="127"/>
                  </a:lnTo>
                  <a:lnTo>
                    <a:pt x="228" y="137"/>
                  </a:lnTo>
                  <a:lnTo>
                    <a:pt x="205" y="146"/>
                  </a:lnTo>
                  <a:lnTo>
                    <a:pt x="198" y="152"/>
                  </a:lnTo>
                  <a:lnTo>
                    <a:pt x="190" y="160"/>
                  </a:lnTo>
                  <a:lnTo>
                    <a:pt x="182" y="163"/>
                  </a:lnTo>
                  <a:lnTo>
                    <a:pt x="175" y="167"/>
                  </a:lnTo>
                  <a:lnTo>
                    <a:pt x="144" y="177"/>
                  </a:lnTo>
                  <a:lnTo>
                    <a:pt x="119" y="186"/>
                  </a:lnTo>
                  <a:lnTo>
                    <a:pt x="99" y="195"/>
                  </a:lnTo>
                  <a:lnTo>
                    <a:pt x="75" y="208"/>
                  </a:lnTo>
                  <a:lnTo>
                    <a:pt x="63" y="217"/>
                  </a:lnTo>
                  <a:lnTo>
                    <a:pt x="63" y="212"/>
                  </a:lnTo>
                  <a:lnTo>
                    <a:pt x="67" y="205"/>
                  </a:lnTo>
                  <a:lnTo>
                    <a:pt x="75" y="191"/>
                  </a:lnTo>
                  <a:lnTo>
                    <a:pt x="88" y="179"/>
                  </a:lnTo>
                  <a:lnTo>
                    <a:pt x="100" y="168"/>
                  </a:lnTo>
                  <a:lnTo>
                    <a:pt x="110" y="160"/>
                  </a:lnTo>
                  <a:lnTo>
                    <a:pt x="118" y="150"/>
                  </a:lnTo>
                  <a:lnTo>
                    <a:pt x="123" y="135"/>
                  </a:lnTo>
                  <a:lnTo>
                    <a:pt x="124" y="120"/>
                  </a:lnTo>
                  <a:lnTo>
                    <a:pt x="122" y="104"/>
                  </a:lnTo>
                  <a:lnTo>
                    <a:pt x="118" y="90"/>
                  </a:lnTo>
                  <a:lnTo>
                    <a:pt x="117" y="83"/>
                  </a:lnTo>
                  <a:lnTo>
                    <a:pt x="115" y="76"/>
                  </a:lnTo>
                  <a:lnTo>
                    <a:pt x="119" y="67"/>
                  </a:lnTo>
                  <a:lnTo>
                    <a:pt x="123" y="62"/>
                  </a:lnTo>
                  <a:lnTo>
                    <a:pt x="137" y="50"/>
                  </a:lnTo>
                  <a:lnTo>
                    <a:pt x="153" y="34"/>
                  </a:lnTo>
                  <a:lnTo>
                    <a:pt x="143" y="33"/>
                  </a:lnTo>
                  <a:lnTo>
                    <a:pt x="133" y="42"/>
                  </a:lnTo>
                  <a:lnTo>
                    <a:pt x="122" y="51"/>
                  </a:lnTo>
                  <a:lnTo>
                    <a:pt x="115" y="59"/>
                  </a:lnTo>
                  <a:lnTo>
                    <a:pt x="108" y="67"/>
                  </a:lnTo>
                  <a:lnTo>
                    <a:pt x="106" y="78"/>
                  </a:lnTo>
                  <a:lnTo>
                    <a:pt x="106" y="96"/>
                  </a:lnTo>
                  <a:lnTo>
                    <a:pt x="99" y="83"/>
                  </a:lnTo>
                  <a:lnTo>
                    <a:pt x="91" y="69"/>
                  </a:lnTo>
                  <a:lnTo>
                    <a:pt x="86" y="53"/>
                  </a:lnTo>
                  <a:lnTo>
                    <a:pt x="81" y="42"/>
                  </a:lnTo>
                  <a:lnTo>
                    <a:pt x="76" y="32"/>
                  </a:lnTo>
                  <a:lnTo>
                    <a:pt x="69" y="36"/>
                  </a:lnTo>
                  <a:lnTo>
                    <a:pt x="64" y="41"/>
                  </a:lnTo>
                  <a:lnTo>
                    <a:pt x="69" y="50"/>
                  </a:lnTo>
                  <a:lnTo>
                    <a:pt x="76" y="65"/>
                  </a:lnTo>
                  <a:lnTo>
                    <a:pt x="83" y="82"/>
                  </a:lnTo>
                  <a:lnTo>
                    <a:pt x="90" y="99"/>
                  </a:lnTo>
                  <a:lnTo>
                    <a:pt x="97" y="112"/>
                  </a:lnTo>
                  <a:lnTo>
                    <a:pt x="100" y="124"/>
                  </a:lnTo>
                  <a:lnTo>
                    <a:pt x="100" y="138"/>
                  </a:lnTo>
                  <a:lnTo>
                    <a:pt x="96" y="150"/>
                  </a:lnTo>
                  <a:lnTo>
                    <a:pt x="88" y="161"/>
                  </a:lnTo>
                  <a:lnTo>
                    <a:pt x="76" y="171"/>
                  </a:lnTo>
                  <a:lnTo>
                    <a:pt x="64" y="184"/>
                  </a:lnTo>
                  <a:lnTo>
                    <a:pt x="50" y="199"/>
                  </a:lnTo>
                  <a:lnTo>
                    <a:pt x="38" y="212"/>
                  </a:lnTo>
                  <a:lnTo>
                    <a:pt x="24" y="228"/>
                  </a:lnTo>
                  <a:lnTo>
                    <a:pt x="17" y="240"/>
                  </a:lnTo>
                  <a:lnTo>
                    <a:pt x="10" y="251"/>
                  </a:lnTo>
                  <a:lnTo>
                    <a:pt x="5" y="263"/>
                  </a:lnTo>
                  <a:lnTo>
                    <a:pt x="0" y="275"/>
                  </a:lnTo>
                  <a:lnTo>
                    <a:pt x="33" y="303"/>
                  </a:lnTo>
                  <a:close/>
                </a:path>
              </a:pathLst>
            </a:custGeom>
            <a:solidFill>
              <a:srgbClr val="FFFFFF"/>
            </a:solidFill>
            <a:ln w="0">
              <a:solidFill>
                <a:srgbClr val="FFFFFF"/>
              </a:solidFill>
              <a:round/>
              <a:headEnd/>
              <a:tailEnd/>
            </a:ln>
          </p:spPr>
          <p:txBody>
            <a:bodyPr/>
            <a:lstStyle/>
            <a:p>
              <a:endParaRPr lang="en-US"/>
            </a:p>
          </p:txBody>
        </p:sp>
        <p:sp>
          <p:nvSpPr>
            <p:cNvPr id="29276" name="Freeform 8"/>
            <p:cNvSpPr>
              <a:spLocks/>
            </p:cNvSpPr>
            <p:nvPr/>
          </p:nvSpPr>
          <p:spPr bwMode="auto">
            <a:xfrm>
              <a:off x="2881" y="3842"/>
              <a:ext cx="5" cy="13"/>
            </a:xfrm>
            <a:custGeom>
              <a:avLst/>
              <a:gdLst>
                <a:gd name="T0" fmla="*/ 0 w 14"/>
                <a:gd name="T1" fmla="*/ 0 h 39"/>
                <a:gd name="T2" fmla="*/ 0 w 14"/>
                <a:gd name="T3" fmla="*/ 0 h 39"/>
                <a:gd name="T4" fmla="*/ 0 w 14"/>
                <a:gd name="T5" fmla="*/ 0 h 39"/>
                <a:gd name="T6" fmla="*/ 0 w 14"/>
                <a:gd name="T7" fmla="*/ 0 h 39"/>
                <a:gd name="T8" fmla="*/ 0 w 14"/>
                <a:gd name="T9" fmla="*/ 0 h 39"/>
                <a:gd name="T10" fmla="*/ 0 60000 65536"/>
                <a:gd name="T11" fmla="*/ 0 60000 65536"/>
                <a:gd name="T12" fmla="*/ 0 60000 65536"/>
                <a:gd name="T13" fmla="*/ 0 60000 65536"/>
                <a:gd name="T14" fmla="*/ 0 60000 65536"/>
                <a:gd name="T15" fmla="*/ 0 w 14"/>
                <a:gd name="T16" fmla="*/ 0 h 39"/>
                <a:gd name="T17" fmla="*/ 14 w 14"/>
                <a:gd name="T18" fmla="*/ 39 h 39"/>
              </a:gdLst>
              <a:ahLst/>
              <a:cxnLst>
                <a:cxn ang="T10">
                  <a:pos x="T0" y="T1"/>
                </a:cxn>
                <a:cxn ang="T11">
                  <a:pos x="T2" y="T3"/>
                </a:cxn>
                <a:cxn ang="T12">
                  <a:pos x="T4" y="T5"/>
                </a:cxn>
                <a:cxn ang="T13">
                  <a:pos x="T6" y="T7"/>
                </a:cxn>
                <a:cxn ang="T14">
                  <a:pos x="T8" y="T9"/>
                </a:cxn>
              </a:cxnLst>
              <a:rect l="T15" t="T16" r="T17" b="T18"/>
              <a:pathLst>
                <a:path w="14" h="39">
                  <a:moveTo>
                    <a:pt x="0" y="39"/>
                  </a:moveTo>
                  <a:lnTo>
                    <a:pt x="5" y="25"/>
                  </a:lnTo>
                  <a:lnTo>
                    <a:pt x="12" y="16"/>
                  </a:lnTo>
                  <a:lnTo>
                    <a:pt x="14" y="8"/>
                  </a:lnTo>
                  <a:lnTo>
                    <a:pt x="14" y="0"/>
                  </a:lnTo>
                </a:path>
              </a:pathLst>
            </a:custGeom>
            <a:noFill/>
            <a:ln w="0">
              <a:solidFill>
                <a:srgbClr val="000000"/>
              </a:solidFill>
              <a:round/>
              <a:headEnd/>
              <a:tailEnd/>
            </a:ln>
          </p:spPr>
          <p:txBody>
            <a:bodyPr/>
            <a:lstStyle/>
            <a:p>
              <a:endParaRPr lang="en-US"/>
            </a:p>
          </p:txBody>
        </p:sp>
        <p:sp>
          <p:nvSpPr>
            <p:cNvPr id="29277" name="Freeform 9"/>
            <p:cNvSpPr>
              <a:spLocks/>
            </p:cNvSpPr>
            <p:nvPr/>
          </p:nvSpPr>
          <p:spPr bwMode="auto">
            <a:xfrm>
              <a:off x="3006" y="3692"/>
              <a:ext cx="69" cy="36"/>
            </a:xfrm>
            <a:custGeom>
              <a:avLst/>
              <a:gdLst>
                <a:gd name="T0" fmla="*/ 3 w 207"/>
                <a:gd name="T1" fmla="*/ 0 h 108"/>
                <a:gd name="T2" fmla="*/ 3 w 207"/>
                <a:gd name="T3" fmla="*/ 0 h 108"/>
                <a:gd name="T4" fmla="*/ 3 w 207"/>
                <a:gd name="T5" fmla="*/ 1 h 108"/>
                <a:gd name="T6" fmla="*/ 3 w 207"/>
                <a:gd name="T7" fmla="*/ 1 h 108"/>
                <a:gd name="T8" fmla="*/ 2 w 207"/>
                <a:gd name="T9" fmla="*/ 1 h 108"/>
                <a:gd name="T10" fmla="*/ 2 w 207"/>
                <a:gd name="T11" fmla="*/ 1 h 108"/>
                <a:gd name="T12" fmla="*/ 2 w 207"/>
                <a:gd name="T13" fmla="*/ 1 h 108"/>
                <a:gd name="T14" fmla="*/ 2 w 207"/>
                <a:gd name="T15" fmla="*/ 1 h 108"/>
                <a:gd name="T16" fmla="*/ 2 w 207"/>
                <a:gd name="T17" fmla="*/ 1 h 108"/>
                <a:gd name="T18" fmla="*/ 2 w 207"/>
                <a:gd name="T19" fmla="*/ 1 h 108"/>
                <a:gd name="T20" fmla="*/ 1 w 207"/>
                <a:gd name="T21" fmla="*/ 1 h 108"/>
                <a:gd name="T22" fmla="*/ 1 w 207"/>
                <a:gd name="T23" fmla="*/ 1 h 108"/>
                <a:gd name="T24" fmla="*/ 1 w 207"/>
                <a:gd name="T25" fmla="*/ 1 h 108"/>
                <a:gd name="T26" fmla="*/ 1 w 207"/>
                <a:gd name="T27" fmla="*/ 1 h 108"/>
                <a:gd name="T28" fmla="*/ 0 w 207"/>
                <a:gd name="T29" fmla="*/ 1 h 108"/>
                <a:gd name="T30" fmla="*/ 0 w 207"/>
                <a:gd name="T31" fmla="*/ 1 h 108"/>
                <a:gd name="T32" fmla="*/ 0 w 207"/>
                <a:gd name="T33" fmla="*/ 1 h 108"/>
                <a:gd name="T34" fmla="*/ 0 w 207"/>
                <a:gd name="T35" fmla="*/ 1 h 108"/>
                <a:gd name="T36" fmla="*/ 0 w 207"/>
                <a:gd name="T37" fmla="*/ 1 h 108"/>
                <a:gd name="T38" fmla="*/ 1 w 207"/>
                <a:gd name="T39" fmla="*/ 1 h 108"/>
                <a:gd name="T40" fmla="*/ 1 w 207"/>
                <a:gd name="T41" fmla="*/ 1 h 108"/>
                <a:gd name="T42" fmla="*/ 1 w 207"/>
                <a:gd name="T43" fmla="*/ 1 h 108"/>
                <a:gd name="T44" fmla="*/ 1 w 207"/>
                <a:gd name="T45" fmla="*/ 1 h 108"/>
                <a:gd name="T46" fmla="*/ 1 w 207"/>
                <a:gd name="T47" fmla="*/ 1 h 108"/>
                <a:gd name="T48" fmla="*/ 1 w 207"/>
                <a:gd name="T49" fmla="*/ 0 h 108"/>
                <a:gd name="T50" fmla="*/ 1 w 207"/>
                <a:gd name="T51" fmla="*/ 0 h 108"/>
                <a:gd name="T52" fmla="*/ 1 w 207"/>
                <a:gd name="T53" fmla="*/ 0 h 108"/>
                <a:gd name="T54" fmla="*/ 1 w 207"/>
                <a:gd name="T55" fmla="*/ 0 h 10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7"/>
                <a:gd name="T85" fmla="*/ 0 h 108"/>
                <a:gd name="T86" fmla="*/ 207 w 207"/>
                <a:gd name="T87" fmla="*/ 108 h 10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7" h="108">
                  <a:moveTo>
                    <a:pt x="207" y="20"/>
                  </a:moveTo>
                  <a:lnTo>
                    <a:pt x="207" y="27"/>
                  </a:lnTo>
                  <a:lnTo>
                    <a:pt x="207" y="41"/>
                  </a:lnTo>
                  <a:lnTo>
                    <a:pt x="204" y="55"/>
                  </a:lnTo>
                  <a:lnTo>
                    <a:pt x="197" y="67"/>
                  </a:lnTo>
                  <a:lnTo>
                    <a:pt x="186" y="80"/>
                  </a:lnTo>
                  <a:lnTo>
                    <a:pt x="174" y="91"/>
                  </a:lnTo>
                  <a:lnTo>
                    <a:pt x="159" y="100"/>
                  </a:lnTo>
                  <a:lnTo>
                    <a:pt x="144" y="107"/>
                  </a:lnTo>
                  <a:lnTo>
                    <a:pt x="129" y="108"/>
                  </a:lnTo>
                  <a:lnTo>
                    <a:pt x="113" y="104"/>
                  </a:lnTo>
                  <a:lnTo>
                    <a:pt x="95" y="97"/>
                  </a:lnTo>
                  <a:lnTo>
                    <a:pt x="74" y="92"/>
                  </a:lnTo>
                  <a:lnTo>
                    <a:pt x="51" y="86"/>
                  </a:lnTo>
                  <a:lnTo>
                    <a:pt x="37" y="86"/>
                  </a:lnTo>
                  <a:lnTo>
                    <a:pt x="21" y="88"/>
                  </a:lnTo>
                  <a:lnTo>
                    <a:pt x="0" y="92"/>
                  </a:lnTo>
                  <a:lnTo>
                    <a:pt x="21" y="75"/>
                  </a:lnTo>
                  <a:lnTo>
                    <a:pt x="33" y="67"/>
                  </a:lnTo>
                  <a:lnTo>
                    <a:pt x="48" y="59"/>
                  </a:lnTo>
                  <a:lnTo>
                    <a:pt x="62" y="54"/>
                  </a:lnTo>
                  <a:lnTo>
                    <a:pt x="70" y="49"/>
                  </a:lnTo>
                  <a:lnTo>
                    <a:pt x="76" y="45"/>
                  </a:lnTo>
                  <a:lnTo>
                    <a:pt x="78" y="41"/>
                  </a:lnTo>
                  <a:lnTo>
                    <a:pt x="83" y="30"/>
                  </a:lnTo>
                  <a:lnTo>
                    <a:pt x="88" y="21"/>
                  </a:lnTo>
                  <a:lnTo>
                    <a:pt x="92" y="12"/>
                  </a:lnTo>
                  <a:lnTo>
                    <a:pt x="100" y="0"/>
                  </a:lnTo>
                </a:path>
              </a:pathLst>
            </a:custGeom>
            <a:noFill/>
            <a:ln w="0">
              <a:solidFill>
                <a:srgbClr val="000000"/>
              </a:solidFill>
              <a:round/>
              <a:headEnd/>
              <a:tailEnd/>
            </a:ln>
          </p:spPr>
          <p:txBody>
            <a:bodyPr/>
            <a:lstStyle/>
            <a:p>
              <a:endParaRPr lang="en-US"/>
            </a:p>
          </p:txBody>
        </p:sp>
        <p:sp>
          <p:nvSpPr>
            <p:cNvPr id="29278" name="Freeform 10"/>
            <p:cNvSpPr>
              <a:spLocks/>
            </p:cNvSpPr>
            <p:nvPr/>
          </p:nvSpPr>
          <p:spPr bwMode="auto">
            <a:xfrm>
              <a:off x="3059" y="3697"/>
              <a:ext cx="30" cy="32"/>
            </a:xfrm>
            <a:custGeom>
              <a:avLst/>
              <a:gdLst>
                <a:gd name="T0" fmla="*/ 1 w 90"/>
                <a:gd name="T1" fmla="*/ 0 h 97"/>
                <a:gd name="T2" fmla="*/ 1 w 90"/>
                <a:gd name="T3" fmla="*/ 0 h 97"/>
                <a:gd name="T4" fmla="*/ 1 w 90"/>
                <a:gd name="T5" fmla="*/ 0 h 97"/>
                <a:gd name="T6" fmla="*/ 1 w 90"/>
                <a:gd name="T7" fmla="*/ 1 h 97"/>
                <a:gd name="T8" fmla="*/ 1 w 90"/>
                <a:gd name="T9" fmla="*/ 1 h 97"/>
                <a:gd name="T10" fmla="*/ 0 w 90"/>
                <a:gd name="T11" fmla="*/ 1 h 97"/>
                <a:gd name="T12" fmla="*/ 0 w 90"/>
                <a:gd name="T13" fmla="*/ 1 h 97"/>
                <a:gd name="T14" fmla="*/ 0 w 90"/>
                <a:gd name="T15" fmla="*/ 1 h 97"/>
                <a:gd name="T16" fmla="*/ 0 w 90"/>
                <a:gd name="T17" fmla="*/ 1 h 97"/>
                <a:gd name="T18" fmla="*/ 0 w 90"/>
                <a:gd name="T19" fmla="*/ 1 h 97"/>
                <a:gd name="T20" fmla="*/ 0 w 90"/>
                <a:gd name="T21" fmla="*/ 1 h 97"/>
                <a:gd name="T22" fmla="*/ 1 w 90"/>
                <a:gd name="T23" fmla="*/ 1 h 97"/>
                <a:gd name="T24" fmla="*/ 1 w 90"/>
                <a:gd name="T25" fmla="*/ 1 h 97"/>
                <a:gd name="T26" fmla="*/ 1 w 90"/>
                <a:gd name="T27" fmla="*/ 1 h 97"/>
                <a:gd name="T28" fmla="*/ 1 w 90"/>
                <a:gd name="T29" fmla="*/ 1 h 97"/>
                <a:gd name="T30" fmla="*/ 1 w 90"/>
                <a:gd name="T31" fmla="*/ 1 h 97"/>
                <a:gd name="T32" fmla="*/ 1 w 90"/>
                <a:gd name="T33" fmla="*/ 1 h 97"/>
                <a:gd name="T34" fmla="*/ 1 w 90"/>
                <a:gd name="T35" fmla="*/ 0 h 97"/>
                <a:gd name="T36" fmla="*/ 1 w 90"/>
                <a:gd name="T37" fmla="*/ 0 h 97"/>
                <a:gd name="T38" fmla="*/ 1 w 90"/>
                <a:gd name="T39" fmla="*/ 0 h 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
                <a:gd name="T61" fmla="*/ 0 h 97"/>
                <a:gd name="T62" fmla="*/ 90 w 90"/>
                <a:gd name="T63" fmla="*/ 97 h 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 h="97">
                  <a:moveTo>
                    <a:pt x="54" y="4"/>
                  </a:moveTo>
                  <a:lnTo>
                    <a:pt x="55" y="13"/>
                  </a:lnTo>
                  <a:lnTo>
                    <a:pt x="54" y="24"/>
                  </a:lnTo>
                  <a:lnTo>
                    <a:pt x="51" y="41"/>
                  </a:lnTo>
                  <a:lnTo>
                    <a:pt x="46" y="52"/>
                  </a:lnTo>
                  <a:lnTo>
                    <a:pt x="37" y="66"/>
                  </a:lnTo>
                  <a:lnTo>
                    <a:pt x="28" y="77"/>
                  </a:lnTo>
                  <a:lnTo>
                    <a:pt x="12" y="88"/>
                  </a:lnTo>
                  <a:lnTo>
                    <a:pt x="0" y="97"/>
                  </a:lnTo>
                  <a:lnTo>
                    <a:pt x="12" y="97"/>
                  </a:lnTo>
                  <a:lnTo>
                    <a:pt x="30" y="94"/>
                  </a:lnTo>
                  <a:lnTo>
                    <a:pt x="45" y="89"/>
                  </a:lnTo>
                  <a:lnTo>
                    <a:pt x="58" y="84"/>
                  </a:lnTo>
                  <a:lnTo>
                    <a:pt x="69" y="77"/>
                  </a:lnTo>
                  <a:lnTo>
                    <a:pt x="77" y="72"/>
                  </a:lnTo>
                  <a:lnTo>
                    <a:pt x="84" y="64"/>
                  </a:lnTo>
                  <a:lnTo>
                    <a:pt x="88" y="49"/>
                  </a:lnTo>
                  <a:lnTo>
                    <a:pt x="90" y="30"/>
                  </a:lnTo>
                  <a:lnTo>
                    <a:pt x="90" y="12"/>
                  </a:lnTo>
                  <a:lnTo>
                    <a:pt x="89" y="0"/>
                  </a:lnTo>
                </a:path>
              </a:pathLst>
            </a:custGeom>
            <a:noFill/>
            <a:ln w="0">
              <a:solidFill>
                <a:srgbClr val="000000"/>
              </a:solidFill>
              <a:round/>
              <a:headEnd/>
              <a:tailEnd/>
            </a:ln>
          </p:spPr>
          <p:txBody>
            <a:bodyPr/>
            <a:lstStyle/>
            <a:p>
              <a:endParaRPr lang="en-US"/>
            </a:p>
          </p:txBody>
        </p:sp>
        <p:sp>
          <p:nvSpPr>
            <p:cNvPr id="29279" name="Freeform 11"/>
            <p:cNvSpPr>
              <a:spLocks/>
            </p:cNvSpPr>
            <p:nvPr/>
          </p:nvSpPr>
          <p:spPr bwMode="auto">
            <a:xfrm>
              <a:off x="3092" y="3697"/>
              <a:ext cx="27" cy="23"/>
            </a:xfrm>
            <a:custGeom>
              <a:avLst/>
              <a:gdLst>
                <a:gd name="T0" fmla="*/ 0 w 83"/>
                <a:gd name="T1" fmla="*/ 0 h 70"/>
                <a:gd name="T2" fmla="*/ 0 w 83"/>
                <a:gd name="T3" fmla="*/ 0 h 70"/>
                <a:gd name="T4" fmla="*/ 0 w 83"/>
                <a:gd name="T5" fmla="*/ 0 h 70"/>
                <a:gd name="T6" fmla="*/ 0 w 83"/>
                <a:gd name="T7" fmla="*/ 1 h 70"/>
                <a:gd name="T8" fmla="*/ 0 w 83"/>
                <a:gd name="T9" fmla="*/ 1 h 70"/>
                <a:gd name="T10" fmla="*/ 0 w 83"/>
                <a:gd name="T11" fmla="*/ 1 h 70"/>
                <a:gd name="T12" fmla="*/ 0 w 83"/>
                <a:gd name="T13" fmla="*/ 1 h 70"/>
                <a:gd name="T14" fmla="*/ 0 w 83"/>
                <a:gd name="T15" fmla="*/ 1 h 70"/>
                <a:gd name="T16" fmla="*/ 1 w 83"/>
                <a:gd name="T17" fmla="*/ 1 h 70"/>
                <a:gd name="T18" fmla="*/ 1 w 83"/>
                <a:gd name="T19" fmla="*/ 1 h 70"/>
                <a:gd name="T20" fmla="*/ 1 w 83"/>
                <a:gd name="T21" fmla="*/ 1 h 70"/>
                <a:gd name="T22" fmla="*/ 1 w 83"/>
                <a:gd name="T23" fmla="*/ 0 h 70"/>
                <a:gd name="T24" fmla="*/ 1 w 83"/>
                <a:gd name="T25" fmla="*/ 0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
                <a:gd name="T40" fmla="*/ 0 h 70"/>
                <a:gd name="T41" fmla="*/ 83 w 83"/>
                <a:gd name="T42" fmla="*/ 70 h 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 h="70">
                  <a:moveTo>
                    <a:pt x="0" y="0"/>
                  </a:moveTo>
                  <a:lnTo>
                    <a:pt x="0" y="13"/>
                  </a:lnTo>
                  <a:lnTo>
                    <a:pt x="0" y="31"/>
                  </a:lnTo>
                  <a:lnTo>
                    <a:pt x="0" y="47"/>
                  </a:lnTo>
                  <a:lnTo>
                    <a:pt x="0" y="59"/>
                  </a:lnTo>
                  <a:lnTo>
                    <a:pt x="0" y="70"/>
                  </a:lnTo>
                  <a:lnTo>
                    <a:pt x="4" y="68"/>
                  </a:lnTo>
                  <a:lnTo>
                    <a:pt x="21" y="65"/>
                  </a:lnTo>
                  <a:lnTo>
                    <a:pt x="45" y="58"/>
                  </a:lnTo>
                  <a:lnTo>
                    <a:pt x="67" y="52"/>
                  </a:lnTo>
                  <a:lnTo>
                    <a:pt x="75" y="47"/>
                  </a:lnTo>
                  <a:lnTo>
                    <a:pt x="80" y="41"/>
                  </a:lnTo>
                  <a:lnTo>
                    <a:pt x="83" y="31"/>
                  </a:lnTo>
                </a:path>
              </a:pathLst>
            </a:custGeom>
            <a:noFill/>
            <a:ln w="0">
              <a:solidFill>
                <a:srgbClr val="000000"/>
              </a:solidFill>
              <a:round/>
              <a:headEnd/>
              <a:tailEnd/>
            </a:ln>
          </p:spPr>
          <p:txBody>
            <a:bodyPr/>
            <a:lstStyle/>
            <a:p>
              <a:endParaRPr lang="en-US"/>
            </a:p>
          </p:txBody>
        </p:sp>
        <p:sp>
          <p:nvSpPr>
            <p:cNvPr id="29280" name="Freeform 12"/>
            <p:cNvSpPr>
              <a:spLocks/>
            </p:cNvSpPr>
            <p:nvPr/>
          </p:nvSpPr>
          <p:spPr bwMode="auto">
            <a:xfrm>
              <a:off x="2999" y="3690"/>
              <a:ext cx="38" cy="32"/>
            </a:xfrm>
            <a:custGeom>
              <a:avLst/>
              <a:gdLst>
                <a:gd name="T0" fmla="*/ 1 w 114"/>
                <a:gd name="T1" fmla="*/ 0 h 96"/>
                <a:gd name="T2" fmla="*/ 1 w 114"/>
                <a:gd name="T3" fmla="*/ 0 h 96"/>
                <a:gd name="T4" fmla="*/ 1 w 114"/>
                <a:gd name="T5" fmla="*/ 0 h 96"/>
                <a:gd name="T6" fmla="*/ 1 w 114"/>
                <a:gd name="T7" fmla="*/ 0 h 96"/>
                <a:gd name="T8" fmla="*/ 1 w 114"/>
                <a:gd name="T9" fmla="*/ 0 h 96"/>
                <a:gd name="T10" fmla="*/ 1 w 114"/>
                <a:gd name="T11" fmla="*/ 1 h 96"/>
                <a:gd name="T12" fmla="*/ 1 w 114"/>
                <a:gd name="T13" fmla="*/ 1 h 96"/>
                <a:gd name="T14" fmla="*/ 1 w 114"/>
                <a:gd name="T15" fmla="*/ 1 h 96"/>
                <a:gd name="T16" fmla="*/ 1 w 114"/>
                <a:gd name="T17" fmla="*/ 1 h 96"/>
                <a:gd name="T18" fmla="*/ 0 w 114"/>
                <a:gd name="T19" fmla="*/ 1 h 96"/>
                <a:gd name="T20" fmla="*/ 0 w 114"/>
                <a:gd name="T21" fmla="*/ 1 h 96"/>
                <a:gd name="T22" fmla="*/ 0 w 114"/>
                <a:gd name="T23" fmla="*/ 1 h 96"/>
                <a:gd name="T24" fmla="*/ 0 w 114"/>
                <a:gd name="T25" fmla="*/ 1 h 96"/>
                <a:gd name="T26" fmla="*/ 0 w 114"/>
                <a:gd name="T27" fmla="*/ 1 h 96"/>
                <a:gd name="T28" fmla="*/ 0 w 114"/>
                <a:gd name="T29" fmla="*/ 1 h 96"/>
                <a:gd name="T30" fmla="*/ 0 w 114"/>
                <a:gd name="T31" fmla="*/ 1 h 96"/>
                <a:gd name="T32" fmla="*/ 0 w 114"/>
                <a:gd name="T33" fmla="*/ 0 h 96"/>
                <a:gd name="T34" fmla="*/ 0 w 114"/>
                <a:gd name="T35" fmla="*/ 0 h 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
                <a:gd name="T55" fmla="*/ 0 h 96"/>
                <a:gd name="T56" fmla="*/ 114 w 114"/>
                <a:gd name="T57" fmla="*/ 96 h 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 h="96">
                  <a:moveTo>
                    <a:pt x="114" y="0"/>
                  </a:moveTo>
                  <a:lnTo>
                    <a:pt x="106" y="11"/>
                  </a:lnTo>
                  <a:lnTo>
                    <a:pt x="102" y="19"/>
                  </a:lnTo>
                  <a:lnTo>
                    <a:pt x="98" y="28"/>
                  </a:lnTo>
                  <a:lnTo>
                    <a:pt x="94" y="36"/>
                  </a:lnTo>
                  <a:lnTo>
                    <a:pt x="87" y="44"/>
                  </a:lnTo>
                  <a:lnTo>
                    <a:pt x="77" y="50"/>
                  </a:lnTo>
                  <a:lnTo>
                    <a:pt x="61" y="58"/>
                  </a:lnTo>
                  <a:lnTo>
                    <a:pt x="44" y="65"/>
                  </a:lnTo>
                  <a:lnTo>
                    <a:pt x="29" y="75"/>
                  </a:lnTo>
                  <a:lnTo>
                    <a:pt x="15" y="84"/>
                  </a:lnTo>
                  <a:lnTo>
                    <a:pt x="0" y="96"/>
                  </a:lnTo>
                  <a:lnTo>
                    <a:pt x="3" y="79"/>
                  </a:lnTo>
                  <a:lnTo>
                    <a:pt x="6" y="66"/>
                  </a:lnTo>
                  <a:lnTo>
                    <a:pt x="3" y="54"/>
                  </a:lnTo>
                  <a:lnTo>
                    <a:pt x="1" y="41"/>
                  </a:lnTo>
                  <a:lnTo>
                    <a:pt x="0" y="29"/>
                  </a:lnTo>
                  <a:lnTo>
                    <a:pt x="1" y="20"/>
                  </a:lnTo>
                </a:path>
              </a:pathLst>
            </a:custGeom>
            <a:noFill/>
            <a:ln w="0">
              <a:solidFill>
                <a:srgbClr val="000000"/>
              </a:solidFill>
              <a:round/>
              <a:headEnd/>
              <a:tailEnd/>
            </a:ln>
          </p:spPr>
          <p:txBody>
            <a:bodyPr/>
            <a:lstStyle/>
            <a:p>
              <a:endParaRPr lang="en-US"/>
            </a:p>
          </p:txBody>
        </p:sp>
        <p:sp>
          <p:nvSpPr>
            <p:cNvPr id="29281" name="Freeform 13"/>
            <p:cNvSpPr>
              <a:spLocks/>
            </p:cNvSpPr>
            <p:nvPr/>
          </p:nvSpPr>
          <p:spPr bwMode="auto">
            <a:xfrm>
              <a:off x="2919" y="3701"/>
              <a:ext cx="23" cy="21"/>
            </a:xfrm>
            <a:custGeom>
              <a:avLst/>
              <a:gdLst>
                <a:gd name="T0" fmla="*/ 0 w 67"/>
                <a:gd name="T1" fmla="*/ 0 h 64"/>
                <a:gd name="T2" fmla="*/ 0 w 67"/>
                <a:gd name="T3" fmla="*/ 0 h 64"/>
                <a:gd name="T4" fmla="*/ 0 w 67"/>
                <a:gd name="T5" fmla="*/ 0 h 64"/>
                <a:gd name="T6" fmla="*/ 0 w 67"/>
                <a:gd name="T7" fmla="*/ 0 h 64"/>
                <a:gd name="T8" fmla="*/ 0 w 67"/>
                <a:gd name="T9" fmla="*/ 1 h 64"/>
                <a:gd name="T10" fmla="*/ 0 w 67"/>
                <a:gd name="T11" fmla="*/ 1 h 64"/>
                <a:gd name="T12" fmla="*/ 0 w 67"/>
                <a:gd name="T13" fmla="*/ 1 h 64"/>
                <a:gd name="T14" fmla="*/ 0 w 67"/>
                <a:gd name="T15" fmla="*/ 0 h 64"/>
                <a:gd name="T16" fmla="*/ 0 w 67"/>
                <a:gd name="T17" fmla="*/ 0 h 64"/>
                <a:gd name="T18" fmla="*/ 1 w 67"/>
                <a:gd name="T19" fmla="*/ 0 h 64"/>
                <a:gd name="T20" fmla="*/ 1 w 67"/>
                <a:gd name="T21" fmla="*/ 0 h 64"/>
                <a:gd name="T22" fmla="*/ 1 w 67"/>
                <a:gd name="T23" fmla="*/ 0 h 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7"/>
                <a:gd name="T37" fmla="*/ 0 h 64"/>
                <a:gd name="T38" fmla="*/ 67 w 67"/>
                <a:gd name="T39" fmla="*/ 64 h 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7" h="64">
                  <a:moveTo>
                    <a:pt x="0" y="0"/>
                  </a:moveTo>
                  <a:lnTo>
                    <a:pt x="5" y="10"/>
                  </a:lnTo>
                  <a:lnTo>
                    <a:pt x="10" y="21"/>
                  </a:lnTo>
                  <a:lnTo>
                    <a:pt x="15" y="37"/>
                  </a:lnTo>
                  <a:lnTo>
                    <a:pt x="23" y="51"/>
                  </a:lnTo>
                  <a:lnTo>
                    <a:pt x="30" y="64"/>
                  </a:lnTo>
                  <a:lnTo>
                    <a:pt x="30" y="46"/>
                  </a:lnTo>
                  <a:lnTo>
                    <a:pt x="32" y="35"/>
                  </a:lnTo>
                  <a:lnTo>
                    <a:pt x="39" y="27"/>
                  </a:lnTo>
                  <a:lnTo>
                    <a:pt x="46" y="19"/>
                  </a:lnTo>
                  <a:lnTo>
                    <a:pt x="57" y="10"/>
                  </a:lnTo>
                  <a:lnTo>
                    <a:pt x="67" y="1"/>
                  </a:lnTo>
                </a:path>
              </a:pathLst>
            </a:custGeom>
            <a:noFill/>
            <a:ln w="0">
              <a:solidFill>
                <a:srgbClr val="000000"/>
              </a:solidFill>
              <a:round/>
              <a:headEnd/>
              <a:tailEnd/>
            </a:ln>
          </p:spPr>
          <p:txBody>
            <a:bodyPr/>
            <a:lstStyle/>
            <a:p>
              <a:endParaRPr lang="en-US"/>
            </a:p>
          </p:txBody>
        </p:sp>
        <p:sp>
          <p:nvSpPr>
            <p:cNvPr id="29282" name="Freeform 14"/>
            <p:cNvSpPr>
              <a:spLocks/>
            </p:cNvSpPr>
            <p:nvPr/>
          </p:nvSpPr>
          <p:spPr bwMode="auto">
            <a:xfrm>
              <a:off x="2915" y="3699"/>
              <a:ext cx="81" cy="64"/>
            </a:xfrm>
            <a:custGeom>
              <a:avLst/>
              <a:gdLst>
                <a:gd name="T0" fmla="*/ 1 w 243"/>
                <a:gd name="T1" fmla="*/ 0 h 192"/>
                <a:gd name="T2" fmla="*/ 1 w 243"/>
                <a:gd name="T3" fmla="*/ 0 h 192"/>
                <a:gd name="T4" fmla="*/ 1 w 243"/>
                <a:gd name="T5" fmla="*/ 0 h 192"/>
                <a:gd name="T6" fmla="*/ 1 w 243"/>
                <a:gd name="T7" fmla="*/ 1 h 192"/>
                <a:gd name="T8" fmla="*/ 1 w 243"/>
                <a:gd name="T9" fmla="*/ 1 h 192"/>
                <a:gd name="T10" fmla="*/ 1 w 243"/>
                <a:gd name="T11" fmla="*/ 1 h 192"/>
                <a:gd name="T12" fmla="*/ 1 w 243"/>
                <a:gd name="T13" fmla="*/ 1 h 192"/>
                <a:gd name="T14" fmla="*/ 1 w 243"/>
                <a:gd name="T15" fmla="*/ 1 h 192"/>
                <a:gd name="T16" fmla="*/ 1 w 243"/>
                <a:gd name="T17" fmla="*/ 1 h 192"/>
                <a:gd name="T18" fmla="*/ 1 w 243"/>
                <a:gd name="T19" fmla="*/ 1 h 192"/>
                <a:gd name="T20" fmla="*/ 1 w 243"/>
                <a:gd name="T21" fmla="*/ 2 h 192"/>
                <a:gd name="T22" fmla="*/ 1 w 243"/>
                <a:gd name="T23" fmla="*/ 2 h 192"/>
                <a:gd name="T24" fmla="*/ 0 w 243"/>
                <a:gd name="T25" fmla="*/ 2 h 192"/>
                <a:gd name="T26" fmla="*/ 0 w 243"/>
                <a:gd name="T27" fmla="*/ 2 h 192"/>
                <a:gd name="T28" fmla="*/ 0 w 243"/>
                <a:gd name="T29" fmla="*/ 2 h 192"/>
                <a:gd name="T30" fmla="*/ 0 w 243"/>
                <a:gd name="T31" fmla="*/ 2 h 192"/>
                <a:gd name="T32" fmla="*/ 0 w 243"/>
                <a:gd name="T33" fmla="*/ 2 h 192"/>
                <a:gd name="T34" fmla="*/ 0 w 243"/>
                <a:gd name="T35" fmla="*/ 2 h 192"/>
                <a:gd name="T36" fmla="*/ 0 w 243"/>
                <a:gd name="T37" fmla="*/ 2 h 192"/>
                <a:gd name="T38" fmla="*/ 0 w 243"/>
                <a:gd name="T39" fmla="*/ 2 h 192"/>
                <a:gd name="T40" fmla="*/ 1 w 243"/>
                <a:gd name="T41" fmla="*/ 2 h 192"/>
                <a:gd name="T42" fmla="*/ 1 w 243"/>
                <a:gd name="T43" fmla="*/ 2 h 192"/>
                <a:gd name="T44" fmla="*/ 1 w 243"/>
                <a:gd name="T45" fmla="*/ 2 h 192"/>
                <a:gd name="T46" fmla="*/ 1 w 243"/>
                <a:gd name="T47" fmla="*/ 2 h 192"/>
                <a:gd name="T48" fmla="*/ 2 w 243"/>
                <a:gd name="T49" fmla="*/ 2 h 192"/>
                <a:gd name="T50" fmla="*/ 2 w 243"/>
                <a:gd name="T51" fmla="*/ 2 h 192"/>
                <a:gd name="T52" fmla="*/ 2 w 243"/>
                <a:gd name="T53" fmla="*/ 1 h 192"/>
                <a:gd name="T54" fmla="*/ 2 w 243"/>
                <a:gd name="T55" fmla="*/ 1 h 192"/>
                <a:gd name="T56" fmla="*/ 2 w 243"/>
                <a:gd name="T57" fmla="*/ 1 h 192"/>
                <a:gd name="T58" fmla="*/ 3 w 243"/>
                <a:gd name="T59" fmla="*/ 1 h 192"/>
                <a:gd name="T60" fmla="*/ 3 w 243"/>
                <a:gd name="T61" fmla="*/ 1 h 192"/>
                <a:gd name="T62" fmla="*/ 3 w 243"/>
                <a:gd name="T63" fmla="*/ 1 h 192"/>
                <a:gd name="T64" fmla="*/ 3 w 243"/>
                <a:gd name="T65" fmla="*/ 1 h 192"/>
                <a:gd name="T66" fmla="*/ 3 w 243"/>
                <a:gd name="T67" fmla="*/ 1 h 192"/>
                <a:gd name="T68" fmla="*/ 3 w 243"/>
                <a:gd name="T69" fmla="*/ 0 h 192"/>
                <a:gd name="T70" fmla="*/ 3 w 243"/>
                <a:gd name="T71" fmla="*/ 0 h 192"/>
                <a:gd name="T72" fmla="*/ 3 w 243"/>
                <a:gd name="T73" fmla="*/ 0 h 192"/>
                <a:gd name="T74" fmla="*/ 3 w 243"/>
                <a:gd name="T75" fmla="*/ 0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3"/>
                <a:gd name="T115" fmla="*/ 0 h 192"/>
                <a:gd name="T116" fmla="*/ 243 w 243"/>
                <a:gd name="T117" fmla="*/ 192 h 1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3" h="192">
                  <a:moveTo>
                    <a:pt x="90" y="11"/>
                  </a:moveTo>
                  <a:lnTo>
                    <a:pt x="74" y="26"/>
                  </a:lnTo>
                  <a:lnTo>
                    <a:pt x="60" y="38"/>
                  </a:lnTo>
                  <a:lnTo>
                    <a:pt x="56" y="42"/>
                  </a:lnTo>
                  <a:lnTo>
                    <a:pt x="52" y="52"/>
                  </a:lnTo>
                  <a:lnTo>
                    <a:pt x="54" y="59"/>
                  </a:lnTo>
                  <a:lnTo>
                    <a:pt x="55" y="67"/>
                  </a:lnTo>
                  <a:lnTo>
                    <a:pt x="59" y="80"/>
                  </a:lnTo>
                  <a:lnTo>
                    <a:pt x="61" y="95"/>
                  </a:lnTo>
                  <a:lnTo>
                    <a:pt x="60" y="110"/>
                  </a:lnTo>
                  <a:lnTo>
                    <a:pt x="55" y="125"/>
                  </a:lnTo>
                  <a:lnTo>
                    <a:pt x="47" y="135"/>
                  </a:lnTo>
                  <a:lnTo>
                    <a:pt x="37" y="143"/>
                  </a:lnTo>
                  <a:lnTo>
                    <a:pt x="25" y="154"/>
                  </a:lnTo>
                  <a:lnTo>
                    <a:pt x="12" y="166"/>
                  </a:lnTo>
                  <a:lnTo>
                    <a:pt x="4" y="180"/>
                  </a:lnTo>
                  <a:lnTo>
                    <a:pt x="0" y="187"/>
                  </a:lnTo>
                  <a:lnTo>
                    <a:pt x="0" y="192"/>
                  </a:lnTo>
                  <a:lnTo>
                    <a:pt x="12" y="183"/>
                  </a:lnTo>
                  <a:lnTo>
                    <a:pt x="36" y="170"/>
                  </a:lnTo>
                  <a:lnTo>
                    <a:pt x="56" y="161"/>
                  </a:lnTo>
                  <a:lnTo>
                    <a:pt x="81" y="152"/>
                  </a:lnTo>
                  <a:lnTo>
                    <a:pt x="112" y="142"/>
                  </a:lnTo>
                  <a:lnTo>
                    <a:pt x="119" y="138"/>
                  </a:lnTo>
                  <a:lnTo>
                    <a:pt x="127" y="135"/>
                  </a:lnTo>
                  <a:lnTo>
                    <a:pt x="135" y="127"/>
                  </a:lnTo>
                  <a:lnTo>
                    <a:pt x="142" y="121"/>
                  </a:lnTo>
                  <a:lnTo>
                    <a:pt x="165" y="112"/>
                  </a:lnTo>
                  <a:lnTo>
                    <a:pt x="196" y="102"/>
                  </a:lnTo>
                  <a:lnTo>
                    <a:pt x="212" y="96"/>
                  </a:lnTo>
                  <a:lnTo>
                    <a:pt x="224" y="89"/>
                  </a:lnTo>
                  <a:lnTo>
                    <a:pt x="231" y="79"/>
                  </a:lnTo>
                  <a:lnTo>
                    <a:pt x="239" y="63"/>
                  </a:lnTo>
                  <a:lnTo>
                    <a:pt x="243" y="47"/>
                  </a:lnTo>
                  <a:lnTo>
                    <a:pt x="243" y="35"/>
                  </a:lnTo>
                  <a:lnTo>
                    <a:pt x="240" y="18"/>
                  </a:lnTo>
                  <a:lnTo>
                    <a:pt x="239" y="5"/>
                  </a:lnTo>
                  <a:lnTo>
                    <a:pt x="239" y="0"/>
                  </a:lnTo>
                </a:path>
              </a:pathLst>
            </a:custGeom>
            <a:noFill/>
            <a:ln w="0">
              <a:solidFill>
                <a:srgbClr val="800000"/>
              </a:solidFill>
              <a:round/>
              <a:headEnd/>
              <a:tailEnd/>
            </a:ln>
          </p:spPr>
          <p:txBody>
            <a:bodyPr/>
            <a:lstStyle/>
            <a:p>
              <a:endParaRPr lang="en-US"/>
            </a:p>
          </p:txBody>
        </p:sp>
        <p:sp>
          <p:nvSpPr>
            <p:cNvPr id="29283" name="Freeform 15"/>
            <p:cNvSpPr>
              <a:spLocks/>
            </p:cNvSpPr>
            <p:nvPr/>
          </p:nvSpPr>
          <p:spPr bwMode="auto">
            <a:xfrm>
              <a:off x="2812" y="3692"/>
              <a:ext cx="52" cy="48"/>
            </a:xfrm>
            <a:custGeom>
              <a:avLst/>
              <a:gdLst>
                <a:gd name="T0" fmla="*/ 0 w 154"/>
                <a:gd name="T1" fmla="*/ 0 h 146"/>
                <a:gd name="T2" fmla="*/ 0 w 154"/>
                <a:gd name="T3" fmla="*/ 0 h 146"/>
                <a:gd name="T4" fmla="*/ 0 w 154"/>
                <a:gd name="T5" fmla="*/ 0 h 146"/>
                <a:gd name="T6" fmla="*/ 0 w 154"/>
                <a:gd name="T7" fmla="*/ 0 h 146"/>
                <a:gd name="T8" fmla="*/ 0 w 154"/>
                <a:gd name="T9" fmla="*/ 0 h 146"/>
                <a:gd name="T10" fmla="*/ 0 w 154"/>
                <a:gd name="T11" fmla="*/ 1 h 146"/>
                <a:gd name="T12" fmla="*/ 0 w 154"/>
                <a:gd name="T13" fmla="*/ 1 h 146"/>
                <a:gd name="T14" fmla="*/ 0 w 154"/>
                <a:gd name="T15" fmla="*/ 1 h 146"/>
                <a:gd name="T16" fmla="*/ 0 w 154"/>
                <a:gd name="T17" fmla="*/ 1 h 146"/>
                <a:gd name="T18" fmla="*/ 0 w 154"/>
                <a:gd name="T19" fmla="*/ 1 h 146"/>
                <a:gd name="T20" fmla="*/ 0 w 154"/>
                <a:gd name="T21" fmla="*/ 1 h 146"/>
                <a:gd name="T22" fmla="*/ 0 w 154"/>
                <a:gd name="T23" fmla="*/ 1 h 146"/>
                <a:gd name="T24" fmla="*/ 0 w 154"/>
                <a:gd name="T25" fmla="*/ 1 h 146"/>
                <a:gd name="T26" fmla="*/ 0 w 154"/>
                <a:gd name="T27" fmla="*/ 1 h 146"/>
                <a:gd name="T28" fmla="*/ 0 w 154"/>
                <a:gd name="T29" fmla="*/ 1 h 146"/>
                <a:gd name="T30" fmla="*/ 1 w 154"/>
                <a:gd name="T31" fmla="*/ 1 h 146"/>
                <a:gd name="T32" fmla="*/ 1 w 154"/>
                <a:gd name="T33" fmla="*/ 1 h 146"/>
                <a:gd name="T34" fmla="*/ 1 w 154"/>
                <a:gd name="T35" fmla="*/ 1 h 146"/>
                <a:gd name="T36" fmla="*/ 1 w 154"/>
                <a:gd name="T37" fmla="*/ 2 h 146"/>
                <a:gd name="T38" fmla="*/ 1 w 154"/>
                <a:gd name="T39" fmla="*/ 2 h 146"/>
                <a:gd name="T40" fmla="*/ 1 w 154"/>
                <a:gd name="T41" fmla="*/ 2 h 146"/>
                <a:gd name="T42" fmla="*/ 1 w 154"/>
                <a:gd name="T43" fmla="*/ 2 h 146"/>
                <a:gd name="T44" fmla="*/ 1 w 154"/>
                <a:gd name="T45" fmla="*/ 2 h 146"/>
                <a:gd name="T46" fmla="*/ 1 w 154"/>
                <a:gd name="T47" fmla="*/ 1 h 146"/>
                <a:gd name="T48" fmla="*/ 1 w 154"/>
                <a:gd name="T49" fmla="*/ 1 h 146"/>
                <a:gd name="T50" fmla="*/ 2 w 154"/>
                <a:gd name="T51" fmla="*/ 1 h 146"/>
                <a:gd name="T52" fmla="*/ 2 w 154"/>
                <a:gd name="T53" fmla="*/ 1 h 146"/>
                <a:gd name="T54" fmla="*/ 2 w 154"/>
                <a:gd name="T55" fmla="*/ 1 h 146"/>
                <a:gd name="T56" fmla="*/ 2 w 154"/>
                <a:gd name="T57" fmla="*/ 1 h 146"/>
                <a:gd name="T58" fmla="*/ 2 w 154"/>
                <a:gd name="T59" fmla="*/ 1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4"/>
                <a:gd name="T91" fmla="*/ 0 h 146"/>
                <a:gd name="T92" fmla="*/ 154 w 154"/>
                <a:gd name="T93" fmla="*/ 146 h 14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4" h="146">
                  <a:moveTo>
                    <a:pt x="21" y="0"/>
                  </a:moveTo>
                  <a:lnTo>
                    <a:pt x="26" y="9"/>
                  </a:lnTo>
                  <a:lnTo>
                    <a:pt x="26" y="15"/>
                  </a:lnTo>
                  <a:lnTo>
                    <a:pt x="26" y="22"/>
                  </a:lnTo>
                  <a:lnTo>
                    <a:pt x="23" y="36"/>
                  </a:lnTo>
                  <a:lnTo>
                    <a:pt x="18" y="51"/>
                  </a:lnTo>
                  <a:lnTo>
                    <a:pt x="17" y="67"/>
                  </a:lnTo>
                  <a:lnTo>
                    <a:pt x="10" y="79"/>
                  </a:lnTo>
                  <a:lnTo>
                    <a:pt x="5" y="92"/>
                  </a:lnTo>
                  <a:lnTo>
                    <a:pt x="0" y="102"/>
                  </a:lnTo>
                  <a:lnTo>
                    <a:pt x="0" y="108"/>
                  </a:lnTo>
                  <a:lnTo>
                    <a:pt x="3" y="112"/>
                  </a:lnTo>
                  <a:lnTo>
                    <a:pt x="8" y="115"/>
                  </a:lnTo>
                  <a:lnTo>
                    <a:pt x="18" y="117"/>
                  </a:lnTo>
                  <a:lnTo>
                    <a:pt x="34" y="116"/>
                  </a:lnTo>
                  <a:lnTo>
                    <a:pt x="47" y="116"/>
                  </a:lnTo>
                  <a:lnTo>
                    <a:pt x="53" y="119"/>
                  </a:lnTo>
                  <a:lnTo>
                    <a:pt x="63" y="125"/>
                  </a:lnTo>
                  <a:lnTo>
                    <a:pt x="72" y="130"/>
                  </a:lnTo>
                  <a:lnTo>
                    <a:pt x="83" y="138"/>
                  </a:lnTo>
                  <a:lnTo>
                    <a:pt x="96" y="146"/>
                  </a:lnTo>
                  <a:lnTo>
                    <a:pt x="97" y="136"/>
                  </a:lnTo>
                  <a:lnTo>
                    <a:pt x="100" y="128"/>
                  </a:lnTo>
                  <a:lnTo>
                    <a:pt x="107" y="123"/>
                  </a:lnTo>
                  <a:lnTo>
                    <a:pt x="116" y="117"/>
                  </a:lnTo>
                  <a:lnTo>
                    <a:pt x="126" y="113"/>
                  </a:lnTo>
                  <a:lnTo>
                    <a:pt x="137" y="107"/>
                  </a:lnTo>
                  <a:lnTo>
                    <a:pt x="144" y="100"/>
                  </a:lnTo>
                  <a:lnTo>
                    <a:pt x="151" y="91"/>
                  </a:lnTo>
                  <a:lnTo>
                    <a:pt x="154" y="81"/>
                  </a:lnTo>
                </a:path>
              </a:pathLst>
            </a:custGeom>
            <a:noFill/>
            <a:ln w="0">
              <a:solidFill>
                <a:srgbClr val="000000"/>
              </a:solidFill>
              <a:round/>
              <a:headEnd/>
              <a:tailEnd/>
            </a:ln>
          </p:spPr>
          <p:txBody>
            <a:bodyPr/>
            <a:lstStyle/>
            <a:p>
              <a:endParaRPr lang="en-US"/>
            </a:p>
          </p:txBody>
        </p:sp>
        <p:sp>
          <p:nvSpPr>
            <p:cNvPr id="29284" name="Freeform 16"/>
            <p:cNvSpPr>
              <a:spLocks/>
            </p:cNvSpPr>
            <p:nvPr/>
          </p:nvSpPr>
          <p:spPr bwMode="auto">
            <a:xfrm>
              <a:off x="2784" y="3693"/>
              <a:ext cx="34" cy="36"/>
            </a:xfrm>
            <a:custGeom>
              <a:avLst/>
              <a:gdLst>
                <a:gd name="T0" fmla="*/ 0 w 102"/>
                <a:gd name="T1" fmla="*/ 0 h 110"/>
                <a:gd name="T2" fmla="*/ 0 w 102"/>
                <a:gd name="T3" fmla="*/ 0 h 110"/>
                <a:gd name="T4" fmla="*/ 0 w 102"/>
                <a:gd name="T5" fmla="*/ 0 h 110"/>
                <a:gd name="T6" fmla="*/ 0 w 102"/>
                <a:gd name="T7" fmla="*/ 1 h 110"/>
                <a:gd name="T8" fmla="*/ 0 w 102"/>
                <a:gd name="T9" fmla="*/ 1 h 110"/>
                <a:gd name="T10" fmla="*/ 1 w 102"/>
                <a:gd name="T11" fmla="*/ 1 h 110"/>
                <a:gd name="T12" fmla="*/ 1 w 102"/>
                <a:gd name="T13" fmla="*/ 1 h 110"/>
                <a:gd name="T14" fmla="*/ 1 w 102"/>
                <a:gd name="T15" fmla="*/ 1 h 110"/>
                <a:gd name="T16" fmla="*/ 1 w 102"/>
                <a:gd name="T17" fmla="*/ 1 h 110"/>
                <a:gd name="T18" fmla="*/ 1 w 102"/>
                <a:gd name="T19" fmla="*/ 1 h 110"/>
                <a:gd name="T20" fmla="*/ 1 w 102"/>
                <a:gd name="T21" fmla="*/ 1 h 110"/>
                <a:gd name="T22" fmla="*/ 1 w 102"/>
                <a:gd name="T23" fmla="*/ 1 h 110"/>
                <a:gd name="T24" fmla="*/ 1 w 102"/>
                <a:gd name="T25" fmla="*/ 1 h 110"/>
                <a:gd name="T26" fmla="*/ 1 w 102"/>
                <a:gd name="T27" fmla="*/ 1 h 110"/>
                <a:gd name="T28" fmla="*/ 1 w 102"/>
                <a:gd name="T29" fmla="*/ 0 h 110"/>
                <a:gd name="T30" fmla="*/ 1 w 102"/>
                <a:gd name="T31" fmla="*/ 0 h 110"/>
                <a:gd name="T32" fmla="*/ 1 w 102"/>
                <a:gd name="T33" fmla="*/ 0 h 110"/>
                <a:gd name="T34" fmla="*/ 1 w 102"/>
                <a:gd name="T35" fmla="*/ 0 h 110"/>
                <a:gd name="T36" fmla="*/ 1 w 102"/>
                <a:gd name="T37" fmla="*/ 0 h 1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2"/>
                <a:gd name="T58" fmla="*/ 0 h 110"/>
                <a:gd name="T59" fmla="*/ 102 w 102"/>
                <a:gd name="T60" fmla="*/ 110 h 1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2" h="110">
                  <a:moveTo>
                    <a:pt x="0" y="14"/>
                  </a:moveTo>
                  <a:lnTo>
                    <a:pt x="8" y="21"/>
                  </a:lnTo>
                  <a:lnTo>
                    <a:pt x="16" y="32"/>
                  </a:lnTo>
                  <a:lnTo>
                    <a:pt x="25" y="44"/>
                  </a:lnTo>
                  <a:lnTo>
                    <a:pt x="32" y="63"/>
                  </a:lnTo>
                  <a:lnTo>
                    <a:pt x="41" y="80"/>
                  </a:lnTo>
                  <a:lnTo>
                    <a:pt x="48" y="94"/>
                  </a:lnTo>
                  <a:lnTo>
                    <a:pt x="59" y="105"/>
                  </a:lnTo>
                  <a:lnTo>
                    <a:pt x="67" y="110"/>
                  </a:lnTo>
                  <a:lnTo>
                    <a:pt x="70" y="97"/>
                  </a:lnTo>
                  <a:lnTo>
                    <a:pt x="76" y="85"/>
                  </a:lnTo>
                  <a:lnTo>
                    <a:pt x="83" y="72"/>
                  </a:lnTo>
                  <a:lnTo>
                    <a:pt x="90" y="59"/>
                  </a:lnTo>
                  <a:lnTo>
                    <a:pt x="94" y="45"/>
                  </a:lnTo>
                  <a:lnTo>
                    <a:pt x="97" y="32"/>
                  </a:lnTo>
                  <a:lnTo>
                    <a:pt x="101" y="18"/>
                  </a:lnTo>
                  <a:lnTo>
                    <a:pt x="102" y="12"/>
                  </a:lnTo>
                  <a:lnTo>
                    <a:pt x="101" y="7"/>
                  </a:lnTo>
                  <a:lnTo>
                    <a:pt x="98" y="0"/>
                  </a:lnTo>
                </a:path>
              </a:pathLst>
            </a:custGeom>
            <a:noFill/>
            <a:ln w="0">
              <a:solidFill>
                <a:srgbClr val="000000"/>
              </a:solidFill>
              <a:round/>
              <a:headEnd/>
              <a:tailEnd/>
            </a:ln>
          </p:spPr>
          <p:txBody>
            <a:bodyPr/>
            <a:lstStyle/>
            <a:p>
              <a:endParaRPr lang="en-US"/>
            </a:p>
          </p:txBody>
        </p:sp>
        <p:sp>
          <p:nvSpPr>
            <p:cNvPr id="29285" name="Freeform 17"/>
            <p:cNvSpPr>
              <a:spLocks/>
            </p:cNvSpPr>
            <p:nvPr/>
          </p:nvSpPr>
          <p:spPr bwMode="auto">
            <a:xfrm>
              <a:off x="2779" y="3698"/>
              <a:ext cx="343" cy="244"/>
            </a:xfrm>
            <a:custGeom>
              <a:avLst/>
              <a:gdLst>
                <a:gd name="T0" fmla="*/ 0 w 1028"/>
                <a:gd name="T1" fmla="*/ 0 h 730"/>
                <a:gd name="T2" fmla="*/ 0 w 1028"/>
                <a:gd name="T3" fmla="*/ 1 h 730"/>
                <a:gd name="T4" fmla="*/ 1 w 1028"/>
                <a:gd name="T5" fmla="*/ 1 h 730"/>
                <a:gd name="T6" fmla="*/ 2 w 1028"/>
                <a:gd name="T7" fmla="*/ 2 h 730"/>
                <a:gd name="T8" fmla="*/ 2 w 1028"/>
                <a:gd name="T9" fmla="*/ 2 h 730"/>
                <a:gd name="T10" fmla="*/ 2 w 1028"/>
                <a:gd name="T11" fmla="*/ 2 h 730"/>
                <a:gd name="T12" fmla="*/ 2 w 1028"/>
                <a:gd name="T13" fmla="*/ 3 h 730"/>
                <a:gd name="T14" fmla="*/ 3 w 1028"/>
                <a:gd name="T15" fmla="*/ 3 h 730"/>
                <a:gd name="T16" fmla="*/ 3 w 1028"/>
                <a:gd name="T17" fmla="*/ 4 h 730"/>
                <a:gd name="T18" fmla="*/ 3 w 1028"/>
                <a:gd name="T19" fmla="*/ 4 h 730"/>
                <a:gd name="T20" fmla="*/ 4 w 1028"/>
                <a:gd name="T21" fmla="*/ 5 h 730"/>
                <a:gd name="T22" fmla="*/ 4 w 1028"/>
                <a:gd name="T23" fmla="*/ 6 h 730"/>
                <a:gd name="T24" fmla="*/ 3 w 1028"/>
                <a:gd name="T25" fmla="*/ 7 h 730"/>
                <a:gd name="T26" fmla="*/ 3 w 1028"/>
                <a:gd name="T27" fmla="*/ 8 h 730"/>
                <a:gd name="T28" fmla="*/ 2 w 1028"/>
                <a:gd name="T29" fmla="*/ 8 h 730"/>
                <a:gd name="T30" fmla="*/ 2 w 1028"/>
                <a:gd name="T31" fmla="*/ 9 h 730"/>
                <a:gd name="T32" fmla="*/ 3 w 1028"/>
                <a:gd name="T33" fmla="*/ 9 h 730"/>
                <a:gd name="T34" fmla="*/ 3 w 1028"/>
                <a:gd name="T35" fmla="*/ 9 h 730"/>
                <a:gd name="T36" fmla="*/ 4 w 1028"/>
                <a:gd name="T37" fmla="*/ 9 h 730"/>
                <a:gd name="T38" fmla="*/ 4 w 1028"/>
                <a:gd name="T39" fmla="*/ 9 h 730"/>
                <a:gd name="T40" fmla="*/ 4 w 1028"/>
                <a:gd name="T41" fmla="*/ 8 h 730"/>
                <a:gd name="T42" fmla="*/ 4 w 1028"/>
                <a:gd name="T43" fmla="*/ 9 h 730"/>
                <a:gd name="T44" fmla="*/ 5 w 1028"/>
                <a:gd name="T45" fmla="*/ 9 h 730"/>
                <a:gd name="T46" fmla="*/ 6 w 1028"/>
                <a:gd name="T47" fmla="*/ 9 h 730"/>
                <a:gd name="T48" fmla="*/ 5 w 1028"/>
                <a:gd name="T49" fmla="*/ 8 h 730"/>
                <a:gd name="T50" fmla="*/ 5 w 1028"/>
                <a:gd name="T51" fmla="*/ 8 h 730"/>
                <a:gd name="T52" fmla="*/ 5 w 1028"/>
                <a:gd name="T53" fmla="*/ 7 h 730"/>
                <a:gd name="T54" fmla="*/ 5 w 1028"/>
                <a:gd name="T55" fmla="*/ 6 h 730"/>
                <a:gd name="T56" fmla="*/ 5 w 1028"/>
                <a:gd name="T57" fmla="*/ 6 h 730"/>
                <a:gd name="T58" fmla="*/ 5 w 1028"/>
                <a:gd name="T59" fmla="*/ 5 h 730"/>
                <a:gd name="T60" fmla="*/ 5 w 1028"/>
                <a:gd name="T61" fmla="*/ 4 h 730"/>
                <a:gd name="T62" fmla="*/ 5 w 1028"/>
                <a:gd name="T63" fmla="*/ 4 h 730"/>
                <a:gd name="T64" fmla="*/ 5 w 1028"/>
                <a:gd name="T65" fmla="*/ 3 h 730"/>
                <a:gd name="T66" fmla="*/ 5 w 1028"/>
                <a:gd name="T67" fmla="*/ 3 h 730"/>
                <a:gd name="T68" fmla="*/ 6 w 1028"/>
                <a:gd name="T69" fmla="*/ 3 h 730"/>
                <a:gd name="T70" fmla="*/ 7 w 1028"/>
                <a:gd name="T71" fmla="*/ 2 h 730"/>
                <a:gd name="T72" fmla="*/ 7 w 1028"/>
                <a:gd name="T73" fmla="*/ 2 h 730"/>
                <a:gd name="T74" fmla="*/ 8 w 1028"/>
                <a:gd name="T75" fmla="*/ 2 h 730"/>
                <a:gd name="T76" fmla="*/ 9 w 1028"/>
                <a:gd name="T77" fmla="*/ 1 h 730"/>
                <a:gd name="T78" fmla="*/ 10 w 1028"/>
                <a:gd name="T79" fmla="*/ 1 h 730"/>
                <a:gd name="T80" fmla="*/ 10 w 1028"/>
                <a:gd name="T81" fmla="*/ 2 h 730"/>
                <a:gd name="T82" fmla="*/ 11 w 1028"/>
                <a:gd name="T83" fmla="*/ 1 h 730"/>
                <a:gd name="T84" fmla="*/ 12 w 1028"/>
                <a:gd name="T85" fmla="*/ 1 h 730"/>
                <a:gd name="T86" fmla="*/ 12 w 1028"/>
                <a:gd name="T87" fmla="*/ 1 h 730"/>
                <a:gd name="T88" fmla="*/ 13 w 1028"/>
                <a:gd name="T89" fmla="*/ 1 h 7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8"/>
                <a:gd name="T136" fmla="*/ 0 h 730"/>
                <a:gd name="T137" fmla="*/ 1028 w 1028"/>
                <a:gd name="T138" fmla="*/ 730 h 7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8" h="730">
                  <a:moveTo>
                    <a:pt x="0" y="0"/>
                  </a:moveTo>
                  <a:lnTo>
                    <a:pt x="6" y="4"/>
                  </a:lnTo>
                  <a:lnTo>
                    <a:pt x="15" y="12"/>
                  </a:lnTo>
                  <a:lnTo>
                    <a:pt x="24" y="23"/>
                  </a:lnTo>
                  <a:lnTo>
                    <a:pt x="32" y="38"/>
                  </a:lnTo>
                  <a:lnTo>
                    <a:pt x="40" y="61"/>
                  </a:lnTo>
                  <a:lnTo>
                    <a:pt x="48" y="80"/>
                  </a:lnTo>
                  <a:lnTo>
                    <a:pt x="57" y="93"/>
                  </a:lnTo>
                  <a:lnTo>
                    <a:pt x="67" y="103"/>
                  </a:lnTo>
                  <a:lnTo>
                    <a:pt x="85" y="114"/>
                  </a:lnTo>
                  <a:lnTo>
                    <a:pt x="106" y="122"/>
                  </a:lnTo>
                  <a:lnTo>
                    <a:pt x="127" y="130"/>
                  </a:lnTo>
                  <a:lnTo>
                    <a:pt x="143" y="138"/>
                  </a:lnTo>
                  <a:lnTo>
                    <a:pt x="159" y="150"/>
                  </a:lnTo>
                  <a:lnTo>
                    <a:pt x="168" y="161"/>
                  </a:lnTo>
                  <a:lnTo>
                    <a:pt x="171" y="170"/>
                  </a:lnTo>
                  <a:lnTo>
                    <a:pt x="173" y="181"/>
                  </a:lnTo>
                  <a:lnTo>
                    <a:pt x="174" y="199"/>
                  </a:lnTo>
                  <a:lnTo>
                    <a:pt x="178" y="211"/>
                  </a:lnTo>
                  <a:lnTo>
                    <a:pt x="184" y="220"/>
                  </a:lnTo>
                  <a:lnTo>
                    <a:pt x="198" y="229"/>
                  </a:lnTo>
                  <a:lnTo>
                    <a:pt x="215" y="238"/>
                  </a:lnTo>
                  <a:lnTo>
                    <a:pt x="232" y="246"/>
                  </a:lnTo>
                  <a:lnTo>
                    <a:pt x="246" y="257"/>
                  </a:lnTo>
                  <a:lnTo>
                    <a:pt x="253" y="271"/>
                  </a:lnTo>
                  <a:lnTo>
                    <a:pt x="258" y="295"/>
                  </a:lnTo>
                  <a:lnTo>
                    <a:pt x="264" y="313"/>
                  </a:lnTo>
                  <a:lnTo>
                    <a:pt x="270" y="339"/>
                  </a:lnTo>
                  <a:lnTo>
                    <a:pt x="274" y="351"/>
                  </a:lnTo>
                  <a:lnTo>
                    <a:pt x="282" y="363"/>
                  </a:lnTo>
                  <a:lnTo>
                    <a:pt x="292" y="377"/>
                  </a:lnTo>
                  <a:lnTo>
                    <a:pt x="300" y="395"/>
                  </a:lnTo>
                  <a:lnTo>
                    <a:pt x="305" y="411"/>
                  </a:lnTo>
                  <a:lnTo>
                    <a:pt x="307" y="430"/>
                  </a:lnTo>
                  <a:lnTo>
                    <a:pt x="307" y="448"/>
                  </a:lnTo>
                  <a:lnTo>
                    <a:pt x="305" y="469"/>
                  </a:lnTo>
                  <a:lnTo>
                    <a:pt x="286" y="501"/>
                  </a:lnTo>
                  <a:lnTo>
                    <a:pt x="265" y="531"/>
                  </a:lnTo>
                  <a:lnTo>
                    <a:pt x="250" y="555"/>
                  </a:lnTo>
                  <a:lnTo>
                    <a:pt x="239" y="575"/>
                  </a:lnTo>
                  <a:lnTo>
                    <a:pt x="231" y="597"/>
                  </a:lnTo>
                  <a:lnTo>
                    <a:pt x="225" y="618"/>
                  </a:lnTo>
                  <a:lnTo>
                    <a:pt x="217" y="640"/>
                  </a:lnTo>
                  <a:lnTo>
                    <a:pt x="204" y="663"/>
                  </a:lnTo>
                  <a:lnTo>
                    <a:pt x="199" y="670"/>
                  </a:lnTo>
                  <a:lnTo>
                    <a:pt x="192" y="678"/>
                  </a:lnTo>
                  <a:lnTo>
                    <a:pt x="178" y="689"/>
                  </a:lnTo>
                  <a:lnTo>
                    <a:pt x="161" y="696"/>
                  </a:lnTo>
                  <a:lnTo>
                    <a:pt x="178" y="693"/>
                  </a:lnTo>
                  <a:lnTo>
                    <a:pt x="198" y="689"/>
                  </a:lnTo>
                  <a:lnTo>
                    <a:pt x="215" y="685"/>
                  </a:lnTo>
                  <a:lnTo>
                    <a:pt x="235" y="684"/>
                  </a:lnTo>
                  <a:lnTo>
                    <a:pt x="253" y="683"/>
                  </a:lnTo>
                  <a:lnTo>
                    <a:pt x="273" y="685"/>
                  </a:lnTo>
                  <a:lnTo>
                    <a:pt x="287" y="690"/>
                  </a:lnTo>
                  <a:lnTo>
                    <a:pt x="301" y="699"/>
                  </a:lnTo>
                  <a:lnTo>
                    <a:pt x="311" y="710"/>
                  </a:lnTo>
                  <a:lnTo>
                    <a:pt x="320" y="722"/>
                  </a:lnTo>
                  <a:lnTo>
                    <a:pt x="328" y="730"/>
                  </a:lnTo>
                  <a:lnTo>
                    <a:pt x="328" y="726"/>
                  </a:lnTo>
                  <a:lnTo>
                    <a:pt x="325" y="711"/>
                  </a:lnTo>
                  <a:lnTo>
                    <a:pt x="323" y="696"/>
                  </a:lnTo>
                  <a:lnTo>
                    <a:pt x="319" y="677"/>
                  </a:lnTo>
                  <a:lnTo>
                    <a:pt x="328" y="696"/>
                  </a:lnTo>
                  <a:lnTo>
                    <a:pt x="335" y="707"/>
                  </a:lnTo>
                  <a:lnTo>
                    <a:pt x="344" y="713"/>
                  </a:lnTo>
                  <a:lnTo>
                    <a:pt x="355" y="715"/>
                  </a:lnTo>
                  <a:lnTo>
                    <a:pt x="369" y="713"/>
                  </a:lnTo>
                  <a:lnTo>
                    <a:pt x="387" y="708"/>
                  </a:lnTo>
                  <a:lnTo>
                    <a:pt x="407" y="704"/>
                  </a:lnTo>
                  <a:lnTo>
                    <a:pt x="428" y="703"/>
                  </a:lnTo>
                  <a:lnTo>
                    <a:pt x="446" y="704"/>
                  </a:lnTo>
                  <a:lnTo>
                    <a:pt x="465" y="710"/>
                  </a:lnTo>
                  <a:lnTo>
                    <a:pt x="430" y="690"/>
                  </a:lnTo>
                  <a:lnTo>
                    <a:pt x="416" y="679"/>
                  </a:lnTo>
                  <a:lnTo>
                    <a:pt x="405" y="667"/>
                  </a:lnTo>
                  <a:lnTo>
                    <a:pt x="399" y="651"/>
                  </a:lnTo>
                  <a:lnTo>
                    <a:pt x="395" y="631"/>
                  </a:lnTo>
                  <a:lnTo>
                    <a:pt x="394" y="601"/>
                  </a:lnTo>
                  <a:lnTo>
                    <a:pt x="396" y="580"/>
                  </a:lnTo>
                  <a:lnTo>
                    <a:pt x="398" y="564"/>
                  </a:lnTo>
                  <a:lnTo>
                    <a:pt x="402" y="543"/>
                  </a:lnTo>
                  <a:lnTo>
                    <a:pt x="402" y="526"/>
                  </a:lnTo>
                  <a:lnTo>
                    <a:pt x="401" y="505"/>
                  </a:lnTo>
                  <a:lnTo>
                    <a:pt x="402" y="481"/>
                  </a:lnTo>
                  <a:lnTo>
                    <a:pt x="400" y="465"/>
                  </a:lnTo>
                  <a:lnTo>
                    <a:pt x="397" y="449"/>
                  </a:lnTo>
                  <a:lnTo>
                    <a:pt x="391" y="435"/>
                  </a:lnTo>
                  <a:lnTo>
                    <a:pt x="390" y="425"/>
                  </a:lnTo>
                  <a:lnTo>
                    <a:pt x="394" y="413"/>
                  </a:lnTo>
                  <a:lnTo>
                    <a:pt x="398" y="397"/>
                  </a:lnTo>
                  <a:lnTo>
                    <a:pt x="399" y="380"/>
                  </a:lnTo>
                  <a:lnTo>
                    <a:pt x="397" y="361"/>
                  </a:lnTo>
                  <a:lnTo>
                    <a:pt x="390" y="344"/>
                  </a:lnTo>
                  <a:lnTo>
                    <a:pt x="382" y="330"/>
                  </a:lnTo>
                  <a:lnTo>
                    <a:pt x="374" y="318"/>
                  </a:lnTo>
                  <a:lnTo>
                    <a:pt x="369" y="306"/>
                  </a:lnTo>
                  <a:lnTo>
                    <a:pt x="372" y="293"/>
                  </a:lnTo>
                  <a:lnTo>
                    <a:pt x="377" y="279"/>
                  </a:lnTo>
                  <a:lnTo>
                    <a:pt x="387" y="268"/>
                  </a:lnTo>
                  <a:lnTo>
                    <a:pt x="409" y="253"/>
                  </a:lnTo>
                  <a:lnTo>
                    <a:pt x="433" y="239"/>
                  </a:lnTo>
                  <a:lnTo>
                    <a:pt x="461" y="227"/>
                  </a:lnTo>
                  <a:lnTo>
                    <a:pt x="484" y="220"/>
                  </a:lnTo>
                  <a:lnTo>
                    <a:pt x="503" y="217"/>
                  </a:lnTo>
                  <a:lnTo>
                    <a:pt x="523" y="211"/>
                  </a:lnTo>
                  <a:lnTo>
                    <a:pt x="543" y="204"/>
                  </a:lnTo>
                  <a:lnTo>
                    <a:pt x="561" y="194"/>
                  </a:lnTo>
                  <a:lnTo>
                    <a:pt x="574" y="185"/>
                  </a:lnTo>
                  <a:lnTo>
                    <a:pt x="590" y="172"/>
                  </a:lnTo>
                  <a:lnTo>
                    <a:pt x="606" y="155"/>
                  </a:lnTo>
                  <a:lnTo>
                    <a:pt x="624" y="138"/>
                  </a:lnTo>
                  <a:lnTo>
                    <a:pt x="637" y="129"/>
                  </a:lnTo>
                  <a:lnTo>
                    <a:pt x="653" y="122"/>
                  </a:lnTo>
                  <a:lnTo>
                    <a:pt x="670" y="116"/>
                  </a:lnTo>
                  <a:lnTo>
                    <a:pt x="690" y="114"/>
                  </a:lnTo>
                  <a:lnTo>
                    <a:pt x="711" y="111"/>
                  </a:lnTo>
                  <a:lnTo>
                    <a:pt x="732" y="113"/>
                  </a:lnTo>
                  <a:lnTo>
                    <a:pt x="757" y="115"/>
                  </a:lnTo>
                  <a:lnTo>
                    <a:pt x="781" y="117"/>
                  </a:lnTo>
                  <a:lnTo>
                    <a:pt x="804" y="122"/>
                  </a:lnTo>
                  <a:lnTo>
                    <a:pt x="828" y="126"/>
                  </a:lnTo>
                  <a:lnTo>
                    <a:pt x="849" y="126"/>
                  </a:lnTo>
                  <a:lnTo>
                    <a:pt x="870" y="122"/>
                  </a:lnTo>
                  <a:lnTo>
                    <a:pt x="887" y="116"/>
                  </a:lnTo>
                  <a:lnTo>
                    <a:pt x="904" y="106"/>
                  </a:lnTo>
                  <a:lnTo>
                    <a:pt x="919" y="94"/>
                  </a:lnTo>
                  <a:lnTo>
                    <a:pt x="933" y="83"/>
                  </a:lnTo>
                  <a:lnTo>
                    <a:pt x="948" y="74"/>
                  </a:lnTo>
                  <a:lnTo>
                    <a:pt x="963" y="69"/>
                  </a:lnTo>
                  <a:lnTo>
                    <a:pt x="982" y="63"/>
                  </a:lnTo>
                  <a:lnTo>
                    <a:pt x="1001" y="58"/>
                  </a:lnTo>
                  <a:lnTo>
                    <a:pt x="1012" y="53"/>
                  </a:lnTo>
                  <a:lnTo>
                    <a:pt x="1019" y="48"/>
                  </a:lnTo>
                  <a:lnTo>
                    <a:pt x="1023" y="42"/>
                  </a:lnTo>
                  <a:lnTo>
                    <a:pt x="1028" y="29"/>
                  </a:lnTo>
                </a:path>
              </a:pathLst>
            </a:custGeom>
            <a:noFill/>
            <a:ln w="0">
              <a:solidFill>
                <a:srgbClr val="000000"/>
              </a:solidFill>
              <a:round/>
              <a:headEnd/>
              <a:tailEnd/>
            </a:ln>
          </p:spPr>
          <p:txBody>
            <a:bodyPr/>
            <a:lstStyle/>
            <a:p>
              <a:endParaRPr lang="en-US"/>
            </a:p>
          </p:txBody>
        </p:sp>
        <p:sp>
          <p:nvSpPr>
            <p:cNvPr id="29286" name="Freeform 18"/>
            <p:cNvSpPr>
              <a:spLocks/>
            </p:cNvSpPr>
            <p:nvPr/>
          </p:nvSpPr>
          <p:spPr bwMode="auto">
            <a:xfrm>
              <a:off x="2848" y="3698"/>
              <a:ext cx="30" cy="58"/>
            </a:xfrm>
            <a:custGeom>
              <a:avLst/>
              <a:gdLst>
                <a:gd name="T0" fmla="*/ 1 w 89"/>
                <a:gd name="T1" fmla="*/ 1 h 174"/>
                <a:gd name="T2" fmla="*/ 1 w 89"/>
                <a:gd name="T3" fmla="*/ 1 h 174"/>
                <a:gd name="T4" fmla="*/ 1 w 89"/>
                <a:gd name="T5" fmla="*/ 1 h 174"/>
                <a:gd name="T6" fmla="*/ 0 w 89"/>
                <a:gd name="T7" fmla="*/ 1 h 174"/>
                <a:gd name="T8" fmla="*/ 0 w 89"/>
                <a:gd name="T9" fmla="*/ 1 h 174"/>
                <a:gd name="T10" fmla="*/ 0 w 89"/>
                <a:gd name="T11" fmla="*/ 1 h 174"/>
                <a:gd name="T12" fmla="*/ 0 w 89"/>
                <a:gd name="T13" fmla="*/ 1 h 174"/>
                <a:gd name="T14" fmla="*/ 0 w 89"/>
                <a:gd name="T15" fmla="*/ 2 h 174"/>
                <a:gd name="T16" fmla="*/ 0 w 89"/>
                <a:gd name="T17" fmla="*/ 2 h 174"/>
                <a:gd name="T18" fmla="*/ 0 w 89"/>
                <a:gd name="T19" fmla="*/ 2 h 174"/>
                <a:gd name="T20" fmla="*/ 0 w 89"/>
                <a:gd name="T21" fmla="*/ 2 h 174"/>
                <a:gd name="T22" fmla="*/ 0 w 89"/>
                <a:gd name="T23" fmla="*/ 2 h 174"/>
                <a:gd name="T24" fmla="*/ 1 w 89"/>
                <a:gd name="T25" fmla="*/ 2 h 174"/>
                <a:gd name="T26" fmla="*/ 1 w 89"/>
                <a:gd name="T27" fmla="*/ 2 h 174"/>
                <a:gd name="T28" fmla="*/ 1 w 89"/>
                <a:gd name="T29" fmla="*/ 2 h 174"/>
                <a:gd name="T30" fmla="*/ 1 w 89"/>
                <a:gd name="T31" fmla="*/ 2 h 174"/>
                <a:gd name="T32" fmla="*/ 1 w 89"/>
                <a:gd name="T33" fmla="*/ 2 h 174"/>
                <a:gd name="T34" fmla="*/ 1 w 89"/>
                <a:gd name="T35" fmla="*/ 2 h 174"/>
                <a:gd name="T36" fmla="*/ 1 w 89"/>
                <a:gd name="T37" fmla="*/ 2 h 174"/>
                <a:gd name="T38" fmla="*/ 1 w 89"/>
                <a:gd name="T39" fmla="*/ 2 h 174"/>
                <a:gd name="T40" fmla="*/ 1 w 89"/>
                <a:gd name="T41" fmla="*/ 2 h 174"/>
                <a:gd name="T42" fmla="*/ 1 w 89"/>
                <a:gd name="T43" fmla="*/ 1 h 174"/>
                <a:gd name="T44" fmla="*/ 1 w 89"/>
                <a:gd name="T45" fmla="*/ 1 h 174"/>
                <a:gd name="T46" fmla="*/ 1 w 89"/>
                <a:gd name="T47" fmla="*/ 1 h 174"/>
                <a:gd name="T48" fmla="*/ 1 w 89"/>
                <a:gd name="T49" fmla="*/ 1 h 174"/>
                <a:gd name="T50" fmla="*/ 1 w 89"/>
                <a:gd name="T51" fmla="*/ 1 h 174"/>
                <a:gd name="T52" fmla="*/ 1 w 89"/>
                <a:gd name="T53" fmla="*/ 0 h 174"/>
                <a:gd name="T54" fmla="*/ 1 w 89"/>
                <a:gd name="T55" fmla="*/ 0 h 174"/>
                <a:gd name="T56" fmla="*/ 1 w 89"/>
                <a:gd name="T57" fmla="*/ 0 h 174"/>
                <a:gd name="T58" fmla="*/ 1 w 89"/>
                <a:gd name="T59" fmla="*/ 0 h 17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9"/>
                <a:gd name="T91" fmla="*/ 0 h 174"/>
                <a:gd name="T92" fmla="*/ 89 w 89"/>
                <a:gd name="T93" fmla="*/ 174 h 17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9" h="174">
                  <a:moveTo>
                    <a:pt x="55" y="66"/>
                  </a:moveTo>
                  <a:lnTo>
                    <a:pt x="52" y="75"/>
                  </a:lnTo>
                  <a:lnTo>
                    <a:pt x="46" y="86"/>
                  </a:lnTo>
                  <a:lnTo>
                    <a:pt x="37" y="94"/>
                  </a:lnTo>
                  <a:lnTo>
                    <a:pt x="26" y="101"/>
                  </a:lnTo>
                  <a:lnTo>
                    <a:pt x="14" y="108"/>
                  </a:lnTo>
                  <a:lnTo>
                    <a:pt x="7" y="115"/>
                  </a:lnTo>
                  <a:lnTo>
                    <a:pt x="0" y="124"/>
                  </a:lnTo>
                  <a:lnTo>
                    <a:pt x="0" y="127"/>
                  </a:lnTo>
                  <a:lnTo>
                    <a:pt x="2" y="129"/>
                  </a:lnTo>
                  <a:lnTo>
                    <a:pt x="14" y="132"/>
                  </a:lnTo>
                  <a:lnTo>
                    <a:pt x="29" y="135"/>
                  </a:lnTo>
                  <a:lnTo>
                    <a:pt x="42" y="139"/>
                  </a:lnTo>
                  <a:lnTo>
                    <a:pt x="49" y="143"/>
                  </a:lnTo>
                  <a:lnTo>
                    <a:pt x="56" y="150"/>
                  </a:lnTo>
                  <a:lnTo>
                    <a:pt x="60" y="158"/>
                  </a:lnTo>
                  <a:lnTo>
                    <a:pt x="64" y="174"/>
                  </a:lnTo>
                  <a:lnTo>
                    <a:pt x="65" y="150"/>
                  </a:lnTo>
                  <a:lnTo>
                    <a:pt x="66" y="144"/>
                  </a:lnTo>
                  <a:lnTo>
                    <a:pt x="68" y="138"/>
                  </a:lnTo>
                  <a:lnTo>
                    <a:pt x="76" y="128"/>
                  </a:lnTo>
                  <a:lnTo>
                    <a:pt x="83" y="112"/>
                  </a:lnTo>
                  <a:lnTo>
                    <a:pt x="89" y="93"/>
                  </a:lnTo>
                  <a:lnTo>
                    <a:pt x="89" y="74"/>
                  </a:lnTo>
                  <a:lnTo>
                    <a:pt x="88" y="57"/>
                  </a:lnTo>
                  <a:lnTo>
                    <a:pt x="88" y="53"/>
                  </a:lnTo>
                  <a:lnTo>
                    <a:pt x="86" y="31"/>
                  </a:lnTo>
                  <a:lnTo>
                    <a:pt x="82" y="20"/>
                  </a:lnTo>
                  <a:lnTo>
                    <a:pt x="78" y="9"/>
                  </a:lnTo>
                  <a:lnTo>
                    <a:pt x="71" y="0"/>
                  </a:lnTo>
                </a:path>
              </a:pathLst>
            </a:custGeom>
            <a:noFill/>
            <a:ln w="0">
              <a:solidFill>
                <a:srgbClr val="000000"/>
              </a:solidFill>
              <a:round/>
              <a:headEnd/>
              <a:tailEnd/>
            </a:ln>
          </p:spPr>
          <p:txBody>
            <a:bodyPr/>
            <a:lstStyle/>
            <a:p>
              <a:endParaRPr lang="en-US"/>
            </a:p>
          </p:txBody>
        </p:sp>
        <p:sp>
          <p:nvSpPr>
            <p:cNvPr id="29287" name="Freeform 19"/>
            <p:cNvSpPr>
              <a:spLocks/>
            </p:cNvSpPr>
            <p:nvPr/>
          </p:nvSpPr>
          <p:spPr bwMode="auto">
            <a:xfrm>
              <a:off x="2876" y="3699"/>
              <a:ext cx="14" cy="40"/>
            </a:xfrm>
            <a:custGeom>
              <a:avLst/>
              <a:gdLst>
                <a:gd name="T0" fmla="*/ 0 w 42"/>
                <a:gd name="T1" fmla="*/ 0 h 119"/>
                <a:gd name="T2" fmla="*/ 0 w 42"/>
                <a:gd name="T3" fmla="*/ 0 h 119"/>
                <a:gd name="T4" fmla="*/ 0 w 42"/>
                <a:gd name="T5" fmla="*/ 0 h 119"/>
                <a:gd name="T6" fmla="*/ 0 w 42"/>
                <a:gd name="T7" fmla="*/ 0 h 119"/>
                <a:gd name="T8" fmla="*/ 0 w 42"/>
                <a:gd name="T9" fmla="*/ 1 h 119"/>
                <a:gd name="T10" fmla="*/ 0 w 42"/>
                <a:gd name="T11" fmla="*/ 1 h 119"/>
                <a:gd name="T12" fmla="*/ 0 w 42"/>
                <a:gd name="T13" fmla="*/ 1 h 119"/>
                <a:gd name="T14" fmla="*/ 0 w 42"/>
                <a:gd name="T15" fmla="*/ 1 h 119"/>
                <a:gd name="T16" fmla="*/ 0 w 42"/>
                <a:gd name="T17" fmla="*/ 1 h 119"/>
                <a:gd name="T18" fmla="*/ 0 w 42"/>
                <a:gd name="T19" fmla="*/ 1 h 119"/>
                <a:gd name="T20" fmla="*/ 0 w 42"/>
                <a:gd name="T21" fmla="*/ 1 h 119"/>
                <a:gd name="T22" fmla="*/ 0 w 42"/>
                <a:gd name="T23" fmla="*/ 1 h 119"/>
                <a:gd name="T24" fmla="*/ 0 w 42"/>
                <a:gd name="T25" fmla="*/ 1 h 119"/>
                <a:gd name="T26" fmla="*/ 0 w 42"/>
                <a:gd name="T27" fmla="*/ 1 h 119"/>
                <a:gd name="T28" fmla="*/ 1 w 42"/>
                <a:gd name="T29" fmla="*/ 1 h 119"/>
                <a:gd name="T30" fmla="*/ 1 w 42"/>
                <a:gd name="T31" fmla="*/ 1 h 119"/>
                <a:gd name="T32" fmla="*/ 1 w 42"/>
                <a:gd name="T33" fmla="*/ 1 h 119"/>
                <a:gd name="T34" fmla="*/ 1 w 42"/>
                <a:gd name="T35" fmla="*/ 0 h 119"/>
                <a:gd name="T36" fmla="*/ 0 w 42"/>
                <a:gd name="T37" fmla="*/ 0 h 119"/>
                <a:gd name="T38" fmla="*/ 0 w 42"/>
                <a:gd name="T39" fmla="*/ 0 h 11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2"/>
                <a:gd name="T61" fmla="*/ 0 h 119"/>
                <a:gd name="T62" fmla="*/ 42 w 42"/>
                <a:gd name="T63" fmla="*/ 119 h 11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2" h="119">
                  <a:moveTo>
                    <a:pt x="0" y="0"/>
                  </a:moveTo>
                  <a:lnTo>
                    <a:pt x="5" y="7"/>
                  </a:lnTo>
                  <a:lnTo>
                    <a:pt x="10" y="17"/>
                  </a:lnTo>
                  <a:lnTo>
                    <a:pt x="12" y="32"/>
                  </a:lnTo>
                  <a:lnTo>
                    <a:pt x="15" y="49"/>
                  </a:lnTo>
                  <a:lnTo>
                    <a:pt x="15" y="59"/>
                  </a:lnTo>
                  <a:lnTo>
                    <a:pt x="17" y="74"/>
                  </a:lnTo>
                  <a:lnTo>
                    <a:pt x="17" y="90"/>
                  </a:lnTo>
                  <a:lnTo>
                    <a:pt x="18" y="102"/>
                  </a:lnTo>
                  <a:lnTo>
                    <a:pt x="21" y="119"/>
                  </a:lnTo>
                  <a:lnTo>
                    <a:pt x="30" y="107"/>
                  </a:lnTo>
                  <a:lnTo>
                    <a:pt x="36" y="95"/>
                  </a:lnTo>
                  <a:lnTo>
                    <a:pt x="40" y="84"/>
                  </a:lnTo>
                  <a:lnTo>
                    <a:pt x="42" y="70"/>
                  </a:lnTo>
                  <a:lnTo>
                    <a:pt x="42" y="56"/>
                  </a:lnTo>
                  <a:lnTo>
                    <a:pt x="42" y="44"/>
                  </a:lnTo>
                  <a:lnTo>
                    <a:pt x="41" y="38"/>
                  </a:lnTo>
                  <a:lnTo>
                    <a:pt x="39" y="21"/>
                  </a:lnTo>
                  <a:lnTo>
                    <a:pt x="37" y="12"/>
                  </a:lnTo>
                </a:path>
              </a:pathLst>
            </a:custGeom>
            <a:noFill/>
            <a:ln w="0">
              <a:solidFill>
                <a:srgbClr val="000000"/>
              </a:solidFill>
              <a:round/>
              <a:headEnd/>
              <a:tailEnd/>
            </a:ln>
          </p:spPr>
          <p:txBody>
            <a:bodyPr/>
            <a:lstStyle/>
            <a:p>
              <a:endParaRPr lang="en-US"/>
            </a:p>
          </p:txBody>
        </p:sp>
        <p:sp>
          <p:nvSpPr>
            <p:cNvPr id="29288" name="Freeform 20"/>
            <p:cNvSpPr>
              <a:spLocks/>
            </p:cNvSpPr>
            <p:nvPr/>
          </p:nvSpPr>
          <p:spPr bwMode="auto">
            <a:xfrm>
              <a:off x="2887" y="3703"/>
              <a:ext cx="40" cy="79"/>
            </a:xfrm>
            <a:custGeom>
              <a:avLst/>
              <a:gdLst>
                <a:gd name="T0" fmla="*/ 0 w 122"/>
                <a:gd name="T1" fmla="*/ 0 h 237"/>
                <a:gd name="T2" fmla="*/ 0 w 122"/>
                <a:gd name="T3" fmla="*/ 0 h 237"/>
                <a:gd name="T4" fmla="*/ 0 w 122"/>
                <a:gd name="T5" fmla="*/ 0 h 237"/>
                <a:gd name="T6" fmla="*/ 0 w 122"/>
                <a:gd name="T7" fmla="*/ 0 h 237"/>
                <a:gd name="T8" fmla="*/ 0 w 122"/>
                <a:gd name="T9" fmla="*/ 1 h 237"/>
                <a:gd name="T10" fmla="*/ 0 w 122"/>
                <a:gd name="T11" fmla="*/ 1 h 237"/>
                <a:gd name="T12" fmla="*/ 0 w 122"/>
                <a:gd name="T13" fmla="*/ 1 h 237"/>
                <a:gd name="T14" fmla="*/ 0 w 122"/>
                <a:gd name="T15" fmla="*/ 1 h 237"/>
                <a:gd name="T16" fmla="*/ 0 w 122"/>
                <a:gd name="T17" fmla="*/ 1 h 237"/>
                <a:gd name="T18" fmla="*/ 0 w 122"/>
                <a:gd name="T19" fmla="*/ 2 h 237"/>
                <a:gd name="T20" fmla="*/ 0 w 122"/>
                <a:gd name="T21" fmla="*/ 2 h 237"/>
                <a:gd name="T22" fmla="*/ 0 w 122"/>
                <a:gd name="T23" fmla="*/ 2 h 237"/>
                <a:gd name="T24" fmla="*/ 0 w 122"/>
                <a:gd name="T25" fmla="*/ 2 h 237"/>
                <a:gd name="T26" fmla="*/ 0 w 122"/>
                <a:gd name="T27" fmla="*/ 3 h 237"/>
                <a:gd name="T28" fmla="*/ 0 w 122"/>
                <a:gd name="T29" fmla="*/ 3 h 237"/>
                <a:gd name="T30" fmla="*/ 0 w 122"/>
                <a:gd name="T31" fmla="*/ 3 h 237"/>
                <a:gd name="T32" fmla="*/ 0 w 122"/>
                <a:gd name="T33" fmla="*/ 3 h 237"/>
                <a:gd name="T34" fmla="*/ 0 w 122"/>
                <a:gd name="T35" fmla="*/ 3 h 237"/>
                <a:gd name="T36" fmla="*/ 0 w 122"/>
                <a:gd name="T37" fmla="*/ 2 h 237"/>
                <a:gd name="T38" fmla="*/ 1 w 122"/>
                <a:gd name="T39" fmla="*/ 2 h 237"/>
                <a:gd name="T40" fmla="*/ 1 w 122"/>
                <a:gd name="T41" fmla="*/ 2 h 237"/>
                <a:gd name="T42" fmla="*/ 1 w 122"/>
                <a:gd name="T43" fmla="*/ 2 h 237"/>
                <a:gd name="T44" fmla="*/ 1 w 122"/>
                <a:gd name="T45" fmla="*/ 2 h 237"/>
                <a:gd name="T46" fmla="*/ 1 w 122"/>
                <a:gd name="T47" fmla="*/ 2 h 237"/>
                <a:gd name="T48" fmla="*/ 1 w 122"/>
                <a:gd name="T49" fmla="*/ 2 h 237"/>
                <a:gd name="T50" fmla="*/ 1 w 122"/>
                <a:gd name="T51" fmla="*/ 1 h 237"/>
                <a:gd name="T52" fmla="*/ 1 w 122"/>
                <a:gd name="T53" fmla="*/ 1 h 237"/>
                <a:gd name="T54" fmla="*/ 1 w 122"/>
                <a:gd name="T55" fmla="*/ 1 h 237"/>
                <a:gd name="T56" fmla="*/ 1 w 122"/>
                <a:gd name="T57" fmla="*/ 1 h 237"/>
                <a:gd name="T58" fmla="*/ 1 w 122"/>
                <a:gd name="T59" fmla="*/ 1 h 237"/>
                <a:gd name="T60" fmla="*/ 1 w 122"/>
                <a:gd name="T61" fmla="*/ 1 h 237"/>
                <a:gd name="T62" fmla="*/ 1 w 122"/>
                <a:gd name="T63" fmla="*/ 0 h 237"/>
                <a:gd name="T64" fmla="*/ 1 w 122"/>
                <a:gd name="T65" fmla="*/ 0 h 237"/>
                <a:gd name="T66" fmla="*/ 1 w 122"/>
                <a:gd name="T67" fmla="*/ 0 h 2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2"/>
                <a:gd name="T103" fmla="*/ 0 h 237"/>
                <a:gd name="T104" fmla="*/ 122 w 122"/>
                <a:gd name="T105" fmla="*/ 237 h 2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2" h="237">
                  <a:moveTo>
                    <a:pt x="21" y="0"/>
                  </a:moveTo>
                  <a:lnTo>
                    <a:pt x="22" y="14"/>
                  </a:lnTo>
                  <a:lnTo>
                    <a:pt x="23" y="28"/>
                  </a:lnTo>
                  <a:lnTo>
                    <a:pt x="27" y="46"/>
                  </a:lnTo>
                  <a:lnTo>
                    <a:pt x="27" y="62"/>
                  </a:lnTo>
                  <a:lnTo>
                    <a:pt x="23" y="83"/>
                  </a:lnTo>
                  <a:lnTo>
                    <a:pt x="18" y="101"/>
                  </a:lnTo>
                  <a:lnTo>
                    <a:pt x="10" y="120"/>
                  </a:lnTo>
                  <a:lnTo>
                    <a:pt x="4" y="136"/>
                  </a:lnTo>
                  <a:lnTo>
                    <a:pt x="1" y="153"/>
                  </a:lnTo>
                  <a:lnTo>
                    <a:pt x="0" y="173"/>
                  </a:lnTo>
                  <a:lnTo>
                    <a:pt x="3" y="195"/>
                  </a:lnTo>
                  <a:lnTo>
                    <a:pt x="7" y="212"/>
                  </a:lnTo>
                  <a:lnTo>
                    <a:pt x="13" y="228"/>
                  </a:lnTo>
                  <a:lnTo>
                    <a:pt x="22" y="237"/>
                  </a:lnTo>
                  <a:lnTo>
                    <a:pt x="28" y="225"/>
                  </a:lnTo>
                  <a:lnTo>
                    <a:pt x="33" y="213"/>
                  </a:lnTo>
                  <a:lnTo>
                    <a:pt x="39" y="202"/>
                  </a:lnTo>
                  <a:lnTo>
                    <a:pt x="47" y="190"/>
                  </a:lnTo>
                  <a:lnTo>
                    <a:pt x="60" y="174"/>
                  </a:lnTo>
                  <a:lnTo>
                    <a:pt x="72" y="161"/>
                  </a:lnTo>
                  <a:lnTo>
                    <a:pt x="86" y="146"/>
                  </a:lnTo>
                  <a:lnTo>
                    <a:pt x="98" y="133"/>
                  </a:lnTo>
                  <a:lnTo>
                    <a:pt x="110" y="123"/>
                  </a:lnTo>
                  <a:lnTo>
                    <a:pt x="118" y="112"/>
                  </a:lnTo>
                  <a:lnTo>
                    <a:pt x="122" y="100"/>
                  </a:lnTo>
                  <a:lnTo>
                    <a:pt x="122" y="86"/>
                  </a:lnTo>
                  <a:lnTo>
                    <a:pt x="119" y="74"/>
                  </a:lnTo>
                  <a:lnTo>
                    <a:pt x="112" y="61"/>
                  </a:lnTo>
                  <a:lnTo>
                    <a:pt x="105" y="44"/>
                  </a:lnTo>
                  <a:lnTo>
                    <a:pt x="98" y="27"/>
                  </a:lnTo>
                  <a:lnTo>
                    <a:pt x="91" y="12"/>
                  </a:lnTo>
                  <a:lnTo>
                    <a:pt x="86" y="3"/>
                  </a:lnTo>
                </a:path>
              </a:pathLst>
            </a:custGeom>
            <a:noFill/>
            <a:ln w="0">
              <a:solidFill>
                <a:srgbClr val="000000"/>
              </a:solidFill>
              <a:round/>
              <a:headEnd/>
              <a:tailEnd/>
            </a:ln>
          </p:spPr>
          <p:txBody>
            <a:bodyPr/>
            <a:lstStyle/>
            <a:p>
              <a:endParaRPr lang="en-US"/>
            </a:p>
          </p:txBody>
        </p:sp>
        <p:sp>
          <p:nvSpPr>
            <p:cNvPr id="29289" name="Freeform 21"/>
            <p:cNvSpPr>
              <a:spLocks/>
            </p:cNvSpPr>
            <p:nvPr/>
          </p:nvSpPr>
          <p:spPr bwMode="auto">
            <a:xfrm>
              <a:off x="2716" y="3591"/>
              <a:ext cx="219" cy="112"/>
            </a:xfrm>
            <a:custGeom>
              <a:avLst/>
              <a:gdLst>
                <a:gd name="T0" fmla="*/ 3 w 659"/>
                <a:gd name="T1" fmla="*/ 0 h 337"/>
                <a:gd name="T2" fmla="*/ 3 w 659"/>
                <a:gd name="T3" fmla="*/ 0 h 337"/>
                <a:gd name="T4" fmla="*/ 2 w 659"/>
                <a:gd name="T5" fmla="*/ 0 h 337"/>
                <a:gd name="T6" fmla="*/ 2 w 659"/>
                <a:gd name="T7" fmla="*/ 0 h 337"/>
                <a:gd name="T8" fmla="*/ 2 w 659"/>
                <a:gd name="T9" fmla="*/ 0 h 337"/>
                <a:gd name="T10" fmla="*/ 2 w 659"/>
                <a:gd name="T11" fmla="*/ 1 h 337"/>
                <a:gd name="T12" fmla="*/ 2 w 659"/>
                <a:gd name="T13" fmla="*/ 1 h 337"/>
                <a:gd name="T14" fmla="*/ 1 w 659"/>
                <a:gd name="T15" fmla="*/ 1 h 337"/>
                <a:gd name="T16" fmla="*/ 1 w 659"/>
                <a:gd name="T17" fmla="*/ 2 h 337"/>
                <a:gd name="T18" fmla="*/ 0 w 659"/>
                <a:gd name="T19" fmla="*/ 2 h 337"/>
                <a:gd name="T20" fmla="*/ 0 w 659"/>
                <a:gd name="T21" fmla="*/ 3 h 337"/>
                <a:gd name="T22" fmla="*/ 0 w 659"/>
                <a:gd name="T23" fmla="*/ 3 h 337"/>
                <a:gd name="T24" fmla="*/ 0 w 659"/>
                <a:gd name="T25" fmla="*/ 3 h 337"/>
                <a:gd name="T26" fmla="*/ 0 w 659"/>
                <a:gd name="T27" fmla="*/ 4 h 337"/>
                <a:gd name="T28" fmla="*/ 1 w 659"/>
                <a:gd name="T29" fmla="*/ 4 h 337"/>
                <a:gd name="T30" fmla="*/ 1 w 659"/>
                <a:gd name="T31" fmla="*/ 4 h 337"/>
                <a:gd name="T32" fmla="*/ 1 w 659"/>
                <a:gd name="T33" fmla="*/ 4 h 337"/>
                <a:gd name="T34" fmla="*/ 2 w 659"/>
                <a:gd name="T35" fmla="*/ 4 h 337"/>
                <a:gd name="T36" fmla="*/ 2 w 659"/>
                <a:gd name="T37" fmla="*/ 4 h 337"/>
                <a:gd name="T38" fmla="*/ 3 w 659"/>
                <a:gd name="T39" fmla="*/ 4 h 337"/>
                <a:gd name="T40" fmla="*/ 3 w 659"/>
                <a:gd name="T41" fmla="*/ 4 h 337"/>
                <a:gd name="T42" fmla="*/ 4 w 659"/>
                <a:gd name="T43" fmla="*/ 4 h 337"/>
                <a:gd name="T44" fmla="*/ 4 w 659"/>
                <a:gd name="T45" fmla="*/ 4 h 337"/>
                <a:gd name="T46" fmla="*/ 4 w 659"/>
                <a:gd name="T47" fmla="*/ 4 h 337"/>
                <a:gd name="T48" fmla="*/ 5 w 659"/>
                <a:gd name="T49" fmla="*/ 4 h 337"/>
                <a:gd name="T50" fmla="*/ 5 w 659"/>
                <a:gd name="T51" fmla="*/ 4 h 337"/>
                <a:gd name="T52" fmla="*/ 5 w 659"/>
                <a:gd name="T53" fmla="*/ 4 h 337"/>
                <a:gd name="T54" fmla="*/ 6 w 659"/>
                <a:gd name="T55" fmla="*/ 4 h 337"/>
                <a:gd name="T56" fmla="*/ 6 w 659"/>
                <a:gd name="T57" fmla="*/ 4 h 337"/>
                <a:gd name="T58" fmla="*/ 6 w 659"/>
                <a:gd name="T59" fmla="*/ 4 h 337"/>
                <a:gd name="T60" fmla="*/ 7 w 659"/>
                <a:gd name="T61" fmla="*/ 4 h 337"/>
                <a:gd name="T62" fmla="*/ 7 w 659"/>
                <a:gd name="T63" fmla="*/ 4 h 337"/>
                <a:gd name="T64" fmla="*/ 7 w 659"/>
                <a:gd name="T65" fmla="*/ 4 h 337"/>
                <a:gd name="T66" fmla="*/ 8 w 659"/>
                <a:gd name="T67" fmla="*/ 3 h 337"/>
                <a:gd name="T68" fmla="*/ 8 w 659"/>
                <a:gd name="T69" fmla="*/ 3 h 337"/>
                <a:gd name="T70" fmla="*/ 8 w 659"/>
                <a:gd name="T71" fmla="*/ 2 h 337"/>
                <a:gd name="T72" fmla="*/ 8 w 659"/>
                <a:gd name="T73" fmla="*/ 2 h 337"/>
                <a:gd name="T74" fmla="*/ 8 w 659"/>
                <a:gd name="T75" fmla="*/ 2 h 337"/>
                <a:gd name="T76" fmla="*/ 8 w 659"/>
                <a:gd name="T77" fmla="*/ 1 h 337"/>
                <a:gd name="T78" fmla="*/ 7 w 659"/>
                <a:gd name="T79" fmla="*/ 1 h 337"/>
                <a:gd name="T80" fmla="*/ 7 w 659"/>
                <a:gd name="T81" fmla="*/ 1 h 337"/>
                <a:gd name="T82" fmla="*/ 7 w 659"/>
                <a:gd name="T83" fmla="*/ 1 h 337"/>
                <a:gd name="T84" fmla="*/ 6 w 659"/>
                <a:gd name="T85" fmla="*/ 1 h 337"/>
                <a:gd name="T86" fmla="*/ 5 w 659"/>
                <a:gd name="T87" fmla="*/ 1 h 337"/>
                <a:gd name="T88" fmla="*/ 5 w 659"/>
                <a:gd name="T89" fmla="*/ 1 h 337"/>
                <a:gd name="T90" fmla="*/ 4 w 659"/>
                <a:gd name="T91" fmla="*/ 1 h 337"/>
                <a:gd name="T92" fmla="*/ 4 w 659"/>
                <a:gd name="T93" fmla="*/ 0 h 337"/>
                <a:gd name="T94" fmla="*/ 3 w 659"/>
                <a:gd name="T95" fmla="*/ 0 h 3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59"/>
                <a:gd name="T145" fmla="*/ 0 h 337"/>
                <a:gd name="T146" fmla="*/ 659 w 659"/>
                <a:gd name="T147" fmla="*/ 337 h 3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59" h="337">
                  <a:moveTo>
                    <a:pt x="251" y="15"/>
                  </a:moveTo>
                  <a:lnTo>
                    <a:pt x="236" y="14"/>
                  </a:lnTo>
                  <a:lnTo>
                    <a:pt x="225" y="10"/>
                  </a:lnTo>
                  <a:lnTo>
                    <a:pt x="212" y="3"/>
                  </a:lnTo>
                  <a:lnTo>
                    <a:pt x="201" y="0"/>
                  </a:lnTo>
                  <a:lnTo>
                    <a:pt x="190" y="0"/>
                  </a:lnTo>
                  <a:lnTo>
                    <a:pt x="178" y="3"/>
                  </a:lnTo>
                  <a:lnTo>
                    <a:pt x="170" y="9"/>
                  </a:lnTo>
                  <a:lnTo>
                    <a:pt x="162" y="21"/>
                  </a:lnTo>
                  <a:lnTo>
                    <a:pt x="156" y="38"/>
                  </a:lnTo>
                  <a:lnTo>
                    <a:pt x="146" y="62"/>
                  </a:lnTo>
                  <a:lnTo>
                    <a:pt x="138" y="77"/>
                  </a:lnTo>
                  <a:lnTo>
                    <a:pt x="132" y="89"/>
                  </a:lnTo>
                  <a:lnTo>
                    <a:pt x="125" y="94"/>
                  </a:lnTo>
                  <a:lnTo>
                    <a:pt x="116" y="100"/>
                  </a:lnTo>
                  <a:lnTo>
                    <a:pt x="99" y="107"/>
                  </a:lnTo>
                  <a:lnTo>
                    <a:pt x="77" y="118"/>
                  </a:lnTo>
                  <a:lnTo>
                    <a:pt x="55" y="132"/>
                  </a:lnTo>
                  <a:lnTo>
                    <a:pt x="39" y="144"/>
                  </a:lnTo>
                  <a:lnTo>
                    <a:pt x="23" y="162"/>
                  </a:lnTo>
                  <a:lnTo>
                    <a:pt x="10" y="181"/>
                  </a:lnTo>
                  <a:lnTo>
                    <a:pt x="2" y="204"/>
                  </a:lnTo>
                  <a:lnTo>
                    <a:pt x="0" y="226"/>
                  </a:lnTo>
                  <a:lnTo>
                    <a:pt x="1" y="249"/>
                  </a:lnTo>
                  <a:lnTo>
                    <a:pt x="4" y="265"/>
                  </a:lnTo>
                  <a:lnTo>
                    <a:pt x="12" y="280"/>
                  </a:lnTo>
                  <a:lnTo>
                    <a:pt x="22" y="292"/>
                  </a:lnTo>
                  <a:lnTo>
                    <a:pt x="35" y="301"/>
                  </a:lnTo>
                  <a:lnTo>
                    <a:pt x="51" y="307"/>
                  </a:lnTo>
                  <a:lnTo>
                    <a:pt x="68" y="310"/>
                  </a:lnTo>
                  <a:lnTo>
                    <a:pt x="80" y="314"/>
                  </a:lnTo>
                  <a:lnTo>
                    <a:pt x="89" y="319"/>
                  </a:lnTo>
                  <a:lnTo>
                    <a:pt x="102" y="328"/>
                  </a:lnTo>
                  <a:lnTo>
                    <a:pt x="113" y="333"/>
                  </a:lnTo>
                  <a:lnTo>
                    <a:pt x="126" y="336"/>
                  </a:lnTo>
                  <a:lnTo>
                    <a:pt x="140" y="335"/>
                  </a:lnTo>
                  <a:lnTo>
                    <a:pt x="162" y="329"/>
                  </a:lnTo>
                  <a:lnTo>
                    <a:pt x="191" y="323"/>
                  </a:lnTo>
                  <a:lnTo>
                    <a:pt x="205" y="320"/>
                  </a:lnTo>
                  <a:lnTo>
                    <a:pt x="219" y="320"/>
                  </a:lnTo>
                  <a:lnTo>
                    <a:pt x="236" y="323"/>
                  </a:lnTo>
                  <a:lnTo>
                    <a:pt x="250" y="320"/>
                  </a:lnTo>
                  <a:lnTo>
                    <a:pt x="264" y="315"/>
                  </a:lnTo>
                  <a:lnTo>
                    <a:pt x="286" y="308"/>
                  </a:lnTo>
                  <a:lnTo>
                    <a:pt x="303" y="305"/>
                  </a:lnTo>
                  <a:lnTo>
                    <a:pt x="319" y="299"/>
                  </a:lnTo>
                  <a:lnTo>
                    <a:pt x="331" y="296"/>
                  </a:lnTo>
                  <a:lnTo>
                    <a:pt x="350" y="290"/>
                  </a:lnTo>
                  <a:lnTo>
                    <a:pt x="364" y="286"/>
                  </a:lnTo>
                  <a:lnTo>
                    <a:pt x="382" y="286"/>
                  </a:lnTo>
                  <a:lnTo>
                    <a:pt x="396" y="288"/>
                  </a:lnTo>
                  <a:lnTo>
                    <a:pt x="410" y="295"/>
                  </a:lnTo>
                  <a:lnTo>
                    <a:pt x="427" y="304"/>
                  </a:lnTo>
                  <a:lnTo>
                    <a:pt x="443" y="312"/>
                  </a:lnTo>
                  <a:lnTo>
                    <a:pt x="457" y="316"/>
                  </a:lnTo>
                  <a:lnTo>
                    <a:pt x="468" y="320"/>
                  </a:lnTo>
                  <a:lnTo>
                    <a:pt x="480" y="325"/>
                  </a:lnTo>
                  <a:lnTo>
                    <a:pt x="497" y="330"/>
                  </a:lnTo>
                  <a:lnTo>
                    <a:pt x="506" y="335"/>
                  </a:lnTo>
                  <a:lnTo>
                    <a:pt x="517" y="337"/>
                  </a:lnTo>
                  <a:lnTo>
                    <a:pt x="533" y="337"/>
                  </a:lnTo>
                  <a:lnTo>
                    <a:pt x="550" y="332"/>
                  </a:lnTo>
                  <a:lnTo>
                    <a:pt x="567" y="326"/>
                  </a:lnTo>
                  <a:lnTo>
                    <a:pt x="584" y="315"/>
                  </a:lnTo>
                  <a:lnTo>
                    <a:pt x="597" y="303"/>
                  </a:lnTo>
                  <a:lnTo>
                    <a:pt x="609" y="286"/>
                  </a:lnTo>
                  <a:lnTo>
                    <a:pt x="615" y="273"/>
                  </a:lnTo>
                  <a:lnTo>
                    <a:pt x="623" y="246"/>
                  </a:lnTo>
                  <a:lnTo>
                    <a:pt x="629" y="227"/>
                  </a:lnTo>
                  <a:lnTo>
                    <a:pt x="637" y="207"/>
                  </a:lnTo>
                  <a:lnTo>
                    <a:pt x="647" y="190"/>
                  </a:lnTo>
                  <a:lnTo>
                    <a:pt x="656" y="174"/>
                  </a:lnTo>
                  <a:lnTo>
                    <a:pt x="659" y="158"/>
                  </a:lnTo>
                  <a:lnTo>
                    <a:pt x="658" y="144"/>
                  </a:lnTo>
                  <a:lnTo>
                    <a:pt x="655" y="130"/>
                  </a:lnTo>
                  <a:lnTo>
                    <a:pt x="646" y="115"/>
                  </a:lnTo>
                  <a:lnTo>
                    <a:pt x="636" y="100"/>
                  </a:lnTo>
                  <a:lnTo>
                    <a:pt x="623" y="88"/>
                  </a:lnTo>
                  <a:lnTo>
                    <a:pt x="611" y="78"/>
                  </a:lnTo>
                  <a:lnTo>
                    <a:pt x="603" y="67"/>
                  </a:lnTo>
                  <a:lnTo>
                    <a:pt x="593" y="59"/>
                  </a:lnTo>
                  <a:lnTo>
                    <a:pt x="579" y="53"/>
                  </a:lnTo>
                  <a:lnTo>
                    <a:pt x="562" y="49"/>
                  </a:lnTo>
                  <a:lnTo>
                    <a:pt x="544" y="48"/>
                  </a:lnTo>
                  <a:lnTo>
                    <a:pt x="514" y="50"/>
                  </a:lnTo>
                  <a:lnTo>
                    <a:pt x="476" y="56"/>
                  </a:lnTo>
                  <a:lnTo>
                    <a:pt x="435" y="60"/>
                  </a:lnTo>
                  <a:lnTo>
                    <a:pt x="411" y="60"/>
                  </a:lnTo>
                  <a:lnTo>
                    <a:pt x="382" y="57"/>
                  </a:lnTo>
                  <a:lnTo>
                    <a:pt x="353" y="51"/>
                  </a:lnTo>
                  <a:lnTo>
                    <a:pt x="329" y="45"/>
                  </a:lnTo>
                  <a:lnTo>
                    <a:pt x="308" y="39"/>
                  </a:lnTo>
                  <a:lnTo>
                    <a:pt x="288" y="32"/>
                  </a:lnTo>
                  <a:lnTo>
                    <a:pt x="272" y="23"/>
                  </a:lnTo>
                  <a:lnTo>
                    <a:pt x="261" y="19"/>
                  </a:lnTo>
                  <a:lnTo>
                    <a:pt x="251" y="15"/>
                  </a:lnTo>
                  <a:close/>
                </a:path>
              </a:pathLst>
            </a:custGeom>
            <a:solidFill>
              <a:srgbClr val="00C000"/>
            </a:solidFill>
            <a:ln w="0">
              <a:solidFill>
                <a:srgbClr val="000000"/>
              </a:solidFill>
              <a:round/>
              <a:headEnd/>
              <a:tailEnd/>
            </a:ln>
          </p:spPr>
          <p:txBody>
            <a:bodyPr/>
            <a:lstStyle/>
            <a:p>
              <a:endParaRPr lang="en-US"/>
            </a:p>
          </p:txBody>
        </p:sp>
        <p:sp>
          <p:nvSpPr>
            <p:cNvPr id="29290" name="Freeform 22"/>
            <p:cNvSpPr>
              <a:spLocks/>
            </p:cNvSpPr>
            <p:nvPr/>
          </p:nvSpPr>
          <p:spPr bwMode="auto">
            <a:xfrm>
              <a:off x="2799" y="3556"/>
              <a:ext cx="287" cy="156"/>
            </a:xfrm>
            <a:custGeom>
              <a:avLst/>
              <a:gdLst>
                <a:gd name="T0" fmla="*/ 4 w 859"/>
                <a:gd name="T1" fmla="*/ 6 h 470"/>
                <a:gd name="T2" fmla="*/ 4 w 859"/>
                <a:gd name="T3" fmla="*/ 6 h 470"/>
                <a:gd name="T4" fmla="*/ 4 w 859"/>
                <a:gd name="T5" fmla="*/ 6 h 470"/>
                <a:gd name="T6" fmla="*/ 4 w 859"/>
                <a:gd name="T7" fmla="*/ 5 h 470"/>
                <a:gd name="T8" fmla="*/ 4 w 859"/>
                <a:gd name="T9" fmla="*/ 5 h 470"/>
                <a:gd name="T10" fmla="*/ 4 w 859"/>
                <a:gd name="T11" fmla="*/ 5 h 470"/>
                <a:gd name="T12" fmla="*/ 5 w 859"/>
                <a:gd name="T13" fmla="*/ 5 h 470"/>
                <a:gd name="T14" fmla="*/ 5 w 859"/>
                <a:gd name="T15" fmla="*/ 5 h 470"/>
                <a:gd name="T16" fmla="*/ 6 w 859"/>
                <a:gd name="T17" fmla="*/ 5 h 470"/>
                <a:gd name="T18" fmla="*/ 6 w 859"/>
                <a:gd name="T19" fmla="*/ 5 h 470"/>
                <a:gd name="T20" fmla="*/ 7 w 859"/>
                <a:gd name="T21" fmla="*/ 5 h 470"/>
                <a:gd name="T22" fmla="*/ 7 w 859"/>
                <a:gd name="T23" fmla="*/ 5 h 470"/>
                <a:gd name="T24" fmla="*/ 8 w 859"/>
                <a:gd name="T25" fmla="*/ 5 h 470"/>
                <a:gd name="T26" fmla="*/ 8 w 859"/>
                <a:gd name="T27" fmla="*/ 5 h 470"/>
                <a:gd name="T28" fmla="*/ 9 w 859"/>
                <a:gd name="T29" fmla="*/ 5 h 470"/>
                <a:gd name="T30" fmla="*/ 9 w 859"/>
                <a:gd name="T31" fmla="*/ 5 h 470"/>
                <a:gd name="T32" fmla="*/ 9 w 859"/>
                <a:gd name="T33" fmla="*/ 4 h 470"/>
                <a:gd name="T34" fmla="*/ 10 w 859"/>
                <a:gd name="T35" fmla="*/ 4 h 470"/>
                <a:gd name="T36" fmla="*/ 10 w 859"/>
                <a:gd name="T37" fmla="*/ 4 h 470"/>
                <a:gd name="T38" fmla="*/ 11 w 859"/>
                <a:gd name="T39" fmla="*/ 3 h 470"/>
                <a:gd name="T40" fmla="*/ 11 w 859"/>
                <a:gd name="T41" fmla="*/ 3 h 470"/>
                <a:gd name="T42" fmla="*/ 11 w 859"/>
                <a:gd name="T43" fmla="*/ 2 h 470"/>
                <a:gd name="T44" fmla="*/ 10 w 859"/>
                <a:gd name="T45" fmla="*/ 2 h 470"/>
                <a:gd name="T46" fmla="*/ 10 w 859"/>
                <a:gd name="T47" fmla="*/ 2 h 470"/>
                <a:gd name="T48" fmla="*/ 9 w 859"/>
                <a:gd name="T49" fmla="*/ 1 h 470"/>
                <a:gd name="T50" fmla="*/ 9 w 859"/>
                <a:gd name="T51" fmla="*/ 1 h 470"/>
                <a:gd name="T52" fmla="*/ 8 w 859"/>
                <a:gd name="T53" fmla="*/ 1 h 470"/>
                <a:gd name="T54" fmla="*/ 7 w 859"/>
                <a:gd name="T55" fmla="*/ 0 h 470"/>
                <a:gd name="T56" fmla="*/ 7 w 859"/>
                <a:gd name="T57" fmla="*/ 0 h 470"/>
                <a:gd name="T58" fmla="*/ 6 w 859"/>
                <a:gd name="T59" fmla="*/ 0 h 470"/>
                <a:gd name="T60" fmla="*/ 5 w 859"/>
                <a:gd name="T61" fmla="*/ 0 h 470"/>
                <a:gd name="T62" fmla="*/ 5 w 859"/>
                <a:gd name="T63" fmla="*/ 0 h 470"/>
                <a:gd name="T64" fmla="*/ 4 w 859"/>
                <a:gd name="T65" fmla="*/ 0 h 470"/>
                <a:gd name="T66" fmla="*/ 3 w 859"/>
                <a:gd name="T67" fmla="*/ 1 h 470"/>
                <a:gd name="T68" fmla="*/ 2 w 859"/>
                <a:gd name="T69" fmla="*/ 1 h 470"/>
                <a:gd name="T70" fmla="*/ 2 w 859"/>
                <a:gd name="T71" fmla="*/ 0 h 470"/>
                <a:gd name="T72" fmla="*/ 1 w 859"/>
                <a:gd name="T73" fmla="*/ 1 h 470"/>
                <a:gd name="T74" fmla="*/ 1 w 859"/>
                <a:gd name="T75" fmla="*/ 1 h 470"/>
                <a:gd name="T76" fmla="*/ 0 w 859"/>
                <a:gd name="T77" fmla="*/ 1 h 470"/>
                <a:gd name="T78" fmla="*/ 0 w 859"/>
                <a:gd name="T79" fmla="*/ 1 h 470"/>
                <a:gd name="T80" fmla="*/ 0 w 859"/>
                <a:gd name="T81" fmla="*/ 2 h 470"/>
                <a:gd name="T82" fmla="*/ 1 w 859"/>
                <a:gd name="T83" fmla="*/ 2 h 470"/>
                <a:gd name="T84" fmla="*/ 1 w 859"/>
                <a:gd name="T85" fmla="*/ 2 h 470"/>
                <a:gd name="T86" fmla="*/ 2 w 859"/>
                <a:gd name="T87" fmla="*/ 2 h 470"/>
                <a:gd name="T88" fmla="*/ 3 w 859"/>
                <a:gd name="T89" fmla="*/ 2 h 470"/>
                <a:gd name="T90" fmla="*/ 4 w 859"/>
                <a:gd name="T91" fmla="*/ 2 h 470"/>
                <a:gd name="T92" fmla="*/ 4 w 859"/>
                <a:gd name="T93" fmla="*/ 2 h 470"/>
                <a:gd name="T94" fmla="*/ 4 w 859"/>
                <a:gd name="T95" fmla="*/ 2 h 470"/>
                <a:gd name="T96" fmla="*/ 5 w 859"/>
                <a:gd name="T97" fmla="*/ 2 h 470"/>
                <a:gd name="T98" fmla="*/ 5 w 859"/>
                <a:gd name="T99" fmla="*/ 3 h 470"/>
                <a:gd name="T100" fmla="*/ 5 w 859"/>
                <a:gd name="T101" fmla="*/ 3 h 470"/>
                <a:gd name="T102" fmla="*/ 5 w 859"/>
                <a:gd name="T103" fmla="*/ 3 h 470"/>
                <a:gd name="T104" fmla="*/ 5 w 859"/>
                <a:gd name="T105" fmla="*/ 4 h 470"/>
                <a:gd name="T106" fmla="*/ 5 w 859"/>
                <a:gd name="T107" fmla="*/ 4 h 470"/>
                <a:gd name="T108" fmla="*/ 4 w 859"/>
                <a:gd name="T109" fmla="*/ 5 h 470"/>
                <a:gd name="T110" fmla="*/ 4 w 859"/>
                <a:gd name="T111" fmla="*/ 5 h 470"/>
                <a:gd name="T112" fmla="*/ 4 w 859"/>
                <a:gd name="T113" fmla="*/ 5 h 4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9"/>
                <a:gd name="T172" fmla="*/ 0 h 470"/>
                <a:gd name="T173" fmla="*/ 859 w 859"/>
                <a:gd name="T174" fmla="*/ 470 h 47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9" h="470">
                  <a:moveTo>
                    <a:pt x="282" y="442"/>
                  </a:moveTo>
                  <a:lnTo>
                    <a:pt x="283" y="456"/>
                  </a:lnTo>
                  <a:lnTo>
                    <a:pt x="285" y="470"/>
                  </a:lnTo>
                  <a:lnTo>
                    <a:pt x="306" y="467"/>
                  </a:lnTo>
                  <a:lnTo>
                    <a:pt x="324" y="462"/>
                  </a:lnTo>
                  <a:lnTo>
                    <a:pt x="338" y="453"/>
                  </a:lnTo>
                  <a:lnTo>
                    <a:pt x="348" y="445"/>
                  </a:lnTo>
                  <a:lnTo>
                    <a:pt x="353" y="440"/>
                  </a:lnTo>
                  <a:lnTo>
                    <a:pt x="360" y="436"/>
                  </a:lnTo>
                  <a:lnTo>
                    <a:pt x="374" y="435"/>
                  </a:lnTo>
                  <a:lnTo>
                    <a:pt x="388" y="437"/>
                  </a:lnTo>
                  <a:lnTo>
                    <a:pt x="412" y="435"/>
                  </a:lnTo>
                  <a:lnTo>
                    <a:pt x="427" y="437"/>
                  </a:lnTo>
                  <a:lnTo>
                    <a:pt x="437" y="438"/>
                  </a:lnTo>
                  <a:lnTo>
                    <a:pt x="449" y="442"/>
                  </a:lnTo>
                  <a:lnTo>
                    <a:pt x="465" y="445"/>
                  </a:lnTo>
                  <a:lnTo>
                    <a:pt x="484" y="446"/>
                  </a:lnTo>
                  <a:lnTo>
                    <a:pt x="511" y="443"/>
                  </a:lnTo>
                  <a:lnTo>
                    <a:pt x="538" y="437"/>
                  </a:lnTo>
                  <a:lnTo>
                    <a:pt x="563" y="432"/>
                  </a:lnTo>
                  <a:lnTo>
                    <a:pt x="586" y="428"/>
                  </a:lnTo>
                  <a:lnTo>
                    <a:pt x="598" y="424"/>
                  </a:lnTo>
                  <a:lnTo>
                    <a:pt x="613" y="419"/>
                  </a:lnTo>
                  <a:lnTo>
                    <a:pt x="632" y="411"/>
                  </a:lnTo>
                  <a:lnTo>
                    <a:pt x="651" y="406"/>
                  </a:lnTo>
                  <a:lnTo>
                    <a:pt x="672" y="399"/>
                  </a:lnTo>
                  <a:lnTo>
                    <a:pt x="692" y="390"/>
                  </a:lnTo>
                  <a:lnTo>
                    <a:pt x="706" y="381"/>
                  </a:lnTo>
                  <a:lnTo>
                    <a:pt x="719" y="370"/>
                  </a:lnTo>
                  <a:lnTo>
                    <a:pt x="736" y="354"/>
                  </a:lnTo>
                  <a:lnTo>
                    <a:pt x="753" y="340"/>
                  </a:lnTo>
                  <a:lnTo>
                    <a:pt x="774" y="329"/>
                  </a:lnTo>
                  <a:lnTo>
                    <a:pt x="795" y="320"/>
                  </a:lnTo>
                  <a:lnTo>
                    <a:pt x="819" y="310"/>
                  </a:lnTo>
                  <a:lnTo>
                    <a:pt x="835" y="300"/>
                  </a:lnTo>
                  <a:lnTo>
                    <a:pt x="846" y="286"/>
                  </a:lnTo>
                  <a:lnTo>
                    <a:pt x="855" y="269"/>
                  </a:lnTo>
                  <a:lnTo>
                    <a:pt x="859" y="246"/>
                  </a:lnTo>
                  <a:lnTo>
                    <a:pt x="859" y="220"/>
                  </a:lnTo>
                  <a:lnTo>
                    <a:pt x="856" y="197"/>
                  </a:lnTo>
                  <a:lnTo>
                    <a:pt x="848" y="176"/>
                  </a:lnTo>
                  <a:lnTo>
                    <a:pt x="838" y="158"/>
                  </a:lnTo>
                  <a:lnTo>
                    <a:pt x="824" y="140"/>
                  </a:lnTo>
                  <a:lnTo>
                    <a:pt x="806" y="125"/>
                  </a:lnTo>
                  <a:lnTo>
                    <a:pt x="785" y="111"/>
                  </a:lnTo>
                  <a:lnTo>
                    <a:pt x="763" y="104"/>
                  </a:lnTo>
                  <a:lnTo>
                    <a:pt x="733" y="95"/>
                  </a:lnTo>
                  <a:lnTo>
                    <a:pt x="700" y="87"/>
                  </a:lnTo>
                  <a:lnTo>
                    <a:pt x="676" y="77"/>
                  </a:lnTo>
                  <a:lnTo>
                    <a:pt x="651" y="66"/>
                  </a:lnTo>
                  <a:lnTo>
                    <a:pt x="630" y="52"/>
                  </a:lnTo>
                  <a:lnTo>
                    <a:pt x="605" y="32"/>
                  </a:lnTo>
                  <a:lnTo>
                    <a:pt x="582" y="18"/>
                  </a:lnTo>
                  <a:lnTo>
                    <a:pt x="555" y="8"/>
                  </a:lnTo>
                  <a:lnTo>
                    <a:pt x="526" y="2"/>
                  </a:lnTo>
                  <a:lnTo>
                    <a:pt x="493" y="0"/>
                  </a:lnTo>
                  <a:lnTo>
                    <a:pt x="464" y="0"/>
                  </a:lnTo>
                  <a:lnTo>
                    <a:pt x="426" y="4"/>
                  </a:lnTo>
                  <a:lnTo>
                    <a:pt x="394" y="8"/>
                  </a:lnTo>
                  <a:lnTo>
                    <a:pt x="367" y="12"/>
                  </a:lnTo>
                  <a:lnTo>
                    <a:pt x="340" y="13"/>
                  </a:lnTo>
                  <a:lnTo>
                    <a:pt x="318" y="17"/>
                  </a:lnTo>
                  <a:lnTo>
                    <a:pt x="283" y="31"/>
                  </a:lnTo>
                  <a:lnTo>
                    <a:pt x="248" y="41"/>
                  </a:lnTo>
                  <a:lnTo>
                    <a:pt x="222" y="46"/>
                  </a:lnTo>
                  <a:lnTo>
                    <a:pt x="200" y="46"/>
                  </a:lnTo>
                  <a:lnTo>
                    <a:pt x="172" y="40"/>
                  </a:lnTo>
                  <a:lnTo>
                    <a:pt x="150" y="37"/>
                  </a:lnTo>
                  <a:lnTo>
                    <a:pt x="131" y="37"/>
                  </a:lnTo>
                  <a:lnTo>
                    <a:pt x="109" y="41"/>
                  </a:lnTo>
                  <a:lnTo>
                    <a:pt x="92" y="48"/>
                  </a:lnTo>
                  <a:lnTo>
                    <a:pt x="66" y="61"/>
                  </a:lnTo>
                  <a:lnTo>
                    <a:pt x="23" y="88"/>
                  </a:lnTo>
                  <a:lnTo>
                    <a:pt x="6" y="104"/>
                  </a:lnTo>
                  <a:lnTo>
                    <a:pt x="0" y="113"/>
                  </a:lnTo>
                  <a:lnTo>
                    <a:pt x="0" y="120"/>
                  </a:lnTo>
                  <a:lnTo>
                    <a:pt x="10" y="124"/>
                  </a:lnTo>
                  <a:lnTo>
                    <a:pt x="21" y="128"/>
                  </a:lnTo>
                  <a:lnTo>
                    <a:pt x="37" y="137"/>
                  </a:lnTo>
                  <a:lnTo>
                    <a:pt x="57" y="144"/>
                  </a:lnTo>
                  <a:lnTo>
                    <a:pt x="78" y="150"/>
                  </a:lnTo>
                  <a:lnTo>
                    <a:pt x="102" y="156"/>
                  </a:lnTo>
                  <a:lnTo>
                    <a:pt x="131" y="162"/>
                  </a:lnTo>
                  <a:lnTo>
                    <a:pt x="160" y="165"/>
                  </a:lnTo>
                  <a:lnTo>
                    <a:pt x="184" y="165"/>
                  </a:lnTo>
                  <a:lnTo>
                    <a:pt x="225" y="161"/>
                  </a:lnTo>
                  <a:lnTo>
                    <a:pt x="263" y="155"/>
                  </a:lnTo>
                  <a:lnTo>
                    <a:pt x="293" y="153"/>
                  </a:lnTo>
                  <a:lnTo>
                    <a:pt x="311" y="154"/>
                  </a:lnTo>
                  <a:lnTo>
                    <a:pt x="328" y="158"/>
                  </a:lnTo>
                  <a:lnTo>
                    <a:pt x="342" y="164"/>
                  </a:lnTo>
                  <a:lnTo>
                    <a:pt x="352" y="172"/>
                  </a:lnTo>
                  <a:lnTo>
                    <a:pt x="360" y="183"/>
                  </a:lnTo>
                  <a:lnTo>
                    <a:pt x="372" y="193"/>
                  </a:lnTo>
                  <a:lnTo>
                    <a:pt x="385" y="205"/>
                  </a:lnTo>
                  <a:lnTo>
                    <a:pt x="395" y="220"/>
                  </a:lnTo>
                  <a:lnTo>
                    <a:pt x="404" y="235"/>
                  </a:lnTo>
                  <a:lnTo>
                    <a:pt x="407" y="249"/>
                  </a:lnTo>
                  <a:lnTo>
                    <a:pt x="408" y="263"/>
                  </a:lnTo>
                  <a:lnTo>
                    <a:pt x="405" y="279"/>
                  </a:lnTo>
                  <a:lnTo>
                    <a:pt x="396" y="295"/>
                  </a:lnTo>
                  <a:lnTo>
                    <a:pt x="386" y="312"/>
                  </a:lnTo>
                  <a:lnTo>
                    <a:pt x="378" y="332"/>
                  </a:lnTo>
                  <a:lnTo>
                    <a:pt x="372" y="351"/>
                  </a:lnTo>
                  <a:lnTo>
                    <a:pt x="364" y="378"/>
                  </a:lnTo>
                  <a:lnTo>
                    <a:pt x="358" y="391"/>
                  </a:lnTo>
                  <a:lnTo>
                    <a:pt x="346" y="408"/>
                  </a:lnTo>
                  <a:lnTo>
                    <a:pt x="333" y="420"/>
                  </a:lnTo>
                  <a:lnTo>
                    <a:pt x="316" y="431"/>
                  </a:lnTo>
                  <a:lnTo>
                    <a:pt x="299" y="437"/>
                  </a:lnTo>
                  <a:lnTo>
                    <a:pt x="282" y="442"/>
                  </a:lnTo>
                  <a:close/>
                </a:path>
              </a:pathLst>
            </a:custGeom>
            <a:solidFill>
              <a:srgbClr val="00C000"/>
            </a:solidFill>
            <a:ln w="0">
              <a:solidFill>
                <a:srgbClr val="000000"/>
              </a:solidFill>
              <a:round/>
              <a:headEnd/>
              <a:tailEnd/>
            </a:ln>
          </p:spPr>
          <p:txBody>
            <a:bodyPr/>
            <a:lstStyle/>
            <a:p>
              <a:endParaRPr lang="en-US"/>
            </a:p>
          </p:txBody>
        </p:sp>
        <p:sp>
          <p:nvSpPr>
            <p:cNvPr id="29291" name="Freeform 23"/>
            <p:cNvSpPr>
              <a:spLocks/>
            </p:cNvSpPr>
            <p:nvPr/>
          </p:nvSpPr>
          <p:spPr bwMode="auto">
            <a:xfrm>
              <a:off x="3030" y="3609"/>
              <a:ext cx="159" cy="104"/>
            </a:xfrm>
            <a:custGeom>
              <a:avLst/>
              <a:gdLst>
                <a:gd name="T0" fmla="*/ 2 w 478"/>
                <a:gd name="T1" fmla="*/ 0 h 310"/>
                <a:gd name="T2" fmla="*/ 2 w 478"/>
                <a:gd name="T3" fmla="*/ 0 h 310"/>
                <a:gd name="T4" fmla="*/ 3 w 478"/>
                <a:gd name="T5" fmla="*/ 0 h 310"/>
                <a:gd name="T6" fmla="*/ 3 w 478"/>
                <a:gd name="T7" fmla="*/ 0 h 310"/>
                <a:gd name="T8" fmla="*/ 4 w 478"/>
                <a:gd name="T9" fmla="*/ 0 h 310"/>
                <a:gd name="T10" fmla="*/ 4 w 478"/>
                <a:gd name="T11" fmla="*/ 1 h 310"/>
                <a:gd name="T12" fmla="*/ 4 w 478"/>
                <a:gd name="T13" fmla="*/ 1 h 310"/>
                <a:gd name="T14" fmla="*/ 5 w 478"/>
                <a:gd name="T15" fmla="*/ 1 h 310"/>
                <a:gd name="T16" fmla="*/ 5 w 478"/>
                <a:gd name="T17" fmla="*/ 1 h 310"/>
                <a:gd name="T18" fmla="*/ 5 w 478"/>
                <a:gd name="T19" fmla="*/ 1 h 310"/>
                <a:gd name="T20" fmla="*/ 6 w 478"/>
                <a:gd name="T21" fmla="*/ 1 h 310"/>
                <a:gd name="T22" fmla="*/ 6 w 478"/>
                <a:gd name="T23" fmla="*/ 2 h 310"/>
                <a:gd name="T24" fmla="*/ 6 w 478"/>
                <a:gd name="T25" fmla="*/ 2 h 310"/>
                <a:gd name="T26" fmla="*/ 6 w 478"/>
                <a:gd name="T27" fmla="*/ 2 h 310"/>
                <a:gd name="T28" fmla="*/ 6 w 478"/>
                <a:gd name="T29" fmla="*/ 3 h 310"/>
                <a:gd name="T30" fmla="*/ 5 w 478"/>
                <a:gd name="T31" fmla="*/ 3 h 310"/>
                <a:gd name="T32" fmla="*/ 5 w 478"/>
                <a:gd name="T33" fmla="*/ 3 h 310"/>
                <a:gd name="T34" fmla="*/ 5 w 478"/>
                <a:gd name="T35" fmla="*/ 3 h 310"/>
                <a:gd name="T36" fmla="*/ 5 w 478"/>
                <a:gd name="T37" fmla="*/ 4 h 310"/>
                <a:gd name="T38" fmla="*/ 4 w 478"/>
                <a:gd name="T39" fmla="*/ 4 h 310"/>
                <a:gd name="T40" fmla="*/ 4 w 478"/>
                <a:gd name="T41" fmla="*/ 4 h 310"/>
                <a:gd name="T42" fmla="*/ 3 w 478"/>
                <a:gd name="T43" fmla="*/ 4 h 310"/>
                <a:gd name="T44" fmla="*/ 3 w 478"/>
                <a:gd name="T45" fmla="*/ 4 h 310"/>
                <a:gd name="T46" fmla="*/ 3 w 478"/>
                <a:gd name="T47" fmla="*/ 4 h 310"/>
                <a:gd name="T48" fmla="*/ 3 w 478"/>
                <a:gd name="T49" fmla="*/ 3 h 310"/>
                <a:gd name="T50" fmla="*/ 2 w 478"/>
                <a:gd name="T51" fmla="*/ 3 h 310"/>
                <a:gd name="T52" fmla="*/ 2 w 478"/>
                <a:gd name="T53" fmla="*/ 3 h 310"/>
                <a:gd name="T54" fmla="*/ 2 w 478"/>
                <a:gd name="T55" fmla="*/ 3 h 310"/>
                <a:gd name="T56" fmla="*/ 2 w 478"/>
                <a:gd name="T57" fmla="*/ 3 h 310"/>
                <a:gd name="T58" fmla="*/ 1 w 478"/>
                <a:gd name="T59" fmla="*/ 3 h 310"/>
                <a:gd name="T60" fmla="*/ 1 w 478"/>
                <a:gd name="T61" fmla="*/ 3 h 310"/>
                <a:gd name="T62" fmla="*/ 1 w 478"/>
                <a:gd name="T63" fmla="*/ 3 h 310"/>
                <a:gd name="T64" fmla="*/ 0 w 478"/>
                <a:gd name="T65" fmla="*/ 3 h 310"/>
                <a:gd name="T66" fmla="*/ 0 w 478"/>
                <a:gd name="T67" fmla="*/ 3 h 310"/>
                <a:gd name="T68" fmla="*/ 0 w 478"/>
                <a:gd name="T69" fmla="*/ 3 h 310"/>
                <a:gd name="T70" fmla="*/ 0 w 478"/>
                <a:gd name="T71" fmla="*/ 3 h 310"/>
                <a:gd name="T72" fmla="*/ 0 w 478"/>
                <a:gd name="T73" fmla="*/ 3 h 310"/>
                <a:gd name="T74" fmla="*/ 1 w 478"/>
                <a:gd name="T75" fmla="*/ 2 h 310"/>
                <a:gd name="T76" fmla="*/ 1 w 478"/>
                <a:gd name="T77" fmla="*/ 2 h 310"/>
                <a:gd name="T78" fmla="*/ 2 w 478"/>
                <a:gd name="T79" fmla="*/ 2 h 310"/>
                <a:gd name="T80" fmla="*/ 2 w 478"/>
                <a:gd name="T81" fmla="*/ 2 h 310"/>
                <a:gd name="T82" fmla="*/ 2 w 478"/>
                <a:gd name="T83" fmla="*/ 1 h 310"/>
                <a:gd name="T84" fmla="*/ 2 w 478"/>
                <a:gd name="T85" fmla="*/ 0 h 3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8"/>
                <a:gd name="T130" fmla="*/ 0 h 310"/>
                <a:gd name="T131" fmla="*/ 478 w 478"/>
                <a:gd name="T132" fmla="*/ 310 h 3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8" h="310">
                  <a:moveTo>
                    <a:pt x="156" y="15"/>
                  </a:moveTo>
                  <a:lnTo>
                    <a:pt x="172" y="8"/>
                  </a:lnTo>
                  <a:lnTo>
                    <a:pt x="185" y="3"/>
                  </a:lnTo>
                  <a:lnTo>
                    <a:pt x="200" y="1"/>
                  </a:lnTo>
                  <a:lnTo>
                    <a:pt x="213" y="0"/>
                  </a:lnTo>
                  <a:lnTo>
                    <a:pt x="230" y="1"/>
                  </a:lnTo>
                  <a:lnTo>
                    <a:pt x="244" y="2"/>
                  </a:lnTo>
                  <a:lnTo>
                    <a:pt x="259" y="6"/>
                  </a:lnTo>
                  <a:lnTo>
                    <a:pt x="277" y="14"/>
                  </a:lnTo>
                  <a:lnTo>
                    <a:pt x="291" y="23"/>
                  </a:lnTo>
                  <a:lnTo>
                    <a:pt x="305" y="35"/>
                  </a:lnTo>
                  <a:lnTo>
                    <a:pt x="316" y="47"/>
                  </a:lnTo>
                  <a:lnTo>
                    <a:pt x="328" y="63"/>
                  </a:lnTo>
                  <a:lnTo>
                    <a:pt x="336" y="71"/>
                  </a:lnTo>
                  <a:lnTo>
                    <a:pt x="348" y="76"/>
                  </a:lnTo>
                  <a:lnTo>
                    <a:pt x="372" y="79"/>
                  </a:lnTo>
                  <a:lnTo>
                    <a:pt x="414" y="82"/>
                  </a:lnTo>
                  <a:lnTo>
                    <a:pt x="426" y="84"/>
                  </a:lnTo>
                  <a:lnTo>
                    <a:pt x="437" y="89"/>
                  </a:lnTo>
                  <a:lnTo>
                    <a:pt x="445" y="94"/>
                  </a:lnTo>
                  <a:lnTo>
                    <a:pt x="450" y="102"/>
                  </a:lnTo>
                  <a:lnTo>
                    <a:pt x="453" y="113"/>
                  </a:lnTo>
                  <a:lnTo>
                    <a:pt x="456" y="125"/>
                  </a:lnTo>
                  <a:lnTo>
                    <a:pt x="458" y="137"/>
                  </a:lnTo>
                  <a:lnTo>
                    <a:pt x="463" y="148"/>
                  </a:lnTo>
                  <a:lnTo>
                    <a:pt x="472" y="166"/>
                  </a:lnTo>
                  <a:lnTo>
                    <a:pt x="476" y="179"/>
                  </a:lnTo>
                  <a:lnTo>
                    <a:pt x="478" y="192"/>
                  </a:lnTo>
                  <a:lnTo>
                    <a:pt x="475" y="202"/>
                  </a:lnTo>
                  <a:lnTo>
                    <a:pt x="470" y="212"/>
                  </a:lnTo>
                  <a:lnTo>
                    <a:pt x="463" y="218"/>
                  </a:lnTo>
                  <a:lnTo>
                    <a:pt x="444" y="228"/>
                  </a:lnTo>
                  <a:lnTo>
                    <a:pt x="424" y="237"/>
                  </a:lnTo>
                  <a:lnTo>
                    <a:pt x="411" y="247"/>
                  </a:lnTo>
                  <a:lnTo>
                    <a:pt x="401" y="256"/>
                  </a:lnTo>
                  <a:lnTo>
                    <a:pt x="394" y="267"/>
                  </a:lnTo>
                  <a:lnTo>
                    <a:pt x="384" y="287"/>
                  </a:lnTo>
                  <a:lnTo>
                    <a:pt x="376" y="298"/>
                  </a:lnTo>
                  <a:lnTo>
                    <a:pt x="366" y="305"/>
                  </a:lnTo>
                  <a:lnTo>
                    <a:pt x="355" y="309"/>
                  </a:lnTo>
                  <a:lnTo>
                    <a:pt x="337" y="310"/>
                  </a:lnTo>
                  <a:lnTo>
                    <a:pt x="317" y="309"/>
                  </a:lnTo>
                  <a:lnTo>
                    <a:pt x="298" y="305"/>
                  </a:lnTo>
                  <a:lnTo>
                    <a:pt x="276" y="296"/>
                  </a:lnTo>
                  <a:lnTo>
                    <a:pt x="268" y="294"/>
                  </a:lnTo>
                  <a:lnTo>
                    <a:pt x="254" y="290"/>
                  </a:lnTo>
                  <a:lnTo>
                    <a:pt x="238" y="285"/>
                  </a:lnTo>
                  <a:lnTo>
                    <a:pt x="227" y="280"/>
                  </a:lnTo>
                  <a:lnTo>
                    <a:pt x="210" y="270"/>
                  </a:lnTo>
                  <a:lnTo>
                    <a:pt x="199" y="265"/>
                  </a:lnTo>
                  <a:lnTo>
                    <a:pt x="184" y="263"/>
                  </a:lnTo>
                  <a:lnTo>
                    <a:pt x="177" y="263"/>
                  </a:lnTo>
                  <a:lnTo>
                    <a:pt x="161" y="263"/>
                  </a:lnTo>
                  <a:lnTo>
                    <a:pt x="142" y="265"/>
                  </a:lnTo>
                  <a:lnTo>
                    <a:pt x="134" y="265"/>
                  </a:lnTo>
                  <a:lnTo>
                    <a:pt x="112" y="268"/>
                  </a:lnTo>
                  <a:lnTo>
                    <a:pt x="84" y="267"/>
                  </a:lnTo>
                  <a:lnTo>
                    <a:pt x="72" y="265"/>
                  </a:lnTo>
                  <a:lnTo>
                    <a:pt x="60" y="261"/>
                  </a:lnTo>
                  <a:lnTo>
                    <a:pt x="50" y="254"/>
                  </a:lnTo>
                  <a:lnTo>
                    <a:pt x="41" y="250"/>
                  </a:lnTo>
                  <a:lnTo>
                    <a:pt x="31" y="247"/>
                  </a:lnTo>
                  <a:lnTo>
                    <a:pt x="26" y="246"/>
                  </a:lnTo>
                  <a:lnTo>
                    <a:pt x="20" y="243"/>
                  </a:lnTo>
                  <a:lnTo>
                    <a:pt x="12" y="242"/>
                  </a:lnTo>
                  <a:lnTo>
                    <a:pt x="6" y="239"/>
                  </a:lnTo>
                  <a:lnTo>
                    <a:pt x="1" y="234"/>
                  </a:lnTo>
                  <a:lnTo>
                    <a:pt x="0" y="229"/>
                  </a:lnTo>
                  <a:lnTo>
                    <a:pt x="14" y="220"/>
                  </a:lnTo>
                  <a:lnTo>
                    <a:pt x="27" y="209"/>
                  </a:lnTo>
                  <a:lnTo>
                    <a:pt x="44" y="193"/>
                  </a:lnTo>
                  <a:lnTo>
                    <a:pt x="61" y="179"/>
                  </a:lnTo>
                  <a:lnTo>
                    <a:pt x="82" y="168"/>
                  </a:lnTo>
                  <a:lnTo>
                    <a:pt x="103" y="159"/>
                  </a:lnTo>
                  <a:lnTo>
                    <a:pt x="127" y="149"/>
                  </a:lnTo>
                  <a:lnTo>
                    <a:pt x="143" y="139"/>
                  </a:lnTo>
                  <a:lnTo>
                    <a:pt x="154" y="125"/>
                  </a:lnTo>
                  <a:lnTo>
                    <a:pt x="163" y="108"/>
                  </a:lnTo>
                  <a:lnTo>
                    <a:pt x="167" y="85"/>
                  </a:lnTo>
                  <a:lnTo>
                    <a:pt x="167" y="59"/>
                  </a:lnTo>
                  <a:lnTo>
                    <a:pt x="164" y="36"/>
                  </a:lnTo>
                  <a:lnTo>
                    <a:pt x="156" y="15"/>
                  </a:lnTo>
                  <a:close/>
                </a:path>
              </a:pathLst>
            </a:custGeom>
            <a:solidFill>
              <a:srgbClr val="00C000"/>
            </a:solidFill>
            <a:ln w="0">
              <a:solidFill>
                <a:srgbClr val="000000"/>
              </a:solidFill>
              <a:round/>
              <a:headEnd/>
              <a:tailEnd/>
            </a:ln>
          </p:spPr>
          <p:txBody>
            <a:bodyPr/>
            <a:lstStyle/>
            <a:p>
              <a:endParaRPr lang="en-US"/>
            </a:p>
          </p:txBody>
        </p:sp>
        <p:sp>
          <p:nvSpPr>
            <p:cNvPr id="29292" name="Freeform 24"/>
            <p:cNvSpPr>
              <a:spLocks/>
            </p:cNvSpPr>
            <p:nvPr/>
          </p:nvSpPr>
          <p:spPr bwMode="auto">
            <a:xfrm>
              <a:off x="2822" y="3686"/>
              <a:ext cx="55" cy="33"/>
            </a:xfrm>
            <a:custGeom>
              <a:avLst/>
              <a:gdLst>
                <a:gd name="T0" fmla="*/ 0 w 165"/>
                <a:gd name="T1" fmla="*/ 0 h 100"/>
                <a:gd name="T2" fmla="*/ 0 w 165"/>
                <a:gd name="T3" fmla="*/ 0 h 100"/>
                <a:gd name="T4" fmla="*/ 0 w 165"/>
                <a:gd name="T5" fmla="*/ 0 h 100"/>
                <a:gd name="T6" fmla="*/ 0 w 165"/>
                <a:gd name="T7" fmla="*/ 0 h 100"/>
                <a:gd name="T8" fmla="*/ 1 w 165"/>
                <a:gd name="T9" fmla="*/ 0 h 100"/>
                <a:gd name="T10" fmla="*/ 1 w 165"/>
                <a:gd name="T11" fmla="*/ 1 h 100"/>
                <a:gd name="T12" fmla="*/ 1 w 165"/>
                <a:gd name="T13" fmla="*/ 1 h 100"/>
                <a:gd name="T14" fmla="*/ 1 w 165"/>
                <a:gd name="T15" fmla="*/ 1 h 100"/>
                <a:gd name="T16" fmla="*/ 2 w 165"/>
                <a:gd name="T17" fmla="*/ 1 h 100"/>
                <a:gd name="T18" fmla="*/ 2 w 165"/>
                <a:gd name="T19" fmla="*/ 1 h 100"/>
                <a:gd name="T20" fmla="*/ 2 w 165"/>
                <a:gd name="T21" fmla="*/ 1 h 100"/>
                <a:gd name="T22" fmla="*/ 2 w 165"/>
                <a:gd name="T23" fmla="*/ 1 h 100"/>
                <a:gd name="T24" fmla="*/ 2 w 165"/>
                <a:gd name="T25" fmla="*/ 1 h 100"/>
                <a:gd name="T26" fmla="*/ 2 w 165"/>
                <a:gd name="T27" fmla="*/ 1 h 100"/>
                <a:gd name="T28" fmla="*/ 2 w 165"/>
                <a:gd name="T29" fmla="*/ 1 h 100"/>
                <a:gd name="T30" fmla="*/ 2 w 165"/>
                <a:gd name="T31" fmla="*/ 1 h 100"/>
                <a:gd name="T32" fmla="*/ 2 w 165"/>
                <a:gd name="T33" fmla="*/ 1 h 100"/>
                <a:gd name="T34" fmla="*/ 2 w 165"/>
                <a:gd name="T35" fmla="*/ 1 h 100"/>
                <a:gd name="T36" fmla="*/ 2 w 165"/>
                <a:gd name="T37" fmla="*/ 1 h 100"/>
                <a:gd name="T38" fmla="*/ 2 w 165"/>
                <a:gd name="T39" fmla="*/ 1 h 100"/>
                <a:gd name="T40" fmla="*/ 2 w 165"/>
                <a:gd name="T41" fmla="*/ 0 h 100"/>
                <a:gd name="T42" fmla="*/ 2 w 165"/>
                <a:gd name="T43" fmla="*/ 0 h 100"/>
                <a:gd name="T44" fmla="*/ 2 w 165"/>
                <a:gd name="T45" fmla="*/ 0 h 100"/>
                <a:gd name="T46" fmla="*/ 1 w 165"/>
                <a:gd name="T47" fmla="*/ 0 h 100"/>
                <a:gd name="T48" fmla="*/ 1 w 165"/>
                <a:gd name="T49" fmla="*/ 0 h 100"/>
                <a:gd name="T50" fmla="*/ 1 w 165"/>
                <a:gd name="T51" fmla="*/ 0 h 100"/>
                <a:gd name="T52" fmla="*/ 1 w 165"/>
                <a:gd name="T53" fmla="*/ 0 h 100"/>
                <a:gd name="T54" fmla="*/ 1 w 165"/>
                <a:gd name="T55" fmla="*/ 0 h 100"/>
                <a:gd name="T56" fmla="*/ 0 w 165"/>
                <a:gd name="T57" fmla="*/ 0 h 100"/>
                <a:gd name="T58" fmla="*/ 0 w 165"/>
                <a:gd name="T59" fmla="*/ 0 h 100"/>
                <a:gd name="T60" fmla="*/ 0 w 165"/>
                <a:gd name="T61" fmla="*/ 0 h 1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5"/>
                <a:gd name="T94" fmla="*/ 0 h 100"/>
                <a:gd name="T95" fmla="*/ 165 w 165"/>
                <a:gd name="T96" fmla="*/ 100 h 1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5" h="100">
                  <a:moveTo>
                    <a:pt x="0" y="13"/>
                  </a:moveTo>
                  <a:lnTo>
                    <a:pt x="7" y="17"/>
                  </a:lnTo>
                  <a:lnTo>
                    <a:pt x="19" y="19"/>
                  </a:lnTo>
                  <a:lnTo>
                    <a:pt x="31" y="26"/>
                  </a:lnTo>
                  <a:lnTo>
                    <a:pt x="49" y="38"/>
                  </a:lnTo>
                  <a:lnTo>
                    <a:pt x="72" y="58"/>
                  </a:lnTo>
                  <a:lnTo>
                    <a:pt x="92" y="78"/>
                  </a:lnTo>
                  <a:lnTo>
                    <a:pt x="111" y="92"/>
                  </a:lnTo>
                  <a:lnTo>
                    <a:pt x="124" y="98"/>
                  </a:lnTo>
                  <a:lnTo>
                    <a:pt x="132" y="100"/>
                  </a:lnTo>
                  <a:lnTo>
                    <a:pt x="140" y="99"/>
                  </a:lnTo>
                  <a:lnTo>
                    <a:pt x="147" y="98"/>
                  </a:lnTo>
                  <a:lnTo>
                    <a:pt x="155" y="95"/>
                  </a:lnTo>
                  <a:lnTo>
                    <a:pt x="165" y="91"/>
                  </a:lnTo>
                  <a:lnTo>
                    <a:pt x="165" y="88"/>
                  </a:lnTo>
                  <a:lnTo>
                    <a:pt x="163" y="66"/>
                  </a:lnTo>
                  <a:lnTo>
                    <a:pt x="159" y="54"/>
                  </a:lnTo>
                  <a:lnTo>
                    <a:pt x="155" y="43"/>
                  </a:lnTo>
                  <a:lnTo>
                    <a:pt x="148" y="35"/>
                  </a:lnTo>
                  <a:lnTo>
                    <a:pt x="137" y="31"/>
                  </a:lnTo>
                  <a:lnTo>
                    <a:pt x="123" y="26"/>
                  </a:lnTo>
                  <a:lnTo>
                    <a:pt x="107" y="18"/>
                  </a:lnTo>
                  <a:lnTo>
                    <a:pt x="90" y="10"/>
                  </a:lnTo>
                  <a:lnTo>
                    <a:pt x="76" y="4"/>
                  </a:lnTo>
                  <a:lnTo>
                    <a:pt x="63" y="0"/>
                  </a:lnTo>
                  <a:lnTo>
                    <a:pt x="45" y="0"/>
                  </a:lnTo>
                  <a:lnTo>
                    <a:pt x="31" y="5"/>
                  </a:lnTo>
                  <a:lnTo>
                    <a:pt x="12" y="11"/>
                  </a:lnTo>
                  <a:lnTo>
                    <a:pt x="0" y="13"/>
                  </a:lnTo>
                  <a:close/>
                </a:path>
              </a:pathLst>
            </a:custGeom>
            <a:solidFill>
              <a:srgbClr val="00C000"/>
            </a:solidFill>
            <a:ln w="0">
              <a:solidFill>
                <a:srgbClr val="000000"/>
              </a:solidFill>
              <a:round/>
              <a:headEnd/>
              <a:tailEnd/>
            </a:ln>
          </p:spPr>
          <p:txBody>
            <a:bodyPr/>
            <a:lstStyle/>
            <a:p>
              <a:endParaRPr lang="en-US"/>
            </a:p>
          </p:txBody>
        </p:sp>
        <p:sp>
          <p:nvSpPr>
            <p:cNvPr id="29293" name="Freeform 25"/>
            <p:cNvSpPr>
              <a:spLocks/>
            </p:cNvSpPr>
            <p:nvPr/>
          </p:nvSpPr>
          <p:spPr bwMode="auto">
            <a:xfrm>
              <a:off x="3030" y="3615"/>
              <a:ext cx="56" cy="71"/>
            </a:xfrm>
            <a:custGeom>
              <a:avLst/>
              <a:gdLst>
                <a:gd name="T0" fmla="*/ 0 w 166"/>
                <a:gd name="T1" fmla="*/ 3 h 213"/>
                <a:gd name="T2" fmla="*/ 0 w 166"/>
                <a:gd name="T3" fmla="*/ 3 h 213"/>
                <a:gd name="T4" fmla="*/ 0 w 166"/>
                <a:gd name="T5" fmla="*/ 2 h 213"/>
                <a:gd name="T6" fmla="*/ 1 w 166"/>
                <a:gd name="T7" fmla="*/ 2 h 213"/>
                <a:gd name="T8" fmla="*/ 1 w 166"/>
                <a:gd name="T9" fmla="*/ 2 h 213"/>
                <a:gd name="T10" fmla="*/ 1 w 166"/>
                <a:gd name="T11" fmla="*/ 2 h 213"/>
                <a:gd name="T12" fmla="*/ 1 w 166"/>
                <a:gd name="T13" fmla="*/ 2 h 213"/>
                <a:gd name="T14" fmla="*/ 2 w 166"/>
                <a:gd name="T15" fmla="*/ 2 h 213"/>
                <a:gd name="T16" fmla="*/ 2 w 166"/>
                <a:gd name="T17" fmla="*/ 2 h 213"/>
                <a:gd name="T18" fmla="*/ 2 w 166"/>
                <a:gd name="T19" fmla="*/ 1 h 213"/>
                <a:gd name="T20" fmla="*/ 2 w 166"/>
                <a:gd name="T21" fmla="*/ 1 h 213"/>
                <a:gd name="T22" fmla="*/ 2 w 166"/>
                <a:gd name="T23" fmla="*/ 1 h 213"/>
                <a:gd name="T24" fmla="*/ 2 w 166"/>
                <a:gd name="T25" fmla="*/ 1 h 213"/>
                <a:gd name="T26" fmla="*/ 2 w 166"/>
                <a:gd name="T27" fmla="*/ 0 h 213"/>
                <a:gd name="T28" fmla="*/ 2 w 166"/>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213"/>
                <a:gd name="T47" fmla="*/ 166 w 166"/>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213">
                  <a:moveTo>
                    <a:pt x="0" y="213"/>
                  </a:moveTo>
                  <a:lnTo>
                    <a:pt x="14" y="204"/>
                  </a:lnTo>
                  <a:lnTo>
                    <a:pt x="27" y="193"/>
                  </a:lnTo>
                  <a:lnTo>
                    <a:pt x="44" y="177"/>
                  </a:lnTo>
                  <a:lnTo>
                    <a:pt x="60" y="163"/>
                  </a:lnTo>
                  <a:lnTo>
                    <a:pt x="81" y="152"/>
                  </a:lnTo>
                  <a:lnTo>
                    <a:pt x="102" y="143"/>
                  </a:lnTo>
                  <a:lnTo>
                    <a:pt x="126" y="133"/>
                  </a:lnTo>
                  <a:lnTo>
                    <a:pt x="142" y="123"/>
                  </a:lnTo>
                  <a:lnTo>
                    <a:pt x="153" y="109"/>
                  </a:lnTo>
                  <a:lnTo>
                    <a:pt x="162" y="94"/>
                  </a:lnTo>
                  <a:lnTo>
                    <a:pt x="166" y="71"/>
                  </a:lnTo>
                  <a:lnTo>
                    <a:pt x="166" y="44"/>
                  </a:lnTo>
                  <a:lnTo>
                    <a:pt x="163" y="21"/>
                  </a:lnTo>
                  <a:lnTo>
                    <a:pt x="155" y="0"/>
                  </a:lnTo>
                </a:path>
              </a:pathLst>
            </a:custGeom>
            <a:noFill/>
            <a:ln w="0">
              <a:solidFill>
                <a:srgbClr val="000000"/>
              </a:solidFill>
              <a:round/>
              <a:headEnd/>
              <a:tailEnd/>
            </a:ln>
          </p:spPr>
          <p:txBody>
            <a:bodyPr/>
            <a:lstStyle/>
            <a:p>
              <a:endParaRPr lang="en-US"/>
            </a:p>
          </p:txBody>
        </p:sp>
        <p:sp>
          <p:nvSpPr>
            <p:cNvPr id="29294" name="Freeform 26"/>
            <p:cNvSpPr>
              <a:spLocks/>
            </p:cNvSpPr>
            <p:nvPr/>
          </p:nvSpPr>
          <p:spPr bwMode="auto">
            <a:xfrm>
              <a:off x="3009" y="2533"/>
              <a:ext cx="116" cy="105"/>
            </a:xfrm>
            <a:custGeom>
              <a:avLst/>
              <a:gdLst>
                <a:gd name="T0" fmla="*/ 1 w 348"/>
                <a:gd name="T1" fmla="*/ 3 h 315"/>
                <a:gd name="T2" fmla="*/ 2 w 348"/>
                <a:gd name="T3" fmla="*/ 3 h 315"/>
                <a:gd name="T4" fmla="*/ 2 w 348"/>
                <a:gd name="T5" fmla="*/ 3 h 315"/>
                <a:gd name="T6" fmla="*/ 2 w 348"/>
                <a:gd name="T7" fmla="*/ 2 h 315"/>
                <a:gd name="T8" fmla="*/ 3 w 348"/>
                <a:gd name="T9" fmla="*/ 2 h 315"/>
                <a:gd name="T10" fmla="*/ 3 w 348"/>
                <a:gd name="T11" fmla="*/ 2 h 315"/>
                <a:gd name="T12" fmla="*/ 4 w 348"/>
                <a:gd name="T13" fmla="*/ 1 h 315"/>
                <a:gd name="T14" fmla="*/ 4 w 348"/>
                <a:gd name="T15" fmla="*/ 0 h 315"/>
                <a:gd name="T16" fmla="*/ 4 w 348"/>
                <a:gd name="T17" fmla="*/ 0 h 315"/>
                <a:gd name="T18" fmla="*/ 4 w 348"/>
                <a:gd name="T19" fmla="*/ 1 h 315"/>
                <a:gd name="T20" fmla="*/ 4 w 348"/>
                <a:gd name="T21" fmla="*/ 1 h 315"/>
                <a:gd name="T22" fmla="*/ 3 w 348"/>
                <a:gd name="T23" fmla="*/ 1 h 315"/>
                <a:gd name="T24" fmla="*/ 3 w 348"/>
                <a:gd name="T25" fmla="*/ 1 h 315"/>
                <a:gd name="T26" fmla="*/ 3 w 348"/>
                <a:gd name="T27" fmla="*/ 0 h 315"/>
                <a:gd name="T28" fmla="*/ 3 w 348"/>
                <a:gd name="T29" fmla="*/ 0 h 315"/>
                <a:gd name="T30" fmla="*/ 3 w 348"/>
                <a:gd name="T31" fmla="*/ 0 h 315"/>
                <a:gd name="T32" fmla="*/ 3 w 348"/>
                <a:gd name="T33" fmla="*/ 0 h 315"/>
                <a:gd name="T34" fmla="*/ 3 w 348"/>
                <a:gd name="T35" fmla="*/ 1 h 315"/>
                <a:gd name="T36" fmla="*/ 3 w 348"/>
                <a:gd name="T37" fmla="*/ 1 h 315"/>
                <a:gd name="T38" fmla="*/ 3 w 348"/>
                <a:gd name="T39" fmla="*/ 1 h 315"/>
                <a:gd name="T40" fmla="*/ 2 w 348"/>
                <a:gd name="T41" fmla="*/ 1 h 315"/>
                <a:gd name="T42" fmla="*/ 2 w 348"/>
                <a:gd name="T43" fmla="*/ 2 h 315"/>
                <a:gd name="T44" fmla="*/ 2 w 348"/>
                <a:gd name="T45" fmla="*/ 2 h 315"/>
                <a:gd name="T46" fmla="*/ 2 w 348"/>
                <a:gd name="T47" fmla="*/ 1 h 315"/>
                <a:gd name="T48" fmla="*/ 1 w 348"/>
                <a:gd name="T49" fmla="*/ 1 h 315"/>
                <a:gd name="T50" fmla="*/ 1 w 348"/>
                <a:gd name="T51" fmla="*/ 1 h 315"/>
                <a:gd name="T52" fmla="*/ 1 w 348"/>
                <a:gd name="T53" fmla="*/ 1 h 315"/>
                <a:gd name="T54" fmla="*/ 2 w 348"/>
                <a:gd name="T55" fmla="*/ 2 h 315"/>
                <a:gd name="T56" fmla="*/ 2 w 348"/>
                <a:gd name="T57" fmla="*/ 2 h 315"/>
                <a:gd name="T58" fmla="*/ 1 w 348"/>
                <a:gd name="T59" fmla="*/ 2 h 315"/>
                <a:gd name="T60" fmla="*/ 1 w 348"/>
                <a:gd name="T61" fmla="*/ 2 h 315"/>
                <a:gd name="T62" fmla="*/ 1 w 348"/>
                <a:gd name="T63" fmla="*/ 2 h 315"/>
                <a:gd name="T64" fmla="*/ 1 w 348"/>
                <a:gd name="T65" fmla="*/ 2 h 315"/>
                <a:gd name="T66" fmla="*/ 1 w 348"/>
                <a:gd name="T67" fmla="*/ 1 h 315"/>
                <a:gd name="T68" fmla="*/ 1 w 348"/>
                <a:gd name="T69" fmla="*/ 0 h 315"/>
                <a:gd name="T70" fmla="*/ 1 w 348"/>
                <a:gd name="T71" fmla="*/ 0 h 315"/>
                <a:gd name="T72" fmla="*/ 1 w 348"/>
                <a:gd name="T73" fmla="*/ 0 h 315"/>
                <a:gd name="T74" fmla="*/ 1 w 348"/>
                <a:gd name="T75" fmla="*/ 1 h 315"/>
                <a:gd name="T76" fmla="*/ 1 w 348"/>
                <a:gd name="T77" fmla="*/ 1 h 315"/>
                <a:gd name="T78" fmla="*/ 0 w 348"/>
                <a:gd name="T79" fmla="*/ 2 h 315"/>
                <a:gd name="T80" fmla="*/ 0 w 348"/>
                <a:gd name="T81" fmla="*/ 1 h 315"/>
                <a:gd name="T82" fmla="*/ 0 w 348"/>
                <a:gd name="T83" fmla="*/ 1 h 315"/>
                <a:gd name="T84" fmla="*/ 0 w 348"/>
                <a:gd name="T85" fmla="*/ 0 h 315"/>
                <a:gd name="T86" fmla="*/ 0 w 348"/>
                <a:gd name="T87" fmla="*/ 1 h 315"/>
                <a:gd name="T88" fmla="*/ 0 w 348"/>
                <a:gd name="T89" fmla="*/ 1 h 315"/>
                <a:gd name="T90" fmla="*/ 0 w 348"/>
                <a:gd name="T91" fmla="*/ 2 h 315"/>
                <a:gd name="T92" fmla="*/ 0 w 348"/>
                <a:gd name="T93" fmla="*/ 3 h 315"/>
                <a:gd name="T94" fmla="*/ 0 w 348"/>
                <a:gd name="T95" fmla="*/ 3 h 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8"/>
                <a:gd name="T145" fmla="*/ 0 h 315"/>
                <a:gd name="T146" fmla="*/ 348 w 348"/>
                <a:gd name="T147" fmla="*/ 315 h 3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8" h="315">
                  <a:moveTo>
                    <a:pt x="90" y="315"/>
                  </a:moveTo>
                  <a:lnTo>
                    <a:pt x="94" y="290"/>
                  </a:lnTo>
                  <a:lnTo>
                    <a:pt x="102" y="278"/>
                  </a:lnTo>
                  <a:lnTo>
                    <a:pt x="115" y="267"/>
                  </a:lnTo>
                  <a:lnTo>
                    <a:pt x="133" y="258"/>
                  </a:lnTo>
                  <a:lnTo>
                    <a:pt x="149" y="249"/>
                  </a:lnTo>
                  <a:lnTo>
                    <a:pt x="163" y="239"/>
                  </a:lnTo>
                  <a:lnTo>
                    <a:pt x="170" y="232"/>
                  </a:lnTo>
                  <a:lnTo>
                    <a:pt x="173" y="220"/>
                  </a:lnTo>
                  <a:lnTo>
                    <a:pt x="174" y="200"/>
                  </a:lnTo>
                  <a:lnTo>
                    <a:pt x="176" y="190"/>
                  </a:lnTo>
                  <a:lnTo>
                    <a:pt x="180" y="180"/>
                  </a:lnTo>
                  <a:lnTo>
                    <a:pt x="189" y="169"/>
                  </a:lnTo>
                  <a:lnTo>
                    <a:pt x="204" y="158"/>
                  </a:lnTo>
                  <a:lnTo>
                    <a:pt x="220" y="150"/>
                  </a:lnTo>
                  <a:lnTo>
                    <a:pt x="241" y="142"/>
                  </a:lnTo>
                  <a:lnTo>
                    <a:pt x="262" y="133"/>
                  </a:lnTo>
                  <a:lnTo>
                    <a:pt x="281" y="123"/>
                  </a:lnTo>
                  <a:lnTo>
                    <a:pt x="291" y="112"/>
                  </a:lnTo>
                  <a:lnTo>
                    <a:pt x="299" y="100"/>
                  </a:lnTo>
                  <a:lnTo>
                    <a:pt x="307" y="81"/>
                  </a:lnTo>
                  <a:lnTo>
                    <a:pt x="316" y="58"/>
                  </a:lnTo>
                  <a:lnTo>
                    <a:pt x="323" y="42"/>
                  </a:lnTo>
                  <a:lnTo>
                    <a:pt x="332" y="31"/>
                  </a:lnTo>
                  <a:lnTo>
                    <a:pt x="341" y="23"/>
                  </a:lnTo>
                  <a:lnTo>
                    <a:pt x="348" y="19"/>
                  </a:lnTo>
                  <a:lnTo>
                    <a:pt x="333" y="17"/>
                  </a:lnTo>
                  <a:lnTo>
                    <a:pt x="326" y="23"/>
                  </a:lnTo>
                  <a:lnTo>
                    <a:pt x="317" y="34"/>
                  </a:lnTo>
                  <a:lnTo>
                    <a:pt x="309" y="47"/>
                  </a:lnTo>
                  <a:lnTo>
                    <a:pt x="303" y="66"/>
                  </a:lnTo>
                  <a:lnTo>
                    <a:pt x="294" y="84"/>
                  </a:lnTo>
                  <a:lnTo>
                    <a:pt x="286" y="98"/>
                  </a:lnTo>
                  <a:lnTo>
                    <a:pt x="274" y="108"/>
                  </a:lnTo>
                  <a:lnTo>
                    <a:pt x="266" y="112"/>
                  </a:lnTo>
                  <a:lnTo>
                    <a:pt x="263" y="99"/>
                  </a:lnTo>
                  <a:lnTo>
                    <a:pt x="258" y="88"/>
                  </a:lnTo>
                  <a:lnTo>
                    <a:pt x="250" y="75"/>
                  </a:lnTo>
                  <a:lnTo>
                    <a:pt x="243" y="63"/>
                  </a:lnTo>
                  <a:lnTo>
                    <a:pt x="239" y="48"/>
                  </a:lnTo>
                  <a:lnTo>
                    <a:pt x="237" y="34"/>
                  </a:lnTo>
                  <a:lnTo>
                    <a:pt x="232" y="21"/>
                  </a:lnTo>
                  <a:lnTo>
                    <a:pt x="231" y="14"/>
                  </a:lnTo>
                  <a:lnTo>
                    <a:pt x="232" y="8"/>
                  </a:lnTo>
                  <a:lnTo>
                    <a:pt x="236" y="2"/>
                  </a:lnTo>
                  <a:lnTo>
                    <a:pt x="228" y="0"/>
                  </a:lnTo>
                  <a:lnTo>
                    <a:pt x="224" y="8"/>
                  </a:lnTo>
                  <a:lnTo>
                    <a:pt x="224" y="14"/>
                  </a:lnTo>
                  <a:lnTo>
                    <a:pt x="224" y="21"/>
                  </a:lnTo>
                  <a:lnTo>
                    <a:pt x="227" y="34"/>
                  </a:lnTo>
                  <a:lnTo>
                    <a:pt x="230" y="51"/>
                  </a:lnTo>
                  <a:lnTo>
                    <a:pt x="232" y="66"/>
                  </a:lnTo>
                  <a:lnTo>
                    <a:pt x="238" y="79"/>
                  </a:lnTo>
                  <a:lnTo>
                    <a:pt x="244" y="91"/>
                  </a:lnTo>
                  <a:lnTo>
                    <a:pt x="249" y="102"/>
                  </a:lnTo>
                  <a:lnTo>
                    <a:pt x="249" y="108"/>
                  </a:lnTo>
                  <a:lnTo>
                    <a:pt x="247" y="111"/>
                  </a:lnTo>
                  <a:lnTo>
                    <a:pt x="241" y="114"/>
                  </a:lnTo>
                  <a:lnTo>
                    <a:pt x="230" y="116"/>
                  </a:lnTo>
                  <a:lnTo>
                    <a:pt x="216" y="115"/>
                  </a:lnTo>
                  <a:lnTo>
                    <a:pt x="203" y="116"/>
                  </a:lnTo>
                  <a:lnTo>
                    <a:pt x="195" y="119"/>
                  </a:lnTo>
                  <a:lnTo>
                    <a:pt x="186" y="124"/>
                  </a:lnTo>
                  <a:lnTo>
                    <a:pt x="178" y="131"/>
                  </a:lnTo>
                  <a:lnTo>
                    <a:pt x="165" y="137"/>
                  </a:lnTo>
                  <a:lnTo>
                    <a:pt x="152" y="145"/>
                  </a:lnTo>
                  <a:lnTo>
                    <a:pt x="151" y="136"/>
                  </a:lnTo>
                  <a:lnTo>
                    <a:pt x="148" y="129"/>
                  </a:lnTo>
                  <a:lnTo>
                    <a:pt x="141" y="123"/>
                  </a:lnTo>
                  <a:lnTo>
                    <a:pt x="133" y="116"/>
                  </a:lnTo>
                  <a:lnTo>
                    <a:pt x="123" y="113"/>
                  </a:lnTo>
                  <a:lnTo>
                    <a:pt x="112" y="108"/>
                  </a:lnTo>
                  <a:lnTo>
                    <a:pt x="104" y="99"/>
                  </a:lnTo>
                  <a:lnTo>
                    <a:pt x="97" y="90"/>
                  </a:lnTo>
                  <a:lnTo>
                    <a:pt x="94" y="81"/>
                  </a:lnTo>
                  <a:lnTo>
                    <a:pt x="87" y="84"/>
                  </a:lnTo>
                  <a:lnTo>
                    <a:pt x="90" y="91"/>
                  </a:lnTo>
                  <a:lnTo>
                    <a:pt x="95" y="102"/>
                  </a:lnTo>
                  <a:lnTo>
                    <a:pt x="104" y="112"/>
                  </a:lnTo>
                  <a:lnTo>
                    <a:pt x="115" y="120"/>
                  </a:lnTo>
                  <a:lnTo>
                    <a:pt x="128" y="126"/>
                  </a:lnTo>
                  <a:lnTo>
                    <a:pt x="135" y="132"/>
                  </a:lnTo>
                  <a:lnTo>
                    <a:pt x="141" y="142"/>
                  </a:lnTo>
                  <a:lnTo>
                    <a:pt x="141" y="144"/>
                  </a:lnTo>
                  <a:lnTo>
                    <a:pt x="139" y="147"/>
                  </a:lnTo>
                  <a:lnTo>
                    <a:pt x="128" y="150"/>
                  </a:lnTo>
                  <a:lnTo>
                    <a:pt x="113" y="153"/>
                  </a:lnTo>
                  <a:lnTo>
                    <a:pt x="101" y="156"/>
                  </a:lnTo>
                  <a:lnTo>
                    <a:pt x="92" y="160"/>
                  </a:lnTo>
                  <a:lnTo>
                    <a:pt x="85" y="168"/>
                  </a:lnTo>
                  <a:lnTo>
                    <a:pt x="81" y="177"/>
                  </a:lnTo>
                  <a:lnTo>
                    <a:pt x="78" y="191"/>
                  </a:lnTo>
                  <a:lnTo>
                    <a:pt x="77" y="167"/>
                  </a:lnTo>
                  <a:lnTo>
                    <a:pt x="76" y="161"/>
                  </a:lnTo>
                  <a:lnTo>
                    <a:pt x="73" y="156"/>
                  </a:lnTo>
                  <a:lnTo>
                    <a:pt x="66" y="146"/>
                  </a:lnTo>
                  <a:lnTo>
                    <a:pt x="58" y="130"/>
                  </a:lnTo>
                  <a:lnTo>
                    <a:pt x="52" y="110"/>
                  </a:lnTo>
                  <a:lnTo>
                    <a:pt x="52" y="90"/>
                  </a:lnTo>
                  <a:lnTo>
                    <a:pt x="54" y="74"/>
                  </a:lnTo>
                  <a:lnTo>
                    <a:pt x="54" y="70"/>
                  </a:lnTo>
                  <a:lnTo>
                    <a:pt x="56" y="48"/>
                  </a:lnTo>
                  <a:lnTo>
                    <a:pt x="59" y="36"/>
                  </a:lnTo>
                  <a:lnTo>
                    <a:pt x="63" y="25"/>
                  </a:lnTo>
                  <a:lnTo>
                    <a:pt x="70" y="17"/>
                  </a:lnTo>
                  <a:lnTo>
                    <a:pt x="58" y="21"/>
                  </a:lnTo>
                  <a:lnTo>
                    <a:pt x="54" y="29"/>
                  </a:lnTo>
                  <a:lnTo>
                    <a:pt x="48" y="40"/>
                  </a:lnTo>
                  <a:lnTo>
                    <a:pt x="46" y="54"/>
                  </a:lnTo>
                  <a:lnTo>
                    <a:pt x="44" y="71"/>
                  </a:lnTo>
                  <a:lnTo>
                    <a:pt x="44" y="81"/>
                  </a:lnTo>
                  <a:lnTo>
                    <a:pt x="42" y="98"/>
                  </a:lnTo>
                  <a:lnTo>
                    <a:pt x="42" y="113"/>
                  </a:lnTo>
                  <a:lnTo>
                    <a:pt x="40" y="125"/>
                  </a:lnTo>
                  <a:lnTo>
                    <a:pt x="37" y="142"/>
                  </a:lnTo>
                  <a:lnTo>
                    <a:pt x="28" y="131"/>
                  </a:lnTo>
                  <a:lnTo>
                    <a:pt x="23" y="119"/>
                  </a:lnTo>
                  <a:lnTo>
                    <a:pt x="18" y="108"/>
                  </a:lnTo>
                  <a:lnTo>
                    <a:pt x="16" y="92"/>
                  </a:lnTo>
                  <a:lnTo>
                    <a:pt x="16" y="78"/>
                  </a:lnTo>
                  <a:lnTo>
                    <a:pt x="16" y="66"/>
                  </a:lnTo>
                  <a:lnTo>
                    <a:pt x="17" y="59"/>
                  </a:lnTo>
                  <a:lnTo>
                    <a:pt x="20" y="43"/>
                  </a:lnTo>
                  <a:lnTo>
                    <a:pt x="22" y="34"/>
                  </a:lnTo>
                  <a:lnTo>
                    <a:pt x="5" y="34"/>
                  </a:lnTo>
                  <a:lnTo>
                    <a:pt x="4" y="47"/>
                  </a:lnTo>
                  <a:lnTo>
                    <a:pt x="2" y="63"/>
                  </a:lnTo>
                  <a:lnTo>
                    <a:pt x="0" y="79"/>
                  </a:lnTo>
                  <a:lnTo>
                    <a:pt x="0" y="96"/>
                  </a:lnTo>
                  <a:lnTo>
                    <a:pt x="2" y="116"/>
                  </a:lnTo>
                  <a:lnTo>
                    <a:pt x="8" y="134"/>
                  </a:lnTo>
                  <a:lnTo>
                    <a:pt x="16" y="154"/>
                  </a:lnTo>
                  <a:lnTo>
                    <a:pt x="22" y="170"/>
                  </a:lnTo>
                  <a:lnTo>
                    <a:pt x="25" y="188"/>
                  </a:lnTo>
                  <a:lnTo>
                    <a:pt x="26" y="206"/>
                  </a:lnTo>
                  <a:lnTo>
                    <a:pt x="24" y="228"/>
                  </a:lnTo>
                  <a:lnTo>
                    <a:pt x="20" y="246"/>
                  </a:lnTo>
                  <a:lnTo>
                    <a:pt x="12" y="262"/>
                  </a:lnTo>
                  <a:lnTo>
                    <a:pt x="3" y="271"/>
                  </a:lnTo>
                  <a:lnTo>
                    <a:pt x="90" y="315"/>
                  </a:lnTo>
                  <a:close/>
                </a:path>
              </a:pathLst>
            </a:custGeom>
            <a:solidFill>
              <a:srgbClr val="008080"/>
            </a:solidFill>
            <a:ln w="0">
              <a:solidFill>
                <a:srgbClr val="800000"/>
              </a:solidFill>
              <a:round/>
              <a:headEnd/>
              <a:tailEnd/>
            </a:ln>
          </p:spPr>
          <p:txBody>
            <a:bodyPr/>
            <a:lstStyle/>
            <a:p>
              <a:endParaRPr lang="en-US"/>
            </a:p>
          </p:txBody>
        </p:sp>
        <p:sp>
          <p:nvSpPr>
            <p:cNvPr id="29295" name="Freeform 27"/>
            <p:cNvSpPr>
              <a:spLocks/>
            </p:cNvSpPr>
            <p:nvPr/>
          </p:nvSpPr>
          <p:spPr bwMode="auto">
            <a:xfrm>
              <a:off x="2970" y="2623"/>
              <a:ext cx="101" cy="160"/>
            </a:xfrm>
            <a:custGeom>
              <a:avLst/>
              <a:gdLst>
                <a:gd name="T0" fmla="*/ 1 w 304"/>
                <a:gd name="T1" fmla="*/ 1 h 479"/>
                <a:gd name="T2" fmla="*/ 1 w 304"/>
                <a:gd name="T3" fmla="*/ 1 h 479"/>
                <a:gd name="T4" fmla="*/ 1 w 304"/>
                <a:gd name="T5" fmla="*/ 1 h 479"/>
                <a:gd name="T6" fmla="*/ 1 w 304"/>
                <a:gd name="T7" fmla="*/ 2 h 479"/>
                <a:gd name="T8" fmla="*/ 1 w 304"/>
                <a:gd name="T9" fmla="*/ 2 h 479"/>
                <a:gd name="T10" fmla="*/ 1 w 304"/>
                <a:gd name="T11" fmla="*/ 2 h 479"/>
                <a:gd name="T12" fmla="*/ 1 w 304"/>
                <a:gd name="T13" fmla="*/ 3 h 479"/>
                <a:gd name="T14" fmla="*/ 1 w 304"/>
                <a:gd name="T15" fmla="*/ 3 h 479"/>
                <a:gd name="T16" fmla="*/ 1 w 304"/>
                <a:gd name="T17" fmla="*/ 4 h 479"/>
                <a:gd name="T18" fmla="*/ 1 w 304"/>
                <a:gd name="T19" fmla="*/ 4 h 479"/>
                <a:gd name="T20" fmla="*/ 1 w 304"/>
                <a:gd name="T21" fmla="*/ 5 h 479"/>
                <a:gd name="T22" fmla="*/ 1 w 304"/>
                <a:gd name="T23" fmla="*/ 5 h 479"/>
                <a:gd name="T24" fmla="*/ 0 w 304"/>
                <a:gd name="T25" fmla="*/ 5 h 479"/>
                <a:gd name="T26" fmla="*/ 0 w 304"/>
                <a:gd name="T27" fmla="*/ 6 h 479"/>
                <a:gd name="T28" fmla="*/ 1 w 304"/>
                <a:gd name="T29" fmla="*/ 6 h 479"/>
                <a:gd name="T30" fmla="*/ 1 w 304"/>
                <a:gd name="T31" fmla="*/ 6 h 479"/>
                <a:gd name="T32" fmla="*/ 1 w 304"/>
                <a:gd name="T33" fmla="*/ 6 h 479"/>
                <a:gd name="T34" fmla="*/ 2 w 304"/>
                <a:gd name="T35" fmla="*/ 6 h 479"/>
                <a:gd name="T36" fmla="*/ 2 w 304"/>
                <a:gd name="T37" fmla="*/ 6 h 479"/>
                <a:gd name="T38" fmla="*/ 2 w 304"/>
                <a:gd name="T39" fmla="*/ 6 h 479"/>
                <a:gd name="T40" fmla="*/ 2 w 304"/>
                <a:gd name="T41" fmla="*/ 6 h 479"/>
                <a:gd name="T42" fmla="*/ 2 w 304"/>
                <a:gd name="T43" fmla="*/ 6 h 479"/>
                <a:gd name="T44" fmla="*/ 2 w 304"/>
                <a:gd name="T45" fmla="*/ 5 h 479"/>
                <a:gd name="T46" fmla="*/ 3 w 304"/>
                <a:gd name="T47" fmla="*/ 5 h 479"/>
                <a:gd name="T48" fmla="*/ 3 w 304"/>
                <a:gd name="T49" fmla="*/ 5 h 479"/>
                <a:gd name="T50" fmla="*/ 4 w 304"/>
                <a:gd name="T51" fmla="*/ 6 h 479"/>
                <a:gd name="T52" fmla="*/ 3 w 304"/>
                <a:gd name="T53" fmla="*/ 5 h 479"/>
                <a:gd name="T54" fmla="*/ 3 w 304"/>
                <a:gd name="T55" fmla="*/ 5 h 479"/>
                <a:gd name="T56" fmla="*/ 3 w 304"/>
                <a:gd name="T57" fmla="*/ 5 h 479"/>
                <a:gd name="T58" fmla="*/ 3 w 304"/>
                <a:gd name="T59" fmla="*/ 4 h 479"/>
                <a:gd name="T60" fmla="*/ 2 w 304"/>
                <a:gd name="T61" fmla="*/ 3 h 479"/>
                <a:gd name="T62" fmla="*/ 2 w 304"/>
                <a:gd name="T63" fmla="*/ 3 h 479"/>
                <a:gd name="T64" fmla="*/ 2 w 304"/>
                <a:gd name="T65" fmla="*/ 2 h 479"/>
                <a:gd name="T66" fmla="*/ 2 w 304"/>
                <a:gd name="T67" fmla="*/ 2 h 479"/>
                <a:gd name="T68" fmla="*/ 2 w 304"/>
                <a:gd name="T69" fmla="*/ 1 h 479"/>
                <a:gd name="T70" fmla="*/ 2 w 304"/>
                <a:gd name="T71" fmla="*/ 1 h 479"/>
                <a:gd name="T72" fmla="*/ 3 w 304"/>
                <a:gd name="T73" fmla="*/ 1 h 479"/>
                <a:gd name="T74" fmla="*/ 1 w 304"/>
                <a:gd name="T75" fmla="*/ 0 h 4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479"/>
                <a:gd name="T116" fmla="*/ 304 w 304"/>
                <a:gd name="T117" fmla="*/ 479 h 4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479">
                  <a:moveTo>
                    <a:pt x="88" y="29"/>
                  </a:moveTo>
                  <a:lnTo>
                    <a:pt x="94" y="42"/>
                  </a:lnTo>
                  <a:lnTo>
                    <a:pt x="96" y="55"/>
                  </a:lnTo>
                  <a:lnTo>
                    <a:pt x="92" y="66"/>
                  </a:lnTo>
                  <a:lnTo>
                    <a:pt x="84" y="79"/>
                  </a:lnTo>
                  <a:lnTo>
                    <a:pt x="75" y="93"/>
                  </a:lnTo>
                  <a:lnTo>
                    <a:pt x="68" y="110"/>
                  </a:lnTo>
                  <a:lnTo>
                    <a:pt x="66" y="128"/>
                  </a:lnTo>
                  <a:lnTo>
                    <a:pt x="67" y="146"/>
                  </a:lnTo>
                  <a:lnTo>
                    <a:pt x="72" y="163"/>
                  </a:lnTo>
                  <a:lnTo>
                    <a:pt x="75" y="175"/>
                  </a:lnTo>
                  <a:lnTo>
                    <a:pt x="74" y="183"/>
                  </a:lnTo>
                  <a:lnTo>
                    <a:pt x="68" y="199"/>
                  </a:lnTo>
                  <a:lnTo>
                    <a:pt x="65" y="213"/>
                  </a:lnTo>
                  <a:lnTo>
                    <a:pt x="63" y="231"/>
                  </a:lnTo>
                  <a:lnTo>
                    <a:pt x="64" y="255"/>
                  </a:lnTo>
                  <a:lnTo>
                    <a:pt x="63" y="274"/>
                  </a:lnTo>
                  <a:lnTo>
                    <a:pt x="63" y="292"/>
                  </a:lnTo>
                  <a:lnTo>
                    <a:pt x="67" y="313"/>
                  </a:lnTo>
                  <a:lnTo>
                    <a:pt x="70" y="329"/>
                  </a:lnTo>
                  <a:lnTo>
                    <a:pt x="72" y="350"/>
                  </a:lnTo>
                  <a:lnTo>
                    <a:pt x="71" y="380"/>
                  </a:lnTo>
                  <a:lnTo>
                    <a:pt x="66" y="400"/>
                  </a:lnTo>
                  <a:lnTo>
                    <a:pt x="61" y="416"/>
                  </a:lnTo>
                  <a:lnTo>
                    <a:pt x="50" y="428"/>
                  </a:lnTo>
                  <a:lnTo>
                    <a:pt x="36" y="439"/>
                  </a:lnTo>
                  <a:lnTo>
                    <a:pt x="0" y="458"/>
                  </a:lnTo>
                  <a:lnTo>
                    <a:pt x="19" y="453"/>
                  </a:lnTo>
                  <a:lnTo>
                    <a:pt x="38" y="451"/>
                  </a:lnTo>
                  <a:lnTo>
                    <a:pt x="59" y="453"/>
                  </a:lnTo>
                  <a:lnTo>
                    <a:pt x="78" y="458"/>
                  </a:lnTo>
                  <a:lnTo>
                    <a:pt x="96" y="462"/>
                  </a:lnTo>
                  <a:lnTo>
                    <a:pt x="110" y="464"/>
                  </a:lnTo>
                  <a:lnTo>
                    <a:pt x="121" y="462"/>
                  </a:lnTo>
                  <a:lnTo>
                    <a:pt x="130" y="456"/>
                  </a:lnTo>
                  <a:lnTo>
                    <a:pt x="138" y="446"/>
                  </a:lnTo>
                  <a:lnTo>
                    <a:pt x="146" y="426"/>
                  </a:lnTo>
                  <a:lnTo>
                    <a:pt x="142" y="446"/>
                  </a:lnTo>
                  <a:lnTo>
                    <a:pt x="141" y="459"/>
                  </a:lnTo>
                  <a:lnTo>
                    <a:pt x="138" y="475"/>
                  </a:lnTo>
                  <a:lnTo>
                    <a:pt x="138" y="479"/>
                  </a:lnTo>
                  <a:lnTo>
                    <a:pt x="145" y="471"/>
                  </a:lnTo>
                  <a:lnTo>
                    <a:pt x="154" y="459"/>
                  </a:lnTo>
                  <a:lnTo>
                    <a:pt x="164" y="448"/>
                  </a:lnTo>
                  <a:lnTo>
                    <a:pt x="178" y="438"/>
                  </a:lnTo>
                  <a:lnTo>
                    <a:pt x="192" y="434"/>
                  </a:lnTo>
                  <a:lnTo>
                    <a:pt x="212" y="432"/>
                  </a:lnTo>
                  <a:lnTo>
                    <a:pt x="231" y="432"/>
                  </a:lnTo>
                  <a:lnTo>
                    <a:pt x="251" y="435"/>
                  </a:lnTo>
                  <a:lnTo>
                    <a:pt x="267" y="438"/>
                  </a:lnTo>
                  <a:lnTo>
                    <a:pt x="288" y="441"/>
                  </a:lnTo>
                  <a:lnTo>
                    <a:pt x="304" y="446"/>
                  </a:lnTo>
                  <a:lnTo>
                    <a:pt x="288" y="438"/>
                  </a:lnTo>
                  <a:lnTo>
                    <a:pt x="274" y="427"/>
                  </a:lnTo>
                  <a:lnTo>
                    <a:pt x="266" y="419"/>
                  </a:lnTo>
                  <a:lnTo>
                    <a:pt x="262" y="412"/>
                  </a:lnTo>
                  <a:lnTo>
                    <a:pt x="248" y="390"/>
                  </a:lnTo>
                  <a:lnTo>
                    <a:pt x="241" y="368"/>
                  </a:lnTo>
                  <a:lnTo>
                    <a:pt x="234" y="346"/>
                  </a:lnTo>
                  <a:lnTo>
                    <a:pt x="226" y="324"/>
                  </a:lnTo>
                  <a:lnTo>
                    <a:pt x="215" y="304"/>
                  </a:lnTo>
                  <a:lnTo>
                    <a:pt x="200" y="279"/>
                  </a:lnTo>
                  <a:lnTo>
                    <a:pt x="179" y="250"/>
                  </a:lnTo>
                  <a:lnTo>
                    <a:pt x="161" y="217"/>
                  </a:lnTo>
                  <a:lnTo>
                    <a:pt x="158" y="198"/>
                  </a:lnTo>
                  <a:lnTo>
                    <a:pt x="158" y="179"/>
                  </a:lnTo>
                  <a:lnTo>
                    <a:pt x="161" y="159"/>
                  </a:lnTo>
                  <a:lnTo>
                    <a:pt x="165" y="144"/>
                  </a:lnTo>
                  <a:lnTo>
                    <a:pt x="174" y="125"/>
                  </a:lnTo>
                  <a:lnTo>
                    <a:pt x="184" y="111"/>
                  </a:lnTo>
                  <a:lnTo>
                    <a:pt x="191" y="99"/>
                  </a:lnTo>
                  <a:lnTo>
                    <a:pt x="196" y="88"/>
                  </a:lnTo>
                  <a:lnTo>
                    <a:pt x="201" y="62"/>
                  </a:lnTo>
                  <a:lnTo>
                    <a:pt x="208" y="44"/>
                  </a:lnTo>
                  <a:lnTo>
                    <a:pt x="121" y="0"/>
                  </a:lnTo>
                  <a:lnTo>
                    <a:pt x="88" y="29"/>
                  </a:lnTo>
                  <a:close/>
                </a:path>
              </a:pathLst>
            </a:custGeom>
            <a:solidFill>
              <a:srgbClr val="008080"/>
            </a:solidFill>
            <a:ln w="0">
              <a:solidFill>
                <a:srgbClr val="800000"/>
              </a:solidFill>
              <a:round/>
              <a:headEnd/>
              <a:tailEnd/>
            </a:ln>
          </p:spPr>
          <p:txBody>
            <a:bodyPr/>
            <a:lstStyle/>
            <a:p>
              <a:endParaRPr lang="en-US"/>
            </a:p>
          </p:txBody>
        </p:sp>
        <p:sp>
          <p:nvSpPr>
            <p:cNvPr id="29296" name="Freeform 28"/>
            <p:cNvSpPr>
              <a:spLocks/>
            </p:cNvSpPr>
            <p:nvPr/>
          </p:nvSpPr>
          <p:spPr bwMode="auto">
            <a:xfrm>
              <a:off x="2783" y="2532"/>
              <a:ext cx="228" cy="101"/>
            </a:xfrm>
            <a:custGeom>
              <a:avLst/>
              <a:gdLst>
                <a:gd name="T0" fmla="*/ 7 w 683"/>
                <a:gd name="T1" fmla="*/ 3 h 303"/>
                <a:gd name="T2" fmla="*/ 6 w 683"/>
                <a:gd name="T3" fmla="*/ 3 h 303"/>
                <a:gd name="T4" fmla="*/ 5 w 683"/>
                <a:gd name="T5" fmla="*/ 2 h 303"/>
                <a:gd name="T6" fmla="*/ 5 w 683"/>
                <a:gd name="T7" fmla="*/ 2 h 303"/>
                <a:gd name="T8" fmla="*/ 4 w 683"/>
                <a:gd name="T9" fmla="*/ 2 h 303"/>
                <a:gd name="T10" fmla="*/ 2 w 683"/>
                <a:gd name="T11" fmla="*/ 2 h 303"/>
                <a:gd name="T12" fmla="*/ 2 w 683"/>
                <a:gd name="T13" fmla="*/ 2 h 303"/>
                <a:gd name="T14" fmla="*/ 1 w 683"/>
                <a:gd name="T15" fmla="*/ 1 h 303"/>
                <a:gd name="T16" fmla="*/ 0 w 683"/>
                <a:gd name="T17" fmla="*/ 1 h 303"/>
                <a:gd name="T18" fmla="*/ 0 w 683"/>
                <a:gd name="T19" fmla="*/ 1 h 303"/>
                <a:gd name="T20" fmla="*/ 1 w 683"/>
                <a:gd name="T21" fmla="*/ 1 h 303"/>
                <a:gd name="T22" fmla="*/ 1 w 683"/>
                <a:gd name="T23" fmla="*/ 1 h 303"/>
                <a:gd name="T24" fmla="*/ 1 w 683"/>
                <a:gd name="T25" fmla="*/ 0 h 303"/>
                <a:gd name="T26" fmla="*/ 1 w 683"/>
                <a:gd name="T27" fmla="*/ 1 h 303"/>
                <a:gd name="T28" fmla="*/ 2 w 683"/>
                <a:gd name="T29" fmla="*/ 1 h 303"/>
                <a:gd name="T30" fmla="*/ 2 w 683"/>
                <a:gd name="T31" fmla="*/ 1 h 303"/>
                <a:gd name="T32" fmla="*/ 2 w 683"/>
                <a:gd name="T33" fmla="*/ 1 h 303"/>
                <a:gd name="T34" fmla="*/ 2 w 683"/>
                <a:gd name="T35" fmla="*/ 0 h 303"/>
                <a:gd name="T36" fmla="*/ 2 w 683"/>
                <a:gd name="T37" fmla="*/ 1 h 303"/>
                <a:gd name="T38" fmla="*/ 3 w 683"/>
                <a:gd name="T39" fmla="*/ 1 h 303"/>
                <a:gd name="T40" fmla="*/ 3 w 683"/>
                <a:gd name="T41" fmla="*/ 1 h 303"/>
                <a:gd name="T42" fmla="*/ 4 w 683"/>
                <a:gd name="T43" fmla="*/ 1 h 303"/>
                <a:gd name="T44" fmla="*/ 4 w 683"/>
                <a:gd name="T45" fmla="*/ 1 h 303"/>
                <a:gd name="T46" fmla="*/ 3 w 683"/>
                <a:gd name="T47" fmla="*/ 0 h 303"/>
                <a:gd name="T48" fmla="*/ 3 w 683"/>
                <a:gd name="T49" fmla="*/ 0 h 303"/>
                <a:gd name="T50" fmla="*/ 3 w 683"/>
                <a:gd name="T51" fmla="*/ 0 h 303"/>
                <a:gd name="T52" fmla="*/ 4 w 683"/>
                <a:gd name="T53" fmla="*/ 1 h 303"/>
                <a:gd name="T54" fmla="*/ 4 w 683"/>
                <a:gd name="T55" fmla="*/ 1 h 303"/>
                <a:gd name="T56" fmla="*/ 5 w 683"/>
                <a:gd name="T57" fmla="*/ 1 h 303"/>
                <a:gd name="T58" fmla="*/ 5 w 683"/>
                <a:gd name="T59" fmla="*/ 0 h 303"/>
                <a:gd name="T60" fmla="*/ 5 w 683"/>
                <a:gd name="T61" fmla="*/ 0 h 303"/>
                <a:gd name="T62" fmla="*/ 5 w 683"/>
                <a:gd name="T63" fmla="*/ 1 h 303"/>
                <a:gd name="T64" fmla="*/ 6 w 683"/>
                <a:gd name="T65" fmla="*/ 2 h 303"/>
                <a:gd name="T66" fmla="*/ 6 w 683"/>
                <a:gd name="T67" fmla="*/ 2 h 303"/>
                <a:gd name="T68" fmla="*/ 7 w 683"/>
                <a:gd name="T69" fmla="*/ 2 h 303"/>
                <a:gd name="T70" fmla="*/ 8 w 683"/>
                <a:gd name="T71" fmla="*/ 3 h 303"/>
                <a:gd name="T72" fmla="*/ 7 w 683"/>
                <a:gd name="T73" fmla="*/ 2 h 303"/>
                <a:gd name="T74" fmla="*/ 7 w 683"/>
                <a:gd name="T75" fmla="*/ 1 h 303"/>
                <a:gd name="T76" fmla="*/ 7 w 683"/>
                <a:gd name="T77" fmla="*/ 1 h 303"/>
                <a:gd name="T78" fmla="*/ 7 w 683"/>
                <a:gd name="T79" fmla="*/ 0 h 303"/>
                <a:gd name="T80" fmla="*/ 7 w 683"/>
                <a:gd name="T81" fmla="*/ 1 h 303"/>
                <a:gd name="T82" fmla="*/ 7 w 683"/>
                <a:gd name="T83" fmla="*/ 1 h 303"/>
                <a:gd name="T84" fmla="*/ 7 w 683"/>
                <a:gd name="T85" fmla="*/ 1 h 303"/>
                <a:gd name="T86" fmla="*/ 8 w 683"/>
                <a:gd name="T87" fmla="*/ 1 h 303"/>
                <a:gd name="T88" fmla="*/ 7 w 683"/>
                <a:gd name="T89" fmla="*/ 1 h 303"/>
                <a:gd name="T90" fmla="*/ 7 w 683"/>
                <a:gd name="T91" fmla="*/ 2 h 303"/>
                <a:gd name="T92" fmla="*/ 8 w 683"/>
                <a:gd name="T93" fmla="*/ 3 h 303"/>
                <a:gd name="T94" fmla="*/ 8 w 683"/>
                <a:gd name="T95" fmla="*/ 3 h 3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83"/>
                <a:gd name="T145" fmla="*/ 0 h 303"/>
                <a:gd name="T146" fmla="*/ 683 w 683"/>
                <a:gd name="T147" fmla="*/ 303 h 3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83" h="303">
                  <a:moveTo>
                    <a:pt x="650" y="303"/>
                  </a:moveTo>
                  <a:lnTo>
                    <a:pt x="640" y="292"/>
                  </a:lnTo>
                  <a:lnTo>
                    <a:pt x="618" y="275"/>
                  </a:lnTo>
                  <a:lnTo>
                    <a:pt x="594" y="261"/>
                  </a:lnTo>
                  <a:lnTo>
                    <a:pt x="567" y="249"/>
                  </a:lnTo>
                  <a:lnTo>
                    <a:pt x="544" y="243"/>
                  </a:lnTo>
                  <a:lnTo>
                    <a:pt x="524" y="239"/>
                  </a:lnTo>
                  <a:lnTo>
                    <a:pt x="504" y="235"/>
                  </a:lnTo>
                  <a:lnTo>
                    <a:pt x="485" y="227"/>
                  </a:lnTo>
                  <a:lnTo>
                    <a:pt x="466" y="217"/>
                  </a:lnTo>
                  <a:lnTo>
                    <a:pt x="454" y="208"/>
                  </a:lnTo>
                  <a:lnTo>
                    <a:pt x="437" y="194"/>
                  </a:lnTo>
                  <a:lnTo>
                    <a:pt x="421" y="178"/>
                  </a:lnTo>
                  <a:lnTo>
                    <a:pt x="403" y="161"/>
                  </a:lnTo>
                  <a:lnTo>
                    <a:pt x="390" y="151"/>
                  </a:lnTo>
                  <a:lnTo>
                    <a:pt x="375" y="145"/>
                  </a:lnTo>
                  <a:lnTo>
                    <a:pt x="357" y="139"/>
                  </a:lnTo>
                  <a:lnTo>
                    <a:pt x="338" y="136"/>
                  </a:lnTo>
                  <a:lnTo>
                    <a:pt x="317" y="135"/>
                  </a:lnTo>
                  <a:lnTo>
                    <a:pt x="296" y="135"/>
                  </a:lnTo>
                  <a:lnTo>
                    <a:pt x="271" y="137"/>
                  </a:lnTo>
                  <a:lnTo>
                    <a:pt x="247" y="140"/>
                  </a:lnTo>
                  <a:lnTo>
                    <a:pt x="224" y="146"/>
                  </a:lnTo>
                  <a:lnTo>
                    <a:pt x="199" y="149"/>
                  </a:lnTo>
                  <a:lnTo>
                    <a:pt x="179" y="148"/>
                  </a:lnTo>
                  <a:lnTo>
                    <a:pt x="158" y="145"/>
                  </a:lnTo>
                  <a:lnTo>
                    <a:pt x="140" y="139"/>
                  </a:lnTo>
                  <a:lnTo>
                    <a:pt x="124" y="129"/>
                  </a:lnTo>
                  <a:lnTo>
                    <a:pt x="108" y="116"/>
                  </a:lnTo>
                  <a:lnTo>
                    <a:pt x="94" y="105"/>
                  </a:lnTo>
                  <a:lnTo>
                    <a:pt x="80" y="97"/>
                  </a:lnTo>
                  <a:lnTo>
                    <a:pt x="64" y="92"/>
                  </a:lnTo>
                  <a:lnTo>
                    <a:pt x="46" y="87"/>
                  </a:lnTo>
                  <a:lnTo>
                    <a:pt x="26" y="80"/>
                  </a:lnTo>
                  <a:lnTo>
                    <a:pt x="15" y="76"/>
                  </a:lnTo>
                  <a:lnTo>
                    <a:pt x="9" y="70"/>
                  </a:lnTo>
                  <a:lnTo>
                    <a:pt x="4" y="66"/>
                  </a:lnTo>
                  <a:lnTo>
                    <a:pt x="0" y="51"/>
                  </a:lnTo>
                  <a:lnTo>
                    <a:pt x="7" y="49"/>
                  </a:lnTo>
                  <a:lnTo>
                    <a:pt x="11" y="59"/>
                  </a:lnTo>
                  <a:lnTo>
                    <a:pt x="15" y="67"/>
                  </a:lnTo>
                  <a:lnTo>
                    <a:pt x="24" y="70"/>
                  </a:lnTo>
                  <a:lnTo>
                    <a:pt x="46" y="77"/>
                  </a:lnTo>
                  <a:lnTo>
                    <a:pt x="70" y="84"/>
                  </a:lnTo>
                  <a:lnTo>
                    <a:pt x="86" y="88"/>
                  </a:lnTo>
                  <a:lnTo>
                    <a:pt x="92" y="90"/>
                  </a:lnTo>
                  <a:lnTo>
                    <a:pt x="91" y="79"/>
                  </a:lnTo>
                  <a:lnTo>
                    <a:pt x="91" y="66"/>
                  </a:lnTo>
                  <a:lnTo>
                    <a:pt x="91" y="49"/>
                  </a:lnTo>
                  <a:lnTo>
                    <a:pt x="92" y="32"/>
                  </a:lnTo>
                  <a:lnTo>
                    <a:pt x="92" y="18"/>
                  </a:lnTo>
                  <a:lnTo>
                    <a:pt x="98" y="18"/>
                  </a:lnTo>
                  <a:lnTo>
                    <a:pt x="97" y="31"/>
                  </a:lnTo>
                  <a:lnTo>
                    <a:pt x="97" y="49"/>
                  </a:lnTo>
                  <a:lnTo>
                    <a:pt x="100" y="67"/>
                  </a:lnTo>
                  <a:lnTo>
                    <a:pt x="104" y="82"/>
                  </a:lnTo>
                  <a:lnTo>
                    <a:pt x="111" y="91"/>
                  </a:lnTo>
                  <a:lnTo>
                    <a:pt x="118" y="96"/>
                  </a:lnTo>
                  <a:lnTo>
                    <a:pt x="129" y="103"/>
                  </a:lnTo>
                  <a:lnTo>
                    <a:pt x="142" y="108"/>
                  </a:lnTo>
                  <a:lnTo>
                    <a:pt x="158" y="112"/>
                  </a:lnTo>
                  <a:lnTo>
                    <a:pt x="175" y="115"/>
                  </a:lnTo>
                  <a:lnTo>
                    <a:pt x="187" y="115"/>
                  </a:lnTo>
                  <a:lnTo>
                    <a:pt x="175" y="106"/>
                  </a:lnTo>
                  <a:lnTo>
                    <a:pt x="161" y="95"/>
                  </a:lnTo>
                  <a:lnTo>
                    <a:pt x="150" y="84"/>
                  </a:lnTo>
                  <a:lnTo>
                    <a:pt x="141" y="70"/>
                  </a:lnTo>
                  <a:lnTo>
                    <a:pt x="137" y="58"/>
                  </a:lnTo>
                  <a:lnTo>
                    <a:pt x="134" y="43"/>
                  </a:lnTo>
                  <a:lnTo>
                    <a:pt x="132" y="32"/>
                  </a:lnTo>
                  <a:lnTo>
                    <a:pt x="134" y="21"/>
                  </a:lnTo>
                  <a:lnTo>
                    <a:pt x="141" y="22"/>
                  </a:lnTo>
                  <a:lnTo>
                    <a:pt x="141" y="28"/>
                  </a:lnTo>
                  <a:lnTo>
                    <a:pt x="141" y="44"/>
                  </a:lnTo>
                  <a:lnTo>
                    <a:pt x="145" y="58"/>
                  </a:lnTo>
                  <a:lnTo>
                    <a:pt x="151" y="70"/>
                  </a:lnTo>
                  <a:lnTo>
                    <a:pt x="162" y="82"/>
                  </a:lnTo>
                  <a:lnTo>
                    <a:pt x="174" y="93"/>
                  </a:lnTo>
                  <a:lnTo>
                    <a:pt x="190" y="102"/>
                  </a:lnTo>
                  <a:lnTo>
                    <a:pt x="205" y="110"/>
                  </a:lnTo>
                  <a:lnTo>
                    <a:pt x="219" y="112"/>
                  </a:lnTo>
                  <a:lnTo>
                    <a:pt x="236" y="106"/>
                  </a:lnTo>
                  <a:lnTo>
                    <a:pt x="254" y="100"/>
                  </a:lnTo>
                  <a:lnTo>
                    <a:pt x="275" y="94"/>
                  </a:lnTo>
                  <a:lnTo>
                    <a:pt x="298" y="90"/>
                  </a:lnTo>
                  <a:lnTo>
                    <a:pt x="312" y="90"/>
                  </a:lnTo>
                  <a:lnTo>
                    <a:pt x="329" y="91"/>
                  </a:lnTo>
                  <a:lnTo>
                    <a:pt x="350" y="94"/>
                  </a:lnTo>
                  <a:lnTo>
                    <a:pt x="329" y="78"/>
                  </a:lnTo>
                  <a:lnTo>
                    <a:pt x="317" y="69"/>
                  </a:lnTo>
                  <a:lnTo>
                    <a:pt x="301" y="61"/>
                  </a:lnTo>
                  <a:lnTo>
                    <a:pt x="287" y="56"/>
                  </a:lnTo>
                  <a:lnTo>
                    <a:pt x="279" y="50"/>
                  </a:lnTo>
                  <a:lnTo>
                    <a:pt x="274" y="47"/>
                  </a:lnTo>
                  <a:lnTo>
                    <a:pt x="272" y="43"/>
                  </a:lnTo>
                  <a:lnTo>
                    <a:pt x="266" y="33"/>
                  </a:lnTo>
                  <a:lnTo>
                    <a:pt x="262" y="22"/>
                  </a:lnTo>
                  <a:lnTo>
                    <a:pt x="258" y="13"/>
                  </a:lnTo>
                  <a:lnTo>
                    <a:pt x="250" y="1"/>
                  </a:lnTo>
                  <a:lnTo>
                    <a:pt x="255" y="0"/>
                  </a:lnTo>
                  <a:lnTo>
                    <a:pt x="263" y="10"/>
                  </a:lnTo>
                  <a:lnTo>
                    <a:pt x="267" y="18"/>
                  </a:lnTo>
                  <a:lnTo>
                    <a:pt x="272" y="27"/>
                  </a:lnTo>
                  <a:lnTo>
                    <a:pt x="275" y="35"/>
                  </a:lnTo>
                  <a:lnTo>
                    <a:pt x="283" y="43"/>
                  </a:lnTo>
                  <a:lnTo>
                    <a:pt x="293" y="49"/>
                  </a:lnTo>
                  <a:lnTo>
                    <a:pt x="308" y="57"/>
                  </a:lnTo>
                  <a:lnTo>
                    <a:pt x="326" y="63"/>
                  </a:lnTo>
                  <a:lnTo>
                    <a:pt x="342" y="74"/>
                  </a:lnTo>
                  <a:lnTo>
                    <a:pt x="354" y="82"/>
                  </a:lnTo>
                  <a:lnTo>
                    <a:pt x="371" y="94"/>
                  </a:lnTo>
                  <a:lnTo>
                    <a:pt x="366" y="78"/>
                  </a:lnTo>
                  <a:lnTo>
                    <a:pt x="364" y="65"/>
                  </a:lnTo>
                  <a:lnTo>
                    <a:pt x="366" y="54"/>
                  </a:lnTo>
                  <a:lnTo>
                    <a:pt x="369" y="40"/>
                  </a:lnTo>
                  <a:lnTo>
                    <a:pt x="371" y="28"/>
                  </a:lnTo>
                  <a:lnTo>
                    <a:pt x="369" y="18"/>
                  </a:lnTo>
                  <a:lnTo>
                    <a:pt x="382" y="23"/>
                  </a:lnTo>
                  <a:lnTo>
                    <a:pt x="382" y="27"/>
                  </a:lnTo>
                  <a:lnTo>
                    <a:pt x="380" y="40"/>
                  </a:lnTo>
                  <a:lnTo>
                    <a:pt x="377" y="57"/>
                  </a:lnTo>
                  <a:lnTo>
                    <a:pt x="377" y="70"/>
                  </a:lnTo>
                  <a:lnTo>
                    <a:pt x="382" y="85"/>
                  </a:lnTo>
                  <a:lnTo>
                    <a:pt x="389" y="102"/>
                  </a:lnTo>
                  <a:lnTo>
                    <a:pt x="397" y="112"/>
                  </a:lnTo>
                  <a:lnTo>
                    <a:pt x="409" y="119"/>
                  </a:lnTo>
                  <a:lnTo>
                    <a:pt x="424" y="126"/>
                  </a:lnTo>
                  <a:lnTo>
                    <a:pt x="455" y="135"/>
                  </a:lnTo>
                  <a:lnTo>
                    <a:pt x="478" y="145"/>
                  </a:lnTo>
                  <a:lnTo>
                    <a:pt x="486" y="150"/>
                  </a:lnTo>
                  <a:lnTo>
                    <a:pt x="493" y="158"/>
                  </a:lnTo>
                  <a:lnTo>
                    <a:pt x="501" y="162"/>
                  </a:lnTo>
                  <a:lnTo>
                    <a:pt x="509" y="166"/>
                  </a:lnTo>
                  <a:lnTo>
                    <a:pt x="540" y="175"/>
                  </a:lnTo>
                  <a:lnTo>
                    <a:pt x="565" y="185"/>
                  </a:lnTo>
                  <a:lnTo>
                    <a:pt x="584" y="194"/>
                  </a:lnTo>
                  <a:lnTo>
                    <a:pt x="609" y="206"/>
                  </a:lnTo>
                  <a:lnTo>
                    <a:pt x="621" y="216"/>
                  </a:lnTo>
                  <a:lnTo>
                    <a:pt x="621" y="212"/>
                  </a:lnTo>
                  <a:lnTo>
                    <a:pt x="616" y="203"/>
                  </a:lnTo>
                  <a:lnTo>
                    <a:pt x="609" y="191"/>
                  </a:lnTo>
                  <a:lnTo>
                    <a:pt x="595" y="178"/>
                  </a:lnTo>
                  <a:lnTo>
                    <a:pt x="583" y="168"/>
                  </a:lnTo>
                  <a:lnTo>
                    <a:pt x="574" y="159"/>
                  </a:lnTo>
                  <a:lnTo>
                    <a:pt x="566" y="148"/>
                  </a:lnTo>
                  <a:lnTo>
                    <a:pt x="560" y="135"/>
                  </a:lnTo>
                  <a:lnTo>
                    <a:pt x="559" y="118"/>
                  </a:lnTo>
                  <a:lnTo>
                    <a:pt x="561" y="102"/>
                  </a:lnTo>
                  <a:lnTo>
                    <a:pt x="566" y="90"/>
                  </a:lnTo>
                  <a:lnTo>
                    <a:pt x="567" y="82"/>
                  </a:lnTo>
                  <a:lnTo>
                    <a:pt x="568" y="74"/>
                  </a:lnTo>
                  <a:lnTo>
                    <a:pt x="565" y="67"/>
                  </a:lnTo>
                  <a:lnTo>
                    <a:pt x="560" y="60"/>
                  </a:lnTo>
                  <a:lnTo>
                    <a:pt x="546" y="49"/>
                  </a:lnTo>
                  <a:lnTo>
                    <a:pt x="531" y="34"/>
                  </a:lnTo>
                  <a:lnTo>
                    <a:pt x="541" y="32"/>
                  </a:lnTo>
                  <a:lnTo>
                    <a:pt x="550" y="42"/>
                  </a:lnTo>
                  <a:lnTo>
                    <a:pt x="561" y="49"/>
                  </a:lnTo>
                  <a:lnTo>
                    <a:pt x="568" y="57"/>
                  </a:lnTo>
                  <a:lnTo>
                    <a:pt x="576" y="67"/>
                  </a:lnTo>
                  <a:lnTo>
                    <a:pt x="578" y="77"/>
                  </a:lnTo>
                  <a:lnTo>
                    <a:pt x="578" y="94"/>
                  </a:lnTo>
                  <a:lnTo>
                    <a:pt x="584" y="82"/>
                  </a:lnTo>
                  <a:lnTo>
                    <a:pt x="592" y="68"/>
                  </a:lnTo>
                  <a:lnTo>
                    <a:pt x="598" y="52"/>
                  </a:lnTo>
                  <a:lnTo>
                    <a:pt x="602" y="42"/>
                  </a:lnTo>
                  <a:lnTo>
                    <a:pt x="608" y="32"/>
                  </a:lnTo>
                  <a:lnTo>
                    <a:pt x="614" y="34"/>
                  </a:lnTo>
                  <a:lnTo>
                    <a:pt x="620" y="39"/>
                  </a:lnTo>
                  <a:lnTo>
                    <a:pt x="614" y="48"/>
                  </a:lnTo>
                  <a:lnTo>
                    <a:pt x="608" y="63"/>
                  </a:lnTo>
                  <a:lnTo>
                    <a:pt x="601" y="80"/>
                  </a:lnTo>
                  <a:lnTo>
                    <a:pt x="593" y="97"/>
                  </a:lnTo>
                  <a:lnTo>
                    <a:pt x="587" y="111"/>
                  </a:lnTo>
                  <a:lnTo>
                    <a:pt x="583" y="123"/>
                  </a:lnTo>
                  <a:lnTo>
                    <a:pt x="583" y="136"/>
                  </a:lnTo>
                  <a:lnTo>
                    <a:pt x="588" y="149"/>
                  </a:lnTo>
                  <a:lnTo>
                    <a:pt x="595" y="159"/>
                  </a:lnTo>
                  <a:lnTo>
                    <a:pt x="608" y="170"/>
                  </a:lnTo>
                  <a:lnTo>
                    <a:pt x="620" y="183"/>
                  </a:lnTo>
                  <a:lnTo>
                    <a:pt x="634" y="198"/>
                  </a:lnTo>
                  <a:lnTo>
                    <a:pt x="646" y="211"/>
                  </a:lnTo>
                  <a:lnTo>
                    <a:pt x="659" y="226"/>
                  </a:lnTo>
                  <a:lnTo>
                    <a:pt x="667" y="238"/>
                  </a:lnTo>
                  <a:lnTo>
                    <a:pt x="673" y="249"/>
                  </a:lnTo>
                  <a:lnTo>
                    <a:pt x="679" y="261"/>
                  </a:lnTo>
                  <a:lnTo>
                    <a:pt x="683" y="274"/>
                  </a:lnTo>
                  <a:lnTo>
                    <a:pt x="650" y="303"/>
                  </a:lnTo>
                  <a:close/>
                </a:path>
              </a:pathLst>
            </a:custGeom>
            <a:solidFill>
              <a:srgbClr val="FFFFFF"/>
            </a:solidFill>
            <a:ln w="0">
              <a:solidFill>
                <a:srgbClr val="FFFFFF"/>
              </a:solidFill>
              <a:round/>
              <a:headEnd/>
              <a:tailEnd/>
            </a:ln>
          </p:spPr>
          <p:txBody>
            <a:bodyPr/>
            <a:lstStyle/>
            <a:p>
              <a:endParaRPr lang="en-US"/>
            </a:p>
          </p:txBody>
        </p:sp>
        <p:sp>
          <p:nvSpPr>
            <p:cNvPr id="29297" name="Freeform 29"/>
            <p:cNvSpPr>
              <a:spLocks/>
            </p:cNvSpPr>
            <p:nvPr/>
          </p:nvSpPr>
          <p:spPr bwMode="auto">
            <a:xfrm>
              <a:off x="3019" y="2683"/>
              <a:ext cx="5" cy="12"/>
            </a:xfrm>
            <a:custGeom>
              <a:avLst/>
              <a:gdLst>
                <a:gd name="T0" fmla="*/ 0 w 15"/>
                <a:gd name="T1" fmla="*/ 0 h 38"/>
                <a:gd name="T2" fmla="*/ 0 w 15"/>
                <a:gd name="T3" fmla="*/ 0 h 38"/>
                <a:gd name="T4" fmla="*/ 0 w 15"/>
                <a:gd name="T5" fmla="*/ 0 h 38"/>
                <a:gd name="T6" fmla="*/ 0 w 15"/>
                <a:gd name="T7" fmla="*/ 0 h 38"/>
                <a:gd name="T8" fmla="*/ 0 w 15"/>
                <a:gd name="T9" fmla="*/ 0 h 38"/>
                <a:gd name="T10" fmla="*/ 0 60000 65536"/>
                <a:gd name="T11" fmla="*/ 0 60000 65536"/>
                <a:gd name="T12" fmla="*/ 0 60000 65536"/>
                <a:gd name="T13" fmla="*/ 0 60000 65536"/>
                <a:gd name="T14" fmla="*/ 0 60000 65536"/>
                <a:gd name="T15" fmla="*/ 0 w 15"/>
                <a:gd name="T16" fmla="*/ 0 h 38"/>
                <a:gd name="T17" fmla="*/ 15 w 15"/>
                <a:gd name="T18" fmla="*/ 38 h 38"/>
              </a:gdLst>
              <a:ahLst/>
              <a:cxnLst>
                <a:cxn ang="T10">
                  <a:pos x="T0" y="T1"/>
                </a:cxn>
                <a:cxn ang="T11">
                  <a:pos x="T2" y="T3"/>
                </a:cxn>
                <a:cxn ang="T12">
                  <a:pos x="T4" y="T5"/>
                </a:cxn>
                <a:cxn ang="T13">
                  <a:pos x="T6" y="T7"/>
                </a:cxn>
                <a:cxn ang="T14">
                  <a:pos x="T8" y="T9"/>
                </a:cxn>
              </a:cxnLst>
              <a:rect l="T15" t="T16" r="T17" b="T18"/>
              <a:pathLst>
                <a:path w="15" h="38">
                  <a:moveTo>
                    <a:pt x="15" y="38"/>
                  </a:moveTo>
                  <a:lnTo>
                    <a:pt x="9" y="25"/>
                  </a:lnTo>
                  <a:lnTo>
                    <a:pt x="3" y="16"/>
                  </a:lnTo>
                  <a:lnTo>
                    <a:pt x="0" y="9"/>
                  </a:lnTo>
                  <a:lnTo>
                    <a:pt x="0" y="0"/>
                  </a:lnTo>
                </a:path>
              </a:pathLst>
            </a:custGeom>
            <a:noFill/>
            <a:ln w="0">
              <a:solidFill>
                <a:srgbClr val="000000"/>
              </a:solidFill>
              <a:round/>
              <a:headEnd/>
              <a:tailEnd/>
            </a:ln>
          </p:spPr>
          <p:txBody>
            <a:bodyPr/>
            <a:lstStyle/>
            <a:p>
              <a:endParaRPr lang="en-US"/>
            </a:p>
          </p:txBody>
        </p:sp>
        <p:sp>
          <p:nvSpPr>
            <p:cNvPr id="29298" name="Freeform 30"/>
            <p:cNvSpPr>
              <a:spLocks/>
            </p:cNvSpPr>
            <p:nvPr/>
          </p:nvSpPr>
          <p:spPr bwMode="auto">
            <a:xfrm>
              <a:off x="2830" y="2533"/>
              <a:ext cx="69" cy="36"/>
            </a:xfrm>
            <a:custGeom>
              <a:avLst/>
              <a:gdLst>
                <a:gd name="T0" fmla="*/ 0 w 208"/>
                <a:gd name="T1" fmla="*/ 0 h 110"/>
                <a:gd name="T2" fmla="*/ 0 w 208"/>
                <a:gd name="T3" fmla="*/ 0 h 110"/>
                <a:gd name="T4" fmla="*/ 0 w 208"/>
                <a:gd name="T5" fmla="*/ 1 h 110"/>
                <a:gd name="T6" fmla="*/ 0 w 208"/>
                <a:gd name="T7" fmla="*/ 1 h 110"/>
                <a:gd name="T8" fmla="*/ 0 w 208"/>
                <a:gd name="T9" fmla="*/ 1 h 110"/>
                <a:gd name="T10" fmla="*/ 0 w 208"/>
                <a:gd name="T11" fmla="*/ 1 h 110"/>
                <a:gd name="T12" fmla="*/ 0 w 208"/>
                <a:gd name="T13" fmla="*/ 1 h 110"/>
                <a:gd name="T14" fmla="*/ 1 w 208"/>
                <a:gd name="T15" fmla="*/ 1 h 110"/>
                <a:gd name="T16" fmla="*/ 1 w 208"/>
                <a:gd name="T17" fmla="*/ 1 h 110"/>
                <a:gd name="T18" fmla="*/ 1 w 208"/>
                <a:gd name="T19" fmla="*/ 1 h 110"/>
                <a:gd name="T20" fmla="*/ 1 w 208"/>
                <a:gd name="T21" fmla="*/ 1 h 110"/>
                <a:gd name="T22" fmla="*/ 1 w 208"/>
                <a:gd name="T23" fmla="*/ 1 h 110"/>
                <a:gd name="T24" fmla="*/ 2 w 208"/>
                <a:gd name="T25" fmla="*/ 1 h 110"/>
                <a:gd name="T26" fmla="*/ 2 w 208"/>
                <a:gd name="T27" fmla="*/ 1 h 110"/>
                <a:gd name="T28" fmla="*/ 2 w 208"/>
                <a:gd name="T29" fmla="*/ 1 h 110"/>
                <a:gd name="T30" fmla="*/ 2 w 208"/>
                <a:gd name="T31" fmla="*/ 1 h 110"/>
                <a:gd name="T32" fmla="*/ 3 w 208"/>
                <a:gd name="T33" fmla="*/ 1 h 110"/>
                <a:gd name="T34" fmla="*/ 2 w 208"/>
                <a:gd name="T35" fmla="*/ 1 h 110"/>
                <a:gd name="T36" fmla="*/ 2 w 208"/>
                <a:gd name="T37" fmla="*/ 1 h 110"/>
                <a:gd name="T38" fmla="*/ 2 w 208"/>
                <a:gd name="T39" fmla="*/ 1 h 110"/>
                <a:gd name="T40" fmla="*/ 2 w 208"/>
                <a:gd name="T41" fmla="*/ 1 h 110"/>
                <a:gd name="T42" fmla="*/ 2 w 208"/>
                <a:gd name="T43" fmla="*/ 1 h 110"/>
                <a:gd name="T44" fmla="*/ 2 w 208"/>
                <a:gd name="T45" fmla="*/ 1 h 110"/>
                <a:gd name="T46" fmla="*/ 2 w 208"/>
                <a:gd name="T47" fmla="*/ 0 h 110"/>
                <a:gd name="T48" fmla="*/ 2 w 208"/>
                <a:gd name="T49" fmla="*/ 0 h 110"/>
                <a:gd name="T50" fmla="*/ 1 w 208"/>
                <a:gd name="T51" fmla="*/ 0 h 110"/>
                <a:gd name="T52" fmla="*/ 1 w 208"/>
                <a:gd name="T53" fmla="*/ 0 h 110"/>
                <a:gd name="T54" fmla="*/ 1 w 208"/>
                <a:gd name="T55" fmla="*/ 0 h 11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8"/>
                <a:gd name="T85" fmla="*/ 0 h 110"/>
                <a:gd name="T86" fmla="*/ 208 w 208"/>
                <a:gd name="T87" fmla="*/ 110 h 11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8" h="110">
                  <a:moveTo>
                    <a:pt x="0" y="20"/>
                  </a:moveTo>
                  <a:lnTo>
                    <a:pt x="0" y="27"/>
                  </a:lnTo>
                  <a:lnTo>
                    <a:pt x="0" y="42"/>
                  </a:lnTo>
                  <a:lnTo>
                    <a:pt x="4" y="56"/>
                  </a:lnTo>
                  <a:lnTo>
                    <a:pt x="10" y="68"/>
                  </a:lnTo>
                  <a:lnTo>
                    <a:pt x="21" y="80"/>
                  </a:lnTo>
                  <a:lnTo>
                    <a:pt x="33" y="91"/>
                  </a:lnTo>
                  <a:lnTo>
                    <a:pt x="49" y="100"/>
                  </a:lnTo>
                  <a:lnTo>
                    <a:pt x="64" y="108"/>
                  </a:lnTo>
                  <a:lnTo>
                    <a:pt x="78" y="110"/>
                  </a:lnTo>
                  <a:lnTo>
                    <a:pt x="95" y="104"/>
                  </a:lnTo>
                  <a:lnTo>
                    <a:pt x="112" y="98"/>
                  </a:lnTo>
                  <a:lnTo>
                    <a:pt x="133" y="92"/>
                  </a:lnTo>
                  <a:lnTo>
                    <a:pt x="157" y="88"/>
                  </a:lnTo>
                  <a:lnTo>
                    <a:pt x="170" y="88"/>
                  </a:lnTo>
                  <a:lnTo>
                    <a:pt x="187" y="89"/>
                  </a:lnTo>
                  <a:lnTo>
                    <a:pt x="208" y="92"/>
                  </a:lnTo>
                  <a:lnTo>
                    <a:pt x="187" y="76"/>
                  </a:lnTo>
                  <a:lnTo>
                    <a:pt x="175" y="67"/>
                  </a:lnTo>
                  <a:lnTo>
                    <a:pt x="159" y="59"/>
                  </a:lnTo>
                  <a:lnTo>
                    <a:pt x="145" y="54"/>
                  </a:lnTo>
                  <a:lnTo>
                    <a:pt x="137" y="48"/>
                  </a:lnTo>
                  <a:lnTo>
                    <a:pt x="132" y="45"/>
                  </a:lnTo>
                  <a:lnTo>
                    <a:pt x="130" y="41"/>
                  </a:lnTo>
                  <a:lnTo>
                    <a:pt x="124" y="32"/>
                  </a:lnTo>
                  <a:lnTo>
                    <a:pt x="120" y="20"/>
                  </a:lnTo>
                  <a:lnTo>
                    <a:pt x="115" y="12"/>
                  </a:lnTo>
                  <a:lnTo>
                    <a:pt x="108" y="0"/>
                  </a:lnTo>
                </a:path>
              </a:pathLst>
            </a:custGeom>
            <a:noFill/>
            <a:ln w="0">
              <a:solidFill>
                <a:srgbClr val="000000"/>
              </a:solidFill>
              <a:round/>
              <a:headEnd/>
              <a:tailEnd/>
            </a:ln>
          </p:spPr>
          <p:txBody>
            <a:bodyPr/>
            <a:lstStyle/>
            <a:p>
              <a:endParaRPr lang="en-US"/>
            </a:p>
          </p:txBody>
        </p:sp>
        <p:sp>
          <p:nvSpPr>
            <p:cNvPr id="29299" name="Freeform 31"/>
            <p:cNvSpPr>
              <a:spLocks/>
            </p:cNvSpPr>
            <p:nvPr/>
          </p:nvSpPr>
          <p:spPr bwMode="auto">
            <a:xfrm>
              <a:off x="2815" y="2538"/>
              <a:ext cx="30" cy="32"/>
            </a:xfrm>
            <a:custGeom>
              <a:avLst/>
              <a:gdLst>
                <a:gd name="T0" fmla="*/ 0 w 90"/>
                <a:gd name="T1" fmla="*/ 0 h 97"/>
                <a:gd name="T2" fmla="*/ 0 w 90"/>
                <a:gd name="T3" fmla="*/ 0 h 97"/>
                <a:gd name="T4" fmla="*/ 0 w 90"/>
                <a:gd name="T5" fmla="*/ 0 h 97"/>
                <a:gd name="T6" fmla="*/ 0 w 90"/>
                <a:gd name="T7" fmla="*/ 1 h 97"/>
                <a:gd name="T8" fmla="*/ 1 w 90"/>
                <a:gd name="T9" fmla="*/ 1 h 97"/>
                <a:gd name="T10" fmla="*/ 1 w 90"/>
                <a:gd name="T11" fmla="*/ 1 h 97"/>
                <a:gd name="T12" fmla="*/ 1 w 90"/>
                <a:gd name="T13" fmla="*/ 1 h 97"/>
                <a:gd name="T14" fmla="*/ 1 w 90"/>
                <a:gd name="T15" fmla="*/ 1 h 97"/>
                <a:gd name="T16" fmla="*/ 1 w 90"/>
                <a:gd name="T17" fmla="*/ 1 h 97"/>
                <a:gd name="T18" fmla="*/ 1 w 90"/>
                <a:gd name="T19" fmla="*/ 1 h 97"/>
                <a:gd name="T20" fmla="*/ 1 w 90"/>
                <a:gd name="T21" fmla="*/ 1 h 97"/>
                <a:gd name="T22" fmla="*/ 1 w 90"/>
                <a:gd name="T23" fmla="*/ 1 h 97"/>
                <a:gd name="T24" fmla="*/ 0 w 90"/>
                <a:gd name="T25" fmla="*/ 1 h 97"/>
                <a:gd name="T26" fmla="*/ 0 w 90"/>
                <a:gd name="T27" fmla="*/ 1 h 97"/>
                <a:gd name="T28" fmla="*/ 0 w 90"/>
                <a:gd name="T29" fmla="*/ 1 h 97"/>
                <a:gd name="T30" fmla="*/ 0 w 90"/>
                <a:gd name="T31" fmla="*/ 1 h 97"/>
                <a:gd name="T32" fmla="*/ 0 w 90"/>
                <a:gd name="T33" fmla="*/ 1 h 97"/>
                <a:gd name="T34" fmla="*/ 0 w 90"/>
                <a:gd name="T35" fmla="*/ 0 h 97"/>
                <a:gd name="T36" fmla="*/ 0 w 90"/>
                <a:gd name="T37" fmla="*/ 0 h 97"/>
                <a:gd name="T38" fmla="*/ 0 w 90"/>
                <a:gd name="T39" fmla="*/ 0 h 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
                <a:gd name="T61" fmla="*/ 0 h 97"/>
                <a:gd name="T62" fmla="*/ 90 w 90"/>
                <a:gd name="T63" fmla="*/ 97 h 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 h="97">
                  <a:moveTo>
                    <a:pt x="37" y="4"/>
                  </a:moveTo>
                  <a:lnTo>
                    <a:pt x="35" y="14"/>
                  </a:lnTo>
                  <a:lnTo>
                    <a:pt x="37" y="25"/>
                  </a:lnTo>
                  <a:lnTo>
                    <a:pt x="40" y="41"/>
                  </a:lnTo>
                  <a:lnTo>
                    <a:pt x="44" y="52"/>
                  </a:lnTo>
                  <a:lnTo>
                    <a:pt x="53" y="66"/>
                  </a:lnTo>
                  <a:lnTo>
                    <a:pt x="63" y="77"/>
                  </a:lnTo>
                  <a:lnTo>
                    <a:pt x="78" y="88"/>
                  </a:lnTo>
                  <a:lnTo>
                    <a:pt x="90" y="97"/>
                  </a:lnTo>
                  <a:lnTo>
                    <a:pt x="78" y="97"/>
                  </a:lnTo>
                  <a:lnTo>
                    <a:pt x="61" y="94"/>
                  </a:lnTo>
                  <a:lnTo>
                    <a:pt x="45" y="90"/>
                  </a:lnTo>
                  <a:lnTo>
                    <a:pt x="32" y="85"/>
                  </a:lnTo>
                  <a:lnTo>
                    <a:pt x="21" y="78"/>
                  </a:lnTo>
                  <a:lnTo>
                    <a:pt x="14" y="73"/>
                  </a:lnTo>
                  <a:lnTo>
                    <a:pt x="7" y="64"/>
                  </a:lnTo>
                  <a:lnTo>
                    <a:pt x="3" y="49"/>
                  </a:lnTo>
                  <a:lnTo>
                    <a:pt x="0" y="32"/>
                  </a:lnTo>
                  <a:lnTo>
                    <a:pt x="0" y="13"/>
                  </a:lnTo>
                  <a:lnTo>
                    <a:pt x="1" y="0"/>
                  </a:lnTo>
                </a:path>
              </a:pathLst>
            </a:custGeom>
            <a:noFill/>
            <a:ln w="0">
              <a:solidFill>
                <a:srgbClr val="000000"/>
              </a:solidFill>
              <a:round/>
              <a:headEnd/>
              <a:tailEnd/>
            </a:ln>
          </p:spPr>
          <p:txBody>
            <a:bodyPr/>
            <a:lstStyle/>
            <a:p>
              <a:endParaRPr lang="en-US"/>
            </a:p>
          </p:txBody>
        </p:sp>
        <p:sp>
          <p:nvSpPr>
            <p:cNvPr id="29300" name="Freeform 32"/>
            <p:cNvSpPr>
              <a:spLocks/>
            </p:cNvSpPr>
            <p:nvPr/>
          </p:nvSpPr>
          <p:spPr bwMode="auto">
            <a:xfrm>
              <a:off x="2785" y="2538"/>
              <a:ext cx="28" cy="24"/>
            </a:xfrm>
            <a:custGeom>
              <a:avLst/>
              <a:gdLst>
                <a:gd name="T0" fmla="*/ 1 w 84"/>
                <a:gd name="T1" fmla="*/ 0 h 72"/>
                <a:gd name="T2" fmla="*/ 1 w 84"/>
                <a:gd name="T3" fmla="*/ 0 h 72"/>
                <a:gd name="T4" fmla="*/ 1 w 84"/>
                <a:gd name="T5" fmla="*/ 0 h 72"/>
                <a:gd name="T6" fmla="*/ 1 w 84"/>
                <a:gd name="T7" fmla="*/ 1 h 72"/>
                <a:gd name="T8" fmla="*/ 1 w 84"/>
                <a:gd name="T9" fmla="*/ 1 h 72"/>
                <a:gd name="T10" fmla="*/ 1 w 84"/>
                <a:gd name="T11" fmla="*/ 1 h 72"/>
                <a:gd name="T12" fmla="*/ 1 w 84"/>
                <a:gd name="T13" fmla="*/ 1 h 72"/>
                <a:gd name="T14" fmla="*/ 1 w 84"/>
                <a:gd name="T15" fmla="*/ 1 h 72"/>
                <a:gd name="T16" fmla="*/ 0 w 84"/>
                <a:gd name="T17" fmla="*/ 1 h 72"/>
                <a:gd name="T18" fmla="*/ 0 w 84"/>
                <a:gd name="T19" fmla="*/ 1 h 72"/>
                <a:gd name="T20" fmla="*/ 0 w 84"/>
                <a:gd name="T21" fmla="*/ 1 h 72"/>
                <a:gd name="T22" fmla="*/ 0 w 84"/>
                <a:gd name="T23" fmla="*/ 1 h 72"/>
                <a:gd name="T24" fmla="*/ 0 w 84"/>
                <a:gd name="T25" fmla="*/ 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72"/>
                <a:gd name="T41" fmla="*/ 84 w 84"/>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72">
                  <a:moveTo>
                    <a:pt x="84" y="0"/>
                  </a:moveTo>
                  <a:lnTo>
                    <a:pt x="84" y="14"/>
                  </a:lnTo>
                  <a:lnTo>
                    <a:pt x="84" y="31"/>
                  </a:lnTo>
                  <a:lnTo>
                    <a:pt x="84" y="48"/>
                  </a:lnTo>
                  <a:lnTo>
                    <a:pt x="84" y="61"/>
                  </a:lnTo>
                  <a:lnTo>
                    <a:pt x="84" y="72"/>
                  </a:lnTo>
                  <a:lnTo>
                    <a:pt x="79" y="70"/>
                  </a:lnTo>
                  <a:lnTo>
                    <a:pt x="63" y="66"/>
                  </a:lnTo>
                  <a:lnTo>
                    <a:pt x="39" y="59"/>
                  </a:lnTo>
                  <a:lnTo>
                    <a:pt x="17" y="52"/>
                  </a:lnTo>
                  <a:lnTo>
                    <a:pt x="8" y="49"/>
                  </a:lnTo>
                  <a:lnTo>
                    <a:pt x="4" y="41"/>
                  </a:lnTo>
                  <a:lnTo>
                    <a:pt x="0" y="31"/>
                  </a:lnTo>
                </a:path>
              </a:pathLst>
            </a:custGeom>
            <a:noFill/>
            <a:ln w="0">
              <a:solidFill>
                <a:srgbClr val="000000"/>
              </a:solidFill>
              <a:round/>
              <a:headEnd/>
              <a:tailEnd/>
            </a:ln>
          </p:spPr>
          <p:txBody>
            <a:bodyPr/>
            <a:lstStyle/>
            <a:p>
              <a:endParaRPr lang="en-US"/>
            </a:p>
          </p:txBody>
        </p:sp>
        <p:sp>
          <p:nvSpPr>
            <p:cNvPr id="29301" name="Freeform 33"/>
            <p:cNvSpPr>
              <a:spLocks/>
            </p:cNvSpPr>
            <p:nvPr/>
          </p:nvSpPr>
          <p:spPr bwMode="auto">
            <a:xfrm>
              <a:off x="2868" y="2532"/>
              <a:ext cx="38" cy="31"/>
            </a:xfrm>
            <a:custGeom>
              <a:avLst/>
              <a:gdLst>
                <a:gd name="T0" fmla="*/ 0 w 114"/>
                <a:gd name="T1" fmla="*/ 0 h 94"/>
                <a:gd name="T2" fmla="*/ 0 w 114"/>
                <a:gd name="T3" fmla="*/ 0 h 94"/>
                <a:gd name="T4" fmla="*/ 0 w 114"/>
                <a:gd name="T5" fmla="*/ 0 h 94"/>
                <a:gd name="T6" fmla="*/ 0 w 114"/>
                <a:gd name="T7" fmla="*/ 0 h 94"/>
                <a:gd name="T8" fmla="*/ 0 w 114"/>
                <a:gd name="T9" fmla="*/ 0 h 94"/>
                <a:gd name="T10" fmla="*/ 0 w 114"/>
                <a:gd name="T11" fmla="*/ 1 h 94"/>
                <a:gd name="T12" fmla="*/ 0 w 114"/>
                <a:gd name="T13" fmla="*/ 1 h 94"/>
                <a:gd name="T14" fmla="*/ 1 w 114"/>
                <a:gd name="T15" fmla="*/ 1 h 94"/>
                <a:gd name="T16" fmla="*/ 1 w 114"/>
                <a:gd name="T17" fmla="*/ 1 h 94"/>
                <a:gd name="T18" fmla="*/ 1 w 114"/>
                <a:gd name="T19" fmla="*/ 1 h 94"/>
                <a:gd name="T20" fmla="*/ 1 w 114"/>
                <a:gd name="T21" fmla="*/ 1 h 94"/>
                <a:gd name="T22" fmla="*/ 1 w 114"/>
                <a:gd name="T23" fmla="*/ 1 h 94"/>
                <a:gd name="T24" fmla="*/ 1 w 114"/>
                <a:gd name="T25" fmla="*/ 1 h 94"/>
                <a:gd name="T26" fmla="*/ 1 w 114"/>
                <a:gd name="T27" fmla="*/ 1 h 94"/>
                <a:gd name="T28" fmla="*/ 1 w 114"/>
                <a:gd name="T29" fmla="*/ 1 h 94"/>
                <a:gd name="T30" fmla="*/ 1 w 114"/>
                <a:gd name="T31" fmla="*/ 0 h 94"/>
                <a:gd name="T32" fmla="*/ 1 w 114"/>
                <a:gd name="T33" fmla="*/ 0 h 94"/>
                <a:gd name="T34" fmla="*/ 1 w 114"/>
                <a:gd name="T35" fmla="*/ 0 h 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
                <a:gd name="T55" fmla="*/ 0 h 94"/>
                <a:gd name="T56" fmla="*/ 114 w 114"/>
                <a:gd name="T57" fmla="*/ 94 h 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 h="94">
                  <a:moveTo>
                    <a:pt x="0" y="0"/>
                  </a:moveTo>
                  <a:lnTo>
                    <a:pt x="8" y="10"/>
                  </a:lnTo>
                  <a:lnTo>
                    <a:pt x="12" y="20"/>
                  </a:lnTo>
                  <a:lnTo>
                    <a:pt x="17" y="27"/>
                  </a:lnTo>
                  <a:lnTo>
                    <a:pt x="20" y="35"/>
                  </a:lnTo>
                  <a:lnTo>
                    <a:pt x="28" y="44"/>
                  </a:lnTo>
                  <a:lnTo>
                    <a:pt x="38" y="49"/>
                  </a:lnTo>
                  <a:lnTo>
                    <a:pt x="53" y="57"/>
                  </a:lnTo>
                  <a:lnTo>
                    <a:pt x="71" y="63"/>
                  </a:lnTo>
                  <a:lnTo>
                    <a:pt x="86" y="74"/>
                  </a:lnTo>
                  <a:lnTo>
                    <a:pt x="99" y="82"/>
                  </a:lnTo>
                  <a:lnTo>
                    <a:pt x="114" y="94"/>
                  </a:lnTo>
                  <a:lnTo>
                    <a:pt x="111" y="78"/>
                  </a:lnTo>
                  <a:lnTo>
                    <a:pt x="109" y="65"/>
                  </a:lnTo>
                  <a:lnTo>
                    <a:pt x="111" y="54"/>
                  </a:lnTo>
                  <a:lnTo>
                    <a:pt x="113" y="40"/>
                  </a:lnTo>
                  <a:lnTo>
                    <a:pt x="114" y="28"/>
                  </a:lnTo>
                  <a:lnTo>
                    <a:pt x="113" y="20"/>
                  </a:lnTo>
                </a:path>
              </a:pathLst>
            </a:custGeom>
            <a:noFill/>
            <a:ln w="0">
              <a:solidFill>
                <a:srgbClr val="000000"/>
              </a:solidFill>
              <a:round/>
              <a:headEnd/>
              <a:tailEnd/>
            </a:ln>
          </p:spPr>
          <p:txBody>
            <a:bodyPr/>
            <a:lstStyle/>
            <a:p>
              <a:endParaRPr lang="en-US"/>
            </a:p>
          </p:txBody>
        </p:sp>
        <p:sp>
          <p:nvSpPr>
            <p:cNvPr id="29302" name="Freeform 34"/>
            <p:cNvSpPr>
              <a:spLocks/>
            </p:cNvSpPr>
            <p:nvPr/>
          </p:nvSpPr>
          <p:spPr bwMode="auto">
            <a:xfrm>
              <a:off x="2963" y="2543"/>
              <a:ext cx="22" cy="20"/>
            </a:xfrm>
            <a:custGeom>
              <a:avLst/>
              <a:gdLst>
                <a:gd name="T0" fmla="*/ 1 w 66"/>
                <a:gd name="T1" fmla="*/ 0 h 62"/>
                <a:gd name="T2" fmla="*/ 1 w 66"/>
                <a:gd name="T3" fmla="*/ 0 h 62"/>
                <a:gd name="T4" fmla="*/ 1 w 66"/>
                <a:gd name="T5" fmla="*/ 0 h 62"/>
                <a:gd name="T6" fmla="*/ 1 w 66"/>
                <a:gd name="T7" fmla="*/ 0 h 62"/>
                <a:gd name="T8" fmla="*/ 1 w 66"/>
                <a:gd name="T9" fmla="*/ 1 h 62"/>
                <a:gd name="T10" fmla="*/ 0 w 66"/>
                <a:gd name="T11" fmla="*/ 1 h 62"/>
                <a:gd name="T12" fmla="*/ 0 w 66"/>
                <a:gd name="T13" fmla="*/ 1 h 62"/>
                <a:gd name="T14" fmla="*/ 0 w 66"/>
                <a:gd name="T15" fmla="*/ 0 h 62"/>
                <a:gd name="T16" fmla="*/ 0 w 66"/>
                <a:gd name="T17" fmla="*/ 0 h 62"/>
                <a:gd name="T18" fmla="*/ 0 w 66"/>
                <a:gd name="T19" fmla="*/ 0 h 62"/>
                <a:gd name="T20" fmla="*/ 0 w 66"/>
                <a:gd name="T21" fmla="*/ 0 h 62"/>
                <a:gd name="T22" fmla="*/ 0 w 66"/>
                <a:gd name="T23" fmla="*/ 0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
                <a:gd name="T37" fmla="*/ 0 h 62"/>
                <a:gd name="T38" fmla="*/ 66 w 66"/>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 h="62">
                  <a:moveTo>
                    <a:pt x="66" y="0"/>
                  </a:moveTo>
                  <a:lnTo>
                    <a:pt x="61" y="10"/>
                  </a:lnTo>
                  <a:lnTo>
                    <a:pt x="57" y="20"/>
                  </a:lnTo>
                  <a:lnTo>
                    <a:pt x="51" y="36"/>
                  </a:lnTo>
                  <a:lnTo>
                    <a:pt x="43" y="50"/>
                  </a:lnTo>
                  <a:lnTo>
                    <a:pt x="37" y="62"/>
                  </a:lnTo>
                  <a:lnTo>
                    <a:pt x="37" y="45"/>
                  </a:lnTo>
                  <a:lnTo>
                    <a:pt x="35" y="35"/>
                  </a:lnTo>
                  <a:lnTo>
                    <a:pt x="27" y="25"/>
                  </a:lnTo>
                  <a:lnTo>
                    <a:pt x="20" y="17"/>
                  </a:lnTo>
                  <a:lnTo>
                    <a:pt x="9" y="10"/>
                  </a:lnTo>
                  <a:lnTo>
                    <a:pt x="0" y="0"/>
                  </a:lnTo>
                </a:path>
              </a:pathLst>
            </a:custGeom>
            <a:noFill/>
            <a:ln w="0">
              <a:solidFill>
                <a:srgbClr val="000000"/>
              </a:solidFill>
              <a:round/>
              <a:headEnd/>
              <a:tailEnd/>
            </a:ln>
          </p:spPr>
          <p:txBody>
            <a:bodyPr/>
            <a:lstStyle/>
            <a:p>
              <a:endParaRPr lang="en-US"/>
            </a:p>
          </p:txBody>
        </p:sp>
        <p:sp>
          <p:nvSpPr>
            <p:cNvPr id="29303" name="Freeform 35"/>
            <p:cNvSpPr>
              <a:spLocks/>
            </p:cNvSpPr>
            <p:nvPr/>
          </p:nvSpPr>
          <p:spPr bwMode="auto">
            <a:xfrm>
              <a:off x="2909" y="2540"/>
              <a:ext cx="81" cy="64"/>
            </a:xfrm>
            <a:custGeom>
              <a:avLst/>
              <a:gdLst>
                <a:gd name="T0" fmla="*/ 2 w 244"/>
                <a:gd name="T1" fmla="*/ 0 h 192"/>
                <a:gd name="T2" fmla="*/ 2 w 244"/>
                <a:gd name="T3" fmla="*/ 0 h 192"/>
                <a:gd name="T4" fmla="*/ 2 w 244"/>
                <a:gd name="T5" fmla="*/ 0 h 192"/>
                <a:gd name="T6" fmla="*/ 2 w 244"/>
                <a:gd name="T7" fmla="*/ 1 h 192"/>
                <a:gd name="T8" fmla="*/ 2 w 244"/>
                <a:gd name="T9" fmla="*/ 1 h 192"/>
                <a:gd name="T10" fmla="*/ 2 w 244"/>
                <a:gd name="T11" fmla="*/ 1 h 192"/>
                <a:gd name="T12" fmla="*/ 2 w 244"/>
                <a:gd name="T13" fmla="*/ 1 h 192"/>
                <a:gd name="T14" fmla="*/ 2 w 244"/>
                <a:gd name="T15" fmla="*/ 1 h 192"/>
                <a:gd name="T16" fmla="*/ 2 w 244"/>
                <a:gd name="T17" fmla="*/ 1 h 192"/>
                <a:gd name="T18" fmla="*/ 2 w 244"/>
                <a:gd name="T19" fmla="*/ 1 h 192"/>
                <a:gd name="T20" fmla="*/ 2 w 244"/>
                <a:gd name="T21" fmla="*/ 2 h 192"/>
                <a:gd name="T22" fmla="*/ 2 w 244"/>
                <a:gd name="T23" fmla="*/ 2 h 192"/>
                <a:gd name="T24" fmla="*/ 3 w 244"/>
                <a:gd name="T25" fmla="*/ 2 h 192"/>
                <a:gd name="T26" fmla="*/ 3 w 244"/>
                <a:gd name="T27" fmla="*/ 2 h 192"/>
                <a:gd name="T28" fmla="*/ 3 w 244"/>
                <a:gd name="T29" fmla="*/ 2 h 192"/>
                <a:gd name="T30" fmla="*/ 3 w 244"/>
                <a:gd name="T31" fmla="*/ 2 h 192"/>
                <a:gd name="T32" fmla="*/ 3 w 244"/>
                <a:gd name="T33" fmla="*/ 2 h 192"/>
                <a:gd name="T34" fmla="*/ 3 w 244"/>
                <a:gd name="T35" fmla="*/ 2 h 192"/>
                <a:gd name="T36" fmla="*/ 3 w 244"/>
                <a:gd name="T37" fmla="*/ 2 h 192"/>
                <a:gd name="T38" fmla="*/ 3 w 244"/>
                <a:gd name="T39" fmla="*/ 2 h 192"/>
                <a:gd name="T40" fmla="*/ 2 w 244"/>
                <a:gd name="T41" fmla="*/ 2 h 192"/>
                <a:gd name="T42" fmla="*/ 2 w 244"/>
                <a:gd name="T43" fmla="*/ 2 h 192"/>
                <a:gd name="T44" fmla="*/ 2 w 244"/>
                <a:gd name="T45" fmla="*/ 2 h 192"/>
                <a:gd name="T46" fmla="*/ 2 w 244"/>
                <a:gd name="T47" fmla="*/ 2 h 192"/>
                <a:gd name="T48" fmla="*/ 1 w 244"/>
                <a:gd name="T49" fmla="*/ 2 h 192"/>
                <a:gd name="T50" fmla="*/ 1 w 244"/>
                <a:gd name="T51" fmla="*/ 2 h 192"/>
                <a:gd name="T52" fmla="*/ 1 w 244"/>
                <a:gd name="T53" fmla="*/ 1 h 192"/>
                <a:gd name="T54" fmla="*/ 1 w 244"/>
                <a:gd name="T55" fmla="*/ 1 h 192"/>
                <a:gd name="T56" fmla="*/ 1 w 244"/>
                <a:gd name="T57" fmla="*/ 1 h 192"/>
                <a:gd name="T58" fmla="*/ 0 w 244"/>
                <a:gd name="T59" fmla="*/ 1 h 192"/>
                <a:gd name="T60" fmla="*/ 0 w 244"/>
                <a:gd name="T61" fmla="*/ 1 h 192"/>
                <a:gd name="T62" fmla="*/ 0 w 244"/>
                <a:gd name="T63" fmla="*/ 1 h 192"/>
                <a:gd name="T64" fmla="*/ 0 w 244"/>
                <a:gd name="T65" fmla="*/ 1 h 192"/>
                <a:gd name="T66" fmla="*/ 0 w 244"/>
                <a:gd name="T67" fmla="*/ 1 h 192"/>
                <a:gd name="T68" fmla="*/ 0 w 244"/>
                <a:gd name="T69" fmla="*/ 0 h 192"/>
                <a:gd name="T70" fmla="*/ 0 w 244"/>
                <a:gd name="T71" fmla="*/ 0 h 192"/>
                <a:gd name="T72" fmla="*/ 0 w 244"/>
                <a:gd name="T73" fmla="*/ 0 h 192"/>
                <a:gd name="T74" fmla="*/ 0 w 244"/>
                <a:gd name="T75" fmla="*/ 0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4"/>
                <a:gd name="T115" fmla="*/ 0 h 192"/>
                <a:gd name="T116" fmla="*/ 244 w 244"/>
                <a:gd name="T117" fmla="*/ 192 h 1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4" h="192">
                  <a:moveTo>
                    <a:pt x="154" y="11"/>
                  </a:moveTo>
                  <a:lnTo>
                    <a:pt x="169" y="26"/>
                  </a:lnTo>
                  <a:lnTo>
                    <a:pt x="183" y="37"/>
                  </a:lnTo>
                  <a:lnTo>
                    <a:pt x="188" y="43"/>
                  </a:lnTo>
                  <a:lnTo>
                    <a:pt x="191" y="52"/>
                  </a:lnTo>
                  <a:lnTo>
                    <a:pt x="190" y="59"/>
                  </a:lnTo>
                  <a:lnTo>
                    <a:pt x="189" y="67"/>
                  </a:lnTo>
                  <a:lnTo>
                    <a:pt x="184" y="79"/>
                  </a:lnTo>
                  <a:lnTo>
                    <a:pt x="182" y="95"/>
                  </a:lnTo>
                  <a:lnTo>
                    <a:pt x="183" y="111"/>
                  </a:lnTo>
                  <a:lnTo>
                    <a:pt x="189" y="124"/>
                  </a:lnTo>
                  <a:lnTo>
                    <a:pt x="197" y="135"/>
                  </a:lnTo>
                  <a:lnTo>
                    <a:pt x="206" y="144"/>
                  </a:lnTo>
                  <a:lnTo>
                    <a:pt x="218" y="154"/>
                  </a:lnTo>
                  <a:lnTo>
                    <a:pt x="232" y="167"/>
                  </a:lnTo>
                  <a:lnTo>
                    <a:pt x="239" y="179"/>
                  </a:lnTo>
                  <a:lnTo>
                    <a:pt x="244" y="188"/>
                  </a:lnTo>
                  <a:lnTo>
                    <a:pt x="244" y="192"/>
                  </a:lnTo>
                  <a:lnTo>
                    <a:pt x="232" y="182"/>
                  </a:lnTo>
                  <a:lnTo>
                    <a:pt x="207" y="170"/>
                  </a:lnTo>
                  <a:lnTo>
                    <a:pt x="188" y="161"/>
                  </a:lnTo>
                  <a:lnTo>
                    <a:pt x="163" y="151"/>
                  </a:lnTo>
                  <a:lnTo>
                    <a:pt x="132" y="142"/>
                  </a:lnTo>
                  <a:lnTo>
                    <a:pt x="124" y="138"/>
                  </a:lnTo>
                  <a:lnTo>
                    <a:pt x="116" y="134"/>
                  </a:lnTo>
                  <a:lnTo>
                    <a:pt x="109" y="126"/>
                  </a:lnTo>
                  <a:lnTo>
                    <a:pt x="101" y="121"/>
                  </a:lnTo>
                  <a:lnTo>
                    <a:pt x="78" y="111"/>
                  </a:lnTo>
                  <a:lnTo>
                    <a:pt x="47" y="102"/>
                  </a:lnTo>
                  <a:lnTo>
                    <a:pt x="32" y="95"/>
                  </a:lnTo>
                  <a:lnTo>
                    <a:pt x="20" y="89"/>
                  </a:lnTo>
                  <a:lnTo>
                    <a:pt x="12" y="79"/>
                  </a:lnTo>
                  <a:lnTo>
                    <a:pt x="5" y="63"/>
                  </a:lnTo>
                  <a:lnTo>
                    <a:pt x="0" y="47"/>
                  </a:lnTo>
                  <a:lnTo>
                    <a:pt x="0" y="34"/>
                  </a:lnTo>
                  <a:lnTo>
                    <a:pt x="3" y="18"/>
                  </a:lnTo>
                  <a:lnTo>
                    <a:pt x="5" y="4"/>
                  </a:lnTo>
                  <a:lnTo>
                    <a:pt x="5" y="0"/>
                  </a:lnTo>
                </a:path>
              </a:pathLst>
            </a:custGeom>
            <a:noFill/>
            <a:ln w="0">
              <a:solidFill>
                <a:srgbClr val="800000"/>
              </a:solidFill>
              <a:round/>
              <a:headEnd/>
              <a:tailEnd/>
            </a:ln>
          </p:spPr>
          <p:txBody>
            <a:bodyPr/>
            <a:lstStyle/>
            <a:p>
              <a:endParaRPr lang="en-US"/>
            </a:p>
          </p:txBody>
        </p:sp>
        <p:sp>
          <p:nvSpPr>
            <p:cNvPr id="29304" name="Freeform 36"/>
            <p:cNvSpPr>
              <a:spLocks/>
            </p:cNvSpPr>
            <p:nvPr/>
          </p:nvSpPr>
          <p:spPr bwMode="auto">
            <a:xfrm>
              <a:off x="3041" y="2533"/>
              <a:ext cx="51" cy="48"/>
            </a:xfrm>
            <a:custGeom>
              <a:avLst/>
              <a:gdLst>
                <a:gd name="T0" fmla="*/ 2 w 155"/>
                <a:gd name="T1" fmla="*/ 0 h 144"/>
                <a:gd name="T2" fmla="*/ 2 w 155"/>
                <a:gd name="T3" fmla="*/ 0 h 144"/>
                <a:gd name="T4" fmla="*/ 2 w 155"/>
                <a:gd name="T5" fmla="*/ 0 h 144"/>
                <a:gd name="T6" fmla="*/ 2 w 155"/>
                <a:gd name="T7" fmla="*/ 0 h 144"/>
                <a:gd name="T8" fmla="*/ 2 w 155"/>
                <a:gd name="T9" fmla="*/ 0 h 144"/>
                <a:gd name="T10" fmla="*/ 2 w 155"/>
                <a:gd name="T11" fmla="*/ 1 h 144"/>
                <a:gd name="T12" fmla="*/ 2 w 155"/>
                <a:gd name="T13" fmla="*/ 1 h 144"/>
                <a:gd name="T14" fmla="*/ 2 w 155"/>
                <a:gd name="T15" fmla="*/ 1 h 144"/>
                <a:gd name="T16" fmla="*/ 2 w 155"/>
                <a:gd name="T17" fmla="*/ 1 h 144"/>
                <a:gd name="T18" fmla="*/ 2 w 155"/>
                <a:gd name="T19" fmla="*/ 1 h 144"/>
                <a:gd name="T20" fmla="*/ 2 w 155"/>
                <a:gd name="T21" fmla="*/ 1 h 144"/>
                <a:gd name="T22" fmla="*/ 2 w 155"/>
                <a:gd name="T23" fmla="*/ 1 h 144"/>
                <a:gd name="T24" fmla="*/ 2 w 155"/>
                <a:gd name="T25" fmla="*/ 1 h 144"/>
                <a:gd name="T26" fmla="*/ 2 w 155"/>
                <a:gd name="T27" fmla="*/ 1 h 144"/>
                <a:gd name="T28" fmla="*/ 1 w 155"/>
                <a:gd name="T29" fmla="*/ 1 h 144"/>
                <a:gd name="T30" fmla="*/ 1 w 155"/>
                <a:gd name="T31" fmla="*/ 1 h 144"/>
                <a:gd name="T32" fmla="*/ 1 w 155"/>
                <a:gd name="T33" fmla="*/ 1 h 144"/>
                <a:gd name="T34" fmla="*/ 1 w 155"/>
                <a:gd name="T35" fmla="*/ 2 h 144"/>
                <a:gd name="T36" fmla="*/ 1 w 155"/>
                <a:gd name="T37" fmla="*/ 2 h 144"/>
                <a:gd name="T38" fmla="*/ 1 w 155"/>
                <a:gd name="T39" fmla="*/ 2 h 144"/>
                <a:gd name="T40" fmla="*/ 1 w 155"/>
                <a:gd name="T41" fmla="*/ 2 h 144"/>
                <a:gd name="T42" fmla="*/ 1 w 155"/>
                <a:gd name="T43" fmla="*/ 2 h 144"/>
                <a:gd name="T44" fmla="*/ 1 w 155"/>
                <a:gd name="T45" fmla="*/ 2 h 144"/>
                <a:gd name="T46" fmla="*/ 1 w 155"/>
                <a:gd name="T47" fmla="*/ 2 h 144"/>
                <a:gd name="T48" fmla="*/ 0 w 155"/>
                <a:gd name="T49" fmla="*/ 1 h 144"/>
                <a:gd name="T50" fmla="*/ 0 w 155"/>
                <a:gd name="T51" fmla="*/ 1 h 144"/>
                <a:gd name="T52" fmla="*/ 0 w 155"/>
                <a:gd name="T53" fmla="*/ 1 h 144"/>
                <a:gd name="T54" fmla="*/ 0 w 155"/>
                <a:gd name="T55" fmla="*/ 1 h 144"/>
                <a:gd name="T56" fmla="*/ 0 w 155"/>
                <a:gd name="T57" fmla="*/ 1 h 144"/>
                <a:gd name="T58" fmla="*/ 0 w 155"/>
                <a:gd name="T59" fmla="*/ 1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5"/>
                <a:gd name="T91" fmla="*/ 0 h 144"/>
                <a:gd name="T92" fmla="*/ 155 w 155"/>
                <a:gd name="T93" fmla="*/ 144 h 1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5" h="144">
                  <a:moveTo>
                    <a:pt x="133" y="0"/>
                  </a:moveTo>
                  <a:lnTo>
                    <a:pt x="129" y="8"/>
                  </a:lnTo>
                  <a:lnTo>
                    <a:pt x="129" y="14"/>
                  </a:lnTo>
                  <a:lnTo>
                    <a:pt x="129" y="21"/>
                  </a:lnTo>
                  <a:lnTo>
                    <a:pt x="132" y="34"/>
                  </a:lnTo>
                  <a:lnTo>
                    <a:pt x="136" y="51"/>
                  </a:lnTo>
                  <a:lnTo>
                    <a:pt x="137" y="66"/>
                  </a:lnTo>
                  <a:lnTo>
                    <a:pt x="144" y="78"/>
                  </a:lnTo>
                  <a:lnTo>
                    <a:pt x="149" y="90"/>
                  </a:lnTo>
                  <a:lnTo>
                    <a:pt x="155" y="101"/>
                  </a:lnTo>
                  <a:lnTo>
                    <a:pt x="155" y="107"/>
                  </a:lnTo>
                  <a:lnTo>
                    <a:pt x="152" y="110"/>
                  </a:lnTo>
                  <a:lnTo>
                    <a:pt x="146" y="113"/>
                  </a:lnTo>
                  <a:lnTo>
                    <a:pt x="136" y="115"/>
                  </a:lnTo>
                  <a:lnTo>
                    <a:pt x="121" y="114"/>
                  </a:lnTo>
                  <a:lnTo>
                    <a:pt x="108" y="115"/>
                  </a:lnTo>
                  <a:lnTo>
                    <a:pt x="101" y="118"/>
                  </a:lnTo>
                  <a:lnTo>
                    <a:pt x="91" y="123"/>
                  </a:lnTo>
                  <a:lnTo>
                    <a:pt x="82" y="130"/>
                  </a:lnTo>
                  <a:lnTo>
                    <a:pt x="71" y="136"/>
                  </a:lnTo>
                  <a:lnTo>
                    <a:pt x="58" y="144"/>
                  </a:lnTo>
                  <a:lnTo>
                    <a:pt x="57" y="135"/>
                  </a:lnTo>
                  <a:lnTo>
                    <a:pt x="54" y="128"/>
                  </a:lnTo>
                  <a:lnTo>
                    <a:pt x="47" y="122"/>
                  </a:lnTo>
                  <a:lnTo>
                    <a:pt x="39" y="115"/>
                  </a:lnTo>
                  <a:lnTo>
                    <a:pt x="29" y="112"/>
                  </a:lnTo>
                  <a:lnTo>
                    <a:pt x="18" y="107"/>
                  </a:lnTo>
                  <a:lnTo>
                    <a:pt x="10" y="98"/>
                  </a:lnTo>
                  <a:lnTo>
                    <a:pt x="3" y="89"/>
                  </a:lnTo>
                  <a:lnTo>
                    <a:pt x="0" y="80"/>
                  </a:lnTo>
                </a:path>
              </a:pathLst>
            </a:custGeom>
            <a:noFill/>
            <a:ln w="0">
              <a:solidFill>
                <a:srgbClr val="800000"/>
              </a:solidFill>
              <a:round/>
              <a:headEnd/>
              <a:tailEnd/>
            </a:ln>
          </p:spPr>
          <p:txBody>
            <a:bodyPr/>
            <a:lstStyle/>
            <a:p>
              <a:endParaRPr lang="en-US"/>
            </a:p>
          </p:txBody>
        </p:sp>
        <p:sp>
          <p:nvSpPr>
            <p:cNvPr id="29305" name="Freeform 37"/>
            <p:cNvSpPr>
              <a:spLocks/>
            </p:cNvSpPr>
            <p:nvPr/>
          </p:nvSpPr>
          <p:spPr bwMode="auto">
            <a:xfrm>
              <a:off x="3086" y="2534"/>
              <a:ext cx="34" cy="36"/>
            </a:xfrm>
            <a:custGeom>
              <a:avLst/>
              <a:gdLst>
                <a:gd name="T0" fmla="*/ 1 w 102"/>
                <a:gd name="T1" fmla="*/ 0 h 109"/>
                <a:gd name="T2" fmla="*/ 1 w 102"/>
                <a:gd name="T3" fmla="*/ 0 h 109"/>
                <a:gd name="T4" fmla="*/ 1 w 102"/>
                <a:gd name="T5" fmla="*/ 0 h 109"/>
                <a:gd name="T6" fmla="*/ 1 w 102"/>
                <a:gd name="T7" fmla="*/ 1 h 109"/>
                <a:gd name="T8" fmla="*/ 1 w 102"/>
                <a:gd name="T9" fmla="*/ 1 h 109"/>
                <a:gd name="T10" fmla="*/ 1 w 102"/>
                <a:gd name="T11" fmla="*/ 1 h 109"/>
                <a:gd name="T12" fmla="*/ 1 w 102"/>
                <a:gd name="T13" fmla="*/ 1 h 109"/>
                <a:gd name="T14" fmla="*/ 1 w 102"/>
                <a:gd name="T15" fmla="*/ 1 h 109"/>
                <a:gd name="T16" fmla="*/ 0 w 102"/>
                <a:gd name="T17" fmla="*/ 1 h 109"/>
                <a:gd name="T18" fmla="*/ 0 w 102"/>
                <a:gd name="T19" fmla="*/ 1 h 109"/>
                <a:gd name="T20" fmla="*/ 0 w 102"/>
                <a:gd name="T21" fmla="*/ 1 h 109"/>
                <a:gd name="T22" fmla="*/ 0 w 102"/>
                <a:gd name="T23" fmla="*/ 1 h 109"/>
                <a:gd name="T24" fmla="*/ 0 w 102"/>
                <a:gd name="T25" fmla="*/ 1 h 109"/>
                <a:gd name="T26" fmla="*/ 0 w 102"/>
                <a:gd name="T27" fmla="*/ 1 h 109"/>
                <a:gd name="T28" fmla="*/ 0 w 102"/>
                <a:gd name="T29" fmla="*/ 0 h 109"/>
                <a:gd name="T30" fmla="*/ 0 w 102"/>
                <a:gd name="T31" fmla="*/ 0 h 109"/>
                <a:gd name="T32" fmla="*/ 0 w 102"/>
                <a:gd name="T33" fmla="*/ 0 h 109"/>
                <a:gd name="T34" fmla="*/ 0 w 102"/>
                <a:gd name="T35" fmla="*/ 0 h 109"/>
                <a:gd name="T36" fmla="*/ 0 w 102"/>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2"/>
                <a:gd name="T58" fmla="*/ 0 h 109"/>
                <a:gd name="T59" fmla="*/ 102 w 102"/>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2" h="109">
                  <a:moveTo>
                    <a:pt x="102" y="15"/>
                  </a:moveTo>
                  <a:lnTo>
                    <a:pt x="95" y="21"/>
                  </a:lnTo>
                  <a:lnTo>
                    <a:pt x="86" y="32"/>
                  </a:lnTo>
                  <a:lnTo>
                    <a:pt x="77" y="45"/>
                  </a:lnTo>
                  <a:lnTo>
                    <a:pt x="71" y="63"/>
                  </a:lnTo>
                  <a:lnTo>
                    <a:pt x="62" y="81"/>
                  </a:lnTo>
                  <a:lnTo>
                    <a:pt x="54" y="95"/>
                  </a:lnTo>
                  <a:lnTo>
                    <a:pt x="43" y="105"/>
                  </a:lnTo>
                  <a:lnTo>
                    <a:pt x="35" y="109"/>
                  </a:lnTo>
                  <a:lnTo>
                    <a:pt x="32" y="96"/>
                  </a:lnTo>
                  <a:lnTo>
                    <a:pt x="27" y="85"/>
                  </a:lnTo>
                  <a:lnTo>
                    <a:pt x="19" y="72"/>
                  </a:lnTo>
                  <a:lnTo>
                    <a:pt x="12" y="60"/>
                  </a:lnTo>
                  <a:lnTo>
                    <a:pt x="8" y="46"/>
                  </a:lnTo>
                  <a:lnTo>
                    <a:pt x="6" y="32"/>
                  </a:lnTo>
                  <a:lnTo>
                    <a:pt x="1" y="19"/>
                  </a:lnTo>
                  <a:lnTo>
                    <a:pt x="0" y="12"/>
                  </a:lnTo>
                  <a:lnTo>
                    <a:pt x="1" y="6"/>
                  </a:lnTo>
                  <a:lnTo>
                    <a:pt x="5" y="0"/>
                  </a:lnTo>
                </a:path>
              </a:pathLst>
            </a:custGeom>
            <a:noFill/>
            <a:ln w="0">
              <a:solidFill>
                <a:srgbClr val="000000"/>
              </a:solidFill>
              <a:round/>
              <a:headEnd/>
              <a:tailEnd/>
            </a:ln>
          </p:spPr>
          <p:txBody>
            <a:bodyPr/>
            <a:lstStyle/>
            <a:p>
              <a:endParaRPr lang="en-US"/>
            </a:p>
          </p:txBody>
        </p:sp>
        <p:sp>
          <p:nvSpPr>
            <p:cNvPr id="29306" name="Freeform 38"/>
            <p:cNvSpPr>
              <a:spLocks/>
            </p:cNvSpPr>
            <p:nvPr/>
          </p:nvSpPr>
          <p:spPr bwMode="auto">
            <a:xfrm>
              <a:off x="2783" y="2539"/>
              <a:ext cx="342" cy="244"/>
            </a:xfrm>
            <a:custGeom>
              <a:avLst/>
              <a:gdLst>
                <a:gd name="T0" fmla="*/ 12 w 1028"/>
                <a:gd name="T1" fmla="*/ 0 h 731"/>
                <a:gd name="T2" fmla="*/ 12 w 1028"/>
                <a:gd name="T3" fmla="*/ 1 h 731"/>
                <a:gd name="T4" fmla="*/ 12 w 1028"/>
                <a:gd name="T5" fmla="*/ 1 h 731"/>
                <a:gd name="T6" fmla="*/ 11 w 1028"/>
                <a:gd name="T7" fmla="*/ 2 h 731"/>
                <a:gd name="T8" fmla="*/ 11 w 1028"/>
                <a:gd name="T9" fmla="*/ 2 h 731"/>
                <a:gd name="T10" fmla="*/ 10 w 1028"/>
                <a:gd name="T11" fmla="*/ 2 h 731"/>
                <a:gd name="T12" fmla="*/ 10 w 1028"/>
                <a:gd name="T13" fmla="*/ 3 h 731"/>
                <a:gd name="T14" fmla="*/ 10 w 1028"/>
                <a:gd name="T15" fmla="*/ 3 h 731"/>
                <a:gd name="T16" fmla="*/ 9 w 1028"/>
                <a:gd name="T17" fmla="*/ 4 h 731"/>
                <a:gd name="T18" fmla="*/ 9 w 1028"/>
                <a:gd name="T19" fmla="*/ 4 h 731"/>
                <a:gd name="T20" fmla="*/ 9 w 1028"/>
                <a:gd name="T21" fmla="*/ 5 h 731"/>
                <a:gd name="T22" fmla="*/ 9 w 1028"/>
                <a:gd name="T23" fmla="*/ 6 h 731"/>
                <a:gd name="T24" fmla="*/ 10 w 1028"/>
                <a:gd name="T25" fmla="*/ 7 h 731"/>
                <a:gd name="T26" fmla="*/ 10 w 1028"/>
                <a:gd name="T27" fmla="*/ 8 h 731"/>
                <a:gd name="T28" fmla="*/ 10 w 1028"/>
                <a:gd name="T29" fmla="*/ 8 h 731"/>
                <a:gd name="T30" fmla="*/ 11 w 1028"/>
                <a:gd name="T31" fmla="*/ 9 h 731"/>
                <a:gd name="T32" fmla="*/ 10 w 1028"/>
                <a:gd name="T33" fmla="*/ 8 h 731"/>
                <a:gd name="T34" fmla="*/ 9 w 1028"/>
                <a:gd name="T35" fmla="*/ 8 h 731"/>
                <a:gd name="T36" fmla="*/ 9 w 1028"/>
                <a:gd name="T37" fmla="*/ 9 h 731"/>
                <a:gd name="T38" fmla="*/ 9 w 1028"/>
                <a:gd name="T39" fmla="*/ 9 h 731"/>
                <a:gd name="T40" fmla="*/ 9 w 1028"/>
                <a:gd name="T41" fmla="*/ 8 h 731"/>
                <a:gd name="T42" fmla="*/ 8 w 1028"/>
                <a:gd name="T43" fmla="*/ 9 h 731"/>
                <a:gd name="T44" fmla="*/ 8 w 1028"/>
                <a:gd name="T45" fmla="*/ 9 h 731"/>
                <a:gd name="T46" fmla="*/ 7 w 1028"/>
                <a:gd name="T47" fmla="*/ 9 h 731"/>
                <a:gd name="T48" fmla="*/ 8 w 1028"/>
                <a:gd name="T49" fmla="*/ 8 h 731"/>
                <a:gd name="T50" fmla="*/ 8 w 1028"/>
                <a:gd name="T51" fmla="*/ 8 h 731"/>
                <a:gd name="T52" fmla="*/ 8 w 1028"/>
                <a:gd name="T53" fmla="*/ 7 h 731"/>
                <a:gd name="T54" fmla="*/ 8 w 1028"/>
                <a:gd name="T55" fmla="*/ 6 h 731"/>
                <a:gd name="T56" fmla="*/ 8 w 1028"/>
                <a:gd name="T57" fmla="*/ 6 h 731"/>
                <a:gd name="T58" fmla="*/ 8 w 1028"/>
                <a:gd name="T59" fmla="*/ 5 h 731"/>
                <a:gd name="T60" fmla="*/ 8 w 1028"/>
                <a:gd name="T61" fmla="*/ 4 h 731"/>
                <a:gd name="T62" fmla="*/ 8 w 1028"/>
                <a:gd name="T63" fmla="*/ 4 h 731"/>
                <a:gd name="T64" fmla="*/ 8 w 1028"/>
                <a:gd name="T65" fmla="*/ 3 h 731"/>
                <a:gd name="T66" fmla="*/ 7 w 1028"/>
                <a:gd name="T67" fmla="*/ 3 h 731"/>
                <a:gd name="T68" fmla="*/ 6 w 1028"/>
                <a:gd name="T69" fmla="*/ 3 h 731"/>
                <a:gd name="T70" fmla="*/ 6 w 1028"/>
                <a:gd name="T71" fmla="*/ 2 h 731"/>
                <a:gd name="T72" fmla="*/ 5 w 1028"/>
                <a:gd name="T73" fmla="*/ 2 h 731"/>
                <a:gd name="T74" fmla="*/ 5 w 1028"/>
                <a:gd name="T75" fmla="*/ 2 h 731"/>
                <a:gd name="T76" fmla="*/ 4 w 1028"/>
                <a:gd name="T77" fmla="*/ 1 h 731"/>
                <a:gd name="T78" fmla="*/ 3 w 1028"/>
                <a:gd name="T79" fmla="*/ 1 h 731"/>
                <a:gd name="T80" fmla="*/ 2 w 1028"/>
                <a:gd name="T81" fmla="*/ 2 h 731"/>
                <a:gd name="T82" fmla="*/ 2 w 1028"/>
                <a:gd name="T83" fmla="*/ 1 h 731"/>
                <a:gd name="T84" fmla="*/ 1 w 1028"/>
                <a:gd name="T85" fmla="*/ 1 h 731"/>
                <a:gd name="T86" fmla="*/ 0 w 1028"/>
                <a:gd name="T87" fmla="*/ 1 h 731"/>
                <a:gd name="T88" fmla="*/ 0 w 1028"/>
                <a:gd name="T89" fmla="*/ 1 h 7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8"/>
                <a:gd name="T136" fmla="*/ 0 h 731"/>
                <a:gd name="T137" fmla="*/ 1028 w 1028"/>
                <a:gd name="T138" fmla="*/ 731 h 7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8" h="731">
                  <a:moveTo>
                    <a:pt x="1028" y="0"/>
                  </a:moveTo>
                  <a:lnTo>
                    <a:pt x="1021" y="4"/>
                  </a:lnTo>
                  <a:lnTo>
                    <a:pt x="1012" y="12"/>
                  </a:lnTo>
                  <a:lnTo>
                    <a:pt x="1003" y="23"/>
                  </a:lnTo>
                  <a:lnTo>
                    <a:pt x="996" y="39"/>
                  </a:lnTo>
                  <a:lnTo>
                    <a:pt x="987" y="62"/>
                  </a:lnTo>
                  <a:lnTo>
                    <a:pt x="979" y="81"/>
                  </a:lnTo>
                  <a:lnTo>
                    <a:pt x="971" y="93"/>
                  </a:lnTo>
                  <a:lnTo>
                    <a:pt x="961" y="104"/>
                  </a:lnTo>
                  <a:lnTo>
                    <a:pt x="942" y="114"/>
                  </a:lnTo>
                  <a:lnTo>
                    <a:pt x="921" y="123"/>
                  </a:lnTo>
                  <a:lnTo>
                    <a:pt x="900" y="131"/>
                  </a:lnTo>
                  <a:lnTo>
                    <a:pt x="884" y="139"/>
                  </a:lnTo>
                  <a:lnTo>
                    <a:pt x="869" y="150"/>
                  </a:lnTo>
                  <a:lnTo>
                    <a:pt x="860" y="161"/>
                  </a:lnTo>
                  <a:lnTo>
                    <a:pt x="856" y="171"/>
                  </a:lnTo>
                  <a:lnTo>
                    <a:pt x="854" y="181"/>
                  </a:lnTo>
                  <a:lnTo>
                    <a:pt x="853" y="201"/>
                  </a:lnTo>
                  <a:lnTo>
                    <a:pt x="850" y="213"/>
                  </a:lnTo>
                  <a:lnTo>
                    <a:pt x="843" y="220"/>
                  </a:lnTo>
                  <a:lnTo>
                    <a:pt x="829" y="230"/>
                  </a:lnTo>
                  <a:lnTo>
                    <a:pt x="813" y="239"/>
                  </a:lnTo>
                  <a:lnTo>
                    <a:pt x="795" y="248"/>
                  </a:lnTo>
                  <a:lnTo>
                    <a:pt x="782" y="259"/>
                  </a:lnTo>
                  <a:lnTo>
                    <a:pt x="774" y="271"/>
                  </a:lnTo>
                  <a:lnTo>
                    <a:pt x="770" y="296"/>
                  </a:lnTo>
                  <a:lnTo>
                    <a:pt x="763" y="314"/>
                  </a:lnTo>
                  <a:lnTo>
                    <a:pt x="758" y="340"/>
                  </a:lnTo>
                  <a:lnTo>
                    <a:pt x="753" y="351"/>
                  </a:lnTo>
                  <a:lnTo>
                    <a:pt x="746" y="363"/>
                  </a:lnTo>
                  <a:lnTo>
                    <a:pt x="736" y="377"/>
                  </a:lnTo>
                  <a:lnTo>
                    <a:pt x="727" y="396"/>
                  </a:lnTo>
                  <a:lnTo>
                    <a:pt x="723" y="411"/>
                  </a:lnTo>
                  <a:lnTo>
                    <a:pt x="720" y="431"/>
                  </a:lnTo>
                  <a:lnTo>
                    <a:pt x="720" y="450"/>
                  </a:lnTo>
                  <a:lnTo>
                    <a:pt x="723" y="469"/>
                  </a:lnTo>
                  <a:lnTo>
                    <a:pt x="741" y="502"/>
                  </a:lnTo>
                  <a:lnTo>
                    <a:pt x="762" y="531"/>
                  </a:lnTo>
                  <a:lnTo>
                    <a:pt x="777" y="556"/>
                  </a:lnTo>
                  <a:lnTo>
                    <a:pt x="788" y="576"/>
                  </a:lnTo>
                  <a:lnTo>
                    <a:pt x="796" y="598"/>
                  </a:lnTo>
                  <a:lnTo>
                    <a:pt x="803" y="620"/>
                  </a:lnTo>
                  <a:lnTo>
                    <a:pt x="810" y="642"/>
                  </a:lnTo>
                  <a:lnTo>
                    <a:pt x="824" y="664"/>
                  </a:lnTo>
                  <a:lnTo>
                    <a:pt x="828" y="671"/>
                  </a:lnTo>
                  <a:lnTo>
                    <a:pt x="836" y="679"/>
                  </a:lnTo>
                  <a:lnTo>
                    <a:pt x="850" y="690"/>
                  </a:lnTo>
                  <a:lnTo>
                    <a:pt x="866" y="698"/>
                  </a:lnTo>
                  <a:lnTo>
                    <a:pt x="850" y="693"/>
                  </a:lnTo>
                  <a:lnTo>
                    <a:pt x="829" y="690"/>
                  </a:lnTo>
                  <a:lnTo>
                    <a:pt x="813" y="687"/>
                  </a:lnTo>
                  <a:lnTo>
                    <a:pt x="793" y="684"/>
                  </a:lnTo>
                  <a:lnTo>
                    <a:pt x="774" y="684"/>
                  </a:lnTo>
                  <a:lnTo>
                    <a:pt x="754" y="686"/>
                  </a:lnTo>
                  <a:lnTo>
                    <a:pt x="740" y="690"/>
                  </a:lnTo>
                  <a:lnTo>
                    <a:pt x="726" y="700"/>
                  </a:lnTo>
                  <a:lnTo>
                    <a:pt x="716" y="711"/>
                  </a:lnTo>
                  <a:lnTo>
                    <a:pt x="707" y="723"/>
                  </a:lnTo>
                  <a:lnTo>
                    <a:pt x="700" y="731"/>
                  </a:lnTo>
                  <a:lnTo>
                    <a:pt x="700" y="727"/>
                  </a:lnTo>
                  <a:lnTo>
                    <a:pt x="703" y="711"/>
                  </a:lnTo>
                  <a:lnTo>
                    <a:pt x="704" y="698"/>
                  </a:lnTo>
                  <a:lnTo>
                    <a:pt x="708" y="678"/>
                  </a:lnTo>
                  <a:lnTo>
                    <a:pt x="700" y="698"/>
                  </a:lnTo>
                  <a:lnTo>
                    <a:pt x="692" y="708"/>
                  </a:lnTo>
                  <a:lnTo>
                    <a:pt x="683" y="714"/>
                  </a:lnTo>
                  <a:lnTo>
                    <a:pt x="672" y="716"/>
                  </a:lnTo>
                  <a:lnTo>
                    <a:pt x="658" y="714"/>
                  </a:lnTo>
                  <a:lnTo>
                    <a:pt x="640" y="710"/>
                  </a:lnTo>
                  <a:lnTo>
                    <a:pt x="621" y="705"/>
                  </a:lnTo>
                  <a:lnTo>
                    <a:pt x="600" y="703"/>
                  </a:lnTo>
                  <a:lnTo>
                    <a:pt x="581" y="705"/>
                  </a:lnTo>
                  <a:lnTo>
                    <a:pt x="562" y="710"/>
                  </a:lnTo>
                  <a:lnTo>
                    <a:pt x="598" y="691"/>
                  </a:lnTo>
                  <a:lnTo>
                    <a:pt x="612" y="680"/>
                  </a:lnTo>
                  <a:lnTo>
                    <a:pt x="623" y="668"/>
                  </a:lnTo>
                  <a:lnTo>
                    <a:pt x="628" y="652"/>
                  </a:lnTo>
                  <a:lnTo>
                    <a:pt x="633" y="632"/>
                  </a:lnTo>
                  <a:lnTo>
                    <a:pt x="634" y="602"/>
                  </a:lnTo>
                  <a:lnTo>
                    <a:pt x="632" y="581"/>
                  </a:lnTo>
                  <a:lnTo>
                    <a:pt x="629" y="565"/>
                  </a:lnTo>
                  <a:lnTo>
                    <a:pt x="625" y="544"/>
                  </a:lnTo>
                  <a:lnTo>
                    <a:pt x="625" y="526"/>
                  </a:lnTo>
                  <a:lnTo>
                    <a:pt x="626" y="507"/>
                  </a:lnTo>
                  <a:lnTo>
                    <a:pt x="625" y="483"/>
                  </a:lnTo>
                  <a:lnTo>
                    <a:pt x="627" y="465"/>
                  </a:lnTo>
                  <a:lnTo>
                    <a:pt x="630" y="451"/>
                  </a:lnTo>
                  <a:lnTo>
                    <a:pt x="636" y="435"/>
                  </a:lnTo>
                  <a:lnTo>
                    <a:pt x="637" y="427"/>
                  </a:lnTo>
                  <a:lnTo>
                    <a:pt x="634" y="415"/>
                  </a:lnTo>
                  <a:lnTo>
                    <a:pt x="629" y="398"/>
                  </a:lnTo>
                  <a:lnTo>
                    <a:pt x="628" y="380"/>
                  </a:lnTo>
                  <a:lnTo>
                    <a:pt x="630" y="362"/>
                  </a:lnTo>
                  <a:lnTo>
                    <a:pt x="637" y="345"/>
                  </a:lnTo>
                  <a:lnTo>
                    <a:pt x="646" y="331"/>
                  </a:lnTo>
                  <a:lnTo>
                    <a:pt x="654" y="318"/>
                  </a:lnTo>
                  <a:lnTo>
                    <a:pt x="658" y="307"/>
                  </a:lnTo>
                  <a:lnTo>
                    <a:pt x="656" y="294"/>
                  </a:lnTo>
                  <a:lnTo>
                    <a:pt x="650" y="281"/>
                  </a:lnTo>
                  <a:lnTo>
                    <a:pt x="640" y="270"/>
                  </a:lnTo>
                  <a:lnTo>
                    <a:pt x="618" y="253"/>
                  </a:lnTo>
                  <a:lnTo>
                    <a:pt x="594" y="239"/>
                  </a:lnTo>
                  <a:lnTo>
                    <a:pt x="567" y="227"/>
                  </a:lnTo>
                  <a:lnTo>
                    <a:pt x="544" y="221"/>
                  </a:lnTo>
                  <a:lnTo>
                    <a:pt x="524" y="217"/>
                  </a:lnTo>
                  <a:lnTo>
                    <a:pt x="504" y="213"/>
                  </a:lnTo>
                  <a:lnTo>
                    <a:pt x="485" y="205"/>
                  </a:lnTo>
                  <a:lnTo>
                    <a:pt x="466" y="195"/>
                  </a:lnTo>
                  <a:lnTo>
                    <a:pt x="454" y="186"/>
                  </a:lnTo>
                  <a:lnTo>
                    <a:pt x="437" y="172"/>
                  </a:lnTo>
                  <a:lnTo>
                    <a:pt x="421" y="156"/>
                  </a:lnTo>
                  <a:lnTo>
                    <a:pt x="403" y="139"/>
                  </a:lnTo>
                  <a:lnTo>
                    <a:pt x="390" y="129"/>
                  </a:lnTo>
                  <a:lnTo>
                    <a:pt x="375" y="123"/>
                  </a:lnTo>
                  <a:lnTo>
                    <a:pt x="357" y="117"/>
                  </a:lnTo>
                  <a:lnTo>
                    <a:pt x="338" y="114"/>
                  </a:lnTo>
                  <a:lnTo>
                    <a:pt x="317" y="113"/>
                  </a:lnTo>
                  <a:lnTo>
                    <a:pt x="296" y="113"/>
                  </a:lnTo>
                  <a:lnTo>
                    <a:pt x="271" y="115"/>
                  </a:lnTo>
                  <a:lnTo>
                    <a:pt x="246" y="118"/>
                  </a:lnTo>
                  <a:lnTo>
                    <a:pt x="223" y="124"/>
                  </a:lnTo>
                  <a:lnTo>
                    <a:pt x="199" y="127"/>
                  </a:lnTo>
                  <a:lnTo>
                    <a:pt x="178" y="126"/>
                  </a:lnTo>
                  <a:lnTo>
                    <a:pt x="158" y="123"/>
                  </a:lnTo>
                  <a:lnTo>
                    <a:pt x="140" y="117"/>
                  </a:lnTo>
                  <a:lnTo>
                    <a:pt x="124" y="107"/>
                  </a:lnTo>
                  <a:lnTo>
                    <a:pt x="108" y="94"/>
                  </a:lnTo>
                  <a:lnTo>
                    <a:pt x="94" y="83"/>
                  </a:lnTo>
                  <a:lnTo>
                    <a:pt x="80" y="75"/>
                  </a:lnTo>
                  <a:lnTo>
                    <a:pt x="64" y="70"/>
                  </a:lnTo>
                  <a:lnTo>
                    <a:pt x="46" y="64"/>
                  </a:lnTo>
                  <a:lnTo>
                    <a:pt x="26" y="58"/>
                  </a:lnTo>
                  <a:lnTo>
                    <a:pt x="15" y="53"/>
                  </a:lnTo>
                  <a:lnTo>
                    <a:pt x="8" y="48"/>
                  </a:lnTo>
                  <a:lnTo>
                    <a:pt x="4" y="44"/>
                  </a:lnTo>
                  <a:lnTo>
                    <a:pt x="0" y="29"/>
                  </a:lnTo>
                </a:path>
              </a:pathLst>
            </a:custGeom>
            <a:noFill/>
            <a:ln w="0">
              <a:solidFill>
                <a:srgbClr val="000000"/>
              </a:solidFill>
              <a:round/>
              <a:headEnd/>
              <a:tailEnd/>
            </a:ln>
          </p:spPr>
          <p:txBody>
            <a:bodyPr/>
            <a:lstStyle/>
            <a:p>
              <a:endParaRPr lang="en-US"/>
            </a:p>
          </p:txBody>
        </p:sp>
        <p:sp>
          <p:nvSpPr>
            <p:cNvPr id="29307" name="Freeform 39"/>
            <p:cNvSpPr>
              <a:spLocks/>
            </p:cNvSpPr>
            <p:nvPr/>
          </p:nvSpPr>
          <p:spPr bwMode="auto">
            <a:xfrm>
              <a:off x="3027" y="2539"/>
              <a:ext cx="29" cy="58"/>
            </a:xfrm>
            <a:custGeom>
              <a:avLst/>
              <a:gdLst>
                <a:gd name="T0" fmla="*/ 0 w 89"/>
                <a:gd name="T1" fmla="*/ 1 h 173"/>
                <a:gd name="T2" fmla="*/ 0 w 89"/>
                <a:gd name="T3" fmla="*/ 1 h 173"/>
                <a:gd name="T4" fmla="*/ 1 w 89"/>
                <a:gd name="T5" fmla="*/ 1 h 173"/>
                <a:gd name="T6" fmla="*/ 1 w 89"/>
                <a:gd name="T7" fmla="*/ 1 h 173"/>
                <a:gd name="T8" fmla="*/ 1 w 89"/>
                <a:gd name="T9" fmla="*/ 1 h 173"/>
                <a:gd name="T10" fmla="*/ 1 w 89"/>
                <a:gd name="T11" fmla="*/ 1 h 173"/>
                <a:gd name="T12" fmla="*/ 1 w 89"/>
                <a:gd name="T13" fmla="*/ 1 h 173"/>
                <a:gd name="T14" fmla="*/ 1 w 89"/>
                <a:gd name="T15" fmla="*/ 2 h 173"/>
                <a:gd name="T16" fmla="*/ 1 w 89"/>
                <a:gd name="T17" fmla="*/ 2 h 173"/>
                <a:gd name="T18" fmla="*/ 1 w 89"/>
                <a:gd name="T19" fmla="*/ 2 h 173"/>
                <a:gd name="T20" fmla="*/ 1 w 89"/>
                <a:gd name="T21" fmla="*/ 2 h 173"/>
                <a:gd name="T22" fmla="*/ 1 w 89"/>
                <a:gd name="T23" fmla="*/ 2 h 173"/>
                <a:gd name="T24" fmla="*/ 1 w 89"/>
                <a:gd name="T25" fmla="*/ 2 h 173"/>
                <a:gd name="T26" fmla="*/ 0 w 89"/>
                <a:gd name="T27" fmla="*/ 2 h 173"/>
                <a:gd name="T28" fmla="*/ 0 w 89"/>
                <a:gd name="T29" fmla="*/ 2 h 173"/>
                <a:gd name="T30" fmla="*/ 0 w 89"/>
                <a:gd name="T31" fmla="*/ 2 h 173"/>
                <a:gd name="T32" fmla="*/ 0 w 89"/>
                <a:gd name="T33" fmla="*/ 2 h 173"/>
                <a:gd name="T34" fmla="*/ 0 w 89"/>
                <a:gd name="T35" fmla="*/ 2 h 173"/>
                <a:gd name="T36" fmla="*/ 0 w 89"/>
                <a:gd name="T37" fmla="*/ 2 h 173"/>
                <a:gd name="T38" fmla="*/ 0 w 89"/>
                <a:gd name="T39" fmla="*/ 2 h 173"/>
                <a:gd name="T40" fmla="*/ 0 w 89"/>
                <a:gd name="T41" fmla="*/ 2 h 173"/>
                <a:gd name="T42" fmla="*/ 0 w 89"/>
                <a:gd name="T43" fmla="*/ 1 h 173"/>
                <a:gd name="T44" fmla="*/ 0 w 89"/>
                <a:gd name="T45" fmla="*/ 1 h 173"/>
                <a:gd name="T46" fmla="*/ 0 w 89"/>
                <a:gd name="T47" fmla="*/ 1 h 173"/>
                <a:gd name="T48" fmla="*/ 0 w 89"/>
                <a:gd name="T49" fmla="*/ 1 h 173"/>
                <a:gd name="T50" fmla="*/ 0 w 89"/>
                <a:gd name="T51" fmla="*/ 1 h 173"/>
                <a:gd name="T52" fmla="*/ 0 w 89"/>
                <a:gd name="T53" fmla="*/ 0 h 173"/>
                <a:gd name="T54" fmla="*/ 0 w 89"/>
                <a:gd name="T55" fmla="*/ 0 h 173"/>
                <a:gd name="T56" fmla="*/ 0 w 89"/>
                <a:gd name="T57" fmla="*/ 0 h 173"/>
                <a:gd name="T58" fmla="*/ 0 w 89"/>
                <a:gd name="T59" fmla="*/ 0 h 1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9"/>
                <a:gd name="T91" fmla="*/ 0 h 173"/>
                <a:gd name="T92" fmla="*/ 89 w 89"/>
                <a:gd name="T93" fmla="*/ 173 h 1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9" h="173">
                  <a:moveTo>
                    <a:pt x="35" y="66"/>
                  </a:moveTo>
                  <a:lnTo>
                    <a:pt x="38" y="74"/>
                  </a:lnTo>
                  <a:lnTo>
                    <a:pt x="43" y="85"/>
                  </a:lnTo>
                  <a:lnTo>
                    <a:pt x="52" y="94"/>
                  </a:lnTo>
                  <a:lnTo>
                    <a:pt x="63" y="102"/>
                  </a:lnTo>
                  <a:lnTo>
                    <a:pt x="75" y="108"/>
                  </a:lnTo>
                  <a:lnTo>
                    <a:pt x="83" y="114"/>
                  </a:lnTo>
                  <a:lnTo>
                    <a:pt x="89" y="124"/>
                  </a:lnTo>
                  <a:lnTo>
                    <a:pt x="89" y="126"/>
                  </a:lnTo>
                  <a:lnTo>
                    <a:pt x="87" y="129"/>
                  </a:lnTo>
                  <a:lnTo>
                    <a:pt x="75" y="132"/>
                  </a:lnTo>
                  <a:lnTo>
                    <a:pt x="61" y="135"/>
                  </a:lnTo>
                  <a:lnTo>
                    <a:pt x="48" y="138"/>
                  </a:lnTo>
                  <a:lnTo>
                    <a:pt x="40" y="142"/>
                  </a:lnTo>
                  <a:lnTo>
                    <a:pt x="33" y="150"/>
                  </a:lnTo>
                  <a:lnTo>
                    <a:pt x="29" y="159"/>
                  </a:lnTo>
                  <a:lnTo>
                    <a:pt x="26" y="173"/>
                  </a:lnTo>
                  <a:lnTo>
                    <a:pt x="25" y="149"/>
                  </a:lnTo>
                  <a:lnTo>
                    <a:pt x="24" y="143"/>
                  </a:lnTo>
                  <a:lnTo>
                    <a:pt x="21" y="138"/>
                  </a:lnTo>
                  <a:lnTo>
                    <a:pt x="14" y="128"/>
                  </a:lnTo>
                  <a:lnTo>
                    <a:pt x="6" y="112"/>
                  </a:lnTo>
                  <a:lnTo>
                    <a:pt x="0" y="92"/>
                  </a:lnTo>
                  <a:lnTo>
                    <a:pt x="0" y="73"/>
                  </a:lnTo>
                  <a:lnTo>
                    <a:pt x="2" y="57"/>
                  </a:lnTo>
                  <a:lnTo>
                    <a:pt x="2" y="52"/>
                  </a:lnTo>
                  <a:lnTo>
                    <a:pt x="4" y="30"/>
                  </a:lnTo>
                  <a:lnTo>
                    <a:pt x="7" y="19"/>
                  </a:lnTo>
                  <a:lnTo>
                    <a:pt x="11" y="8"/>
                  </a:lnTo>
                  <a:lnTo>
                    <a:pt x="18" y="0"/>
                  </a:lnTo>
                </a:path>
              </a:pathLst>
            </a:custGeom>
            <a:noFill/>
            <a:ln w="0">
              <a:solidFill>
                <a:srgbClr val="800000"/>
              </a:solidFill>
              <a:round/>
              <a:headEnd/>
              <a:tailEnd/>
            </a:ln>
          </p:spPr>
          <p:txBody>
            <a:bodyPr/>
            <a:lstStyle/>
            <a:p>
              <a:endParaRPr lang="en-US"/>
            </a:p>
          </p:txBody>
        </p:sp>
        <p:sp>
          <p:nvSpPr>
            <p:cNvPr id="29308" name="Freeform 40"/>
            <p:cNvSpPr>
              <a:spLocks/>
            </p:cNvSpPr>
            <p:nvPr/>
          </p:nvSpPr>
          <p:spPr bwMode="auto">
            <a:xfrm>
              <a:off x="3015" y="2540"/>
              <a:ext cx="14" cy="40"/>
            </a:xfrm>
            <a:custGeom>
              <a:avLst/>
              <a:gdLst>
                <a:gd name="T0" fmla="*/ 1 w 42"/>
                <a:gd name="T1" fmla="*/ 0 h 120"/>
                <a:gd name="T2" fmla="*/ 0 w 42"/>
                <a:gd name="T3" fmla="*/ 0 h 120"/>
                <a:gd name="T4" fmla="*/ 0 w 42"/>
                <a:gd name="T5" fmla="*/ 0 h 120"/>
                <a:gd name="T6" fmla="*/ 0 w 42"/>
                <a:gd name="T7" fmla="*/ 0 h 120"/>
                <a:gd name="T8" fmla="*/ 0 w 42"/>
                <a:gd name="T9" fmla="*/ 1 h 120"/>
                <a:gd name="T10" fmla="*/ 0 w 42"/>
                <a:gd name="T11" fmla="*/ 1 h 120"/>
                <a:gd name="T12" fmla="*/ 0 w 42"/>
                <a:gd name="T13" fmla="*/ 1 h 120"/>
                <a:gd name="T14" fmla="*/ 0 w 42"/>
                <a:gd name="T15" fmla="*/ 1 h 120"/>
                <a:gd name="T16" fmla="*/ 0 w 42"/>
                <a:gd name="T17" fmla="*/ 1 h 120"/>
                <a:gd name="T18" fmla="*/ 0 w 42"/>
                <a:gd name="T19" fmla="*/ 1 h 120"/>
                <a:gd name="T20" fmla="*/ 0 w 42"/>
                <a:gd name="T21" fmla="*/ 1 h 120"/>
                <a:gd name="T22" fmla="*/ 0 w 42"/>
                <a:gd name="T23" fmla="*/ 1 h 120"/>
                <a:gd name="T24" fmla="*/ 0 w 42"/>
                <a:gd name="T25" fmla="*/ 1 h 120"/>
                <a:gd name="T26" fmla="*/ 0 w 42"/>
                <a:gd name="T27" fmla="*/ 1 h 120"/>
                <a:gd name="T28" fmla="*/ 0 w 42"/>
                <a:gd name="T29" fmla="*/ 1 h 120"/>
                <a:gd name="T30" fmla="*/ 0 w 42"/>
                <a:gd name="T31" fmla="*/ 1 h 120"/>
                <a:gd name="T32" fmla="*/ 0 w 42"/>
                <a:gd name="T33" fmla="*/ 1 h 120"/>
                <a:gd name="T34" fmla="*/ 0 w 42"/>
                <a:gd name="T35" fmla="*/ 0 h 120"/>
                <a:gd name="T36" fmla="*/ 0 w 42"/>
                <a:gd name="T37" fmla="*/ 0 h 120"/>
                <a:gd name="T38" fmla="*/ 0 w 42"/>
                <a:gd name="T39" fmla="*/ 0 h 1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2"/>
                <a:gd name="T61" fmla="*/ 0 h 120"/>
                <a:gd name="T62" fmla="*/ 42 w 42"/>
                <a:gd name="T63" fmla="*/ 120 h 1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2" h="120">
                  <a:moveTo>
                    <a:pt x="42" y="0"/>
                  </a:moveTo>
                  <a:lnTo>
                    <a:pt x="38" y="8"/>
                  </a:lnTo>
                  <a:lnTo>
                    <a:pt x="32" y="19"/>
                  </a:lnTo>
                  <a:lnTo>
                    <a:pt x="30" y="33"/>
                  </a:lnTo>
                  <a:lnTo>
                    <a:pt x="28" y="51"/>
                  </a:lnTo>
                  <a:lnTo>
                    <a:pt x="28" y="59"/>
                  </a:lnTo>
                  <a:lnTo>
                    <a:pt x="26" y="76"/>
                  </a:lnTo>
                  <a:lnTo>
                    <a:pt x="26" y="91"/>
                  </a:lnTo>
                  <a:lnTo>
                    <a:pt x="24" y="103"/>
                  </a:lnTo>
                  <a:lnTo>
                    <a:pt x="21" y="120"/>
                  </a:lnTo>
                  <a:lnTo>
                    <a:pt x="12" y="109"/>
                  </a:lnTo>
                  <a:lnTo>
                    <a:pt x="7" y="97"/>
                  </a:lnTo>
                  <a:lnTo>
                    <a:pt x="2" y="86"/>
                  </a:lnTo>
                  <a:lnTo>
                    <a:pt x="0" y="70"/>
                  </a:lnTo>
                  <a:lnTo>
                    <a:pt x="0" y="57"/>
                  </a:lnTo>
                  <a:lnTo>
                    <a:pt x="0" y="45"/>
                  </a:lnTo>
                  <a:lnTo>
                    <a:pt x="1" y="38"/>
                  </a:lnTo>
                  <a:lnTo>
                    <a:pt x="4" y="21"/>
                  </a:lnTo>
                  <a:lnTo>
                    <a:pt x="6" y="13"/>
                  </a:lnTo>
                </a:path>
              </a:pathLst>
            </a:custGeom>
            <a:noFill/>
            <a:ln w="0">
              <a:solidFill>
                <a:srgbClr val="000000"/>
              </a:solidFill>
              <a:round/>
              <a:headEnd/>
              <a:tailEnd/>
            </a:ln>
          </p:spPr>
          <p:txBody>
            <a:bodyPr/>
            <a:lstStyle/>
            <a:p>
              <a:endParaRPr lang="en-US"/>
            </a:p>
          </p:txBody>
        </p:sp>
        <p:sp>
          <p:nvSpPr>
            <p:cNvPr id="29309" name="Freeform 41"/>
            <p:cNvSpPr>
              <a:spLocks/>
            </p:cNvSpPr>
            <p:nvPr/>
          </p:nvSpPr>
          <p:spPr bwMode="auto">
            <a:xfrm>
              <a:off x="2977" y="2544"/>
              <a:ext cx="41" cy="79"/>
            </a:xfrm>
            <a:custGeom>
              <a:avLst/>
              <a:gdLst>
                <a:gd name="T0" fmla="*/ 1 w 122"/>
                <a:gd name="T1" fmla="*/ 0 h 237"/>
                <a:gd name="T2" fmla="*/ 1 w 122"/>
                <a:gd name="T3" fmla="*/ 0 h 237"/>
                <a:gd name="T4" fmla="*/ 1 w 122"/>
                <a:gd name="T5" fmla="*/ 0 h 237"/>
                <a:gd name="T6" fmla="*/ 1 w 122"/>
                <a:gd name="T7" fmla="*/ 0 h 237"/>
                <a:gd name="T8" fmla="*/ 1 w 122"/>
                <a:gd name="T9" fmla="*/ 1 h 237"/>
                <a:gd name="T10" fmla="*/ 1 w 122"/>
                <a:gd name="T11" fmla="*/ 1 h 237"/>
                <a:gd name="T12" fmla="*/ 1 w 122"/>
                <a:gd name="T13" fmla="*/ 1 h 237"/>
                <a:gd name="T14" fmla="*/ 1 w 122"/>
                <a:gd name="T15" fmla="*/ 1 h 237"/>
                <a:gd name="T16" fmla="*/ 1 w 122"/>
                <a:gd name="T17" fmla="*/ 1 h 237"/>
                <a:gd name="T18" fmla="*/ 1 w 122"/>
                <a:gd name="T19" fmla="*/ 2 h 237"/>
                <a:gd name="T20" fmla="*/ 2 w 122"/>
                <a:gd name="T21" fmla="*/ 2 h 237"/>
                <a:gd name="T22" fmla="*/ 2 w 122"/>
                <a:gd name="T23" fmla="*/ 2 h 237"/>
                <a:gd name="T24" fmla="*/ 1 w 122"/>
                <a:gd name="T25" fmla="*/ 2 h 237"/>
                <a:gd name="T26" fmla="*/ 1 w 122"/>
                <a:gd name="T27" fmla="*/ 3 h 237"/>
                <a:gd name="T28" fmla="*/ 1 w 122"/>
                <a:gd name="T29" fmla="*/ 3 h 237"/>
                <a:gd name="T30" fmla="*/ 1 w 122"/>
                <a:gd name="T31" fmla="*/ 3 h 237"/>
                <a:gd name="T32" fmla="*/ 1 w 122"/>
                <a:gd name="T33" fmla="*/ 3 h 237"/>
                <a:gd name="T34" fmla="*/ 1 w 122"/>
                <a:gd name="T35" fmla="*/ 3 h 237"/>
                <a:gd name="T36" fmla="*/ 1 w 122"/>
                <a:gd name="T37" fmla="*/ 2 h 237"/>
                <a:gd name="T38" fmla="*/ 1 w 122"/>
                <a:gd name="T39" fmla="*/ 2 h 237"/>
                <a:gd name="T40" fmla="*/ 1 w 122"/>
                <a:gd name="T41" fmla="*/ 2 h 237"/>
                <a:gd name="T42" fmla="*/ 1 w 122"/>
                <a:gd name="T43" fmla="*/ 2 h 237"/>
                <a:gd name="T44" fmla="*/ 0 w 122"/>
                <a:gd name="T45" fmla="*/ 2 h 237"/>
                <a:gd name="T46" fmla="*/ 0 w 122"/>
                <a:gd name="T47" fmla="*/ 2 h 237"/>
                <a:gd name="T48" fmla="*/ 0 w 122"/>
                <a:gd name="T49" fmla="*/ 2 h 237"/>
                <a:gd name="T50" fmla="*/ 0 w 122"/>
                <a:gd name="T51" fmla="*/ 1 h 237"/>
                <a:gd name="T52" fmla="*/ 0 w 122"/>
                <a:gd name="T53" fmla="*/ 1 h 237"/>
                <a:gd name="T54" fmla="*/ 0 w 122"/>
                <a:gd name="T55" fmla="*/ 1 h 237"/>
                <a:gd name="T56" fmla="*/ 0 w 122"/>
                <a:gd name="T57" fmla="*/ 1 h 237"/>
                <a:gd name="T58" fmla="*/ 0 w 122"/>
                <a:gd name="T59" fmla="*/ 1 h 237"/>
                <a:gd name="T60" fmla="*/ 0 w 122"/>
                <a:gd name="T61" fmla="*/ 1 h 237"/>
                <a:gd name="T62" fmla="*/ 0 w 122"/>
                <a:gd name="T63" fmla="*/ 0 h 237"/>
                <a:gd name="T64" fmla="*/ 0 w 122"/>
                <a:gd name="T65" fmla="*/ 0 h 237"/>
                <a:gd name="T66" fmla="*/ 0 w 122"/>
                <a:gd name="T67" fmla="*/ 0 h 2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2"/>
                <a:gd name="T103" fmla="*/ 0 h 237"/>
                <a:gd name="T104" fmla="*/ 122 w 122"/>
                <a:gd name="T105" fmla="*/ 237 h 2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2" h="237">
                  <a:moveTo>
                    <a:pt x="101" y="0"/>
                  </a:moveTo>
                  <a:lnTo>
                    <a:pt x="100" y="13"/>
                  </a:lnTo>
                  <a:lnTo>
                    <a:pt x="99" y="29"/>
                  </a:lnTo>
                  <a:lnTo>
                    <a:pt x="96" y="45"/>
                  </a:lnTo>
                  <a:lnTo>
                    <a:pt x="96" y="62"/>
                  </a:lnTo>
                  <a:lnTo>
                    <a:pt x="99" y="82"/>
                  </a:lnTo>
                  <a:lnTo>
                    <a:pt x="105" y="100"/>
                  </a:lnTo>
                  <a:lnTo>
                    <a:pt x="112" y="120"/>
                  </a:lnTo>
                  <a:lnTo>
                    <a:pt x="119" y="136"/>
                  </a:lnTo>
                  <a:lnTo>
                    <a:pt x="121" y="154"/>
                  </a:lnTo>
                  <a:lnTo>
                    <a:pt x="122" y="172"/>
                  </a:lnTo>
                  <a:lnTo>
                    <a:pt x="120" y="194"/>
                  </a:lnTo>
                  <a:lnTo>
                    <a:pt x="115" y="212"/>
                  </a:lnTo>
                  <a:lnTo>
                    <a:pt x="109" y="228"/>
                  </a:lnTo>
                  <a:lnTo>
                    <a:pt x="100" y="237"/>
                  </a:lnTo>
                  <a:lnTo>
                    <a:pt x="95" y="224"/>
                  </a:lnTo>
                  <a:lnTo>
                    <a:pt x="89" y="212"/>
                  </a:lnTo>
                  <a:lnTo>
                    <a:pt x="84" y="201"/>
                  </a:lnTo>
                  <a:lnTo>
                    <a:pt x="75" y="189"/>
                  </a:lnTo>
                  <a:lnTo>
                    <a:pt x="63" y="174"/>
                  </a:lnTo>
                  <a:lnTo>
                    <a:pt x="51" y="161"/>
                  </a:lnTo>
                  <a:lnTo>
                    <a:pt x="36" y="146"/>
                  </a:lnTo>
                  <a:lnTo>
                    <a:pt x="24" y="133"/>
                  </a:lnTo>
                  <a:lnTo>
                    <a:pt x="12" y="122"/>
                  </a:lnTo>
                  <a:lnTo>
                    <a:pt x="5" y="112"/>
                  </a:lnTo>
                  <a:lnTo>
                    <a:pt x="0" y="99"/>
                  </a:lnTo>
                  <a:lnTo>
                    <a:pt x="0" y="86"/>
                  </a:lnTo>
                  <a:lnTo>
                    <a:pt x="4" y="74"/>
                  </a:lnTo>
                  <a:lnTo>
                    <a:pt x="10" y="60"/>
                  </a:lnTo>
                  <a:lnTo>
                    <a:pt x="18" y="43"/>
                  </a:lnTo>
                  <a:lnTo>
                    <a:pt x="24" y="26"/>
                  </a:lnTo>
                  <a:lnTo>
                    <a:pt x="31" y="11"/>
                  </a:lnTo>
                  <a:lnTo>
                    <a:pt x="36" y="2"/>
                  </a:lnTo>
                </a:path>
              </a:pathLst>
            </a:custGeom>
            <a:noFill/>
            <a:ln w="0">
              <a:solidFill>
                <a:srgbClr val="000000"/>
              </a:solidFill>
              <a:round/>
              <a:headEnd/>
              <a:tailEnd/>
            </a:ln>
          </p:spPr>
          <p:txBody>
            <a:bodyPr/>
            <a:lstStyle/>
            <a:p>
              <a:endParaRPr lang="en-US"/>
            </a:p>
          </p:txBody>
        </p:sp>
        <p:sp>
          <p:nvSpPr>
            <p:cNvPr id="29310" name="Freeform 42"/>
            <p:cNvSpPr>
              <a:spLocks/>
            </p:cNvSpPr>
            <p:nvPr/>
          </p:nvSpPr>
          <p:spPr bwMode="auto">
            <a:xfrm>
              <a:off x="2969" y="2432"/>
              <a:ext cx="220" cy="112"/>
            </a:xfrm>
            <a:custGeom>
              <a:avLst/>
              <a:gdLst>
                <a:gd name="T0" fmla="*/ 5 w 659"/>
                <a:gd name="T1" fmla="*/ 0 h 338"/>
                <a:gd name="T2" fmla="*/ 6 w 659"/>
                <a:gd name="T3" fmla="*/ 0 h 338"/>
                <a:gd name="T4" fmla="*/ 6 w 659"/>
                <a:gd name="T5" fmla="*/ 0 h 338"/>
                <a:gd name="T6" fmla="*/ 6 w 659"/>
                <a:gd name="T7" fmla="*/ 0 h 338"/>
                <a:gd name="T8" fmla="*/ 6 w 659"/>
                <a:gd name="T9" fmla="*/ 0 h 338"/>
                <a:gd name="T10" fmla="*/ 6 w 659"/>
                <a:gd name="T11" fmla="*/ 1 h 338"/>
                <a:gd name="T12" fmla="*/ 7 w 659"/>
                <a:gd name="T13" fmla="*/ 1 h 338"/>
                <a:gd name="T14" fmla="*/ 7 w 659"/>
                <a:gd name="T15" fmla="*/ 1 h 338"/>
                <a:gd name="T16" fmla="*/ 7 w 659"/>
                <a:gd name="T17" fmla="*/ 2 h 338"/>
                <a:gd name="T18" fmla="*/ 8 w 659"/>
                <a:gd name="T19" fmla="*/ 2 h 338"/>
                <a:gd name="T20" fmla="*/ 8 w 659"/>
                <a:gd name="T21" fmla="*/ 3 h 338"/>
                <a:gd name="T22" fmla="*/ 8 w 659"/>
                <a:gd name="T23" fmla="*/ 3 h 338"/>
                <a:gd name="T24" fmla="*/ 8 w 659"/>
                <a:gd name="T25" fmla="*/ 3 h 338"/>
                <a:gd name="T26" fmla="*/ 8 w 659"/>
                <a:gd name="T27" fmla="*/ 4 h 338"/>
                <a:gd name="T28" fmla="*/ 7 w 659"/>
                <a:gd name="T29" fmla="*/ 4 h 338"/>
                <a:gd name="T30" fmla="*/ 7 w 659"/>
                <a:gd name="T31" fmla="*/ 4 h 338"/>
                <a:gd name="T32" fmla="*/ 7 w 659"/>
                <a:gd name="T33" fmla="*/ 4 h 338"/>
                <a:gd name="T34" fmla="*/ 6 w 659"/>
                <a:gd name="T35" fmla="*/ 4 h 338"/>
                <a:gd name="T36" fmla="*/ 6 w 659"/>
                <a:gd name="T37" fmla="*/ 4 h 338"/>
                <a:gd name="T38" fmla="*/ 5 w 659"/>
                <a:gd name="T39" fmla="*/ 4 h 338"/>
                <a:gd name="T40" fmla="*/ 5 w 659"/>
                <a:gd name="T41" fmla="*/ 4 h 338"/>
                <a:gd name="T42" fmla="*/ 5 w 659"/>
                <a:gd name="T43" fmla="*/ 4 h 338"/>
                <a:gd name="T44" fmla="*/ 4 w 659"/>
                <a:gd name="T45" fmla="*/ 4 h 338"/>
                <a:gd name="T46" fmla="*/ 4 w 659"/>
                <a:gd name="T47" fmla="*/ 4 h 338"/>
                <a:gd name="T48" fmla="*/ 3 w 659"/>
                <a:gd name="T49" fmla="*/ 3 h 338"/>
                <a:gd name="T50" fmla="*/ 3 w 659"/>
                <a:gd name="T51" fmla="*/ 4 h 338"/>
                <a:gd name="T52" fmla="*/ 3 w 659"/>
                <a:gd name="T53" fmla="*/ 4 h 338"/>
                <a:gd name="T54" fmla="*/ 2 w 659"/>
                <a:gd name="T55" fmla="*/ 4 h 338"/>
                <a:gd name="T56" fmla="*/ 2 w 659"/>
                <a:gd name="T57" fmla="*/ 4 h 338"/>
                <a:gd name="T58" fmla="*/ 2 w 659"/>
                <a:gd name="T59" fmla="*/ 4 h 338"/>
                <a:gd name="T60" fmla="*/ 2 w 659"/>
                <a:gd name="T61" fmla="*/ 4 h 338"/>
                <a:gd name="T62" fmla="*/ 1 w 659"/>
                <a:gd name="T63" fmla="*/ 4 h 338"/>
                <a:gd name="T64" fmla="*/ 1 w 659"/>
                <a:gd name="T65" fmla="*/ 4 h 338"/>
                <a:gd name="T66" fmla="*/ 1 w 659"/>
                <a:gd name="T67" fmla="*/ 3 h 338"/>
                <a:gd name="T68" fmla="*/ 0 w 659"/>
                <a:gd name="T69" fmla="*/ 3 h 338"/>
                <a:gd name="T70" fmla="*/ 0 w 659"/>
                <a:gd name="T71" fmla="*/ 2 h 338"/>
                <a:gd name="T72" fmla="*/ 0 w 659"/>
                <a:gd name="T73" fmla="*/ 2 h 338"/>
                <a:gd name="T74" fmla="*/ 0 w 659"/>
                <a:gd name="T75" fmla="*/ 2 h 338"/>
                <a:gd name="T76" fmla="*/ 0 w 659"/>
                <a:gd name="T77" fmla="*/ 1 h 338"/>
                <a:gd name="T78" fmla="*/ 1 w 659"/>
                <a:gd name="T79" fmla="*/ 1 h 338"/>
                <a:gd name="T80" fmla="*/ 1 w 659"/>
                <a:gd name="T81" fmla="*/ 1 h 338"/>
                <a:gd name="T82" fmla="*/ 1 w 659"/>
                <a:gd name="T83" fmla="*/ 1 h 338"/>
                <a:gd name="T84" fmla="*/ 2 w 659"/>
                <a:gd name="T85" fmla="*/ 1 h 338"/>
                <a:gd name="T86" fmla="*/ 3 w 659"/>
                <a:gd name="T87" fmla="*/ 1 h 338"/>
                <a:gd name="T88" fmla="*/ 3 w 659"/>
                <a:gd name="T89" fmla="*/ 1 h 338"/>
                <a:gd name="T90" fmla="*/ 4 w 659"/>
                <a:gd name="T91" fmla="*/ 1 h 338"/>
                <a:gd name="T92" fmla="*/ 5 w 659"/>
                <a:gd name="T93" fmla="*/ 0 h 338"/>
                <a:gd name="T94" fmla="*/ 5 w 659"/>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59"/>
                <a:gd name="T145" fmla="*/ 0 h 338"/>
                <a:gd name="T146" fmla="*/ 659 w 659"/>
                <a:gd name="T147" fmla="*/ 338 h 3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59" h="338">
                  <a:moveTo>
                    <a:pt x="408" y="17"/>
                  </a:moveTo>
                  <a:lnTo>
                    <a:pt x="424" y="14"/>
                  </a:lnTo>
                  <a:lnTo>
                    <a:pt x="435" y="11"/>
                  </a:lnTo>
                  <a:lnTo>
                    <a:pt x="448" y="5"/>
                  </a:lnTo>
                  <a:lnTo>
                    <a:pt x="459" y="1"/>
                  </a:lnTo>
                  <a:lnTo>
                    <a:pt x="470" y="0"/>
                  </a:lnTo>
                  <a:lnTo>
                    <a:pt x="482" y="3"/>
                  </a:lnTo>
                  <a:lnTo>
                    <a:pt x="489" y="10"/>
                  </a:lnTo>
                  <a:lnTo>
                    <a:pt x="497" y="22"/>
                  </a:lnTo>
                  <a:lnTo>
                    <a:pt x="504" y="39"/>
                  </a:lnTo>
                  <a:lnTo>
                    <a:pt x="514" y="63"/>
                  </a:lnTo>
                  <a:lnTo>
                    <a:pt x="521" y="78"/>
                  </a:lnTo>
                  <a:lnTo>
                    <a:pt x="528" y="89"/>
                  </a:lnTo>
                  <a:lnTo>
                    <a:pt x="534" y="94"/>
                  </a:lnTo>
                  <a:lnTo>
                    <a:pt x="543" y="100"/>
                  </a:lnTo>
                  <a:lnTo>
                    <a:pt x="561" y="109"/>
                  </a:lnTo>
                  <a:lnTo>
                    <a:pt x="583" y="119"/>
                  </a:lnTo>
                  <a:lnTo>
                    <a:pt x="605" y="132"/>
                  </a:lnTo>
                  <a:lnTo>
                    <a:pt x="620" y="145"/>
                  </a:lnTo>
                  <a:lnTo>
                    <a:pt x="636" y="164"/>
                  </a:lnTo>
                  <a:lnTo>
                    <a:pt x="650" y="182"/>
                  </a:lnTo>
                  <a:lnTo>
                    <a:pt x="657" y="205"/>
                  </a:lnTo>
                  <a:lnTo>
                    <a:pt x="659" y="227"/>
                  </a:lnTo>
                  <a:lnTo>
                    <a:pt x="658" y="249"/>
                  </a:lnTo>
                  <a:lnTo>
                    <a:pt x="655" y="267"/>
                  </a:lnTo>
                  <a:lnTo>
                    <a:pt x="647" y="281"/>
                  </a:lnTo>
                  <a:lnTo>
                    <a:pt x="638" y="293"/>
                  </a:lnTo>
                  <a:lnTo>
                    <a:pt x="624" y="302"/>
                  </a:lnTo>
                  <a:lnTo>
                    <a:pt x="608" y="308"/>
                  </a:lnTo>
                  <a:lnTo>
                    <a:pt x="591" y="311"/>
                  </a:lnTo>
                  <a:lnTo>
                    <a:pt x="579" y="315"/>
                  </a:lnTo>
                  <a:lnTo>
                    <a:pt x="571" y="321"/>
                  </a:lnTo>
                  <a:lnTo>
                    <a:pt x="557" y="329"/>
                  </a:lnTo>
                  <a:lnTo>
                    <a:pt x="546" y="334"/>
                  </a:lnTo>
                  <a:lnTo>
                    <a:pt x="533" y="337"/>
                  </a:lnTo>
                  <a:lnTo>
                    <a:pt x="519" y="336"/>
                  </a:lnTo>
                  <a:lnTo>
                    <a:pt x="497" y="329"/>
                  </a:lnTo>
                  <a:lnTo>
                    <a:pt x="469" y="323"/>
                  </a:lnTo>
                  <a:lnTo>
                    <a:pt x="454" y="321"/>
                  </a:lnTo>
                  <a:lnTo>
                    <a:pt x="440" y="321"/>
                  </a:lnTo>
                  <a:lnTo>
                    <a:pt x="424" y="323"/>
                  </a:lnTo>
                  <a:lnTo>
                    <a:pt x="409" y="321"/>
                  </a:lnTo>
                  <a:lnTo>
                    <a:pt x="395" y="316"/>
                  </a:lnTo>
                  <a:lnTo>
                    <a:pt x="373" y="310"/>
                  </a:lnTo>
                  <a:lnTo>
                    <a:pt x="357" y="306"/>
                  </a:lnTo>
                  <a:lnTo>
                    <a:pt x="340" y="301"/>
                  </a:lnTo>
                  <a:lnTo>
                    <a:pt x="328" y="296"/>
                  </a:lnTo>
                  <a:lnTo>
                    <a:pt x="310" y="291"/>
                  </a:lnTo>
                  <a:lnTo>
                    <a:pt x="295" y="288"/>
                  </a:lnTo>
                  <a:lnTo>
                    <a:pt x="278" y="288"/>
                  </a:lnTo>
                  <a:lnTo>
                    <a:pt x="263" y="290"/>
                  </a:lnTo>
                  <a:lnTo>
                    <a:pt x="249" y="295"/>
                  </a:lnTo>
                  <a:lnTo>
                    <a:pt x="233" y="305"/>
                  </a:lnTo>
                  <a:lnTo>
                    <a:pt x="216" y="312"/>
                  </a:lnTo>
                  <a:lnTo>
                    <a:pt x="202" y="317"/>
                  </a:lnTo>
                  <a:lnTo>
                    <a:pt x="191" y="321"/>
                  </a:lnTo>
                  <a:lnTo>
                    <a:pt x="179" y="325"/>
                  </a:lnTo>
                  <a:lnTo>
                    <a:pt x="163" y="332"/>
                  </a:lnTo>
                  <a:lnTo>
                    <a:pt x="154" y="335"/>
                  </a:lnTo>
                  <a:lnTo>
                    <a:pt x="143" y="338"/>
                  </a:lnTo>
                  <a:lnTo>
                    <a:pt x="126" y="338"/>
                  </a:lnTo>
                  <a:lnTo>
                    <a:pt x="110" y="334"/>
                  </a:lnTo>
                  <a:lnTo>
                    <a:pt x="92" y="327"/>
                  </a:lnTo>
                  <a:lnTo>
                    <a:pt x="76" y="315"/>
                  </a:lnTo>
                  <a:lnTo>
                    <a:pt x="63" y="304"/>
                  </a:lnTo>
                  <a:lnTo>
                    <a:pt x="51" y="288"/>
                  </a:lnTo>
                  <a:lnTo>
                    <a:pt x="44" y="273"/>
                  </a:lnTo>
                  <a:lnTo>
                    <a:pt x="36" y="247"/>
                  </a:lnTo>
                  <a:lnTo>
                    <a:pt x="31" y="228"/>
                  </a:lnTo>
                  <a:lnTo>
                    <a:pt x="22" y="208"/>
                  </a:lnTo>
                  <a:lnTo>
                    <a:pt x="12" y="191"/>
                  </a:lnTo>
                  <a:lnTo>
                    <a:pt x="3" y="176"/>
                  </a:lnTo>
                  <a:lnTo>
                    <a:pt x="0" y="159"/>
                  </a:lnTo>
                  <a:lnTo>
                    <a:pt x="1" y="144"/>
                  </a:lnTo>
                  <a:lnTo>
                    <a:pt x="5" y="131"/>
                  </a:lnTo>
                  <a:lnTo>
                    <a:pt x="13" y="115"/>
                  </a:lnTo>
                  <a:lnTo>
                    <a:pt x="23" y="101"/>
                  </a:lnTo>
                  <a:lnTo>
                    <a:pt x="36" y="88"/>
                  </a:lnTo>
                  <a:lnTo>
                    <a:pt x="48" y="78"/>
                  </a:lnTo>
                  <a:lnTo>
                    <a:pt x="56" y="68"/>
                  </a:lnTo>
                  <a:lnTo>
                    <a:pt x="66" y="60"/>
                  </a:lnTo>
                  <a:lnTo>
                    <a:pt x="80" y="54"/>
                  </a:lnTo>
                  <a:lnTo>
                    <a:pt x="98" y="51"/>
                  </a:lnTo>
                  <a:lnTo>
                    <a:pt x="115" y="49"/>
                  </a:lnTo>
                  <a:lnTo>
                    <a:pt x="145" y="52"/>
                  </a:lnTo>
                  <a:lnTo>
                    <a:pt x="183" y="57"/>
                  </a:lnTo>
                  <a:lnTo>
                    <a:pt x="224" y="60"/>
                  </a:lnTo>
                  <a:lnTo>
                    <a:pt x="248" y="60"/>
                  </a:lnTo>
                  <a:lnTo>
                    <a:pt x="278" y="57"/>
                  </a:lnTo>
                  <a:lnTo>
                    <a:pt x="306" y="52"/>
                  </a:lnTo>
                  <a:lnTo>
                    <a:pt x="330" y="46"/>
                  </a:lnTo>
                  <a:lnTo>
                    <a:pt x="351" y="40"/>
                  </a:lnTo>
                  <a:lnTo>
                    <a:pt x="371" y="32"/>
                  </a:lnTo>
                  <a:lnTo>
                    <a:pt x="387" y="23"/>
                  </a:lnTo>
                  <a:lnTo>
                    <a:pt x="398" y="19"/>
                  </a:lnTo>
                  <a:lnTo>
                    <a:pt x="408" y="17"/>
                  </a:lnTo>
                  <a:close/>
                </a:path>
              </a:pathLst>
            </a:custGeom>
            <a:solidFill>
              <a:srgbClr val="00C000"/>
            </a:solidFill>
            <a:ln w="0">
              <a:solidFill>
                <a:srgbClr val="000000"/>
              </a:solidFill>
              <a:round/>
              <a:headEnd/>
              <a:tailEnd/>
            </a:ln>
          </p:spPr>
          <p:txBody>
            <a:bodyPr/>
            <a:lstStyle/>
            <a:p>
              <a:endParaRPr lang="en-US"/>
            </a:p>
          </p:txBody>
        </p:sp>
        <p:sp>
          <p:nvSpPr>
            <p:cNvPr id="29311" name="Freeform 43"/>
            <p:cNvSpPr>
              <a:spLocks/>
            </p:cNvSpPr>
            <p:nvPr/>
          </p:nvSpPr>
          <p:spPr bwMode="auto">
            <a:xfrm>
              <a:off x="2819" y="2397"/>
              <a:ext cx="286" cy="157"/>
            </a:xfrm>
            <a:custGeom>
              <a:avLst/>
              <a:gdLst>
                <a:gd name="T0" fmla="*/ 7 w 859"/>
                <a:gd name="T1" fmla="*/ 6 h 472"/>
                <a:gd name="T2" fmla="*/ 7 w 859"/>
                <a:gd name="T3" fmla="*/ 6 h 472"/>
                <a:gd name="T4" fmla="*/ 7 w 859"/>
                <a:gd name="T5" fmla="*/ 6 h 472"/>
                <a:gd name="T6" fmla="*/ 6 w 859"/>
                <a:gd name="T7" fmla="*/ 5 h 472"/>
                <a:gd name="T8" fmla="*/ 6 w 859"/>
                <a:gd name="T9" fmla="*/ 5 h 472"/>
                <a:gd name="T10" fmla="*/ 6 w 859"/>
                <a:gd name="T11" fmla="*/ 5 h 472"/>
                <a:gd name="T12" fmla="*/ 6 w 859"/>
                <a:gd name="T13" fmla="*/ 5 h 472"/>
                <a:gd name="T14" fmla="*/ 5 w 859"/>
                <a:gd name="T15" fmla="*/ 5 h 472"/>
                <a:gd name="T16" fmla="*/ 5 w 859"/>
                <a:gd name="T17" fmla="*/ 5 h 472"/>
                <a:gd name="T18" fmla="*/ 5 w 859"/>
                <a:gd name="T19" fmla="*/ 5 h 472"/>
                <a:gd name="T20" fmla="*/ 4 w 859"/>
                <a:gd name="T21" fmla="*/ 5 h 472"/>
                <a:gd name="T22" fmla="*/ 3 w 859"/>
                <a:gd name="T23" fmla="*/ 5 h 472"/>
                <a:gd name="T24" fmla="*/ 3 w 859"/>
                <a:gd name="T25" fmla="*/ 5 h 472"/>
                <a:gd name="T26" fmla="*/ 3 w 859"/>
                <a:gd name="T27" fmla="*/ 5 h 472"/>
                <a:gd name="T28" fmla="*/ 2 w 859"/>
                <a:gd name="T29" fmla="*/ 5 h 472"/>
                <a:gd name="T30" fmla="*/ 2 w 859"/>
                <a:gd name="T31" fmla="*/ 5 h 472"/>
                <a:gd name="T32" fmla="*/ 1 w 859"/>
                <a:gd name="T33" fmla="*/ 4 h 472"/>
                <a:gd name="T34" fmla="*/ 1 w 859"/>
                <a:gd name="T35" fmla="*/ 4 h 472"/>
                <a:gd name="T36" fmla="*/ 0 w 859"/>
                <a:gd name="T37" fmla="*/ 4 h 472"/>
                <a:gd name="T38" fmla="*/ 0 w 859"/>
                <a:gd name="T39" fmla="*/ 3 h 472"/>
                <a:gd name="T40" fmla="*/ 0 w 859"/>
                <a:gd name="T41" fmla="*/ 3 h 472"/>
                <a:gd name="T42" fmla="*/ 0 w 859"/>
                <a:gd name="T43" fmla="*/ 2 h 472"/>
                <a:gd name="T44" fmla="*/ 0 w 859"/>
                <a:gd name="T45" fmla="*/ 2 h 472"/>
                <a:gd name="T46" fmla="*/ 1 w 859"/>
                <a:gd name="T47" fmla="*/ 2 h 472"/>
                <a:gd name="T48" fmla="*/ 1 w 859"/>
                <a:gd name="T49" fmla="*/ 1 h 472"/>
                <a:gd name="T50" fmla="*/ 2 w 859"/>
                <a:gd name="T51" fmla="*/ 1 h 472"/>
                <a:gd name="T52" fmla="*/ 3 w 859"/>
                <a:gd name="T53" fmla="*/ 1 h 472"/>
                <a:gd name="T54" fmla="*/ 3 w 859"/>
                <a:gd name="T55" fmla="*/ 0 h 472"/>
                <a:gd name="T56" fmla="*/ 4 w 859"/>
                <a:gd name="T57" fmla="*/ 0 h 472"/>
                <a:gd name="T58" fmla="*/ 5 w 859"/>
                <a:gd name="T59" fmla="*/ 0 h 472"/>
                <a:gd name="T60" fmla="*/ 5 w 859"/>
                <a:gd name="T61" fmla="*/ 0 h 472"/>
                <a:gd name="T62" fmla="*/ 6 w 859"/>
                <a:gd name="T63" fmla="*/ 0 h 472"/>
                <a:gd name="T64" fmla="*/ 7 w 859"/>
                <a:gd name="T65" fmla="*/ 0 h 472"/>
                <a:gd name="T66" fmla="*/ 8 w 859"/>
                <a:gd name="T67" fmla="*/ 1 h 472"/>
                <a:gd name="T68" fmla="*/ 8 w 859"/>
                <a:gd name="T69" fmla="*/ 1 h 472"/>
                <a:gd name="T70" fmla="*/ 9 w 859"/>
                <a:gd name="T71" fmla="*/ 0 h 472"/>
                <a:gd name="T72" fmla="*/ 9 w 859"/>
                <a:gd name="T73" fmla="*/ 1 h 472"/>
                <a:gd name="T74" fmla="*/ 10 w 859"/>
                <a:gd name="T75" fmla="*/ 1 h 472"/>
                <a:gd name="T76" fmla="*/ 11 w 859"/>
                <a:gd name="T77" fmla="*/ 1 h 472"/>
                <a:gd name="T78" fmla="*/ 11 w 859"/>
                <a:gd name="T79" fmla="*/ 2 h 472"/>
                <a:gd name="T80" fmla="*/ 10 w 859"/>
                <a:gd name="T81" fmla="*/ 2 h 472"/>
                <a:gd name="T82" fmla="*/ 10 w 859"/>
                <a:gd name="T83" fmla="*/ 2 h 472"/>
                <a:gd name="T84" fmla="*/ 9 w 859"/>
                <a:gd name="T85" fmla="*/ 2 h 472"/>
                <a:gd name="T86" fmla="*/ 9 w 859"/>
                <a:gd name="T87" fmla="*/ 2 h 472"/>
                <a:gd name="T88" fmla="*/ 8 w 859"/>
                <a:gd name="T89" fmla="*/ 2 h 472"/>
                <a:gd name="T90" fmla="*/ 7 w 859"/>
                <a:gd name="T91" fmla="*/ 2 h 472"/>
                <a:gd name="T92" fmla="*/ 7 w 859"/>
                <a:gd name="T93" fmla="*/ 2 h 472"/>
                <a:gd name="T94" fmla="*/ 6 w 859"/>
                <a:gd name="T95" fmla="*/ 2 h 472"/>
                <a:gd name="T96" fmla="*/ 6 w 859"/>
                <a:gd name="T97" fmla="*/ 2 h 472"/>
                <a:gd name="T98" fmla="*/ 6 w 859"/>
                <a:gd name="T99" fmla="*/ 3 h 472"/>
                <a:gd name="T100" fmla="*/ 6 w 859"/>
                <a:gd name="T101" fmla="*/ 3 h 472"/>
                <a:gd name="T102" fmla="*/ 6 w 859"/>
                <a:gd name="T103" fmla="*/ 3 h 472"/>
                <a:gd name="T104" fmla="*/ 6 w 859"/>
                <a:gd name="T105" fmla="*/ 4 h 472"/>
                <a:gd name="T106" fmla="*/ 6 w 859"/>
                <a:gd name="T107" fmla="*/ 4 h 472"/>
                <a:gd name="T108" fmla="*/ 6 w 859"/>
                <a:gd name="T109" fmla="*/ 5 h 472"/>
                <a:gd name="T110" fmla="*/ 6 w 859"/>
                <a:gd name="T111" fmla="*/ 5 h 472"/>
                <a:gd name="T112" fmla="*/ 7 w 859"/>
                <a:gd name="T113" fmla="*/ 5 h 4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9"/>
                <a:gd name="T172" fmla="*/ 0 h 472"/>
                <a:gd name="T173" fmla="*/ 859 w 859"/>
                <a:gd name="T174" fmla="*/ 472 h 4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9" h="472">
                  <a:moveTo>
                    <a:pt x="577" y="443"/>
                  </a:moveTo>
                  <a:lnTo>
                    <a:pt x="576" y="456"/>
                  </a:lnTo>
                  <a:lnTo>
                    <a:pt x="574" y="472"/>
                  </a:lnTo>
                  <a:lnTo>
                    <a:pt x="553" y="467"/>
                  </a:lnTo>
                  <a:lnTo>
                    <a:pt x="536" y="462"/>
                  </a:lnTo>
                  <a:lnTo>
                    <a:pt x="521" y="453"/>
                  </a:lnTo>
                  <a:lnTo>
                    <a:pt x="511" y="445"/>
                  </a:lnTo>
                  <a:lnTo>
                    <a:pt x="506" y="440"/>
                  </a:lnTo>
                  <a:lnTo>
                    <a:pt x="499" y="438"/>
                  </a:lnTo>
                  <a:lnTo>
                    <a:pt x="485" y="437"/>
                  </a:lnTo>
                  <a:lnTo>
                    <a:pt x="471" y="439"/>
                  </a:lnTo>
                  <a:lnTo>
                    <a:pt x="448" y="437"/>
                  </a:lnTo>
                  <a:lnTo>
                    <a:pt x="433" y="438"/>
                  </a:lnTo>
                  <a:lnTo>
                    <a:pt x="423" y="440"/>
                  </a:lnTo>
                  <a:lnTo>
                    <a:pt x="411" y="443"/>
                  </a:lnTo>
                  <a:lnTo>
                    <a:pt x="394" y="445"/>
                  </a:lnTo>
                  <a:lnTo>
                    <a:pt x="375" y="446"/>
                  </a:lnTo>
                  <a:lnTo>
                    <a:pt x="348" y="444"/>
                  </a:lnTo>
                  <a:lnTo>
                    <a:pt x="322" y="439"/>
                  </a:lnTo>
                  <a:lnTo>
                    <a:pt x="296" y="433"/>
                  </a:lnTo>
                  <a:lnTo>
                    <a:pt x="273" y="429"/>
                  </a:lnTo>
                  <a:lnTo>
                    <a:pt x="261" y="424"/>
                  </a:lnTo>
                  <a:lnTo>
                    <a:pt x="246" y="420"/>
                  </a:lnTo>
                  <a:lnTo>
                    <a:pt x="227" y="412"/>
                  </a:lnTo>
                  <a:lnTo>
                    <a:pt x="209" y="407"/>
                  </a:lnTo>
                  <a:lnTo>
                    <a:pt x="188" y="400"/>
                  </a:lnTo>
                  <a:lnTo>
                    <a:pt x="167" y="390"/>
                  </a:lnTo>
                  <a:lnTo>
                    <a:pt x="154" y="382"/>
                  </a:lnTo>
                  <a:lnTo>
                    <a:pt x="141" y="372"/>
                  </a:lnTo>
                  <a:lnTo>
                    <a:pt x="123" y="355"/>
                  </a:lnTo>
                  <a:lnTo>
                    <a:pt x="107" y="341"/>
                  </a:lnTo>
                  <a:lnTo>
                    <a:pt x="86" y="329"/>
                  </a:lnTo>
                  <a:lnTo>
                    <a:pt x="64" y="321"/>
                  </a:lnTo>
                  <a:lnTo>
                    <a:pt x="41" y="311"/>
                  </a:lnTo>
                  <a:lnTo>
                    <a:pt x="24" y="300"/>
                  </a:lnTo>
                  <a:lnTo>
                    <a:pt x="13" y="287"/>
                  </a:lnTo>
                  <a:lnTo>
                    <a:pt x="5" y="271"/>
                  </a:lnTo>
                  <a:lnTo>
                    <a:pt x="0" y="247"/>
                  </a:lnTo>
                  <a:lnTo>
                    <a:pt x="0" y="221"/>
                  </a:lnTo>
                  <a:lnTo>
                    <a:pt x="4" y="197"/>
                  </a:lnTo>
                  <a:lnTo>
                    <a:pt x="11" y="176"/>
                  </a:lnTo>
                  <a:lnTo>
                    <a:pt x="21" y="159"/>
                  </a:lnTo>
                  <a:lnTo>
                    <a:pt x="35" y="140"/>
                  </a:lnTo>
                  <a:lnTo>
                    <a:pt x="53" y="125"/>
                  </a:lnTo>
                  <a:lnTo>
                    <a:pt x="75" y="113"/>
                  </a:lnTo>
                  <a:lnTo>
                    <a:pt x="97" y="104"/>
                  </a:lnTo>
                  <a:lnTo>
                    <a:pt x="126" y="96"/>
                  </a:lnTo>
                  <a:lnTo>
                    <a:pt x="159" y="88"/>
                  </a:lnTo>
                  <a:lnTo>
                    <a:pt x="183" y="78"/>
                  </a:lnTo>
                  <a:lnTo>
                    <a:pt x="209" y="67"/>
                  </a:lnTo>
                  <a:lnTo>
                    <a:pt x="230" y="54"/>
                  </a:lnTo>
                  <a:lnTo>
                    <a:pt x="255" y="34"/>
                  </a:lnTo>
                  <a:lnTo>
                    <a:pt x="278" y="18"/>
                  </a:lnTo>
                  <a:lnTo>
                    <a:pt x="304" y="10"/>
                  </a:lnTo>
                  <a:lnTo>
                    <a:pt x="334" y="3"/>
                  </a:lnTo>
                  <a:lnTo>
                    <a:pt x="367" y="1"/>
                  </a:lnTo>
                  <a:lnTo>
                    <a:pt x="395" y="0"/>
                  </a:lnTo>
                  <a:lnTo>
                    <a:pt x="434" y="4"/>
                  </a:lnTo>
                  <a:lnTo>
                    <a:pt x="465" y="10"/>
                  </a:lnTo>
                  <a:lnTo>
                    <a:pt x="493" y="12"/>
                  </a:lnTo>
                  <a:lnTo>
                    <a:pt x="519" y="13"/>
                  </a:lnTo>
                  <a:lnTo>
                    <a:pt x="541" y="18"/>
                  </a:lnTo>
                  <a:lnTo>
                    <a:pt x="576" y="32"/>
                  </a:lnTo>
                  <a:lnTo>
                    <a:pt x="611" y="41"/>
                  </a:lnTo>
                  <a:lnTo>
                    <a:pt x="638" y="47"/>
                  </a:lnTo>
                  <a:lnTo>
                    <a:pt x="660" y="46"/>
                  </a:lnTo>
                  <a:lnTo>
                    <a:pt x="687" y="41"/>
                  </a:lnTo>
                  <a:lnTo>
                    <a:pt x="709" y="38"/>
                  </a:lnTo>
                  <a:lnTo>
                    <a:pt x="729" y="38"/>
                  </a:lnTo>
                  <a:lnTo>
                    <a:pt x="751" y="41"/>
                  </a:lnTo>
                  <a:lnTo>
                    <a:pt x="767" y="48"/>
                  </a:lnTo>
                  <a:lnTo>
                    <a:pt x="793" y="62"/>
                  </a:lnTo>
                  <a:lnTo>
                    <a:pt x="836" y="90"/>
                  </a:lnTo>
                  <a:lnTo>
                    <a:pt x="854" y="105"/>
                  </a:lnTo>
                  <a:lnTo>
                    <a:pt x="859" y="113"/>
                  </a:lnTo>
                  <a:lnTo>
                    <a:pt x="859" y="122"/>
                  </a:lnTo>
                  <a:lnTo>
                    <a:pt x="849" y="124"/>
                  </a:lnTo>
                  <a:lnTo>
                    <a:pt x="838" y="128"/>
                  </a:lnTo>
                  <a:lnTo>
                    <a:pt x="822" y="137"/>
                  </a:lnTo>
                  <a:lnTo>
                    <a:pt x="802" y="145"/>
                  </a:lnTo>
                  <a:lnTo>
                    <a:pt x="781" y="151"/>
                  </a:lnTo>
                  <a:lnTo>
                    <a:pt x="757" y="157"/>
                  </a:lnTo>
                  <a:lnTo>
                    <a:pt x="729" y="162"/>
                  </a:lnTo>
                  <a:lnTo>
                    <a:pt x="699" y="165"/>
                  </a:lnTo>
                  <a:lnTo>
                    <a:pt x="675" y="165"/>
                  </a:lnTo>
                  <a:lnTo>
                    <a:pt x="634" y="162"/>
                  </a:lnTo>
                  <a:lnTo>
                    <a:pt x="596" y="157"/>
                  </a:lnTo>
                  <a:lnTo>
                    <a:pt x="566" y="154"/>
                  </a:lnTo>
                  <a:lnTo>
                    <a:pt x="549" y="156"/>
                  </a:lnTo>
                  <a:lnTo>
                    <a:pt x="531" y="159"/>
                  </a:lnTo>
                  <a:lnTo>
                    <a:pt x="517" y="165"/>
                  </a:lnTo>
                  <a:lnTo>
                    <a:pt x="507" y="173"/>
                  </a:lnTo>
                  <a:lnTo>
                    <a:pt x="499" y="183"/>
                  </a:lnTo>
                  <a:lnTo>
                    <a:pt x="487" y="193"/>
                  </a:lnTo>
                  <a:lnTo>
                    <a:pt x="474" y="206"/>
                  </a:lnTo>
                  <a:lnTo>
                    <a:pt x="464" y="220"/>
                  </a:lnTo>
                  <a:lnTo>
                    <a:pt x="456" y="236"/>
                  </a:lnTo>
                  <a:lnTo>
                    <a:pt x="452" y="249"/>
                  </a:lnTo>
                  <a:lnTo>
                    <a:pt x="451" y="264"/>
                  </a:lnTo>
                  <a:lnTo>
                    <a:pt x="454" y="281"/>
                  </a:lnTo>
                  <a:lnTo>
                    <a:pt x="463" y="296"/>
                  </a:lnTo>
                  <a:lnTo>
                    <a:pt x="473" y="313"/>
                  </a:lnTo>
                  <a:lnTo>
                    <a:pt x="482" y="333"/>
                  </a:lnTo>
                  <a:lnTo>
                    <a:pt x="487" y="352"/>
                  </a:lnTo>
                  <a:lnTo>
                    <a:pt x="495" y="378"/>
                  </a:lnTo>
                  <a:lnTo>
                    <a:pt x="502" y="393"/>
                  </a:lnTo>
                  <a:lnTo>
                    <a:pt x="514" y="409"/>
                  </a:lnTo>
                  <a:lnTo>
                    <a:pt x="527" y="420"/>
                  </a:lnTo>
                  <a:lnTo>
                    <a:pt x="543" y="432"/>
                  </a:lnTo>
                  <a:lnTo>
                    <a:pt x="561" y="439"/>
                  </a:lnTo>
                  <a:lnTo>
                    <a:pt x="577" y="443"/>
                  </a:lnTo>
                  <a:close/>
                </a:path>
              </a:pathLst>
            </a:custGeom>
            <a:solidFill>
              <a:srgbClr val="00C000"/>
            </a:solidFill>
            <a:ln w="0">
              <a:solidFill>
                <a:srgbClr val="000000"/>
              </a:solidFill>
              <a:round/>
              <a:headEnd/>
              <a:tailEnd/>
            </a:ln>
          </p:spPr>
          <p:txBody>
            <a:bodyPr/>
            <a:lstStyle/>
            <a:p>
              <a:endParaRPr lang="en-US"/>
            </a:p>
          </p:txBody>
        </p:sp>
        <p:sp>
          <p:nvSpPr>
            <p:cNvPr id="29312" name="Freeform 44"/>
            <p:cNvSpPr>
              <a:spLocks/>
            </p:cNvSpPr>
            <p:nvPr/>
          </p:nvSpPr>
          <p:spPr bwMode="auto">
            <a:xfrm>
              <a:off x="2716" y="2450"/>
              <a:ext cx="159" cy="104"/>
            </a:xfrm>
            <a:custGeom>
              <a:avLst/>
              <a:gdLst>
                <a:gd name="T0" fmla="*/ 4 w 477"/>
                <a:gd name="T1" fmla="*/ 0 h 312"/>
                <a:gd name="T2" fmla="*/ 3 w 477"/>
                <a:gd name="T3" fmla="*/ 0 h 312"/>
                <a:gd name="T4" fmla="*/ 3 w 477"/>
                <a:gd name="T5" fmla="*/ 0 h 312"/>
                <a:gd name="T6" fmla="*/ 3 w 477"/>
                <a:gd name="T7" fmla="*/ 0 h 312"/>
                <a:gd name="T8" fmla="*/ 2 w 477"/>
                <a:gd name="T9" fmla="*/ 0 h 312"/>
                <a:gd name="T10" fmla="*/ 2 w 477"/>
                <a:gd name="T11" fmla="*/ 1 h 312"/>
                <a:gd name="T12" fmla="*/ 2 w 477"/>
                <a:gd name="T13" fmla="*/ 1 h 312"/>
                <a:gd name="T14" fmla="*/ 1 w 477"/>
                <a:gd name="T15" fmla="*/ 1 h 312"/>
                <a:gd name="T16" fmla="*/ 1 w 477"/>
                <a:gd name="T17" fmla="*/ 1 h 312"/>
                <a:gd name="T18" fmla="*/ 0 w 477"/>
                <a:gd name="T19" fmla="*/ 1 h 312"/>
                <a:gd name="T20" fmla="*/ 0 w 477"/>
                <a:gd name="T21" fmla="*/ 1 h 312"/>
                <a:gd name="T22" fmla="*/ 0 w 477"/>
                <a:gd name="T23" fmla="*/ 2 h 312"/>
                <a:gd name="T24" fmla="*/ 0 w 477"/>
                <a:gd name="T25" fmla="*/ 2 h 312"/>
                <a:gd name="T26" fmla="*/ 0 w 477"/>
                <a:gd name="T27" fmla="*/ 2 h 312"/>
                <a:gd name="T28" fmla="*/ 0 w 477"/>
                <a:gd name="T29" fmla="*/ 3 h 312"/>
                <a:gd name="T30" fmla="*/ 0 w 477"/>
                <a:gd name="T31" fmla="*/ 3 h 312"/>
                <a:gd name="T32" fmla="*/ 1 w 477"/>
                <a:gd name="T33" fmla="*/ 3 h 312"/>
                <a:gd name="T34" fmla="*/ 1 w 477"/>
                <a:gd name="T35" fmla="*/ 3 h 312"/>
                <a:gd name="T36" fmla="*/ 1 w 477"/>
                <a:gd name="T37" fmla="*/ 4 h 312"/>
                <a:gd name="T38" fmla="*/ 2 w 477"/>
                <a:gd name="T39" fmla="*/ 4 h 312"/>
                <a:gd name="T40" fmla="*/ 2 w 477"/>
                <a:gd name="T41" fmla="*/ 4 h 312"/>
                <a:gd name="T42" fmla="*/ 2 w 477"/>
                <a:gd name="T43" fmla="*/ 4 h 312"/>
                <a:gd name="T44" fmla="*/ 3 w 477"/>
                <a:gd name="T45" fmla="*/ 4 h 312"/>
                <a:gd name="T46" fmla="*/ 3 w 477"/>
                <a:gd name="T47" fmla="*/ 4 h 312"/>
                <a:gd name="T48" fmla="*/ 3 w 477"/>
                <a:gd name="T49" fmla="*/ 3 h 312"/>
                <a:gd name="T50" fmla="*/ 4 w 477"/>
                <a:gd name="T51" fmla="*/ 3 h 312"/>
                <a:gd name="T52" fmla="*/ 4 w 477"/>
                <a:gd name="T53" fmla="*/ 3 h 312"/>
                <a:gd name="T54" fmla="*/ 4 w 477"/>
                <a:gd name="T55" fmla="*/ 3 h 312"/>
                <a:gd name="T56" fmla="*/ 4 w 477"/>
                <a:gd name="T57" fmla="*/ 3 h 312"/>
                <a:gd name="T58" fmla="*/ 5 w 477"/>
                <a:gd name="T59" fmla="*/ 3 h 312"/>
                <a:gd name="T60" fmla="*/ 5 w 477"/>
                <a:gd name="T61" fmla="*/ 3 h 312"/>
                <a:gd name="T62" fmla="*/ 5 w 477"/>
                <a:gd name="T63" fmla="*/ 3 h 312"/>
                <a:gd name="T64" fmla="*/ 6 w 477"/>
                <a:gd name="T65" fmla="*/ 3 h 312"/>
                <a:gd name="T66" fmla="*/ 6 w 477"/>
                <a:gd name="T67" fmla="*/ 3 h 312"/>
                <a:gd name="T68" fmla="*/ 6 w 477"/>
                <a:gd name="T69" fmla="*/ 3 h 312"/>
                <a:gd name="T70" fmla="*/ 6 w 477"/>
                <a:gd name="T71" fmla="*/ 3 h 312"/>
                <a:gd name="T72" fmla="*/ 6 w 477"/>
                <a:gd name="T73" fmla="*/ 3 h 312"/>
                <a:gd name="T74" fmla="*/ 5 w 477"/>
                <a:gd name="T75" fmla="*/ 2 h 312"/>
                <a:gd name="T76" fmla="*/ 5 w 477"/>
                <a:gd name="T77" fmla="*/ 2 h 312"/>
                <a:gd name="T78" fmla="*/ 4 w 477"/>
                <a:gd name="T79" fmla="*/ 2 h 312"/>
                <a:gd name="T80" fmla="*/ 4 w 477"/>
                <a:gd name="T81" fmla="*/ 2 h 312"/>
                <a:gd name="T82" fmla="*/ 4 w 477"/>
                <a:gd name="T83" fmla="*/ 1 h 312"/>
                <a:gd name="T84" fmla="*/ 4 w 477"/>
                <a:gd name="T85" fmla="*/ 0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7"/>
                <a:gd name="T130" fmla="*/ 0 h 312"/>
                <a:gd name="T131" fmla="*/ 477 w 477"/>
                <a:gd name="T132" fmla="*/ 312 h 3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7" h="312">
                  <a:moveTo>
                    <a:pt x="321" y="15"/>
                  </a:moveTo>
                  <a:lnTo>
                    <a:pt x="306" y="8"/>
                  </a:lnTo>
                  <a:lnTo>
                    <a:pt x="293" y="3"/>
                  </a:lnTo>
                  <a:lnTo>
                    <a:pt x="277" y="1"/>
                  </a:lnTo>
                  <a:lnTo>
                    <a:pt x="264" y="0"/>
                  </a:lnTo>
                  <a:lnTo>
                    <a:pt x="248" y="1"/>
                  </a:lnTo>
                  <a:lnTo>
                    <a:pt x="234" y="3"/>
                  </a:lnTo>
                  <a:lnTo>
                    <a:pt x="218" y="7"/>
                  </a:lnTo>
                  <a:lnTo>
                    <a:pt x="201" y="15"/>
                  </a:lnTo>
                  <a:lnTo>
                    <a:pt x="186" y="23"/>
                  </a:lnTo>
                  <a:lnTo>
                    <a:pt x="172" y="35"/>
                  </a:lnTo>
                  <a:lnTo>
                    <a:pt x="161" y="47"/>
                  </a:lnTo>
                  <a:lnTo>
                    <a:pt x="149" y="65"/>
                  </a:lnTo>
                  <a:lnTo>
                    <a:pt x="141" y="71"/>
                  </a:lnTo>
                  <a:lnTo>
                    <a:pt x="129" y="77"/>
                  </a:lnTo>
                  <a:lnTo>
                    <a:pt x="105" y="80"/>
                  </a:lnTo>
                  <a:lnTo>
                    <a:pt x="64" y="83"/>
                  </a:lnTo>
                  <a:lnTo>
                    <a:pt x="51" y="86"/>
                  </a:lnTo>
                  <a:lnTo>
                    <a:pt x="40" y="89"/>
                  </a:lnTo>
                  <a:lnTo>
                    <a:pt x="33" y="94"/>
                  </a:lnTo>
                  <a:lnTo>
                    <a:pt x="27" y="103"/>
                  </a:lnTo>
                  <a:lnTo>
                    <a:pt x="24" y="114"/>
                  </a:lnTo>
                  <a:lnTo>
                    <a:pt x="22" y="125"/>
                  </a:lnTo>
                  <a:lnTo>
                    <a:pt x="20" y="137"/>
                  </a:lnTo>
                  <a:lnTo>
                    <a:pt x="14" y="149"/>
                  </a:lnTo>
                  <a:lnTo>
                    <a:pt x="5" y="166"/>
                  </a:lnTo>
                  <a:lnTo>
                    <a:pt x="1" y="179"/>
                  </a:lnTo>
                  <a:lnTo>
                    <a:pt x="0" y="192"/>
                  </a:lnTo>
                  <a:lnTo>
                    <a:pt x="2" y="203"/>
                  </a:lnTo>
                  <a:lnTo>
                    <a:pt x="8" y="212"/>
                  </a:lnTo>
                  <a:lnTo>
                    <a:pt x="14" y="218"/>
                  </a:lnTo>
                  <a:lnTo>
                    <a:pt x="34" y="229"/>
                  </a:lnTo>
                  <a:lnTo>
                    <a:pt x="54" y="238"/>
                  </a:lnTo>
                  <a:lnTo>
                    <a:pt x="67" y="247"/>
                  </a:lnTo>
                  <a:lnTo>
                    <a:pt x="77" y="256"/>
                  </a:lnTo>
                  <a:lnTo>
                    <a:pt x="83" y="267"/>
                  </a:lnTo>
                  <a:lnTo>
                    <a:pt x="93" y="289"/>
                  </a:lnTo>
                  <a:lnTo>
                    <a:pt x="102" y="300"/>
                  </a:lnTo>
                  <a:lnTo>
                    <a:pt x="112" y="306"/>
                  </a:lnTo>
                  <a:lnTo>
                    <a:pt x="123" y="311"/>
                  </a:lnTo>
                  <a:lnTo>
                    <a:pt x="140" y="312"/>
                  </a:lnTo>
                  <a:lnTo>
                    <a:pt x="160" y="311"/>
                  </a:lnTo>
                  <a:lnTo>
                    <a:pt x="180" y="306"/>
                  </a:lnTo>
                  <a:lnTo>
                    <a:pt x="202" y="296"/>
                  </a:lnTo>
                  <a:lnTo>
                    <a:pt x="209" y="294"/>
                  </a:lnTo>
                  <a:lnTo>
                    <a:pt x="224" y="291"/>
                  </a:lnTo>
                  <a:lnTo>
                    <a:pt x="239" y="285"/>
                  </a:lnTo>
                  <a:lnTo>
                    <a:pt x="250" y="281"/>
                  </a:lnTo>
                  <a:lnTo>
                    <a:pt x="268" y="270"/>
                  </a:lnTo>
                  <a:lnTo>
                    <a:pt x="279" y="267"/>
                  </a:lnTo>
                  <a:lnTo>
                    <a:pt x="294" y="263"/>
                  </a:lnTo>
                  <a:lnTo>
                    <a:pt x="300" y="263"/>
                  </a:lnTo>
                  <a:lnTo>
                    <a:pt x="317" y="263"/>
                  </a:lnTo>
                  <a:lnTo>
                    <a:pt x="336" y="266"/>
                  </a:lnTo>
                  <a:lnTo>
                    <a:pt x="343" y="267"/>
                  </a:lnTo>
                  <a:lnTo>
                    <a:pt x="365" y="268"/>
                  </a:lnTo>
                  <a:lnTo>
                    <a:pt x="394" y="268"/>
                  </a:lnTo>
                  <a:lnTo>
                    <a:pt x="406" y="267"/>
                  </a:lnTo>
                  <a:lnTo>
                    <a:pt x="418" y="261"/>
                  </a:lnTo>
                  <a:lnTo>
                    <a:pt x="428" y="256"/>
                  </a:lnTo>
                  <a:lnTo>
                    <a:pt x="437" y="250"/>
                  </a:lnTo>
                  <a:lnTo>
                    <a:pt x="446" y="247"/>
                  </a:lnTo>
                  <a:lnTo>
                    <a:pt x="452" y="246"/>
                  </a:lnTo>
                  <a:lnTo>
                    <a:pt x="457" y="245"/>
                  </a:lnTo>
                  <a:lnTo>
                    <a:pt x="465" y="244"/>
                  </a:lnTo>
                  <a:lnTo>
                    <a:pt x="472" y="240"/>
                  </a:lnTo>
                  <a:lnTo>
                    <a:pt x="476" y="235"/>
                  </a:lnTo>
                  <a:lnTo>
                    <a:pt x="477" y="229"/>
                  </a:lnTo>
                  <a:lnTo>
                    <a:pt x="464" y="221"/>
                  </a:lnTo>
                  <a:lnTo>
                    <a:pt x="451" y="211"/>
                  </a:lnTo>
                  <a:lnTo>
                    <a:pt x="433" y="194"/>
                  </a:lnTo>
                  <a:lnTo>
                    <a:pt x="417" y="180"/>
                  </a:lnTo>
                  <a:lnTo>
                    <a:pt x="396" y="168"/>
                  </a:lnTo>
                  <a:lnTo>
                    <a:pt x="374" y="160"/>
                  </a:lnTo>
                  <a:lnTo>
                    <a:pt x="351" y="150"/>
                  </a:lnTo>
                  <a:lnTo>
                    <a:pt x="334" y="139"/>
                  </a:lnTo>
                  <a:lnTo>
                    <a:pt x="324" y="126"/>
                  </a:lnTo>
                  <a:lnTo>
                    <a:pt x="315" y="110"/>
                  </a:lnTo>
                  <a:lnTo>
                    <a:pt x="310" y="86"/>
                  </a:lnTo>
                  <a:lnTo>
                    <a:pt x="310" y="60"/>
                  </a:lnTo>
                  <a:lnTo>
                    <a:pt x="314" y="36"/>
                  </a:lnTo>
                  <a:lnTo>
                    <a:pt x="321" y="15"/>
                  </a:lnTo>
                  <a:close/>
                </a:path>
              </a:pathLst>
            </a:custGeom>
            <a:solidFill>
              <a:srgbClr val="00C000"/>
            </a:solidFill>
            <a:ln w="0">
              <a:solidFill>
                <a:srgbClr val="000000"/>
              </a:solidFill>
              <a:round/>
              <a:headEnd/>
              <a:tailEnd/>
            </a:ln>
          </p:spPr>
          <p:txBody>
            <a:bodyPr/>
            <a:lstStyle/>
            <a:p>
              <a:endParaRPr lang="en-US"/>
            </a:p>
          </p:txBody>
        </p:sp>
        <p:sp>
          <p:nvSpPr>
            <p:cNvPr id="29313" name="Freeform 45"/>
            <p:cNvSpPr>
              <a:spLocks/>
            </p:cNvSpPr>
            <p:nvPr/>
          </p:nvSpPr>
          <p:spPr bwMode="auto">
            <a:xfrm>
              <a:off x="3027" y="2528"/>
              <a:ext cx="55" cy="33"/>
            </a:xfrm>
            <a:custGeom>
              <a:avLst/>
              <a:gdLst>
                <a:gd name="T0" fmla="*/ 2 w 164"/>
                <a:gd name="T1" fmla="*/ 0 h 100"/>
                <a:gd name="T2" fmla="*/ 2 w 164"/>
                <a:gd name="T3" fmla="*/ 0 h 100"/>
                <a:gd name="T4" fmla="*/ 2 w 164"/>
                <a:gd name="T5" fmla="*/ 0 h 100"/>
                <a:gd name="T6" fmla="*/ 2 w 164"/>
                <a:gd name="T7" fmla="*/ 0 h 100"/>
                <a:gd name="T8" fmla="*/ 1 w 164"/>
                <a:gd name="T9" fmla="*/ 0 h 100"/>
                <a:gd name="T10" fmla="*/ 1 w 164"/>
                <a:gd name="T11" fmla="*/ 1 h 100"/>
                <a:gd name="T12" fmla="*/ 1 w 164"/>
                <a:gd name="T13" fmla="*/ 1 h 100"/>
                <a:gd name="T14" fmla="*/ 1 w 164"/>
                <a:gd name="T15" fmla="*/ 1 h 100"/>
                <a:gd name="T16" fmla="*/ 0 w 164"/>
                <a:gd name="T17" fmla="*/ 1 h 100"/>
                <a:gd name="T18" fmla="*/ 0 w 164"/>
                <a:gd name="T19" fmla="*/ 1 h 100"/>
                <a:gd name="T20" fmla="*/ 0 w 164"/>
                <a:gd name="T21" fmla="*/ 1 h 100"/>
                <a:gd name="T22" fmla="*/ 0 w 164"/>
                <a:gd name="T23" fmla="*/ 1 h 100"/>
                <a:gd name="T24" fmla="*/ 0 w 164"/>
                <a:gd name="T25" fmla="*/ 1 h 100"/>
                <a:gd name="T26" fmla="*/ 0 w 164"/>
                <a:gd name="T27" fmla="*/ 1 h 100"/>
                <a:gd name="T28" fmla="*/ 0 w 164"/>
                <a:gd name="T29" fmla="*/ 1 h 100"/>
                <a:gd name="T30" fmla="*/ 0 w 164"/>
                <a:gd name="T31" fmla="*/ 1 h 100"/>
                <a:gd name="T32" fmla="*/ 0 w 164"/>
                <a:gd name="T33" fmla="*/ 1 h 100"/>
                <a:gd name="T34" fmla="*/ 0 w 164"/>
                <a:gd name="T35" fmla="*/ 1 h 100"/>
                <a:gd name="T36" fmla="*/ 0 w 164"/>
                <a:gd name="T37" fmla="*/ 1 h 100"/>
                <a:gd name="T38" fmla="*/ 0 w 164"/>
                <a:gd name="T39" fmla="*/ 1 h 100"/>
                <a:gd name="T40" fmla="*/ 0 w 164"/>
                <a:gd name="T41" fmla="*/ 0 h 100"/>
                <a:gd name="T42" fmla="*/ 0 w 164"/>
                <a:gd name="T43" fmla="*/ 0 h 100"/>
                <a:gd name="T44" fmla="*/ 1 w 164"/>
                <a:gd name="T45" fmla="*/ 0 h 100"/>
                <a:gd name="T46" fmla="*/ 1 w 164"/>
                <a:gd name="T47" fmla="*/ 0 h 100"/>
                <a:gd name="T48" fmla="*/ 1 w 164"/>
                <a:gd name="T49" fmla="*/ 0 h 100"/>
                <a:gd name="T50" fmla="*/ 1 w 164"/>
                <a:gd name="T51" fmla="*/ 0 h 100"/>
                <a:gd name="T52" fmla="*/ 1 w 164"/>
                <a:gd name="T53" fmla="*/ 0 h 100"/>
                <a:gd name="T54" fmla="*/ 1 w 164"/>
                <a:gd name="T55" fmla="*/ 0 h 100"/>
                <a:gd name="T56" fmla="*/ 2 w 164"/>
                <a:gd name="T57" fmla="*/ 0 h 100"/>
                <a:gd name="T58" fmla="*/ 2 w 164"/>
                <a:gd name="T59" fmla="*/ 0 h 100"/>
                <a:gd name="T60" fmla="*/ 2 w 164"/>
                <a:gd name="T61" fmla="*/ 0 h 1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4"/>
                <a:gd name="T94" fmla="*/ 0 h 100"/>
                <a:gd name="T95" fmla="*/ 164 w 164"/>
                <a:gd name="T96" fmla="*/ 100 h 1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4" h="100">
                  <a:moveTo>
                    <a:pt x="164" y="13"/>
                  </a:moveTo>
                  <a:lnTo>
                    <a:pt x="158" y="14"/>
                  </a:lnTo>
                  <a:lnTo>
                    <a:pt x="146" y="17"/>
                  </a:lnTo>
                  <a:lnTo>
                    <a:pt x="133" y="24"/>
                  </a:lnTo>
                  <a:lnTo>
                    <a:pt x="116" y="37"/>
                  </a:lnTo>
                  <a:lnTo>
                    <a:pt x="93" y="58"/>
                  </a:lnTo>
                  <a:lnTo>
                    <a:pt x="72" y="78"/>
                  </a:lnTo>
                  <a:lnTo>
                    <a:pt x="53" y="91"/>
                  </a:lnTo>
                  <a:lnTo>
                    <a:pt x="40" y="97"/>
                  </a:lnTo>
                  <a:lnTo>
                    <a:pt x="33" y="100"/>
                  </a:lnTo>
                  <a:lnTo>
                    <a:pt x="25" y="98"/>
                  </a:lnTo>
                  <a:lnTo>
                    <a:pt x="17" y="96"/>
                  </a:lnTo>
                  <a:lnTo>
                    <a:pt x="9" y="94"/>
                  </a:lnTo>
                  <a:lnTo>
                    <a:pt x="0" y="90"/>
                  </a:lnTo>
                  <a:lnTo>
                    <a:pt x="0" y="86"/>
                  </a:lnTo>
                  <a:lnTo>
                    <a:pt x="2" y="64"/>
                  </a:lnTo>
                  <a:lnTo>
                    <a:pt x="5" y="52"/>
                  </a:lnTo>
                  <a:lnTo>
                    <a:pt x="9" y="42"/>
                  </a:lnTo>
                  <a:lnTo>
                    <a:pt x="16" y="33"/>
                  </a:lnTo>
                  <a:lnTo>
                    <a:pt x="27" y="30"/>
                  </a:lnTo>
                  <a:lnTo>
                    <a:pt x="41" y="24"/>
                  </a:lnTo>
                  <a:lnTo>
                    <a:pt x="58" y="17"/>
                  </a:lnTo>
                  <a:lnTo>
                    <a:pt x="74" y="7"/>
                  </a:lnTo>
                  <a:lnTo>
                    <a:pt x="88" y="3"/>
                  </a:lnTo>
                  <a:lnTo>
                    <a:pt x="102" y="0"/>
                  </a:lnTo>
                  <a:lnTo>
                    <a:pt x="119" y="0"/>
                  </a:lnTo>
                  <a:lnTo>
                    <a:pt x="133" y="4"/>
                  </a:lnTo>
                  <a:lnTo>
                    <a:pt x="152" y="10"/>
                  </a:lnTo>
                  <a:lnTo>
                    <a:pt x="164" y="13"/>
                  </a:lnTo>
                  <a:close/>
                </a:path>
              </a:pathLst>
            </a:custGeom>
            <a:solidFill>
              <a:srgbClr val="00C000"/>
            </a:solidFill>
            <a:ln w="0">
              <a:solidFill>
                <a:srgbClr val="000000"/>
              </a:solidFill>
              <a:round/>
              <a:headEnd/>
              <a:tailEnd/>
            </a:ln>
          </p:spPr>
          <p:txBody>
            <a:bodyPr/>
            <a:lstStyle/>
            <a:p>
              <a:endParaRPr lang="en-US"/>
            </a:p>
          </p:txBody>
        </p:sp>
        <p:sp>
          <p:nvSpPr>
            <p:cNvPr id="29314" name="Freeform 46"/>
            <p:cNvSpPr>
              <a:spLocks/>
            </p:cNvSpPr>
            <p:nvPr/>
          </p:nvSpPr>
          <p:spPr bwMode="auto">
            <a:xfrm>
              <a:off x="2819" y="2456"/>
              <a:ext cx="55" cy="71"/>
            </a:xfrm>
            <a:custGeom>
              <a:avLst/>
              <a:gdLst>
                <a:gd name="T0" fmla="*/ 2 w 166"/>
                <a:gd name="T1" fmla="*/ 3 h 212"/>
                <a:gd name="T2" fmla="*/ 2 w 166"/>
                <a:gd name="T3" fmla="*/ 3 h 212"/>
                <a:gd name="T4" fmla="*/ 2 w 166"/>
                <a:gd name="T5" fmla="*/ 2 h 212"/>
                <a:gd name="T6" fmla="*/ 1 w 166"/>
                <a:gd name="T7" fmla="*/ 2 h 212"/>
                <a:gd name="T8" fmla="*/ 1 w 166"/>
                <a:gd name="T9" fmla="*/ 2 h 212"/>
                <a:gd name="T10" fmla="*/ 1 w 166"/>
                <a:gd name="T11" fmla="*/ 2 h 212"/>
                <a:gd name="T12" fmla="*/ 1 w 166"/>
                <a:gd name="T13" fmla="*/ 2 h 212"/>
                <a:gd name="T14" fmla="*/ 1 w 166"/>
                <a:gd name="T15" fmla="*/ 2 h 212"/>
                <a:gd name="T16" fmla="*/ 0 w 166"/>
                <a:gd name="T17" fmla="*/ 2 h 212"/>
                <a:gd name="T18" fmla="*/ 0 w 166"/>
                <a:gd name="T19" fmla="*/ 1 h 212"/>
                <a:gd name="T20" fmla="*/ 0 w 166"/>
                <a:gd name="T21" fmla="*/ 1 h 212"/>
                <a:gd name="T22" fmla="*/ 0 w 166"/>
                <a:gd name="T23" fmla="*/ 1 h 212"/>
                <a:gd name="T24" fmla="*/ 0 w 166"/>
                <a:gd name="T25" fmla="*/ 1 h 212"/>
                <a:gd name="T26" fmla="*/ 0 w 166"/>
                <a:gd name="T27" fmla="*/ 0 h 212"/>
                <a:gd name="T28" fmla="*/ 0 w 166"/>
                <a:gd name="T29" fmla="*/ 0 h 2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212"/>
                <a:gd name="T47" fmla="*/ 166 w 166"/>
                <a:gd name="T48" fmla="*/ 212 h 2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212">
                  <a:moveTo>
                    <a:pt x="166" y="212"/>
                  </a:moveTo>
                  <a:lnTo>
                    <a:pt x="153" y="204"/>
                  </a:lnTo>
                  <a:lnTo>
                    <a:pt x="140" y="194"/>
                  </a:lnTo>
                  <a:lnTo>
                    <a:pt x="122" y="177"/>
                  </a:lnTo>
                  <a:lnTo>
                    <a:pt x="107" y="163"/>
                  </a:lnTo>
                  <a:lnTo>
                    <a:pt x="86" y="151"/>
                  </a:lnTo>
                  <a:lnTo>
                    <a:pt x="64" y="143"/>
                  </a:lnTo>
                  <a:lnTo>
                    <a:pt x="41" y="133"/>
                  </a:lnTo>
                  <a:lnTo>
                    <a:pt x="24" y="122"/>
                  </a:lnTo>
                  <a:lnTo>
                    <a:pt x="14" y="109"/>
                  </a:lnTo>
                  <a:lnTo>
                    <a:pt x="5" y="94"/>
                  </a:lnTo>
                  <a:lnTo>
                    <a:pt x="0" y="70"/>
                  </a:lnTo>
                  <a:lnTo>
                    <a:pt x="0" y="45"/>
                  </a:lnTo>
                  <a:lnTo>
                    <a:pt x="4" y="20"/>
                  </a:lnTo>
                  <a:lnTo>
                    <a:pt x="11" y="0"/>
                  </a:lnTo>
                </a:path>
              </a:pathLst>
            </a:custGeom>
            <a:noFill/>
            <a:ln w="0">
              <a:solidFill>
                <a:srgbClr val="000000"/>
              </a:solidFill>
              <a:round/>
              <a:headEnd/>
              <a:tailEnd/>
            </a:ln>
          </p:spPr>
          <p:txBody>
            <a:bodyPr/>
            <a:lstStyle/>
            <a:p>
              <a:endParaRPr lang="en-US"/>
            </a:p>
          </p:txBody>
        </p:sp>
        <p:sp>
          <p:nvSpPr>
            <p:cNvPr id="29315" name="Freeform 47"/>
            <p:cNvSpPr>
              <a:spLocks/>
            </p:cNvSpPr>
            <p:nvPr/>
          </p:nvSpPr>
          <p:spPr bwMode="auto">
            <a:xfrm>
              <a:off x="428" y="3094"/>
              <a:ext cx="482" cy="284"/>
            </a:xfrm>
            <a:custGeom>
              <a:avLst/>
              <a:gdLst>
                <a:gd name="T0" fmla="*/ 5 w 1448"/>
                <a:gd name="T1" fmla="*/ 9 h 853"/>
                <a:gd name="T2" fmla="*/ 4 w 1448"/>
                <a:gd name="T3" fmla="*/ 10 h 853"/>
                <a:gd name="T4" fmla="*/ 3 w 1448"/>
                <a:gd name="T5" fmla="*/ 10 h 853"/>
                <a:gd name="T6" fmla="*/ 1 w 1448"/>
                <a:gd name="T7" fmla="*/ 10 h 853"/>
                <a:gd name="T8" fmla="*/ 0 w 1448"/>
                <a:gd name="T9" fmla="*/ 9 h 853"/>
                <a:gd name="T10" fmla="*/ 1 w 1448"/>
                <a:gd name="T11" fmla="*/ 8 h 853"/>
                <a:gd name="T12" fmla="*/ 1 w 1448"/>
                <a:gd name="T13" fmla="*/ 8 h 853"/>
                <a:gd name="T14" fmla="*/ 0 w 1448"/>
                <a:gd name="T15" fmla="*/ 7 h 853"/>
                <a:gd name="T16" fmla="*/ 0 w 1448"/>
                <a:gd name="T17" fmla="*/ 5 h 853"/>
                <a:gd name="T18" fmla="*/ 1 w 1448"/>
                <a:gd name="T19" fmla="*/ 4 h 853"/>
                <a:gd name="T20" fmla="*/ 3 w 1448"/>
                <a:gd name="T21" fmla="*/ 4 h 853"/>
                <a:gd name="T22" fmla="*/ 2 w 1448"/>
                <a:gd name="T23" fmla="*/ 4 h 853"/>
                <a:gd name="T24" fmla="*/ 2 w 1448"/>
                <a:gd name="T25" fmla="*/ 3 h 853"/>
                <a:gd name="T26" fmla="*/ 4 w 1448"/>
                <a:gd name="T27" fmla="*/ 2 h 853"/>
                <a:gd name="T28" fmla="*/ 6 w 1448"/>
                <a:gd name="T29" fmla="*/ 1 h 853"/>
                <a:gd name="T30" fmla="*/ 8 w 1448"/>
                <a:gd name="T31" fmla="*/ 1 h 853"/>
                <a:gd name="T32" fmla="*/ 8 w 1448"/>
                <a:gd name="T33" fmla="*/ 1 h 853"/>
                <a:gd name="T34" fmla="*/ 8 w 1448"/>
                <a:gd name="T35" fmla="*/ 0 h 853"/>
                <a:gd name="T36" fmla="*/ 11 w 1448"/>
                <a:gd name="T37" fmla="*/ 0 h 853"/>
                <a:gd name="T38" fmla="*/ 13 w 1448"/>
                <a:gd name="T39" fmla="*/ 0 h 853"/>
                <a:gd name="T40" fmla="*/ 13 w 1448"/>
                <a:gd name="T41" fmla="*/ 1 h 853"/>
                <a:gd name="T42" fmla="*/ 13 w 1448"/>
                <a:gd name="T43" fmla="*/ 2 h 853"/>
                <a:gd name="T44" fmla="*/ 14 w 1448"/>
                <a:gd name="T45" fmla="*/ 2 h 853"/>
                <a:gd name="T46" fmla="*/ 16 w 1448"/>
                <a:gd name="T47" fmla="*/ 3 h 853"/>
                <a:gd name="T48" fmla="*/ 16 w 1448"/>
                <a:gd name="T49" fmla="*/ 4 h 853"/>
                <a:gd name="T50" fmla="*/ 15 w 1448"/>
                <a:gd name="T51" fmla="*/ 5 h 853"/>
                <a:gd name="T52" fmla="*/ 15 w 1448"/>
                <a:gd name="T53" fmla="*/ 5 h 853"/>
                <a:gd name="T54" fmla="*/ 17 w 1448"/>
                <a:gd name="T55" fmla="*/ 6 h 853"/>
                <a:gd name="T56" fmla="*/ 18 w 1448"/>
                <a:gd name="T57" fmla="*/ 6 h 853"/>
                <a:gd name="T58" fmla="*/ 17 w 1448"/>
                <a:gd name="T59" fmla="*/ 8 h 853"/>
                <a:gd name="T60" fmla="*/ 15 w 1448"/>
                <a:gd name="T61" fmla="*/ 9 h 853"/>
                <a:gd name="T62" fmla="*/ 17 w 1448"/>
                <a:gd name="T63" fmla="*/ 9 h 853"/>
                <a:gd name="T64" fmla="*/ 17 w 1448"/>
                <a:gd name="T65" fmla="*/ 10 h 853"/>
                <a:gd name="T66" fmla="*/ 16 w 1448"/>
                <a:gd name="T67" fmla="*/ 10 h 853"/>
                <a:gd name="T68" fmla="*/ 13 w 1448"/>
                <a:gd name="T69" fmla="*/ 10 h 853"/>
                <a:gd name="T70" fmla="*/ 13 w 1448"/>
                <a:gd name="T71" fmla="*/ 10 h 853"/>
                <a:gd name="T72" fmla="*/ 5 w 1448"/>
                <a:gd name="T73" fmla="*/ 9 h 8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8"/>
                <a:gd name="T112" fmla="*/ 0 h 853"/>
                <a:gd name="T113" fmla="*/ 1448 w 1448"/>
                <a:gd name="T114" fmla="*/ 853 h 8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8" h="853">
                  <a:moveTo>
                    <a:pt x="392" y="768"/>
                  </a:moveTo>
                  <a:lnTo>
                    <a:pt x="386" y="768"/>
                  </a:lnTo>
                  <a:lnTo>
                    <a:pt x="379" y="768"/>
                  </a:lnTo>
                  <a:lnTo>
                    <a:pt x="358" y="772"/>
                  </a:lnTo>
                  <a:lnTo>
                    <a:pt x="303" y="794"/>
                  </a:lnTo>
                  <a:lnTo>
                    <a:pt x="228" y="805"/>
                  </a:lnTo>
                  <a:lnTo>
                    <a:pt x="138" y="794"/>
                  </a:lnTo>
                  <a:lnTo>
                    <a:pt x="69" y="772"/>
                  </a:lnTo>
                  <a:lnTo>
                    <a:pt x="20" y="746"/>
                  </a:lnTo>
                  <a:lnTo>
                    <a:pt x="0" y="708"/>
                  </a:lnTo>
                  <a:lnTo>
                    <a:pt x="6" y="681"/>
                  </a:lnTo>
                  <a:lnTo>
                    <a:pt x="41" y="655"/>
                  </a:lnTo>
                  <a:lnTo>
                    <a:pt x="75" y="644"/>
                  </a:lnTo>
                  <a:lnTo>
                    <a:pt x="75" y="639"/>
                  </a:lnTo>
                  <a:lnTo>
                    <a:pt x="48" y="606"/>
                  </a:lnTo>
                  <a:lnTo>
                    <a:pt x="34" y="558"/>
                  </a:lnTo>
                  <a:lnTo>
                    <a:pt x="20" y="494"/>
                  </a:lnTo>
                  <a:lnTo>
                    <a:pt x="20" y="435"/>
                  </a:lnTo>
                  <a:lnTo>
                    <a:pt x="54" y="387"/>
                  </a:lnTo>
                  <a:lnTo>
                    <a:pt x="109" y="354"/>
                  </a:lnTo>
                  <a:lnTo>
                    <a:pt x="172" y="338"/>
                  </a:lnTo>
                  <a:lnTo>
                    <a:pt x="213" y="343"/>
                  </a:lnTo>
                  <a:lnTo>
                    <a:pt x="241" y="354"/>
                  </a:lnTo>
                  <a:lnTo>
                    <a:pt x="193" y="328"/>
                  </a:lnTo>
                  <a:lnTo>
                    <a:pt x="186" y="290"/>
                  </a:lnTo>
                  <a:lnTo>
                    <a:pt x="199" y="242"/>
                  </a:lnTo>
                  <a:lnTo>
                    <a:pt x="247" y="188"/>
                  </a:lnTo>
                  <a:lnTo>
                    <a:pt x="317" y="134"/>
                  </a:lnTo>
                  <a:lnTo>
                    <a:pt x="420" y="97"/>
                  </a:lnTo>
                  <a:lnTo>
                    <a:pt x="517" y="75"/>
                  </a:lnTo>
                  <a:lnTo>
                    <a:pt x="593" y="75"/>
                  </a:lnTo>
                  <a:lnTo>
                    <a:pt x="613" y="81"/>
                  </a:lnTo>
                  <a:lnTo>
                    <a:pt x="613" y="64"/>
                  </a:lnTo>
                  <a:lnTo>
                    <a:pt x="669" y="38"/>
                  </a:lnTo>
                  <a:lnTo>
                    <a:pt x="758" y="10"/>
                  </a:lnTo>
                  <a:lnTo>
                    <a:pt x="855" y="0"/>
                  </a:lnTo>
                  <a:lnTo>
                    <a:pt x="944" y="0"/>
                  </a:lnTo>
                  <a:lnTo>
                    <a:pt x="1027" y="27"/>
                  </a:lnTo>
                  <a:lnTo>
                    <a:pt x="1055" y="64"/>
                  </a:lnTo>
                  <a:lnTo>
                    <a:pt x="1041" y="103"/>
                  </a:lnTo>
                  <a:lnTo>
                    <a:pt x="1013" y="134"/>
                  </a:lnTo>
                  <a:lnTo>
                    <a:pt x="1021" y="140"/>
                  </a:lnTo>
                  <a:lnTo>
                    <a:pt x="1082" y="144"/>
                  </a:lnTo>
                  <a:lnTo>
                    <a:pt x="1158" y="144"/>
                  </a:lnTo>
                  <a:lnTo>
                    <a:pt x="1227" y="166"/>
                  </a:lnTo>
                  <a:lnTo>
                    <a:pt x="1269" y="209"/>
                  </a:lnTo>
                  <a:lnTo>
                    <a:pt x="1282" y="268"/>
                  </a:lnTo>
                  <a:lnTo>
                    <a:pt x="1261" y="338"/>
                  </a:lnTo>
                  <a:lnTo>
                    <a:pt x="1227" y="392"/>
                  </a:lnTo>
                  <a:lnTo>
                    <a:pt x="1221" y="422"/>
                  </a:lnTo>
                  <a:lnTo>
                    <a:pt x="1169" y="437"/>
                  </a:lnTo>
                  <a:lnTo>
                    <a:pt x="1224" y="432"/>
                  </a:lnTo>
                  <a:lnTo>
                    <a:pt x="1269" y="456"/>
                  </a:lnTo>
                  <a:lnTo>
                    <a:pt x="1365" y="473"/>
                  </a:lnTo>
                  <a:lnTo>
                    <a:pt x="1427" y="494"/>
                  </a:lnTo>
                  <a:lnTo>
                    <a:pt x="1448" y="526"/>
                  </a:lnTo>
                  <a:lnTo>
                    <a:pt x="1427" y="580"/>
                  </a:lnTo>
                  <a:lnTo>
                    <a:pt x="1358" y="639"/>
                  </a:lnTo>
                  <a:lnTo>
                    <a:pt x="1303" y="687"/>
                  </a:lnTo>
                  <a:lnTo>
                    <a:pt x="1245" y="692"/>
                  </a:lnTo>
                  <a:lnTo>
                    <a:pt x="1311" y="700"/>
                  </a:lnTo>
                  <a:lnTo>
                    <a:pt x="1345" y="740"/>
                  </a:lnTo>
                  <a:lnTo>
                    <a:pt x="1406" y="762"/>
                  </a:lnTo>
                  <a:lnTo>
                    <a:pt x="1414" y="794"/>
                  </a:lnTo>
                  <a:lnTo>
                    <a:pt x="1365" y="826"/>
                  </a:lnTo>
                  <a:lnTo>
                    <a:pt x="1261" y="842"/>
                  </a:lnTo>
                  <a:lnTo>
                    <a:pt x="1151" y="853"/>
                  </a:lnTo>
                  <a:lnTo>
                    <a:pt x="1089" y="842"/>
                  </a:lnTo>
                  <a:lnTo>
                    <a:pt x="1082" y="837"/>
                  </a:lnTo>
                  <a:lnTo>
                    <a:pt x="1082" y="826"/>
                  </a:lnTo>
                  <a:lnTo>
                    <a:pt x="1089" y="820"/>
                  </a:lnTo>
                  <a:lnTo>
                    <a:pt x="392" y="768"/>
                  </a:lnTo>
                  <a:close/>
                </a:path>
              </a:pathLst>
            </a:custGeom>
            <a:solidFill>
              <a:srgbClr val="00C000"/>
            </a:solidFill>
            <a:ln w="0">
              <a:solidFill>
                <a:srgbClr val="00C000"/>
              </a:solidFill>
              <a:round/>
              <a:headEnd/>
              <a:tailEnd/>
            </a:ln>
          </p:spPr>
          <p:txBody>
            <a:bodyPr/>
            <a:lstStyle/>
            <a:p>
              <a:endParaRPr lang="en-US"/>
            </a:p>
          </p:txBody>
        </p:sp>
        <p:sp>
          <p:nvSpPr>
            <p:cNvPr id="29316" name="Freeform 48"/>
            <p:cNvSpPr>
              <a:spLocks/>
            </p:cNvSpPr>
            <p:nvPr/>
          </p:nvSpPr>
          <p:spPr bwMode="auto">
            <a:xfrm>
              <a:off x="497" y="3156"/>
              <a:ext cx="359" cy="325"/>
            </a:xfrm>
            <a:custGeom>
              <a:avLst/>
              <a:gdLst>
                <a:gd name="T0" fmla="*/ 6 w 1078"/>
                <a:gd name="T1" fmla="*/ 7 h 974"/>
                <a:gd name="T2" fmla="*/ 5 w 1078"/>
                <a:gd name="T3" fmla="*/ 8 h 974"/>
                <a:gd name="T4" fmla="*/ 5 w 1078"/>
                <a:gd name="T5" fmla="*/ 10 h 974"/>
                <a:gd name="T6" fmla="*/ 4 w 1078"/>
                <a:gd name="T7" fmla="*/ 11 h 974"/>
                <a:gd name="T8" fmla="*/ 1 w 1078"/>
                <a:gd name="T9" fmla="*/ 12 h 974"/>
                <a:gd name="T10" fmla="*/ 11 w 1078"/>
                <a:gd name="T11" fmla="*/ 12 h 974"/>
                <a:gd name="T12" fmla="*/ 10 w 1078"/>
                <a:gd name="T13" fmla="*/ 12 h 974"/>
                <a:gd name="T14" fmla="*/ 8 w 1078"/>
                <a:gd name="T15" fmla="*/ 10 h 974"/>
                <a:gd name="T16" fmla="*/ 8 w 1078"/>
                <a:gd name="T17" fmla="*/ 7 h 974"/>
                <a:gd name="T18" fmla="*/ 11 w 1078"/>
                <a:gd name="T19" fmla="*/ 5 h 974"/>
                <a:gd name="T20" fmla="*/ 13 w 1078"/>
                <a:gd name="T21" fmla="*/ 4 h 974"/>
                <a:gd name="T22" fmla="*/ 12 w 1078"/>
                <a:gd name="T23" fmla="*/ 4 h 974"/>
                <a:gd name="T24" fmla="*/ 10 w 1078"/>
                <a:gd name="T25" fmla="*/ 5 h 974"/>
                <a:gd name="T26" fmla="*/ 9 w 1078"/>
                <a:gd name="T27" fmla="*/ 5 h 974"/>
                <a:gd name="T28" fmla="*/ 7 w 1078"/>
                <a:gd name="T29" fmla="*/ 5 h 974"/>
                <a:gd name="T30" fmla="*/ 9 w 1078"/>
                <a:gd name="T31" fmla="*/ 3 h 974"/>
                <a:gd name="T32" fmla="*/ 10 w 1078"/>
                <a:gd name="T33" fmla="*/ 2 h 974"/>
                <a:gd name="T34" fmla="*/ 8 w 1078"/>
                <a:gd name="T35" fmla="*/ 3 h 974"/>
                <a:gd name="T36" fmla="*/ 6 w 1078"/>
                <a:gd name="T37" fmla="*/ 5 h 974"/>
                <a:gd name="T38" fmla="*/ 6 w 1078"/>
                <a:gd name="T39" fmla="*/ 2 h 974"/>
                <a:gd name="T40" fmla="*/ 6 w 1078"/>
                <a:gd name="T41" fmla="*/ 1 h 974"/>
                <a:gd name="T42" fmla="*/ 5 w 1078"/>
                <a:gd name="T43" fmla="*/ 0 h 974"/>
                <a:gd name="T44" fmla="*/ 5 w 1078"/>
                <a:gd name="T45" fmla="*/ 2 h 974"/>
                <a:gd name="T46" fmla="*/ 4 w 1078"/>
                <a:gd name="T47" fmla="*/ 2 h 974"/>
                <a:gd name="T48" fmla="*/ 2 w 1078"/>
                <a:gd name="T49" fmla="*/ 2 h 974"/>
                <a:gd name="T50" fmla="*/ 3 w 1078"/>
                <a:gd name="T51" fmla="*/ 3 h 974"/>
                <a:gd name="T52" fmla="*/ 5 w 1078"/>
                <a:gd name="T53" fmla="*/ 4 h 974"/>
                <a:gd name="T54" fmla="*/ 5 w 1078"/>
                <a:gd name="T55" fmla="*/ 5 h 974"/>
                <a:gd name="T56" fmla="*/ 5 w 1078"/>
                <a:gd name="T57" fmla="*/ 5 h 974"/>
                <a:gd name="T58" fmla="*/ 3 w 1078"/>
                <a:gd name="T59" fmla="*/ 5 h 974"/>
                <a:gd name="T60" fmla="*/ 1 w 1078"/>
                <a:gd name="T61" fmla="*/ 5 h 974"/>
                <a:gd name="T62" fmla="*/ 0 w 1078"/>
                <a:gd name="T63" fmla="*/ 5 h 974"/>
                <a:gd name="T64" fmla="*/ 2 w 1078"/>
                <a:gd name="T65" fmla="*/ 5 h 974"/>
                <a:gd name="T66" fmla="*/ 5 w 1078"/>
                <a:gd name="T67" fmla="*/ 6 h 9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78"/>
                <a:gd name="T103" fmla="*/ 0 h 974"/>
                <a:gd name="T104" fmla="*/ 1078 w 1078"/>
                <a:gd name="T105" fmla="*/ 974 h 97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78" h="974">
                  <a:moveTo>
                    <a:pt x="430" y="498"/>
                  </a:moveTo>
                  <a:lnTo>
                    <a:pt x="455" y="552"/>
                  </a:lnTo>
                  <a:lnTo>
                    <a:pt x="441" y="586"/>
                  </a:lnTo>
                  <a:lnTo>
                    <a:pt x="433" y="640"/>
                  </a:lnTo>
                  <a:lnTo>
                    <a:pt x="433" y="764"/>
                  </a:lnTo>
                  <a:lnTo>
                    <a:pt x="423" y="839"/>
                  </a:lnTo>
                  <a:lnTo>
                    <a:pt x="406" y="864"/>
                  </a:lnTo>
                  <a:lnTo>
                    <a:pt x="361" y="907"/>
                  </a:lnTo>
                  <a:lnTo>
                    <a:pt x="272" y="938"/>
                  </a:lnTo>
                  <a:lnTo>
                    <a:pt x="119" y="974"/>
                  </a:lnTo>
                  <a:lnTo>
                    <a:pt x="965" y="974"/>
                  </a:lnTo>
                  <a:lnTo>
                    <a:pt x="890" y="946"/>
                  </a:lnTo>
                  <a:lnTo>
                    <a:pt x="840" y="938"/>
                  </a:lnTo>
                  <a:lnTo>
                    <a:pt x="779" y="944"/>
                  </a:lnTo>
                  <a:lnTo>
                    <a:pt x="727" y="909"/>
                  </a:lnTo>
                  <a:lnTo>
                    <a:pt x="686" y="845"/>
                  </a:lnTo>
                  <a:lnTo>
                    <a:pt x="655" y="675"/>
                  </a:lnTo>
                  <a:lnTo>
                    <a:pt x="647" y="554"/>
                  </a:lnTo>
                  <a:lnTo>
                    <a:pt x="621" y="498"/>
                  </a:lnTo>
                  <a:lnTo>
                    <a:pt x="869" y="409"/>
                  </a:lnTo>
                  <a:lnTo>
                    <a:pt x="938" y="394"/>
                  </a:lnTo>
                  <a:lnTo>
                    <a:pt x="1020" y="348"/>
                  </a:lnTo>
                  <a:lnTo>
                    <a:pt x="1078" y="318"/>
                  </a:lnTo>
                  <a:lnTo>
                    <a:pt x="1007" y="318"/>
                  </a:lnTo>
                  <a:lnTo>
                    <a:pt x="916" y="361"/>
                  </a:lnTo>
                  <a:lnTo>
                    <a:pt x="848" y="389"/>
                  </a:lnTo>
                  <a:lnTo>
                    <a:pt x="758" y="415"/>
                  </a:lnTo>
                  <a:lnTo>
                    <a:pt x="702" y="426"/>
                  </a:lnTo>
                  <a:lnTo>
                    <a:pt x="603" y="448"/>
                  </a:lnTo>
                  <a:lnTo>
                    <a:pt x="565" y="426"/>
                  </a:lnTo>
                  <a:lnTo>
                    <a:pt x="641" y="391"/>
                  </a:lnTo>
                  <a:lnTo>
                    <a:pt x="751" y="265"/>
                  </a:lnTo>
                  <a:lnTo>
                    <a:pt x="796" y="222"/>
                  </a:lnTo>
                  <a:lnTo>
                    <a:pt x="848" y="152"/>
                  </a:lnTo>
                  <a:lnTo>
                    <a:pt x="854" y="88"/>
                  </a:lnTo>
                  <a:lnTo>
                    <a:pt x="689" y="265"/>
                  </a:lnTo>
                  <a:lnTo>
                    <a:pt x="655" y="303"/>
                  </a:lnTo>
                  <a:lnTo>
                    <a:pt x="517" y="378"/>
                  </a:lnTo>
                  <a:lnTo>
                    <a:pt x="506" y="259"/>
                  </a:lnTo>
                  <a:lnTo>
                    <a:pt x="496" y="201"/>
                  </a:lnTo>
                  <a:lnTo>
                    <a:pt x="483" y="163"/>
                  </a:lnTo>
                  <a:lnTo>
                    <a:pt x="475" y="71"/>
                  </a:lnTo>
                  <a:lnTo>
                    <a:pt x="468" y="34"/>
                  </a:lnTo>
                  <a:lnTo>
                    <a:pt x="438" y="0"/>
                  </a:lnTo>
                  <a:lnTo>
                    <a:pt x="427" y="104"/>
                  </a:lnTo>
                  <a:lnTo>
                    <a:pt x="421" y="168"/>
                  </a:lnTo>
                  <a:lnTo>
                    <a:pt x="441" y="227"/>
                  </a:lnTo>
                  <a:lnTo>
                    <a:pt x="354" y="184"/>
                  </a:lnTo>
                  <a:lnTo>
                    <a:pt x="209" y="179"/>
                  </a:lnTo>
                  <a:lnTo>
                    <a:pt x="140" y="138"/>
                  </a:lnTo>
                  <a:lnTo>
                    <a:pt x="137" y="179"/>
                  </a:lnTo>
                  <a:lnTo>
                    <a:pt x="209" y="214"/>
                  </a:lnTo>
                  <a:lnTo>
                    <a:pt x="333" y="216"/>
                  </a:lnTo>
                  <a:lnTo>
                    <a:pt x="427" y="292"/>
                  </a:lnTo>
                  <a:lnTo>
                    <a:pt x="433" y="389"/>
                  </a:lnTo>
                  <a:lnTo>
                    <a:pt x="427" y="409"/>
                  </a:lnTo>
                  <a:lnTo>
                    <a:pt x="406" y="420"/>
                  </a:lnTo>
                  <a:lnTo>
                    <a:pt x="317" y="431"/>
                  </a:lnTo>
                  <a:lnTo>
                    <a:pt x="220" y="420"/>
                  </a:lnTo>
                  <a:lnTo>
                    <a:pt x="137" y="409"/>
                  </a:lnTo>
                  <a:lnTo>
                    <a:pt x="82" y="404"/>
                  </a:lnTo>
                  <a:lnTo>
                    <a:pt x="13" y="400"/>
                  </a:lnTo>
                  <a:lnTo>
                    <a:pt x="0" y="420"/>
                  </a:lnTo>
                  <a:lnTo>
                    <a:pt x="76" y="426"/>
                  </a:lnTo>
                  <a:lnTo>
                    <a:pt x="172" y="441"/>
                  </a:lnTo>
                  <a:lnTo>
                    <a:pt x="269" y="458"/>
                  </a:lnTo>
                  <a:lnTo>
                    <a:pt x="365" y="474"/>
                  </a:lnTo>
                  <a:lnTo>
                    <a:pt x="430" y="498"/>
                  </a:lnTo>
                  <a:close/>
                </a:path>
              </a:pathLst>
            </a:custGeom>
            <a:solidFill>
              <a:srgbClr val="008080"/>
            </a:solidFill>
            <a:ln w="0">
              <a:solidFill>
                <a:srgbClr val="800000"/>
              </a:solidFill>
              <a:round/>
              <a:headEnd/>
              <a:tailEnd/>
            </a:ln>
          </p:spPr>
          <p:txBody>
            <a:bodyPr/>
            <a:lstStyle/>
            <a:p>
              <a:endParaRPr lang="en-US"/>
            </a:p>
          </p:txBody>
        </p:sp>
        <p:sp>
          <p:nvSpPr>
            <p:cNvPr id="29317" name="Freeform 49"/>
            <p:cNvSpPr>
              <a:spLocks/>
            </p:cNvSpPr>
            <p:nvPr/>
          </p:nvSpPr>
          <p:spPr bwMode="auto">
            <a:xfrm>
              <a:off x="4454" y="3362"/>
              <a:ext cx="482" cy="285"/>
            </a:xfrm>
            <a:custGeom>
              <a:avLst/>
              <a:gdLst>
                <a:gd name="T0" fmla="*/ 5 w 1448"/>
                <a:gd name="T1" fmla="*/ 10 h 853"/>
                <a:gd name="T2" fmla="*/ 4 w 1448"/>
                <a:gd name="T3" fmla="*/ 10 h 853"/>
                <a:gd name="T4" fmla="*/ 3 w 1448"/>
                <a:gd name="T5" fmla="*/ 10 h 853"/>
                <a:gd name="T6" fmla="*/ 1 w 1448"/>
                <a:gd name="T7" fmla="*/ 10 h 853"/>
                <a:gd name="T8" fmla="*/ 0 w 1448"/>
                <a:gd name="T9" fmla="*/ 9 h 853"/>
                <a:gd name="T10" fmla="*/ 1 w 1448"/>
                <a:gd name="T11" fmla="*/ 8 h 853"/>
                <a:gd name="T12" fmla="*/ 1 w 1448"/>
                <a:gd name="T13" fmla="*/ 8 h 853"/>
                <a:gd name="T14" fmla="*/ 0 w 1448"/>
                <a:gd name="T15" fmla="*/ 7 h 853"/>
                <a:gd name="T16" fmla="*/ 0 w 1448"/>
                <a:gd name="T17" fmla="*/ 5 h 853"/>
                <a:gd name="T18" fmla="*/ 1 w 1448"/>
                <a:gd name="T19" fmla="*/ 4 h 853"/>
                <a:gd name="T20" fmla="*/ 3 w 1448"/>
                <a:gd name="T21" fmla="*/ 4 h 853"/>
                <a:gd name="T22" fmla="*/ 2 w 1448"/>
                <a:gd name="T23" fmla="*/ 4 h 853"/>
                <a:gd name="T24" fmla="*/ 2 w 1448"/>
                <a:gd name="T25" fmla="*/ 3 h 853"/>
                <a:gd name="T26" fmla="*/ 4 w 1448"/>
                <a:gd name="T27" fmla="*/ 2 h 853"/>
                <a:gd name="T28" fmla="*/ 6 w 1448"/>
                <a:gd name="T29" fmla="*/ 1 h 853"/>
                <a:gd name="T30" fmla="*/ 8 w 1448"/>
                <a:gd name="T31" fmla="*/ 1 h 853"/>
                <a:gd name="T32" fmla="*/ 8 w 1448"/>
                <a:gd name="T33" fmla="*/ 1 h 853"/>
                <a:gd name="T34" fmla="*/ 8 w 1448"/>
                <a:gd name="T35" fmla="*/ 0 h 853"/>
                <a:gd name="T36" fmla="*/ 11 w 1448"/>
                <a:gd name="T37" fmla="*/ 0 h 853"/>
                <a:gd name="T38" fmla="*/ 13 w 1448"/>
                <a:gd name="T39" fmla="*/ 0 h 853"/>
                <a:gd name="T40" fmla="*/ 13 w 1448"/>
                <a:gd name="T41" fmla="*/ 1 h 853"/>
                <a:gd name="T42" fmla="*/ 13 w 1448"/>
                <a:gd name="T43" fmla="*/ 2 h 853"/>
                <a:gd name="T44" fmla="*/ 14 w 1448"/>
                <a:gd name="T45" fmla="*/ 2 h 853"/>
                <a:gd name="T46" fmla="*/ 16 w 1448"/>
                <a:gd name="T47" fmla="*/ 3 h 853"/>
                <a:gd name="T48" fmla="*/ 16 w 1448"/>
                <a:gd name="T49" fmla="*/ 4 h 853"/>
                <a:gd name="T50" fmla="*/ 15 w 1448"/>
                <a:gd name="T51" fmla="*/ 5 h 853"/>
                <a:gd name="T52" fmla="*/ 15 w 1448"/>
                <a:gd name="T53" fmla="*/ 5 h 853"/>
                <a:gd name="T54" fmla="*/ 17 w 1448"/>
                <a:gd name="T55" fmla="*/ 6 h 853"/>
                <a:gd name="T56" fmla="*/ 18 w 1448"/>
                <a:gd name="T57" fmla="*/ 7 h 853"/>
                <a:gd name="T58" fmla="*/ 17 w 1448"/>
                <a:gd name="T59" fmla="*/ 8 h 853"/>
                <a:gd name="T60" fmla="*/ 15 w 1448"/>
                <a:gd name="T61" fmla="*/ 9 h 853"/>
                <a:gd name="T62" fmla="*/ 17 w 1448"/>
                <a:gd name="T63" fmla="*/ 9 h 853"/>
                <a:gd name="T64" fmla="*/ 17 w 1448"/>
                <a:gd name="T65" fmla="*/ 10 h 853"/>
                <a:gd name="T66" fmla="*/ 16 w 1448"/>
                <a:gd name="T67" fmla="*/ 10 h 853"/>
                <a:gd name="T68" fmla="*/ 13 w 1448"/>
                <a:gd name="T69" fmla="*/ 10 h 853"/>
                <a:gd name="T70" fmla="*/ 13 w 1448"/>
                <a:gd name="T71" fmla="*/ 10 h 853"/>
                <a:gd name="T72" fmla="*/ 5 w 1448"/>
                <a:gd name="T73" fmla="*/ 10 h 8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8"/>
                <a:gd name="T112" fmla="*/ 0 h 853"/>
                <a:gd name="T113" fmla="*/ 1448 w 1448"/>
                <a:gd name="T114" fmla="*/ 853 h 8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8" h="853">
                  <a:moveTo>
                    <a:pt x="393" y="767"/>
                  </a:moveTo>
                  <a:lnTo>
                    <a:pt x="385" y="767"/>
                  </a:lnTo>
                  <a:lnTo>
                    <a:pt x="379" y="767"/>
                  </a:lnTo>
                  <a:lnTo>
                    <a:pt x="359" y="773"/>
                  </a:lnTo>
                  <a:lnTo>
                    <a:pt x="303" y="794"/>
                  </a:lnTo>
                  <a:lnTo>
                    <a:pt x="227" y="804"/>
                  </a:lnTo>
                  <a:lnTo>
                    <a:pt x="137" y="794"/>
                  </a:lnTo>
                  <a:lnTo>
                    <a:pt x="69" y="773"/>
                  </a:lnTo>
                  <a:lnTo>
                    <a:pt x="20" y="745"/>
                  </a:lnTo>
                  <a:lnTo>
                    <a:pt x="0" y="708"/>
                  </a:lnTo>
                  <a:lnTo>
                    <a:pt x="7" y="682"/>
                  </a:lnTo>
                  <a:lnTo>
                    <a:pt x="41" y="654"/>
                  </a:lnTo>
                  <a:lnTo>
                    <a:pt x="76" y="644"/>
                  </a:lnTo>
                  <a:lnTo>
                    <a:pt x="76" y="639"/>
                  </a:lnTo>
                  <a:lnTo>
                    <a:pt x="47" y="606"/>
                  </a:lnTo>
                  <a:lnTo>
                    <a:pt x="34" y="558"/>
                  </a:lnTo>
                  <a:lnTo>
                    <a:pt x="20" y="494"/>
                  </a:lnTo>
                  <a:lnTo>
                    <a:pt x="20" y="435"/>
                  </a:lnTo>
                  <a:lnTo>
                    <a:pt x="55" y="386"/>
                  </a:lnTo>
                  <a:lnTo>
                    <a:pt x="110" y="353"/>
                  </a:lnTo>
                  <a:lnTo>
                    <a:pt x="171" y="338"/>
                  </a:lnTo>
                  <a:lnTo>
                    <a:pt x="214" y="344"/>
                  </a:lnTo>
                  <a:lnTo>
                    <a:pt x="241" y="353"/>
                  </a:lnTo>
                  <a:lnTo>
                    <a:pt x="192" y="327"/>
                  </a:lnTo>
                  <a:lnTo>
                    <a:pt x="186" y="290"/>
                  </a:lnTo>
                  <a:lnTo>
                    <a:pt x="200" y="241"/>
                  </a:lnTo>
                  <a:lnTo>
                    <a:pt x="247" y="188"/>
                  </a:lnTo>
                  <a:lnTo>
                    <a:pt x="316" y="134"/>
                  </a:lnTo>
                  <a:lnTo>
                    <a:pt x="420" y="97"/>
                  </a:lnTo>
                  <a:lnTo>
                    <a:pt x="517" y="75"/>
                  </a:lnTo>
                  <a:lnTo>
                    <a:pt x="593" y="75"/>
                  </a:lnTo>
                  <a:lnTo>
                    <a:pt x="614" y="80"/>
                  </a:lnTo>
                  <a:lnTo>
                    <a:pt x="614" y="64"/>
                  </a:lnTo>
                  <a:lnTo>
                    <a:pt x="668" y="37"/>
                  </a:lnTo>
                  <a:lnTo>
                    <a:pt x="758" y="10"/>
                  </a:lnTo>
                  <a:lnTo>
                    <a:pt x="855" y="0"/>
                  </a:lnTo>
                  <a:lnTo>
                    <a:pt x="945" y="0"/>
                  </a:lnTo>
                  <a:lnTo>
                    <a:pt x="1027" y="26"/>
                  </a:lnTo>
                  <a:lnTo>
                    <a:pt x="1055" y="64"/>
                  </a:lnTo>
                  <a:lnTo>
                    <a:pt x="1041" y="102"/>
                  </a:lnTo>
                  <a:lnTo>
                    <a:pt x="1013" y="134"/>
                  </a:lnTo>
                  <a:lnTo>
                    <a:pt x="1021" y="139"/>
                  </a:lnTo>
                  <a:lnTo>
                    <a:pt x="1083" y="145"/>
                  </a:lnTo>
                  <a:lnTo>
                    <a:pt x="1159" y="145"/>
                  </a:lnTo>
                  <a:lnTo>
                    <a:pt x="1227" y="166"/>
                  </a:lnTo>
                  <a:lnTo>
                    <a:pt x="1268" y="209"/>
                  </a:lnTo>
                  <a:lnTo>
                    <a:pt x="1283" y="268"/>
                  </a:lnTo>
                  <a:lnTo>
                    <a:pt x="1262" y="338"/>
                  </a:lnTo>
                  <a:lnTo>
                    <a:pt x="1227" y="392"/>
                  </a:lnTo>
                  <a:lnTo>
                    <a:pt x="1220" y="421"/>
                  </a:lnTo>
                  <a:lnTo>
                    <a:pt x="1169" y="437"/>
                  </a:lnTo>
                  <a:lnTo>
                    <a:pt x="1223" y="432"/>
                  </a:lnTo>
                  <a:lnTo>
                    <a:pt x="1268" y="455"/>
                  </a:lnTo>
                  <a:lnTo>
                    <a:pt x="1365" y="472"/>
                  </a:lnTo>
                  <a:lnTo>
                    <a:pt x="1426" y="494"/>
                  </a:lnTo>
                  <a:lnTo>
                    <a:pt x="1448" y="526"/>
                  </a:lnTo>
                  <a:lnTo>
                    <a:pt x="1426" y="580"/>
                  </a:lnTo>
                  <a:lnTo>
                    <a:pt x="1358" y="639"/>
                  </a:lnTo>
                  <a:lnTo>
                    <a:pt x="1302" y="686"/>
                  </a:lnTo>
                  <a:lnTo>
                    <a:pt x="1244" y="691"/>
                  </a:lnTo>
                  <a:lnTo>
                    <a:pt x="1310" y="700"/>
                  </a:lnTo>
                  <a:lnTo>
                    <a:pt x="1344" y="740"/>
                  </a:lnTo>
                  <a:lnTo>
                    <a:pt x="1407" y="762"/>
                  </a:lnTo>
                  <a:lnTo>
                    <a:pt x="1413" y="794"/>
                  </a:lnTo>
                  <a:lnTo>
                    <a:pt x="1365" y="826"/>
                  </a:lnTo>
                  <a:lnTo>
                    <a:pt x="1262" y="842"/>
                  </a:lnTo>
                  <a:lnTo>
                    <a:pt x="1151" y="853"/>
                  </a:lnTo>
                  <a:lnTo>
                    <a:pt x="1090" y="842"/>
                  </a:lnTo>
                  <a:lnTo>
                    <a:pt x="1083" y="836"/>
                  </a:lnTo>
                  <a:lnTo>
                    <a:pt x="1083" y="826"/>
                  </a:lnTo>
                  <a:lnTo>
                    <a:pt x="1090" y="820"/>
                  </a:lnTo>
                  <a:lnTo>
                    <a:pt x="393" y="767"/>
                  </a:lnTo>
                  <a:close/>
                </a:path>
              </a:pathLst>
            </a:custGeom>
            <a:solidFill>
              <a:srgbClr val="00C000"/>
            </a:solidFill>
            <a:ln w="0">
              <a:solidFill>
                <a:srgbClr val="00C000"/>
              </a:solidFill>
              <a:round/>
              <a:headEnd/>
              <a:tailEnd/>
            </a:ln>
          </p:spPr>
          <p:txBody>
            <a:bodyPr/>
            <a:lstStyle/>
            <a:p>
              <a:endParaRPr lang="en-US"/>
            </a:p>
          </p:txBody>
        </p:sp>
        <p:sp>
          <p:nvSpPr>
            <p:cNvPr id="29318" name="Freeform 50"/>
            <p:cNvSpPr>
              <a:spLocks/>
            </p:cNvSpPr>
            <p:nvPr/>
          </p:nvSpPr>
          <p:spPr bwMode="auto">
            <a:xfrm>
              <a:off x="4523" y="3424"/>
              <a:ext cx="359" cy="325"/>
            </a:xfrm>
            <a:custGeom>
              <a:avLst/>
              <a:gdLst>
                <a:gd name="T0" fmla="*/ 6 w 1079"/>
                <a:gd name="T1" fmla="*/ 7 h 973"/>
                <a:gd name="T2" fmla="*/ 5 w 1079"/>
                <a:gd name="T3" fmla="*/ 8 h 973"/>
                <a:gd name="T4" fmla="*/ 5 w 1079"/>
                <a:gd name="T5" fmla="*/ 10 h 973"/>
                <a:gd name="T6" fmla="*/ 4 w 1079"/>
                <a:gd name="T7" fmla="*/ 11 h 973"/>
                <a:gd name="T8" fmla="*/ 1 w 1079"/>
                <a:gd name="T9" fmla="*/ 12 h 973"/>
                <a:gd name="T10" fmla="*/ 11 w 1079"/>
                <a:gd name="T11" fmla="*/ 12 h 973"/>
                <a:gd name="T12" fmla="*/ 10 w 1079"/>
                <a:gd name="T13" fmla="*/ 12 h 973"/>
                <a:gd name="T14" fmla="*/ 8 w 1079"/>
                <a:gd name="T15" fmla="*/ 10 h 973"/>
                <a:gd name="T16" fmla="*/ 8 w 1079"/>
                <a:gd name="T17" fmla="*/ 7 h 973"/>
                <a:gd name="T18" fmla="*/ 11 w 1079"/>
                <a:gd name="T19" fmla="*/ 5 h 973"/>
                <a:gd name="T20" fmla="*/ 13 w 1079"/>
                <a:gd name="T21" fmla="*/ 4 h 973"/>
                <a:gd name="T22" fmla="*/ 12 w 1079"/>
                <a:gd name="T23" fmla="*/ 4 h 973"/>
                <a:gd name="T24" fmla="*/ 10 w 1079"/>
                <a:gd name="T25" fmla="*/ 5 h 973"/>
                <a:gd name="T26" fmla="*/ 9 w 1079"/>
                <a:gd name="T27" fmla="*/ 5 h 973"/>
                <a:gd name="T28" fmla="*/ 7 w 1079"/>
                <a:gd name="T29" fmla="*/ 5 h 973"/>
                <a:gd name="T30" fmla="*/ 9 w 1079"/>
                <a:gd name="T31" fmla="*/ 3 h 973"/>
                <a:gd name="T32" fmla="*/ 10 w 1079"/>
                <a:gd name="T33" fmla="*/ 2 h 973"/>
                <a:gd name="T34" fmla="*/ 8 w 1079"/>
                <a:gd name="T35" fmla="*/ 3 h 973"/>
                <a:gd name="T36" fmla="*/ 6 w 1079"/>
                <a:gd name="T37" fmla="*/ 5 h 973"/>
                <a:gd name="T38" fmla="*/ 6 w 1079"/>
                <a:gd name="T39" fmla="*/ 2 h 973"/>
                <a:gd name="T40" fmla="*/ 6 w 1079"/>
                <a:gd name="T41" fmla="*/ 1 h 973"/>
                <a:gd name="T42" fmla="*/ 5 w 1079"/>
                <a:gd name="T43" fmla="*/ 0 h 973"/>
                <a:gd name="T44" fmla="*/ 5 w 1079"/>
                <a:gd name="T45" fmla="*/ 2 h 973"/>
                <a:gd name="T46" fmla="*/ 4 w 1079"/>
                <a:gd name="T47" fmla="*/ 2 h 973"/>
                <a:gd name="T48" fmla="*/ 2 w 1079"/>
                <a:gd name="T49" fmla="*/ 2 h 973"/>
                <a:gd name="T50" fmla="*/ 3 w 1079"/>
                <a:gd name="T51" fmla="*/ 3 h 973"/>
                <a:gd name="T52" fmla="*/ 5 w 1079"/>
                <a:gd name="T53" fmla="*/ 4 h 973"/>
                <a:gd name="T54" fmla="*/ 5 w 1079"/>
                <a:gd name="T55" fmla="*/ 5 h 973"/>
                <a:gd name="T56" fmla="*/ 5 w 1079"/>
                <a:gd name="T57" fmla="*/ 5 h 973"/>
                <a:gd name="T58" fmla="*/ 3 w 1079"/>
                <a:gd name="T59" fmla="*/ 5 h 973"/>
                <a:gd name="T60" fmla="*/ 1 w 1079"/>
                <a:gd name="T61" fmla="*/ 5 h 973"/>
                <a:gd name="T62" fmla="*/ 0 w 1079"/>
                <a:gd name="T63" fmla="*/ 5 h 973"/>
                <a:gd name="T64" fmla="*/ 2 w 1079"/>
                <a:gd name="T65" fmla="*/ 5 h 973"/>
                <a:gd name="T66" fmla="*/ 5 w 1079"/>
                <a:gd name="T67" fmla="*/ 6 h 9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79"/>
                <a:gd name="T103" fmla="*/ 0 h 973"/>
                <a:gd name="T104" fmla="*/ 1079 w 1079"/>
                <a:gd name="T105" fmla="*/ 973 h 9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79" h="973">
                  <a:moveTo>
                    <a:pt x="431" y="498"/>
                  </a:moveTo>
                  <a:lnTo>
                    <a:pt x="455" y="552"/>
                  </a:lnTo>
                  <a:lnTo>
                    <a:pt x="441" y="587"/>
                  </a:lnTo>
                  <a:lnTo>
                    <a:pt x="434" y="640"/>
                  </a:lnTo>
                  <a:lnTo>
                    <a:pt x="434" y="764"/>
                  </a:lnTo>
                  <a:lnTo>
                    <a:pt x="424" y="839"/>
                  </a:lnTo>
                  <a:lnTo>
                    <a:pt x="407" y="863"/>
                  </a:lnTo>
                  <a:lnTo>
                    <a:pt x="362" y="906"/>
                  </a:lnTo>
                  <a:lnTo>
                    <a:pt x="272" y="938"/>
                  </a:lnTo>
                  <a:lnTo>
                    <a:pt x="120" y="973"/>
                  </a:lnTo>
                  <a:lnTo>
                    <a:pt x="965" y="973"/>
                  </a:lnTo>
                  <a:lnTo>
                    <a:pt x="889" y="946"/>
                  </a:lnTo>
                  <a:lnTo>
                    <a:pt x="841" y="938"/>
                  </a:lnTo>
                  <a:lnTo>
                    <a:pt x="778" y="943"/>
                  </a:lnTo>
                  <a:lnTo>
                    <a:pt x="727" y="908"/>
                  </a:lnTo>
                  <a:lnTo>
                    <a:pt x="685" y="845"/>
                  </a:lnTo>
                  <a:lnTo>
                    <a:pt x="656" y="676"/>
                  </a:lnTo>
                  <a:lnTo>
                    <a:pt x="648" y="554"/>
                  </a:lnTo>
                  <a:lnTo>
                    <a:pt x="620" y="498"/>
                  </a:lnTo>
                  <a:lnTo>
                    <a:pt x="868" y="410"/>
                  </a:lnTo>
                  <a:lnTo>
                    <a:pt x="938" y="394"/>
                  </a:lnTo>
                  <a:lnTo>
                    <a:pt x="1020" y="347"/>
                  </a:lnTo>
                  <a:lnTo>
                    <a:pt x="1079" y="319"/>
                  </a:lnTo>
                  <a:lnTo>
                    <a:pt x="1007" y="318"/>
                  </a:lnTo>
                  <a:lnTo>
                    <a:pt x="917" y="361"/>
                  </a:lnTo>
                  <a:lnTo>
                    <a:pt x="848" y="388"/>
                  </a:lnTo>
                  <a:lnTo>
                    <a:pt x="758" y="414"/>
                  </a:lnTo>
                  <a:lnTo>
                    <a:pt x="703" y="425"/>
                  </a:lnTo>
                  <a:lnTo>
                    <a:pt x="603" y="447"/>
                  </a:lnTo>
                  <a:lnTo>
                    <a:pt x="566" y="425"/>
                  </a:lnTo>
                  <a:lnTo>
                    <a:pt x="641" y="390"/>
                  </a:lnTo>
                  <a:lnTo>
                    <a:pt x="751" y="265"/>
                  </a:lnTo>
                  <a:lnTo>
                    <a:pt x="796" y="221"/>
                  </a:lnTo>
                  <a:lnTo>
                    <a:pt x="848" y="152"/>
                  </a:lnTo>
                  <a:lnTo>
                    <a:pt x="855" y="87"/>
                  </a:lnTo>
                  <a:lnTo>
                    <a:pt x="688" y="265"/>
                  </a:lnTo>
                  <a:lnTo>
                    <a:pt x="656" y="302"/>
                  </a:lnTo>
                  <a:lnTo>
                    <a:pt x="517" y="377"/>
                  </a:lnTo>
                  <a:lnTo>
                    <a:pt x="506" y="260"/>
                  </a:lnTo>
                  <a:lnTo>
                    <a:pt x="495" y="200"/>
                  </a:lnTo>
                  <a:lnTo>
                    <a:pt x="482" y="162"/>
                  </a:lnTo>
                  <a:lnTo>
                    <a:pt x="476" y="71"/>
                  </a:lnTo>
                  <a:lnTo>
                    <a:pt x="468" y="34"/>
                  </a:lnTo>
                  <a:lnTo>
                    <a:pt x="437" y="0"/>
                  </a:lnTo>
                  <a:lnTo>
                    <a:pt x="427" y="104"/>
                  </a:lnTo>
                  <a:lnTo>
                    <a:pt x="421" y="167"/>
                  </a:lnTo>
                  <a:lnTo>
                    <a:pt x="441" y="228"/>
                  </a:lnTo>
                  <a:lnTo>
                    <a:pt x="355" y="184"/>
                  </a:lnTo>
                  <a:lnTo>
                    <a:pt x="210" y="178"/>
                  </a:lnTo>
                  <a:lnTo>
                    <a:pt x="141" y="139"/>
                  </a:lnTo>
                  <a:lnTo>
                    <a:pt x="138" y="178"/>
                  </a:lnTo>
                  <a:lnTo>
                    <a:pt x="210" y="214"/>
                  </a:lnTo>
                  <a:lnTo>
                    <a:pt x="334" y="216"/>
                  </a:lnTo>
                  <a:lnTo>
                    <a:pt x="427" y="291"/>
                  </a:lnTo>
                  <a:lnTo>
                    <a:pt x="434" y="388"/>
                  </a:lnTo>
                  <a:lnTo>
                    <a:pt x="427" y="410"/>
                  </a:lnTo>
                  <a:lnTo>
                    <a:pt x="407" y="420"/>
                  </a:lnTo>
                  <a:lnTo>
                    <a:pt x="317" y="431"/>
                  </a:lnTo>
                  <a:lnTo>
                    <a:pt x="220" y="420"/>
                  </a:lnTo>
                  <a:lnTo>
                    <a:pt x="138" y="410"/>
                  </a:lnTo>
                  <a:lnTo>
                    <a:pt x="82" y="404"/>
                  </a:lnTo>
                  <a:lnTo>
                    <a:pt x="14" y="399"/>
                  </a:lnTo>
                  <a:lnTo>
                    <a:pt x="0" y="420"/>
                  </a:lnTo>
                  <a:lnTo>
                    <a:pt x="75" y="425"/>
                  </a:lnTo>
                  <a:lnTo>
                    <a:pt x="172" y="442"/>
                  </a:lnTo>
                  <a:lnTo>
                    <a:pt x="268" y="458"/>
                  </a:lnTo>
                  <a:lnTo>
                    <a:pt x="366" y="474"/>
                  </a:lnTo>
                  <a:lnTo>
                    <a:pt x="431" y="498"/>
                  </a:lnTo>
                  <a:close/>
                </a:path>
              </a:pathLst>
            </a:custGeom>
            <a:solidFill>
              <a:srgbClr val="008080"/>
            </a:solidFill>
            <a:ln w="0">
              <a:solidFill>
                <a:srgbClr val="800000"/>
              </a:solidFill>
              <a:round/>
              <a:headEnd/>
              <a:tailEnd/>
            </a:ln>
          </p:spPr>
          <p:txBody>
            <a:bodyPr/>
            <a:lstStyle/>
            <a:p>
              <a:endParaRPr lang="en-US"/>
            </a:p>
          </p:txBody>
        </p:sp>
        <p:sp>
          <p:nvSpPr>
            <p:cNvPr id="29319" name="Freeform 51"/>
            <p:cNvSpPr>
              <a:spLocks/>
            </p:cNvSpPr>
            <p:nvPr/>
          </p:nvSpPr>
          <p:spPr bwMode="auto">
            <a:xfrm>
              <a:off x="495" y="1989"/>
              <a:ext cx="1761" cy="2242"/>
            </a:xfrm>
            <a:custGeom>
              <a:avLst/>
              <a:gdLst>
                <a:gd name="T0" fmla="*/ 0 w 5284"/>
                <a:gd name="T1" fmla="*/ 15 h 6728"/>
                <a:gd name="T2" fmla="*/ 0 w 5284"/>
                <a:gd name="T3" fmla="*/ 14 h 6728"/>
                <a:gd name="T4" fmla="*/ 2 w 5284"/>
                <a:gd name="T5" fmla="*/ 13 h 6728"/>
                <a:gd name="T6" fmla="*/ 4 w 5284"/>
                <a:gd name="T7" fmla="*/ 10 h 6728"/>
                <a:gd name="T8" fmla="*/ 6 w 5284"/>
                <a:gd name="T9" fmla="*/ 9 h 6728"/>
                <a:gd name="T10" fmla="*/ 7 w 5284"/>
                <a:gd name="T11" fmla="*/ 8 h 6728"/>
                <a:gd name="T12" fmla="*/ 9 w 5284"/>
                <a:gd name="T13" fmla="*/ 7 h 6728"/>
                <a:gd name="T14" fmla="*/ 11 w 5284"/>
                <a:gd name="T15" fmla="*/ 6 h 6728"/>
                <a:gd name="T16" fmla="*/ 12 w 5284"/>
                <a:gd name="T17" fmla="*/ 5 h 6728"/>
                <a:gd name="T18" fmla="*/ 14 w 5284"/>
                <a:gd name="T19" fmla="*/ 4 h 6728"/>
                <a:gd name="T20" fmla="*/ 19 w 5284"/>
                <a:gd name="T21" fmla="*/ 3 h 6728"/>
                <a:gd name="T22" fmla="*/ 21 w 5284"/>
                <a:gd name="T23" fmla="*/ 2 h 6728"/>
                <a:gd name="T24" fmla="*/ 24 w 5284"/>
                <a:gd name="T25" fmla="*/ 1 h 6728"/>
                <a:gd name="T26" fmla="*/ 29 w 5284"/>
                <a:gd name="T27" fmla="*/ 1 h 6728"/>
                <a:gd name="T28" fmla="*/ 32 w 5284"/>
                <a:gd name="T29" fmla="*/ 0 h 6728"/>
                <a:gd name="T30" fmla="*/ 34 w 5284"/>
                <a:gd name="T31" fmla="*/ 1 h 6728"/>
                <a:gd name="T32" fmla="*/ 36 w 5284"/>
                <a:gd name="T33" fmla="*/ 1 h 6728"/>
                <a:gd name="T34" fmla="*/ 39 w 5284"/>
                <a:gd name="T35" fmla="*/ 1 h 6728"/>
                <a:gd name="T36" fmla="*/ 42 w 5284"/>
                <a:gd name="T37" fmla="*/ 1 h 6728"/>
                <a:gd name="T38" fmla="*/ 44 w 5284"/>
                <a:gd name="T39" fmla="*/ 1 h 6728"/>
                <a:gd name="T40" fmla="*/ 47 w 5284"/>
                <a:gd name="T41" fmla="*/ 0 h 6728"/>
                <a:gd name="T42" fmla="*/ 48 w 5284"/>
                <a:gd name="T43" fmla="*/ 0 h 6728"/>
                <a:gd name="T44" fmla="*/ 49 w 5284"/>
                <a:gd name="T45" fmla="*/ 0 h 6728"/>
                <a:gd name="T46" fmla="*/ 51 w 5284"/>
                <a:gd name="T47" fmla="*/ 0 h 6728"/>
                <a:gd name="T48" fmla="*/ 54 w 5284"/>
                <a:gd name="T49" fmla="*/ 1 h 6728"/>
                <a:gd name="T50" fmla="*/ 55 w 5284"/>
                <a:gd name="T51" fmla="*/ 1 h 6728"/>
                <a:gd name="T52" fmla="*/ 56 w 5284"/>
                <a:gd name="T53" fmla="*/ 2 h 6728"/>
                <a:gd name="T54" fmla="*/ 58 w 5284"/>
                <a:gd name="T55" fmla="*/ 3 h 6728"/>
                <a:gd name="T56" fmla="*/ 59 w 5284"/>
                <a:gd name="T57" fmla="*/ 4 h 6728"/>
                <a:gd name="T58" fmla="*/ 61 w 5284"/>
                <a:gd name="T59" fmla="*/ 4 h 6728"/>
                <a:gd name="T60" fmla="*/ 62 w 5284"/>
                <a:gd name="T61" fmla="*/ 6 h 6728"/>
                <a:gd name="T62" fmla="*/ 63 w 5284"/>
                <a:gd name="T63" fmla="*/ 7 h 6728"/>
                <a:gd name="T64" fmla="*/ 64 w 5284"/>
                <a:gd name="T65" fmla="*/ 9 h 6728"/>
                <a:gd name="T66" fmla="*/ 64 w 5284"/>
                <a:gd name="T67" fmla="*/ 10 h 6728"/>
                <a:gd name="T68" fmla="*/ 64 w 5284"/>
                <a:gd name="T69" fmla="*/ 12 h 6728"/>
                <a:gd name="T70" fmla="*/ 65 w 5284"/>
                <a:gd name="T71" fmla="*/ 14 h 6728"/>
                <a:gd name="T72" fmla="*/ 65 w 5284"/>
                <a:gd name="T73" fmla="*/ 15 h 6728"/>
                <a:gd name="T74" fmla="*/ 65 w 5284"/>
                <a:gd name="T75" fmla="*/ 17 h 6728"/>
                <a:gd name="T76" fmla="*/ 64 w 5284"/>
                <a:gd name="T77" fmla="*/ 19 h 6728"/>
                <a:gd name="T78" fmla="*/ 64 w 5284"/>
                <a:gd name="T79" fmla="*/ 20 h 6728"/>
                <a:gd name="T80" fmla="*/ 63 w 5284"/>
                <a:gd name="T81" fmla="*/ 21 h 6728"/>
                <a:gd name="T82" fmla="*/ 62 w 5284"/>
                <a:gd name="T83" fmla="*/ 22 h 6728"/>
                <a:gd name="T84" fmla="*/ 61 w 5284"/>
                <a:gd name="T85" fmla="*/ 22 h 6728"/>
                <a:gd name="T86" fmla="*/ 60 w 5284"/>
                <a:gd name="T87" fmla="*/ 24 h 6728"/>
                <a:gd name="T88" fmla="*/ 58 w 5284"/>
                <a:gd name="T89" fmla="*/ 24 h 6728"/>
                <a:gd name="T90" fmla="*/ 57 w 5284"/>
                <a:gd name="T91" fmla="*/ 26 h 6728"/>
                <a:gd name="T92" fmla="*/ 55 w 5284"/>
                <a:gd name="T93" fmla="*/ 29 h 6728"/>
                <a:gd name="T94" fmla="*/ 53 w 5284"/>
                <a:gd name="T95" fmla="*/ 31 h 6728"/>
                <a:gd name="T96" fmla="*/ 52 w 5284"/>
                <a:gd name="T97" fmla="*/ 33 h 6728"/>
                <a:gd name="T98" fmla="*/ 50 w 5284"/>
                <a:gd name="T99" fmla="*/ 37 h 6728"/>
                <a:gd name="T100" fmla="*/ 49 w 5284"/>
                <a:gd name="T101" fmla="*/ 40 h 6728"/>
                <a:gd name="T102" fmla="*/ 48 w 5284"/>
                <a:gd name="T103" fmla="*/ 42 h 6728"/>
                <a:gd name="T104" fmla="*/ 47 w 5284"/>
                <a:gd name="T105" fmla="*/ 44 h 6728"/>
                <a:gd name="T106" fmla="*/ 46 w 5284"/>
                <a:gd name="T107" fmla="*/ 47 h 6728"/>
                <a:gd name="T108" fmla="*/ 45 w 5284"/>
                <a:gd name="T109" fmla="*/ 53 h 6728"/>
                <a:gd name="T110" fmla="*/ 44 w 5284"/>
                <a:gd name="T111" fmla="*/ 56 h 6728"/>
                <a:gd name="T112" fmla="*/ 44 w 5284"/>
                <a:gd name="T113" fmla="*/ 60 h 6728"/>
                <a:gd name="T114" fmla="*/ 44 w 5284"/>
                <a:gd name="T115" fmla="*/ 62 h 6728"/>
                <a:gd name="T116" fmla="*/ 43 w 5284"/>
                <a:gd name="T117" fmla="*/ 65 h 6728"/>
                <a:gd name="T118" fmla="*/ 40 w 5284"/>
                <a:gd name="T119" fmla="*/ 78 h 6728"/>
                <a:gd name="T120" fmla="*/ 39 w 5284"/>
                <a:gd name="T121" fmla="*/ 83 h 67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84"/>
                <a:gd name="T184" fmla="*/ 0 h 6728"/>
                <a:gd name="T185" fmla="*/ 5284 w 5284"/>
                <a:gd name="T186" fmla="*/ 6728 h 67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84" h="6728">
                  <a:moveTo>
                    <a:pt x="0" y="1223"/>
                  </a:moveTo>
                  <a:lnTo>
                    <a:pt x="40" y="1169"/>
                  </a:lnTo>
                  <a:lnTo>
                    <a:pt x="154" y="1031"/>
                  </a:lnTo>
                  <a:lnTo>
                    <a:pt x="336" y="844"/>
                  </a:lnTo>
                  <a:lnTo>
                    <a:pt x="450" y="743"/>
                  </a:lnTo>
                  <a:lnTo>
                    <a:pt x="580" y="643"/>
                  </a:lnTo>
                  <a:lnTo>
                    <a:pt x="744" y="528"/>
                  </a:lnTo>
                  <a:lnTo>
                    <a:pt x="852" y="467"/>
                  </a:lnTo>
                  <a:lnTo>
                    <a:pt x="968" y="422"/>
                  </a:lnTo>
                  <a:lnTo>
                    <a:pt x="1159" y="353"/>
                  </a:lnTo>
                  <a:lnTo>
                    <a:pt x="1508" y="223"/>
                  </a:lnTo>
                  <a:lnTo>
                    <a:pt x="1725" y="153"/>
                  </a:lnTo>
                  <a:lnTo>
                    <a:pt x="1949" y="110"/>
                  </a:lnTo>
                  <a:lnTo>
                    <a:pt x="2317" y="64"/>
                  </a:lnTo>
                  <a:lnTo>
                    <a:pt x="2584" y="39"/>
                  </a:lnTo>
                  <a:lnTo>
                    <a:pt x="2749" y="42"/>
                  </a:lnTo>
                  <a:lnTo>
                    <a:pt x="2913" y="55"/>
                  </a:lnTo>
                  <a:lnTo>
                    <a:pt x="3186" y="64"/>
                  </a:lnTo>
                  <a:lnTo>
                    <a:pt x="3395" y="57"/>
                  </a:lnTo>
                  <a:lnTo>
                    <a:pt x="3552" y="43"/>
                  </a:lnTo>
                  <a:lnTo>
                    <a:pt x="3778" y="10"/>
                  </a:lnTo>
                  <a:lnTo>
                    <a:pt x="3881" y="0"/>
                  </a:lnTo>
                  <a:lnTo>
                    <a:pt x="3998" y="3"/>
                  </a:lnTo>
                  <a:lnTo>
                    <a:pt x="4147" y="22"/>
                  </a:lnTo>
                  <a:lnTo>
                    <a:pt x="4346" y="64"/>
                  </a:lnTo>
                  <a:lnTo>
                    <a:pt x="4461" y="96"/>
                  </a:lnTo>
                  <a:lnTo>
                    <a:pt x="4555" y="131"/>
                  </a:lnTo>
                  <a:lnTo>
                    <a:pt x="4701" y="209"/>
                  </a:lnTo>
                  <a:lnTo>
                    <a:pt x="4814" y="285"/>
                  </a:lnTo>
                  <a:lnTo>
                    <a:pt x="4925" y="353"/>
                  </a:lnTo>
                  <a:lnTo>
                    <a:pt x="4992" y="463"/>
                  </a:lnTo>
                  <a:lnTo>
                    <a:pt x="5069" y="576"/>
                  </a:lnTo>
                  <a:lnTo>
                    <a:pt x="5147" y="722"/>
                  </a:lnTo>
                  <a:lnTo>
                    <a:pt x="5182" y="817"/>
                  </a:lnTo>
                  <a:lnTo>
                    <a:pt x="5215" y="933"/>
                  </a:lnTo>
                  <a:lnTo>
                    <a:pt x="5260" y="1113"/>
                  </a:lnTo>
                  <a:lnTo>
                    <a:pt x="5284" y="1234"/>
                  </a:lnTo>
                  <a:lnTo>
                    <a:pt x="5272" y="1349"/>
                  </a:lnTo>
                  <a:lnTo>
                    <a:pt x="5215" y="1512"/>
                  </a:lnTo>
                  <a:lnTo>
                    <a:pt x="5156" y="1634"/>
                  </a:lnTo>
                  <a:lnTo>
                    <a:pt x="5096" y="1717"/>
                  </a:lnTo>
                  <a:lnTo>
                    <a:pt x="5036" y="1774"/>
                  </a:lnTo>
                  <a:lnTo>
                    <a:pt x="4971" y="1816"/>
                  </a:lnTo>
                  <a:lnTo>
                    <a:pt x="4823" y="1909"/>
                  </a:lnTo>
                  <a:lnTo>
                    <a:pt x="4735" y="1982"/>
                  </a:lnTo>
                  <a:lnTo>
                    <a:pt x="4635" y="2092"/>
                  </a:lnTo>
                  <a:lnTo>
                    <a:pt x="4426" y="2343"/>
                  </a:lnTo>
                  <a:lnTo>
                    <a:pt x="4303" y="2501"/>
                  </a:lnTo>
                  <a:lnTo>
                    <a:pt x="4201" y="2671"/>
                  </a:lnTo>
                  <a:lnTo>
                    <a:pt x="4056" y="2962"/>
                  </a:lnTo>
                  <a:lnTo>
                    <a:pt x="3936" y="3219"/>
                  </a:lnTo>
                  <a:lnTo>
                    <a:pt x="3876" y="3382"/>
                  </a:lnTo>
                  <a:lnTo>
                    <a:pt x="3835" y="3553"/>
                  </a:lnTo>
                  <a:lnTo>
                    <a:pt x="3767" y="3831"/>
                  </a:lnTo>
                  <a:lnTo>
                    <a:pt x="3655" y="4277"/>
                  </a:lnTo>
                  <a:lnTo>
                    <a:pt x="3602" y="4550"/>
                  </a:lnTo>
                  <a:lnTo>
                    <a:pt x="3559" y="4826"/>
                  </a:lnTo>
                  <a:lnTo>
                    <a:pt x="3525" y="5020"/>
                  </a:lnTo>
                  <a:lnTo>
                    <a:pt x="3476" y="5280"/>
                  </a:lnTo>
                  <a:lnTo>
                    <a:pt x="3270" y="6303"/>
                  </a:lnTo>
                  <a:lnTo>
                    <a:pt x="3186" y="6728"/>
                  </a:lnTo>
                </a:path>
              </a:pathLst>
            </a:custGeom>
            <a:noFill/>
            <a:ln w="0">
              <a:solidFill>
                <a:srgbClr val="FFFFFF"/>
              </a:solidFill>
              <a:prstDash val="sysDash"/>
              <a:round/>
              <a:headEnd/>
              <a:tailEnd/>
            </a:ln>
          </p:spPr>
          <p:txBody>
            <a:bodyPr/>
            <a:lstStyle/>
            <a:p>
              <a:endParaRPr lang="en-US"/>
            </a:p>
          </p:txBody>
        </p:sp>
        <p:sp>
          <p:nvSpPr>
            <p:cNvPr id="29320" name="Freeform 52"/>
            <p:cNvSpPr>
              <a:spLocks/>
            </p:cNvSpPr>
            <p:nvPr/>
          </p:nvSpPr>
          <p:spPr bwMode="auto">
            <a:xfrm>
              <a:off x="2136" y="2106"/>
              <a:ext cx="3187" cy="773"/>
            </a:xfrm>
            <a:custGeom>
              <a:avLst/>
              <a:gdLst>
                <a:gd name="T0" fmla="*/ 0 w 9559"/>
                <a:gd name="T1" fmla="*/ 0 h 2318"/>
                <a:gd name="T2" fmla="*/ 2 w 9559"/>
                <a:gd name="T3" fmla="*/ 1 h 2318"/>
                <a:gd name="T4" fmla="*/ 4 w 9559"/>
                <a:gd name="T5" fmla="*/ 2 h 2318"/>
                <a:gd name="T6" fmla="*/ 7 w 9559"/>
                <a:gd name="T7" fmla="*/ 4 h 2318"/>
                <a:gd name="T8" fmla="*/ 10 w 9559"/>
                <a:gd name="T9" fmla="*/ 5 h 2318"/>
                <a:gd name="T10" fmla="*/ 12 w 9559"/>
                <a:gd name="T11" fmla="*/ 6 h 2318"/>
                <a:gd name="T12" fmla="*/ 14 w 9559"/>
                <a:gd name="T13" fmla="*/ 7 h 2318"/>
                <a:gd name="T14" fmla="*/ 18 w 9559"/>
                <a:gd name="T15" fmla="*/ 7 h 2318"/>
                <a:gd name="T16" fmla="*/ 22 w 9559"/>
                <a:gd name="T17" fmla="*/ 8 h 2318"/>
                <a:gd name="T18" fmla="*/ 26 w 9559"/>
                <a:gd name="T19" fmla="*/ 8 h 2318"/>
                <a:gd name="T20" fmla="*/ 28 w 9559"/>
                <a:gd name="T21" fmla="*/ 9 h 2318"/>
                <a:gd name="T22" fmla="*/ 30 w 9559"/>
                <a:gd name="T23" fmla="*/ 9 h 2318"/>
                <a:gd name="T24" fmla="*/ 33 w 9559"/>
                <a:gd name="T25" fmla="*/ 8 h 2318"/>
                <a:gd name="T26" fmla="*/ 35 w 9559"/>
                <a:gd name="T27" fmla="*/ 8 h 2318"/>
                <a:gd name="T28" fmla="*/ 38 w 9559"/>
                <a:gd name="T29" fmla="*/ 8 h 2318"/>
                <a:gd name="T30" fmla="*/ 43 w 9559"/>
                <a:gd name="T31" fmla="*/ 7 h 2318"/>
                <a:gd name="T32" fmla="*/ 46 w 9559"/>
                <a:gd name="T33" fmla="*/ 7 h 2318"/>
                <a:gd name="T34" fmla="*/ 47 w 9559"/>
                <a:gd name="T35" fmla="*/ 6 h 2318"/>
                <a:gd name="T36" fmla="*/ 49 w 9559"/>
                <a:gd name="T37" fmla="*/ 6 h 2318"/>
                <a:gd name="T38" fmla="*/ 50 w 9559"/>
                <a:gd name="T39" fmla="*/ 5 h 2318"/>
                <a:gd name="T40" fmla="*/ 51 w 9559"/>
                <a:gd name="T41" fmla="*/ 5 h 2318"/>
                <a:gd name="T42" fmla="*/ 53 w 9559"/>
                <a:gd name="T43" fmla="*/ 4 h 2318"/>
                <a:gd name="T44" fmla="*/ 55 w 9559"/>
                <a:gd name="T45" fmla="*/ 4 h 2318"/>
                <a:gd name="T46" fmla="*/ 57 w 9559"/>
                <a:gd name="T47" fmla="*/ 4 h 2318"/>
                <a:gd name="T48" fmla="*/ 60 w 9559"/>
                <a:gd name="T49" fmla="*/ 3 h 2318"/>
                <a:gd name="T50" fmla="*/ 62 w 9559"/>
                <a:gd name="T51" fmla="*/ 3 h 2318"/>
                <a:gd name="T52" fmla="*/ 64 w 9559"/>
                <a:gd name="T53" fmla="*/ 3 h 2318"/>
                <a:gd name="T54" fmla="*/ 67 w 9559"/>
                <a:gd name="T55" fmla="*/ 3 h 2318"/>
                <a:gd name="T56" fmla="*/ 69 w 9559"/>
                <a:gd name="T57" fmla="*/ 4 h 2318"/>
                <a:gd name="T58" fmla="*/ 72 w 9559"/>
                <a:gd name="T59" fmla="*/ 4 h 2318"/>
                <a:gd name="T60" fmla="*/ 75 w 9559"/>
                <a:gd name="T61" fmla="*/ 3 h 2318"/>
                <a:gd name="T62" fmla="*/ 77 w 9559"/>
                <a:gd name="T63" fmla="*/ 3 h 2318"/>
                <a:gd name="T64" fmla="*/ 79 w 9559"/>
                <a:gd name="T65" fmla="*/ 3 h 2318"/>
                <a:gd name="T66" fmla="*/ 82 w 9559"/>
                <a:gd name="T67" fmla="*/ 4 h 2318"/>
                <a:gd name="T68" fmla="*/ 87 w 9559"/>
                <a:gd name="T69" fmla="*/ 4 h 2318"/>
                <a:gd name="T70" fmla="*/ 90 w 9559"/>
                <a:gd name="T71" fmla="*/ 5 h 2318"/>
                <a:gd name="T72" fmla="*/ 92 w 9559"/>
                <a:gd name="T73" fmla="*/ 5 h 2318"/>
                <a:gd name="T74" fmla="*/ 97 w 9559"/>
                <a:gd name="T75" fmla="*/ 7 h 2318"/>
                <a:gd name="T76" fmla="*/ 100 w 9559"/>
                <a:gd name="T77" fmla="*/ 9 h 2318"/>
                <a:gd name="T78" fmla="*/ 102 w 9559"/>
                <a:gd name="T79" fmla="*/ 10 h 2318"/>
                <a:gd name="T80" fmla="*/ 104 w 9559"/>
                <a:gd name="T81" fmla="*/ 12 h 2318"/>
                <a:gd name="T82" fmla="*/ 107 w 9559"/>
                <a:gd name="T83" fmla="*/ 14 h 2318"/>
                <a:gd name="T84" fmla="*/ 110 w 9559"/>
                <a:gd name="T85" fmla="*/ 17 h 2318"/>
                <a:gd name="T86" fmla="*/ 112 w 9559"/>
                <a:gd name="T87" fmla="*/ 19 h 2318"/>
                <a:gd name="T88" fmla="*/ 114 w 9559"/>
                <a:gd name="T89" fmla="*/ 22 h 2318"/>
                <a:gd name="T90" fmla="*/ 115 w 9559"/>
                <a:gd name="T91" fmla="*/ 24 h 2318"/>
                <a:gd name="T92" fmla="*/ 117 w 9559"/>
                <a:gd name="T93" fmla="*/ 26 h 2318"/>
                <a:gd name="T94" fmla="*/ 117 w 9559"/>
                <a:gd name="T95" fmla="*/ 27 h 2318"/>
                <a:gd name="T96" fmla="*/ 118 w 9559"/>
                <a:gd name="T97" fmla="*/ 29 h 23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59"/>
                <a:gd name="T148" fmla="*/ 0 h 2318"/>
                <a:gd name="T149" fmla="*/ 9559 w 9559"/>
                <a:gd name="T150" fmla="*/ 2318 h 23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59" h="2318">
                  <a:moveTo>
                    <a:pt x="0" y="0"/>
                  </a:moveTo>
                  <a:lnTo>
                    <a:pt x="166" y="94"/>
                  </a:lnTo>
                  <a:lnTo>
                    <a:pt x="349" y="187"/>
                  </a:lnTo>
                  <a:lnTo>
                    <a:pt x="579" y="290"/>
                  </a:lnTo>
                  <a:lnTo>
                    <a:pt x="842" y="405"/>
                  </a:lnTo>
                  <a:lnTo>
                    <a:pt x="1004" y="478"/>
                  </a:lnTo>
                  <a:lnTo>
                    <a:pt x="1170" y="528"/>
                  </a:lnTo>
                  <a:lnTo>
                    <a:pt x="1448" y="580"/>
                  </a:lnTo>
                  <a:lnTo>
                    <a:pt x="1803" y="636"/>
                  </a:lnTo>
                  <a:lnTo>
                    <a:pt x="2070" y="673"/>
                  </a:lnTo>
                  <a:lnTo>
                    <a:pt x="2278" y="693"/>
                  </a:lnTo>
                  <a:lnTo>
                    <a:pt x="2458" y="697"/>
                  </a:lnTo>
                  <a:lnTo>
                    <a:pt x="2636" y="686"/>
                  </a:lnTo>
                  <a:lnTo>
                    <a:pt x="2847" y="662"/>
                  </a:lnTo>
                  <a:lnTo>
                    <a:pt x="3116" y="626"/>
                  </a:lnTo>
                  <a:lnTo>
                    <a:pt x="3476" y="580"/>
                  </a:lnTo>
                  <a:lnTo>
                    <a:pt x="3685" y="547"/>
                  </a:lnTo>
                  <a:lnTo>
                    <a:pt x="3839" y="512"/>
                  </a:lnTo>
                  <a:lnTo>
                    <a:pt x="3956" y="475"/>
                  </a:lnTo>
                  <a:lnTo>
                    <a:pt x="4055" y="435"/>
                  </a:lnTo>
                  <a:lnTo>
                    <a:pt x="4154" y="396"/>
                  </a:lnTo>
                  <a:lnTo>
                    <a:pt x="4270" y="357"/>
                  </a:lnTo>
                  <a:lnTo>
                    <a:pt x="4424" y="322"/>
                  </a:lnTo>
                  <a:lnTo>
                    <a:pt x="4634" y="290"/>
                  </a:lnTo>
                  <a:lnTo>
                    <a:pt x="4838" y="267"/>
                  </a:lnTo>
                  <a:lnTo>
                    <a:pt x="4991" y="257"/>
                  </a:lnTo>
                  <a:lnTo>
                    <a:pt x="5209" y="261"/>
                  </a:lnTo>
                  <a:lnTo>
                    <a:pt x="5430" y="279"/>
                  </a:lnTo>
                  <a:lnTo>
                    <a:pt x="5584" y="287"/>
                  </a:lnTo>
                  <a:lnTo>
                    <a:pt x="5793" y="290"/>
                  </a:lnTo>
                  <a:lnTo>
                    <a:pt x="6064" y="281"/>
                  </a:lnTo>
                  <a:lnTo>
                    <a:pt x="6229" y="268"/>
                  </a:lnTo>
                  <a:lnTo>
                    <a:pt x="6394" y="265"/>
                  </a:lnTo>
                  <a:lnTo>
                    <a:pt x="6663" y="290"/>
                  </a:lnTo>
                  <a:lnTo>
                    <a:pt x="7033" y="332"/>
                  </a:lnTo>
                  <a:lnTo>
                    <a:pt x="7262" y="366"/>
                  </a:lnTo>
                  <a:lnTo>
                    <a:pt x="7480" y="435"/>
                  </a:lnTo>
                  <a:lnTo>
                    <a:pt x="7821" y="580"/>
                  </a:lnTo>
                  <a:lnTo>
                    <a:pt x="8117" y="713"/>
                  </a:lnTo>
                  <a:lnTo>
                    <a:pt x="8295" y="809"/>
                  </a:lnTo>
                  <a:lnTo>
                    <a:pt x="8452" y="936"/>
                  </a:lnTo>
                  <a:lnTo>
                    <a:pt x="8690" y="1159"/>
                  </a:lnTo>
                  <a:lnTo>
                    <a:pt x="8891" y="1364"/>
                  </a:lnTo>
                  <a:lnTo>
                    <a:pt x="9066" y="1568"/>
                  </a:lnTo>
                  <a:lnTo>
                    <a:pt x="9216" y="1763"/>
                  </a:lnTo>
                  <a:lnTo>
                    <a:pt x="9338" y="1941"/>
                  </a:lnTo>
                  <a:lnTo>
                    <a:pt x="9434" y="2093"/>
                  </a:lnTo>
                  <a:lnTo>
                    <a:pt x="9503" y="2213"/>
                  </a:lnTo>
                  <a:lnTo>
                    <a:pt x="9559" y="2318"/>
                  </a:lnTo>
                </a:path>
              </a:pathLst>
            </a:custGeom>
            <a:noFill/>
            <a:ln w="0">
              <a:solidFill>
                <a:srgbClr val="FFFFFF"/>
              </a:solidFill>
              <a:prstDash val="sysDash"/>
              <a:round/>
              <a:headEnd/>
              <a:tailEnd/>
            </a:ln>
          </p:spPr>
          <p:txBody>
            <a:bodyPr/>
            <a:lstStyle/>
            <a:p>
              <a:endParaRPr lang="en-US"/>
            </a:p>
          </p:txBody>
        </p:sp>
        <p:sp>
          <p:nvSpPr>
            <p:cNvPr id="29321" name="Freeform 53"/>
            <p:cNvSpPr>
              <a:spLocks/>
            </p:cNvSpPr>
            <p:nvPr/>
          </p:nvSpPr>
          <p:spPr bwMode="auto">
            <a:xfrm>
              <a:off x="1198" y="1277"/>
              <a:ext cx="117" cy="105"/>
            </a:xfrm>
            <a:custGeom>
              <a:avLst/>
              <a:gdLst>
                <a:gd name="T0" fmla="*/ 1 w 349"/>
                <a:gd name="T1" fmla="*/ 3 h 315"/>
                <a:gd name="T2" fmla="*/ 2 w 349"/>
                <a:gd name="T3" fmla="*/ 3 h 315"/>
                <a:gd name="T4" fmla="*/ 2 w 349"/>
                <a:gd name="T5" fmla="*/ 3 h 315"/>
                <a:gd name="T6" fmla="*/ 2 w 349"/>
                <a:gd name="T7" fmla="*/ 2 h 315"/>
                <a:gd name="T8" fmla="*/ 3 w 349"/>
                <a:gd name="T9" fmla="*/ 2 h 315"/>
                <a:gd name="T10" fmla="*/ 4 w 349"/>
                <a:gd name="T11" fmla="*/ 2 h 315"/>
                <a:gd name="T12" fmla="*/ 4 w 349"/>
                <a:gd name="T13" fmla="*/ 1 h 315"/>
                <a:gd name="T14" fmla="*/ 4 w 349"/>
                <a:gd name="T15" fmla="*/ 0 h 315"/>
                <a:gd name="T16" fmla="*/ 4 w 349"/>
                <a:gd name="T17" fmla="*/ 0 h 315"/>
                <a:gd name="T18" fmla="*/ 4 w 349"/>
                <a:gd name="T19" fmla="*/ 1 h 315"/>
                <a:gd name="T20" fmla="*/ 4 w 349"/>
                <a:gd name="T21" fmla="*/ 1 h 315"/>
                <a:gd name="T22" fmla="*/ 3 w 349"/>
                <a:gd name="T23" fmla="*/ 1 h 315"/>
                <a:gd name="T24" fmla="*/ 3 w 349"/>
                <a:gd name="T25" fmla="*/ 1 h 315"/>
                <a:gd name="T26" fmla="*/ 3 w 349"/>
                <a:gd name="T27" fmla="*/ 0 h 315"/>
                <a:gd name="T28" fmla="*/ 3 w 349"/>
                <a:gd name="T29" fmla="*/ 0 h 315"/>
                <a:gd name="T30" fmla="*/ 3 w 349"/>
                <a:gd name="T31" fmla="*/ 0 h 315"/>
                <a:gd name="T32" fmla="*/ 3 w 349"/>
                <a:gd name="T33" fmla="*/ 0 h 315"/>
                <a:gd name="T34" fmla="*/ 3 w 349"/>
                <a:gd name="T35" fmla="*/ 1 h 315"/>
                <a:gd name="T36" fmla="*/ 3 w 349"/>
                <a:gd name="T37" fmla="*/ 1 h 315"/>
                <a:gd name="T38" fmla="*/ 3 w 349"/>
                <a:gd name="T39" fmla="*/ 1 h 315"/>
                <a:gd name="T40" fmla="*/ 2 w 349"/>
                <a:gd name="T41" fmla="*/ 1 h 315"/>
                <a:gd name="T42" fmla="*/ 2 w 349"/>
                <a:gd name="T43" fmla="*/ 2 h 315"/>
                <a:gd name="T44" fmla="*/ 2 w 349"/>
                <a:gd name="T45" fmla="*/ 2 h 315"/>
                <a:gd name="T46" fmla="*/ 2 w 349"/>
                <a:gd name="T47" fmla="*/ 1 h 315"/>
                <a:gd name="T48" fmla="*/ 1 w 349"/>
                <a:gd name="T49" fmla="*/ 1 h 315"/>
                <a:gd name="T50" fmla="*/ 1 w 349"/>
                <a:gd name="T51" fmla="*/ 1 h 315"/>
                <a:gd name="T52" fmla="*/ 1 w 349"/>
                <a:gd name="T53" fmla="*/ 1 h 315"/>
                <a:gd name="T54" fmla="*/ 2 w 349"/>
                <a:gd name="T55" fmla="*/ 2 h 315"/>
                <a:gd name="T56" fmla="*/ 2 w 349"/>
                <a:gd name="T57" fmla="*/ 2 h 315"/>
                <a:gd name="T58" fmla="*/ 1 w 349"/>
                <a:gd name="T59" fmla="*/ 2 h 315"/>
                <a:gd name="T60" fmla="*/ 1 w 349"/>
                <a:gd name="T61" fmla="*/ 2 h 315"/>
                <a:gd name="T62" fmla="*/ 1 w 349"/>
                <a:gd name="T63" fmla="*/ 2 h 315"/>
                <a:gd name="T64" fmla="*/ 1 w 349"/>
                <a:gd name="T65" fmla="*/ 2 h 315"/>
                <a:gd name="T66" fmla="*/ 1 w 349"/>
                <a:gd name="T67" fmla="*/ 1 h 315"/>
                <a:gd name="T68" fmla="*/ 1 w 349"/>
                <a:gd name="T69" fmla="*/ 0 h 315"/>
                <a:gd name="T70" fmla="*/ 1 w 349"/>
                <a:gd name="T71" fmla="*/ 0 h 315"/>
                <a:gd name="T72" fmla="*/ 1 w 349"/>
                <a:gd name="T73" fmla="*/ 0 h 315"/>
                <a:gd name="T74" fmla="*/ 1 w 349"/>
                <a:gd name="T75" fmla="*/ 1 h 315"/>
                <a:gd name="T76" fmla="*/ 1 w 349"/>
                <a:gd name="T77" fmla="*/ 1 h 315"/>
                <a:gd name="T78" fmla="*/ 0 w 349"/>
                <a:gd name="T79" fmla="*/ 2 h 315"/>
                <a:gd name="T80" fmla="*/ 0 w 349"/>
                <a:gd name="T81" fmla="*/ 1 h 315"/>
                <a:gd name="T82" fmla="*/ 0 w 349"/>
                <a:gd name="T83" fmla="*/ 1 h 315"/>
                <a:gd name="T84" fmla="*/ 0 w 349"/>
                <a:gd name="T85" fmla="*/ 0 h 315"/>
                <a:gd name="T86" fmla="*/ 0 w 349"/>
                <a:gd name="T87" fmla="*/ 1 h 315"/>
                <a:gd name="T88" fmla="*/ 0 w 349"/>
                <a:gd name="T89" fmla="*/ 1 h 315"/>
                <a:gd name="T90" fmla="*/ 0 w 349"/>
                <a:gd name="T91" fmla="*/ 2 h 315"/>
                <a:gd name="T92" fmla="*/ 0 w 349"/>
                <a:gd name="T93" fmla="*/ 3 h 315"/>
                <a:gd name="T94" fmla="*/ 0 w 349"/>
                <a:gd name="T95" fmla="*/ 3 h 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9"/>
                <a:gd name="T145" fmla="*/ 0 h 315"/>
                <a:gd name="T146" fmla="*/ 349 w 349"/>
                <a:gd name="T147" fmla="*/ 315 h 3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9" h="315">
                  <a:moveTo>
                    <a:pt x="91" y="315"/>
                  </a:moveTo>
                  <a:lnTo>
                    <a:pt x="96" y="290"/>
                  </a:lnTo>
                  <a:lnTo>
                    <a:pt x="103" y="277"/>
                  </a:lnTo>
                  <a:lnTo>
                    <a:pt x="116" y="267"/>
                  </a:lnTo>
                  <a:lnTo>
                    <a:pt x="134" y="257"/>
                  </a:lnTo>
                  <a:lnTo>
                    <a:pt x="149" y="250"/>
                  </a:lnTo>
                  <a:lnTo>
                    <a:pt x="164" y="240"/>
                  </a:lnTo>
                  <a:lnTo>
                    <a:pt x="171" y="231"/>
                  </a:lnTo>
                  <a:lnTo>
                    <a:pt x="175" y="219"/>
                  </a:lnTo>
                  <a:lnTo>
                    <a:pt x="176" y="200"/>
                  </a:lnTo>
                  <a:lnTo>
                    <a:pt x="178" y="189"/>
                  </a:lnTo>
                  <a:lnTo>
                    <a:pt x="181" y="181"/>
                  </a:lnTo>
                  <a:lnTo>
                    <a:pt x="190" y="170"/>
                  </a:lnTo>
                  <a:lnTo>
                    <a:pt x="205" y="159"/>
                  </a:lnTo>
                  <a:lnTo>
                    <a:pt x="221" y="150"/>
                  </a:lnTo>
                  <a:lnTo>
                    <a:pt x="243" y="142"/>
                  </a:lnTo>
                  <a:lnTo>
                    <a:pt x="263" y="133"/>
                  </a:lnTo>
                  <a:lnTo>
                    <a:pt x="282" y="122"/>
                  </a:lnTo>
                  <a:lnTo>
                    <a:pt x="292" y="113"/>
                  </a:lnTo>
                  <a:lnTo>
                    <a:pt x="301" y="99"/>
                  </a:lnTo>
                  <a:lnTo>
                    <a:pt x="308" y="81"/>
                  </a:lnTo>
                  <a:lnTo>
                    <a:pt x="317" y="58"/>
                  </a:lnTo>
                  <a:lnTo>
                    <a:pt x="325" y="42"/>
                  </a:lnTo>
                  <a:lnTo>
                    <a:pt x="334" y="31"/>
                  </a:lnTo>
                  <a:lnTo>
                    <a:pt x="341" y="24"/>
                  </a:lnTo>
                  <a:lnTo>
                    <a:pt x="349" y="19"/>
                  </a:lnTo>
                  <a:lnTo>
                    <a:pt x="335" y="17"/>
                  </a:lnTo>
                  <a:lnTo>
                    <a:pt x="326" y="24"/>
                  </a:lnTo>
                  <a:lnTo>
                    <a:pt x="318" y="34"/>
                  </a:lnTo>
                  <a:lnTo>
                    <a:pt x="311" y="47"/>
                  </a:lnTo>
                  <a:lnTo>
                    <a:pt x="304" y="65"/>
                  </a:lnTo>
                  <a:lnTo>
                    <a:pt x="295" y="83"/>
                  </a:lnTo>
                  <a:lnTo>
                    <a:pt x="286" y="97"/>
                  </a:lnTo>
                  <a:lnTo>
                    <a:pt x="276" y="108"/>
                  </a:lnTo>
                  <a:lnTo>
                    <a:pt x="267" y="113"/>
                  </a:lnTo>
                  <a:lnTo>
                    <a:pt x="265" y="99"/>
                  </a:lnTo>
                  <a:lnTo>
                    <a:pt x="259" y="87"/>
                  </a:lnTo>
                  <a:lnTo>
                    <a:pt x="251" y="75"/>
                  </a:lnTo>
                  <a:lnTo>
                    <a:pt x="245" y="62"/>
                  </a:lnTo>
                  <a:lnTo>
                    <a:pt x="239" y="48"/>
                  </a:lnTo>
                  <a:lnTo>
                    <a:pt x="237" y="34"/>
                  </a:lnTo>
                  <a:lnTo>
                    <a:pt x="234" y="20"/>
                  </a:lnTo>
                  <a:lnTo>
                    <a:pt x="233" y="15"/>
                  </a:lnTo>
                  <a:lnTo>
                    <a:pt x="233" y="8"/>
                  </a:lnTo>
                  <a:lnTo>
                    <a:pt x="236" y="2"/>
                  </a:lnTo>
                  <a:lnTo>
                    <a:pt x="229" y="0"/>
                  </a:lnTo>
                  <a:lnTo>
                    <a:pt x="225" y="8"/>
                  </a:lnTo>
                  <a:lnTo>
                    <a:pt x="225" y="15"/>
                  </a:lnTo>
                  <a:lnTo>
                    <a:pt x="225" y="21"/>
                  </a:lnTo>
                  <a:lnTo>
                    <a:pt x="228" y="35"/>
                  </a:lnTo>
                  <a:lnTo>
                    <a:pt x="231" y="51"/>
                  </a:lnTo>
                  <a:lnTo>
                    <a:pt x="233" y="65"/>
                  </a:lnTo>
                  <a:lnTo>
                    <a:pt x="238" y="79"/>
                  </a:lnTo>
                  <a:lnTo>
                    <a:pt x="246" y="92"/>
                  </a:lnTo>
                  <a:lnTo>
                    <a:pt x="250" y="102"/>
                  </a:lnTo>
                  <a:lnTo>
                    <a:pt x="250" y="108"/>
                  </a:lnTo>
                  <a:lnTo>
                    <a:pt x="248" y="111"/>
                  </a:lnTo>
                  <a:lnTo>
                    <a:pt x="243" y="115"/>
                  </a:lnTo>
                  <a:lnTo>
                    <a:pt x="231" y="117"/>
                  </a:lnTo>
                  <a:lnTo>
                    <a:pt x="217" y="116"/>
                  </a:lnTo>
                  <a:lnTo>
                    <a:pt x="204" y="116"/>
                  </a:lnTo>
                  <a:lnTo>
                    <a:pt x="195" y="119"/>
                  </a:lnTo>
                  <a:lnTo>
                    <a:pt x="188" y="125"/>
                  </a:lnTo>
                  <a:lnTo>
                    <a:pt x="179" y="130"/>
                  </a:lnTo>
                  <a:lnTo>
                    <a:pt x="167" y="138"/>
                  </a:lnTo>
                  <a:lnTo>
                    <a:pt x="154" y="145"/>
                  </a:lnTo>
                  <a:lnTo>
                    <a:pt x="153" y="136"/>
                  </a:lnTo>
                  <a:lnTo>
                    <a:pt x="148" y="128"/>
                  </a:lnTo>
                  <a:lnTo>
                    <a:pt x="143" y="122"/>
                  </a:lnTo>
                  <a:lnTo>
                    <a:pt x="134" y="117"/>
                  </a:lnTo>
                  <a:lnTo>
                    <a:pt x="124" y="113"/>
                  </a:lnTo>
                  <a:lnTo>
                    <a:pt x="112" y="107"/>
                  </a:lnTo>
                  <a:lnTo>
                    <a:pt x="104" y="99"/>
                  </a:lnTo>
                  <a:lnTo>
                    <a:pt x="99" y="91"/>
                  </a:lnTo>
                  <a:lnTo>
                    <a:pt x="94" y="81"/>
                  </a:lnTo>
                  <a:lnTo>
                    <a:pt x="87" y="83"/>
                  </a:lnTo>
                  <a:lnTo>
                    <a:pt x="90" y="92"/>
                  </a:lnTo>
                  <a:lnTo>
                    <a:pt x="97" y="103"/>
                  </a:lnTo>
                  <a:lnTo>
                    <a:pt x="104" y="111"/>
                  </a:lnTo>
                  <a:lnTo>
                    <a:pt x="116" y="119"/>
                  </a:lnTo>
                  <a:lnTo>
                    <a:pt x="128" y="126"/>
                  </a:lnTo>
                  <a:lnTo>
                    <a:pt x="136" y="132"/>
                  </a:lnTo>
                  <a:lnTo>
                    <a:pt x="142" y="142"/>
                  </a:lnTo>
                  <a:lnTo>
                    <a:pt x="142" y="144"/>
                  </a:lnTo>
                  <a:lnTo>
                    <a:pt x="141" y="147"/>
                  </a:lnTo>
                  <a:lnTo>
                    <a:pt x="130" y="150"/>
                  </a:lnTo>
                  <a:lnTo>
                    <a:pt x="114" y="153"/>
                  </a:lnTo>
                  <a:lnTo>
                    <a:pt x="102" y="156"/>
                  </a:lnTo>
                  <a:lnTo>
                    <a:pt x="93" y="161"/>
                  </a:lnTo>
                  <a:lnTo>
                    <a:pt x="87" y="167"/>
                  </a:lnTo>
                  <a:lnTo>
                    <a:pt x="82" y="177"/>
                  </a:lnTo>
                  <a:lnTo>
                    <a:pt x="79" y="192"/>
                  </a:lnTo>
                  <a:lnTo>
                    <a:pt x="78" y="167"/>
                  </a:lnTo>
                  <a:lnTo>
                    <a:pt x="76" y="162"/>
                  </a:lnTo>
                  <a:lnTo>
                    <a:pt x="74" y="155"/>
                  </a:lnTo>
                  <a:lnTo>
                    <a:pt x="67" y="145"/>
                  </a:lnTo>
                  <a:lnTo>
                    <a:pt x="58" y="130"/>
                  </a:lnTo>
                  <a:lnTo>
                    <a:pt x="54" y="110"/>
                  </a:lnTo>
                  <a:lnTo>
                    <a:pt x="54" y="91"/>
                  </a:lnTo>
                  <a:lnTo>
                    <a:pt x="55" y="74"/>
                  </a:lnTo>
                  <a:lnTo>
                    <a:pt x="55" y="71"/>
                  </a:lnTo>
                  <a:lnTo>
                    <a:pt x="57" y="49"/>
                  </a:lnTo>
                  <a:lnTo>
                    <a:pt x="60" y="37"/>
                  </a:lnTo>
                  <a:lnTo>
                    <a:pt x="65" y="26"/>
                  </a:lnTo>
                  <a:lnTo>
                    <a:pt x="71" y="17"/>
                  </a:lnTo>
                  <a:lnTo>
                    <a:pt x="58" y="21"/>
                  </a:lnTo>
                  <a:lnTo>
                    <a:pt x="54" y="29"/>
                  </a:lnTo>
                  <a:lnTo>
                    <a:pt x="50" y="39"/>
                  </a:lnTo>
                  <a:lnTo>
                    <a:pt x="47" y="53"/>
                  </a:lnTo>
                  <a:lnTo>
                    <a:pt x="45" y="71"/>
                  </a:lnTo>
                  <a:lnTo>
                    <a:pt x="45" y="82"/>
                  </a:lnTo>
                  <a:lnTo>
                    <a:pt x="43" y="97"/>
                  </a:lnTo>
                  <a:lnTo>
                    <a:pt x="43" y="113"/>
                  </a:lnTo>
                  <a:lnTo>
                    <a:pt x="42" y="125"/>
                  </a:lnTo>
                  <a:lnTo>
                    <a:pt x="37" y="142"/>
                  </a:lnTo>
                  <a:lnTo>
                    <a:pt x="30" y="130"/>
                  </a:lnTo>
                  <a:lnTo>
                    <a:pt x="23" y="118"/>
                  </a:lnTo>
                  <a:lnTo>
                    <a:pt x="20" y="107"/>
                  </a:lnTo>
                  <a:lnTo>
                    <a:pt x="18" y="93"/>
                  </a:lnTo>
                  <a:lnTo>
                    <a:pt x="18" y="77"/>
                  </a:lnTo>
                  <a:lnTo>
                    <a:pt x="18" y="65"/>
                  </a:lnTo>
                  <a:lnTo>
                    <a:pt x="19" y="60"/>
                  </a:lnTo>
                  <a:lnTo>
                    <a:pt x="20" y="42"/>
                  </a:lnTo>
                  <a:lnTo>
                    <a:pt x="22" y="34"/>
                  </a:lnTo>
                  <a:lnTo>
                    <a:pt x="7" y="34"/>
                  </a:lnTo>
                  <a:lnTo>
                    <a:pt x="6" y="48"/>
                  </a:lnTo>
                  <a:lnTo>
                    <a:pt x="3" y="62"/>
                  </a:lnTo>
                  <a:lnTo>
                    <a:pt x="1" y="80"/>
                  </a:lnTo>
                  <a:lnTo>
                    <a:pt x="0" y="96"/>
                  </a:lnTo>
                  <a:lnTo>
                    <a:pt x="3" y="117"/>
                  </a:lnTo>
                  <a:lnTo>
                    <a:pt x="9" y="135"/>
                  </a:lnTo>
                  <a:lnTo>
                    <a:pt x="17" y="154"/>
                  </a:lnTo>
                  <a:lnTo>
                    <a:pt x="23" y="170"/>
                  </a:lnTo>
                  <a:lnTo>
                    <a:pt x="26" y="187"/>
                  </a:lnTo>
                  <a:lnTo>
                    <a:pt x="28" y="207"/>
                  </a:lnTo>
                  <a:lnTo>
                    <a:pt x="25" y="229"/>
                  </a:lnTo>
                  <a:lnTo>
                    <a:pt x="21" y="245"/>
                  </a:lnTo>
                  <a:lnTo>
                    <a:pt x="13" y="262"/>
                  </a:lnTo>
                  <a:lnTo>
                    <a:pt x="5" y="271"/>
                  </a:lnTo>
                  <a:lnTo>
                    <a:pt x="91" y="315"/>
                  </a:lnTo>
                  <a:close/>
                </a:path>
              </a:pathLst>
            </a:custGeom>
            <a:solidFill>
              <a:srgbClr val="008080"/>
            </a:solidFill>
            <a:ln w="0">
              <a:solidFill>
                <a:srgbClr val="800000"/>
              </a:solidFill>
              <a:round/>
              <a:headEnd/>
              <a:tailEnd/>
            </a:ln>
          </p:spPr>
          <p:txBody>
            <a:bodyPr/>
            <a:lstStyle/>
            <a:p>
              <a:endParaRPr lang="en-US"/>
            </a:p>
          </p:txBody>
        </p:sp>
        <p:sp>
          <p:nvSpPr>
            <p:cNvPr id="29322" name="Freeform 54"/>
            <p:cNvSpPr>
              <a:spLocks/>
            </p:cNvSpPr>
            <p:nvPr/>
          </p:nvSpPr>
          <p:spPr bwMode="auto">
            <a:xfrm>
              <a:off x="1160" y="1367"/>
              <a:ext cx="101" cy="160"/>
            </a:xfrm>
            <a:custGeom>
              <a:avLst/>
              <a:gdLst>
                <a:gd name="T0" fmla="*/ 1 w 304"/>
                <a:gd name="T1" fmla="*/ 1 h 479"/>
                <a:gd name="T2" fmla="*/ 1 w 304"/>
                <a:gd name="T3" fmla="*/ 1 h 479"/>
                <a:gd name="T4" fmla="*/ 1 w 304"/>
                <a:gd name="T5" fmla="*/ 1 h 479"/>
                <a:gd name="T6" fmla="*/ 1 w 304"/>
                <a:gd name="T7" fmla="*/ 2 h 479"/>
                <a:gd name="T8" fmla="*/ 1 w 304"/>
                <a:gd name="T9" fmla="*/ 2 h 479"/>
                <a:gd name="T10" fmla="*/ 1 w 304"/>
                <a:gd name="T11" fmla="*/ 2 h 479"/>
                <a:gd name="T12" fmla="*/ 1 w 304"/>
                <a:gd name="T13" fmla="*/ 3 h 479"/>
                <a:gd name="T14" fmla="*/ 1 w 304"/>
                <a:gd name="T15" fmla="*/ 3 h 479"/>
                <a:gd name="T16" fmla="*/ 1 w 304"/>
                <a:gd name="T17" fmla="*/ 4 h 479"/>
                <a:gd name="T18" fmla="*/ 1 w 304"/>
                <a:gd name="T19" fmla="*/ 4 h 479"/>
                <a:gd name="T20" fmla="*/ 1 w 304"/>
                <a:gd name="T21" fmla="*/ 5 h 479"/>
                <a:gd name="T22" fmla="*/ 1 w 304"/>
                <a:gd name="T23" fmla="*/ 5 h 479"/>
                <a:gd name="T24" fmla="*/ 0 w 304"/>
                <a:gd name="T25" fmla="*/ 5 h 479"/>
                <a:gd name="T26" fmla="*/ 0 w 304"/>
                <a:gd name="T27" fmla="*/ 6 h 479"/>
                <a:gd name="T28" fmla="*/ 1 w 304"/>
                <a:gd name="T29" fmla="*/ 6 h 479"/>
                <a:gd name="T30" fmla="*/ 1 w 304"/>
                <a:gd name="T31" fmla="*/ 6 h 479"/>
                <a:gd name="T32" fmla="*/ 1 w 304"/>
                <a:gd name="T33" fmla="*/ 6 h 479"/>
                <a:gd name="T34" fmla="*/ 2 w 304"/>
                <a:gd name="T35" fmla="*/ 6 h 479"/>
                <a:gd name="T36" fmla="*/ 2 w 304"/>
                <a:gd name="T37" fmla="*/ 6 h 479"/>
                <a:gd name="T38" fmla="*/ 2 w 304"/>
                <a:gd name="T39" fmla="*/ 6 h 479"/>
                <a:gd name="T40" fmla="*/ 2 w 304"/>
                <a:gd name="T41" fmla="*/ 6 h 479"/>
                <a:gd name="T42" fmla="*/ 2 w 304"/>
                <a:gd name="T43" fmla="*/ 6 h 479"/>
                <a:gd name="T44" fmla="*/ 2 w 304"/>
                <a:gd name="T45" fmla="*/ 5 h 479"/>
                <a:gd name="T46" fmla="*/ 3 w 304"/>
                <a:gd name="T47" fmla="*/ 5 h 479"/>
                <a:gd name="T48" fmla="*/ 3 w 304"/>
                <a:gd name="T49" fmla="*/ 5 h 479"/>
                <a:gd name="T50" fmla="*/ 4 w 304"/>
                <a:gd name="T51" fmla="*/ 6 h 479"/>
                <a:gd name="T52" fmla="*/ 3 w 304"/>
                <a:gd name="T53" fmla="*/ 5 h 479"/>
                <a:gd name="T54" fmla="*/ 3 w 304"/>
                <a:gd name="T55" fmla="*/ 5 h 479"/>
                <a:gd name="T56" fmla="*/ 3 w 304"/>
                <a:gd name="T57" fmla="*/ 5 h 479"/>
                <a:gd name="T58" fmla="*/ 3 w 304"/>
                <a:gd name="T59" fmla="*/ 4 h 479"/>
                <a:gd name="T60" fmla="*/ 2 w 304"/>
                <a:gd name="T61" fmla="*/ 3 h 479"/>
                <a:gd name="T62" fmla="*/ 2 w 304"/>
                <a:gd name="T63" fmla="*/ 3 h 479"/>
                <a:gd name="T64" fmla="*/ 2 w 304"/>
                <a:gd name="T65" fmla="*/ 2 h 479"/>
                <a:gd name="T66" fmla="*/ 2 w 304"/>
                <a:gd name="T67" fmla="*/ 2 h 479"/>
                <a:gd name="T68" fmla="*/ 2 w 304"/>
                <a:gd name="T69" fmla="*/ 1 h 479"/>
                <a:gd name="T70" fmla="*/ 2 w 304"/>
                <a:gd name="T71" fmla="*/ 1 h 479"/>
                <a:gd name="T72" fmla="*/ 3 w 304"/>
                <a:gd name="T73" fmla="*/ 1 h 479"/>
                <a:gd name="T74" fmla="*/ 1 w 304"/>
                <a:gd name="T75" fmla="*/ 0 h 4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479"/>
                <a:gd name="T116" fmla="*/ 304 w 304"/>
                <a:gd name="T117" fmla="*/ 479 h 4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479">
                  <a:moveTo>
                    <a:pt x="88" y="28"/>
                  </a:moveTo>
                  <a:lnTo>
                    <a:pt x="93" y="41"/>
                  </a:lnTo>
                  <a:lnTo>
                    <a:pt x="94" y="54"/>
                  </a:lnTo>
                  <a:lnTo>
                    <a:pt x="91" y="66"/>
                  </a:lnTo>
                  <a:lnTo>
                    <a:pt x="83" y="79"/>
                  </a:lnTo>
                  <a:lnTo>
                    <a:pt x="74" y="93"/>
                  </a:lnTo>
                  <a:lnTo>
                    <a:pt x="68" y="109"/>
                  </a:lnTo>
                  <a:lnTo>
                    <a:pt x="66" y="129"/>
                  </a:lnTo>
                  <a:lnTo>
                    <a:pt x="66" y="145"/>
                  </a:lnTo>
                  <a:lnTo>
                    <a:pt x="71" y="162"/>
                  </a:lnTo>
                  <a:lnTo>
                    <a:pt x="74" y="174"/>
                  </a:lnTo>
                  <a:lnTo>
                    <a:pt x="73" y="184"/>
                  </a:lnTo>
                  <a:lnTo>
                    <a:pt x="67" y="198"/>
                  </a:lnTo>
                  <a:lnTo>
                    <a:pt x="63" y="214"/>
                  </a:lnTo>
                  <a:lnTo>
                    <a:pt x="62" y="230"/>
                  </a:lnTo>
                  <a:lnTo>
                    <a:pt x="63" y="254"/>
                  </a:lnTo>
                  <a:lnTo>
                    <a:pt x="62" y="275"/>
                  </a:lnTo>
                  <a:lnTo>
                    <a:pt x="62" y="291"/>
                  </a:lnTo>
                  <a:lnTo>
                    <a:pt x="66" y="312"/>
                  </a:lnTo>
                  <a:lnTo>
                    <a:pt x="69" y="329"/>
                  </a:lnTo>
                  <a:lnTo>
                    <a:pt x="71" y="350"/>
                  </a:lnTo>
                  <a:lnTo>
                    <a:pt x="70" y="379"/>
                  </a:lnTo>
                  <a:lnTo>
                    <a:pt x="66" y="400"/>
                  </a:lnTo>
                  <a:lnTo>
                    <a:pt x="59" y="415"/>
                  </a:lnTo>
                  <a:lnTo>
                    <a:pt x="49" y="429"/>
                  </a:lnTo>
                  <a:lnTo>
                    <a:pt x="35" y="438"/>
                  </a:lnTo>
                  <a:lnTo>
                    <a:pt x="0" y="458"/>
                  </a:lnTo>
                  <a:lnTo>
                    <a:pt x="18" y="453"/>
                  </a:lnTo>
                  <a:lnTo>
                    <a:pt x="37" y="452"/>
                  </a:lnTo>
                  <a:lnTo>
                    <a:pt x="58" y="453"/>
                  </a:lnTo>
                  <a:lnTo>
                    <a:pt x="77" y="457"/>
                  </a:lnTo>
                  <a:lnTo>
                    <a:pt x="95" y="462"/>
                  </a:lnTo>
                  <a:lnTo>
                    <a:pt x="110" y="464"/>
                  </a:lnTo>
                  <a:lnTo>
                    <a:pt x="121" y="462"/>
                  </a:lnTo>
                  <a:lnTo>
                    <a:pt x="129" y="456"/>
                  </a:lnTo>
                  <a:lnTo>
                    <a:pt x="137" y="445"/>
                  </a:lnTo>
                  <a:lnTo>
                    <a:pt x="146" y="425"/>
                  </a:lnTo>
                  <a:lnTo>
                    <a:pt x="141" y="445"/>
                  </a:lnTo>
                  <a:lnTo>
                    <a:pt x="139" y="459"/>
                  </a:lnTo>
                  <a:lnTo>
                    <a:pt x="137" y="475"/>
                  </a:lnTo>
                  <a:lnTo>
                    <a:pt x="137" y="479"/>
                  </a:lnTo>
                  <a:lnTo>
                    <a:pt x="145" y="470"/>
                  </a:lnTo>
                  <a:lnTo>
                    <a:pt x="153" y="458"/>
                  </a:lnTo>
                  <a:lnTo>
                    <a:pt x="163" y="447"/>
                  </a:lnTo>
                  <a:lnTo>
                    <a:pt x="178" y="438"/>
                  </a:lnTo>
                  <a:lnTo>
                    <a:pt x="191" y="434"/>
                  </a:lnTo>
                  <a:lnTo>
                    <a:pt x="212" y="432"/>
                  </a:lnTo>
                  <a:lnTo>
                    <a:pt x="230" y="433"/>
                  </a:lnTo>
                  <a:lnTo>
                    <a:pt x="250" y="434"/>
                  </a:lnTo>
                  <a:lnTo>
                    <a:pt x="266" y="437"/>
                  </a:lnTo>
                  <a:lnTo>
                    <a:pt x="287" y="442"/>
                  </a:lnTo>
                  <a:lnTo>
                    <a:pt x="304" y="445"/>
                  </a:lnTo>
                  <a:lnTo>
                    <a:pt x="287" y="437"/>
                  </a:lnTo>
                  <a:lnTo>
                    <a:pt x="273" y="426"/>
                  </a:lnTo>
                  <a:lnTo>
                    <a:pt x="265" y="419"/>
                  </a:lnTo>
                  <a:lnTo>
                    <a:pt x="260" y="412"/>
                  </a:lnTo>
                  <a:lnTo>
                    <a:pt x="248" y="389"/>
                  </a:lnTo>
                  <a:lnTo>
                    <a:pt x="240" y="367"/>
                  </a:lnTo>
                  <a:lnTo>
                    <a:pt x="234" y="345"/>
                  </a:lnTo>
                  <a:lnTo>
                    <a:pt x="226" y="323"/>
                  </a:lnTo>
                  <a:lnTo>
                    <a:pt x="215" y="304"/>
                  </a:lnTo>
                  <a:lnTo>
                    <a:pt x="200" y="279"/>
                  </a:lnTo>
                  <a:lnTo>
                    <a:pt x="179" y="250"/>
                  </a:lnTo>
                  <a:lnTo>
                    <a:pt x="160" y="218"/>
                  </a:lnTo>
                  <a:lnTo>
                    <a:pt x="158" y="197"/>
                  </a:lnTo>
                  <a:lnTo>
                    <a:pt x="158" y="178"/>
                  </a:lnTo>
                  <a:lnTo>
                    <a:pt x="160" y="160"/>
                  </a:lnTo>
                  <a:lnTo>
                    <a:pt x="164" y="143"/>
                  </a:lnTo>
                  <a:lnTo>
                    <a:pt x="172" y="126"/>
                  </a:lnTo>
                  <a:lnTo>
                    <a:pt x="183" y="111"/>
                  </a:lnTo>
                  <a:lnTo>
                    <a:pt x="191" y="99"/>
                  </a:lnTo>
                  <a:lnTo>
                    <a:pt x="195" y="87"/>
                  </a:lnTo>
                  <a:lnTo>
                    <a:pt x="201" y="62"/>
                  </a:lnTo>
                  <a:lnTo>
                    <a:pt x="207" y="43"/>
                  </a:lnTo>
                  <a:lnTo>
                    <a:pt x="121" y="0"/>
                  </a:lnTo>
                  <a:lnTo>
                    <a:pt x="88" y="28"/>
                  </a:lnTo>
                  <a:close/>
                </a:path>
              </a:pathLst>
            </a:custGeom>
            <a:solidFill>
              <a:srgbClr val="008080"/>
            </a:solidFill>
            <a:ln w="0">
              <a:solidFill>
                <a:srgbClr val="800000"/>
              </a:solidFill>
              <a:round/>
              <a:headEnd/>
              <a:tailEnd/>
            </a:ln>
          </p:spPr>
          <p:txBody>
            <a:bodyPr/>
            <a:lstStyle/>
            <a:p>
              <a:endParaRPr lang="en-US"/>
            </a:p>
          </p:txBody>
        </p:sp>
        <p:sp>
          <p:nvSpPr>
            <p:cNvPr id="29323" name="Freeform 55"/>
            <p:cNvSpPr>
              <a:spLocks/>
            </p:cNvSpPr>
            <p:nvPr/>
          </p:nvSpPr>
          <p:spPr bwMode="auto">
            <a:xfrm>
              <a:off x="972" y="1276"/>
              <a:ext cx="228" cy="101"/>
            </a:xfrm>
            <a:custGeom>
              <a:avLst/>
              <a:gdLst>
                <a:gd name="T0" fmla="*/ 7 w 684"/>
                <a:gd name="T1" fmla="*/ 3 h 302"/>
                <a:gd name="T2" fmla="*/ 6 w 684"/>
                <a:gd name="T3" fmla="*/ 3 h 302"/>
                <a:gd name="T4" fmla="*/ 5 w 684"/>
                <a:gd name="T5" fmla="*/ 2 h 302"/>
                <a:gd name="T6" fmla="*/ 5 w 684"/>
                <a:gd name="T7" fmla="*/ 2 h 302"/>
                <a:gd name="T8" fmla="*/ 4 w 684"/>
                <a:gd name="T9" fmla="*/ 2 h 302"/>
                <a:gd name="T10" fmla="*/ 2 w 684"/>
                <a:gd name="T11" fmla="*/ 2 h 302"/>
                <a:gd name="T12" fmla="*/ 2 w 684"/>
                <a:gd name="T13" fmla="*/ 2 h 302"/>
                <a:gd name="T14" fmla="*/ 1 w 684"/>
                <a:gd name="T15" fmla="*/ 1 h 302"/>
                <a:gd name="T16" fmla="*/ 0 w 684"/>
                <a:gd name="T17" fmla="*/ 1 h 302"/>
                <a:gd name="T18" fmla="*/ 0 w 684"/>
                <a:gd name="T19" fmla="*/ 1 h 302"/>
                <a:gd name="T20" fmla="*/ 1 w 684"/>
                <a:gd name="T21" fmla="*/ 1 h 302"/>
                <a:gd name="T22" fmla="*/ 1 w 684"/>
                <a:gd name="T23" fmla="*/ 1 h 302"/>
                <a:gd name="T24" fmla="*/ 1 w 684"/>
                <a:gd name="T25" fmla="*/ 0 h 302"/>
                <a:gd name="T26" fmla="*/ 1 w 684"/>
                <a:gd name="T27" fmla="*/ 1 h 302"/>
                <a:gd name="T28" fmla="*/ 2 w 684"/>
                <a:gd name="T29" fmla="*/ 1 h 302"/>
                <a:gd name="T30" fmla="*/ 2 w 684"/>
                <a:gd name="T31" fmla="*/ 1 h 302"/>
                <a:gd name="T32" fmla="*/ 2 w 684"/>
                <a:gd name="T33" fmla="*/ 1 h 302"/>
                <a:gd name="T34" fmla="*/ 2 w 684"/>
                <a:gd name="T35" fmla="*/ 0 h 302"/>
                <a:gd name="T36" fmla="*/ 2 w 684"/>
                <a:gd name="T37" fmla="*/ 1 h 302"/>
                <a:gd name="T38" fmla="*/ 3 w 684"/>
                <a:gd name="T39" fmla="*/ 1 h 302"/>
                <a:gd name="T40" fmla="*/ 3 w 684"/>
                <a:gd name="T41" fmla="*/ 1 h 302"/>
                <a:gd name="T42" fmla="*/ 4 w 684"/>
                <a:gd name="T43" fmla="*/ 1 h 302"/>
                <a:gd name="T44" fmla="*/ 4 w 684"/>
                <a:gd name="T45" fmla="*/ 1 h 302"/>
                <a:gd name="T46" fmla="*/ 3 w 684"/>
                <a:gd name="T47" fmla="*/ 0 h 302"/>
                <a:gd name="T48" fmla="*/ 3 w 684"/>
                <a:gd name="T49" fmla="*/ 0 h 302"/>
                <a:gd name="T50" fmla="*/ 3 w 684"/>
                <a:gd name="T51" fmla="*/ 0 h 302"/>
                <a:gd name="T52" fmla="*/ 4 w 684"/>
                <a:gd name="T53" fmla="*/ 1 h 302"/>
                <a:gd name="T54" fmla="*/ 4 w 684"/>
                <a:gd name="T55" fmla="*/ 1 h 302"/>
                <a:gd name="T56" fmla="*/ 5 w 684"/>
                <a:gd name="T57" fmla="*/ 1 h 302"/>
                <a:gd name="T58" fmla="*/ 5 w 684"/>
                <a:gd name="T59" fmla="*/ 0 h 302"/>
                <a:gd name="T60" fmla="*/ 5 w 684"/>
                <a:gd name="T61" fmla="*/ 1 h 302"/>
                <a:gd name="T62" fmla="*/ 5 w 684"/>
                <a:gd name="T63" fmla="*/ 1 h 302"/>
                <a:gd name="T64" fmla="*/ 6 w 684"/>
                <a:gd name="T65" fmla="*/ 2 h 302"/>
                <a:gd name="T66" fmla="*/ 6 w 684"/>
                <a:gd name="T67" fmla="*/ 2 h 302"/>
                <a:gd name="T68" fmla="*/ 7 w 684"/>
                <a:gd name="T69" fmla="*/ 2 h 302"/>
                <a:gd name="T70" fmla="*/ 8 w 684"/>
                <a:gd name="T71" fmla="*/ 3 h 302"/>
                <a:gd name="T72" fmla="*/ 7 w 684"/>
                <a:gd name="T73" fmla="*/ 2 h 302"/>
                <a:gd name="T74" fmla="*/ 7 w 684"/>
                <a:gd name="T75" fmla="*/ 1 h 302"/>
                <a:gd name="T76" fmla="*/ 7 w 684"/>
                <a:gd name="T77" fmla="*/ 1 h 302"/>
                <a:gd name="T78" fmla="*/ 7 w 684"/>
                <a:gd name="T79" fmla="*/ 0 h 302"/>
                <a:gd name="T80" fmla="*/ 7 w 684"/>
                <a:gd name="T81" fmla="*/ 1 h 302"/>
                <a:gd name="T82" fmla="*/ 7 w 684"/>
                <a:gd name="T83" fmla="*/ 1 h 302"/>
                <a:gd name="T84" fmla="*/ 7 w 684"/>
                <a:gd name="T85" fmla="*/ 1 h 302"/>
                <a:gd name="T86" fmla="*/ 8 w 684"/>
                <a:gd name="T87" fmla="*/ 1 h 302"/>
                <a:gd name="T88" fmla="*/ 7 w 684"/>
                <a:gd name="T89" fmla="*/ 1 h 302"/>
                <a:gd name="T90" fmla="*/ 7 w 684"/>
                <a:gd name="T91" fmla="*/ 2 h 302"/>
                <a:gd name="T92" fmla="*/ 8 w 684"/>
                <a:gd name="T93" fmla="*/ 3 h 302"/>
                <a:gd name="T94" fmla="*/ 8 w 684"/>
                <a:gd name="T95" fmla="*/ 3 h 3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84"/>
                <a:gd name="T145" fmla="*/ 0 h 302"/>
                <a:gd name="T146" fmla="*/ 684 w 684"/>
                <a:gd name="T147" fmla="*/ 302 h 3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84" h="302">
                  <a:moveTo>
                    <a:pt x="651" y="302"/>
                  </a:moveTo>
                  <a:lnTo>
                    <a:pt x="641" y="291"/>
                  </a:lnTo>
                  <a:lnTo>
                    <a:pt x="619" y="276"/>
                  </a:lnTo>
                  <a:lnTo>
                    <a:pt x="594" y="262"/>
                  </a:lnTo>
                  <a:lnTo>
                    <a:pt x="567" y="249"/>
                  </a:lnTo>
                  <a:lnTo>
                    <a:pt x="544" y="243"/>
                  </a:lnTo>
                  <a:lnTo>
                    <a:pt x="525" y="240"/>
                  </a:lnTo>
                  <a:lnTo>
                    <a:pt x="504" y="234"/>
                  </a:lnTo>
                  <a:lnTo>
                    <a:pt x="485" y="226"/>
                  </a:lnTo>
                  <a:lnTo>
                    <a:pt x="465" y="217"/>
                  </a:lnTo>
                  <a:lnTo>
                    <a:pt x="454" y="208"/>
                  </a:lnTo>
                  <a:lnTo>
                    <a:pt x="438" y="195"/>
                  </a:lnTo>
                  <a:lnTo>
                    <a:pt x="421" y="178"/>
                  </a:lnTo>
                  <a:lnTo>
                    <a:pt x="404" y="162"/>
                  </a:lnTo>
                  <a:lnTo>
                    <a:pt x="391" y="152"/>
                  </a:lnTo>
                  <a:lnTo>
                    <a:pt x="375" y="145"/>
                  </a:lnTo>
                  <a:lnTo>
                    <a:pt x="358" y="139"/>
                  </a:lnTo>
                  <a:lnTo>
                    <a:pt x="338" y="136"/>
                  </a:lnTo>
                  <a:lnTo>
                    <a:pt x="316" y="134"/>
                  </a:lnTo>
                  <a:lnTo>
                    <a:pt x="296" y="135"/>
                  </a:lnTo>
                  <a:lnTo>
                    <a:pt x="270" y="138"/>
                  </a:lnTo>
                  <a:lnTo>
                    <a:pt x="246" y="140"/>
                  </a:lnTo>
                  <a:lnTo>
                    <a:pt x="224" y="145"/>
                  </a:lnTo>
                  <a:lnTo>
                    <a:pt x="200" y="148"/>
                  </a:lnTo>
                  <a:lnTo>
                    <a:pt x="178" y="148"/>
                  </a:lnTo>
                  <a:lnTo>
                    <a:pt x="157" y="145"/>
                  </a:lnTo>
                  <a:lnTo>
                    <a:pt x="141" y="139"/>
                  </a:lnTo>
                  <a:lnTo>
                    <a:pt x="123" y="129"/>
                  </a:lnTo>
                  <a:lnTo>
                    <a:pt x="109" y="117"/>
                  </a:lnTo>
                  <a:lnTo>
                    <a:pt x="94" y="106"/>
                  </a:lnTo>
                  <a:lnTo>
                    <a:pt x="80" y="97"/>
                  </a:lnTo>
                  <a:lnTo>
                    <a:pt x="64" y="91"/>
                  </a:lnTo>
                  <a:lnTo>
                    <a:pt x="46" y="86"/>
                  </a:lnTo>
                  <a:lnTo>
                    <a:pt x="26" y="80"/>
                  </a:lnTo>
                  <a:lnTo>
                    <a:pt x="14" y="76"/>
                  </a:lnTo>
                  <a:lnTo>
                    <a:pt x="9" y="71"/>
                  </a:lnTo>
                  <a:lnTo>
                    <a:pt x="5" y="65"/>
                  </a:lnTo>
                  <a:lnTo>
                    <a:pt x="0" y="52"/>
                  </a:lnTo>
                  <a:lnTo>
                    <a:pt x="8" y="50"/>
                  </a:lnTo>
                  <a:lnTo>
                    <a:pt x="10" y="60"/>
                  </a:lnTo>
                  <a:lnTo>
                    <a:pt x="16" y="66"/>
                  </a:lnTo>
                  <a:lnTo>
                    <a:pt x="24" y="71"/>
                  </a:lnTo>
                  <a:lnTo>
                    <a:pt x="45" y="77"/>
                  </a:lnTo>
                  <a:lnTo>
                    <a:pt x="69" y="84"/>
                  </a:lnTo>
                  <a:lnTo>
                    <a:pt x="87" y="87"/>
                  </a:lnTo>
                  <a:lnTo>
                    <a:pt x="92" y="90"/>
                  </a:lnTo>
                  <a:lnTo>
                    <a:pt x="90" y="78"/>
                  </a:lnTo>
                  <a:lnTo>
                    <a:pt x="90" y="66"/>
                  </a:lnTo>
                  <a:lnTo>
                    <a:pt x="90" y="50"/>
                  </a:lnTo>
                  <a:lnTo>
                    <a:pt x="92" y="32"/>
                  </a:lnTo>
                  <a:lnTo>
                    <a:pt x="92" y="19"/>
                  </a:lnTo>
                  <a:lnTo>
                    <a:pt x="99" y="19"/>
                  </a:lnTo>
                  <a:lnTo>
                    <a:pt x="98" y="30"/>
                  </a:lnTo>
                  <a:lnTo>
                    <a:pt x="98" y="49"/>
                  </a:lnTo>
                  <a:lnTo>
                    <a:pt x="99" y="67"/>
                  </a:lnTo>
                  <a:lnTo>
                    <a:pt x="104" y="83"/>
                  </a:lnTo>
                  <a:lnTo>
                    <a:pt x="111" y="90"/>
                  </a:lnTo>
                  <a:lnTo>
                    <a:pt x="118" y="96"/>
                  </a:lnTo>
                  <a:lnTo>
                    <a:pt x="130" y="102"/>
                  </a:lnTo>
                  <a:lnTo>
                    <a:pt x="142" y="108"/>
                  </a:lnTo>
                  <a:lnTo>
                    <a:pt x="157" y="112"/>
                  </a:lnTo>
                  <a:lnTo>
                    <a:pt x="175" y="116"/>
                  </a:lnTo>
                  <a:lnTo>
                    <a:pt x="188" y="116"/>
                  </a:lnTo>
                  <a:lnTo>
                    <a:pt x="175" y="107"/>
                  </a:lnTo>
                  <a:lnTo>
                    <a:pt x="160" y="96"/>
                  </a:lnTo>
                  <a:lnTo>
                    <a:pt x="150" y="85"/>
                  </a:lnTo>
                  <a:lnTo>
                    <a:pt x="141" y="71"/>
                  </a:lnTo>
                  <a:lnTo>
                    <a:pt x="136" y="59"/>
                  </a:lnTo>
                  <a:lnTo>
                    <a:pt x="134" y="43"/>
                  </a:lnTo>
                  <a:lnTo>
                    <a:pt x="133" y="32"/>
                  </a:lnTo>
                  <a:lnTo>
                    <a:pt x="134" y="21"/>
                  </a:lnTo>
                  <a:lnTo>
                    <a:pt x="141" y="21"/>
                  </a:lnTo>
                  <a:lnTo>
                    <a:pt x="141" y="29"/>
                  </a:lnTo>
                  <a:lnTo>
                    <a:pt x="142" y="43"/>
                  </a:lnTo>
                  <a:lnTo>
                    <a:pt x="145" y="57"/>
                  </a:lnTo>
                  <a:lnTo>
                    <a:pt x="152" y="69"/>
                  </a:lnTo>
                  <a:lnTo>
                    <a:pt x="161" y="83"/>
                  </a:lnTo>
                  <a:lnTo>
                    <a:pt x="173" y="94"/>
                  </a:lnTo>
                  <a:lnTo>
                    <a:pt x="189" y="102"/>
                  </a:lnTo>
                  <a:lnTo>
                    <a:pt x="205" y="110"/>
                  </a:lnTo>
                  <a:lnTo>
                    <a:pt x="220" y="111"/>
                  </a:lnTo>
                  <a:lnTo>
                    <a:pt x="236" y="107"/>
                  </a:lnTo>
                  <a:lnTo>
                    <a:pt x="255" y="100"/>
                  </a:lnTo>
                  <a:lnTo>
                    <a:pt x="276" y="95"/>
                  </a:lnTo>
                  <a:lnTo>
                    <a:pt x="297" y="90"/>
                  </a:lnTo>
                  <a:lnTo>
                    <a:pt x="313" y="90"/>
                  </a:lnTo>
                  <a:lnTo>
                    <a:pt x="329" y="90"/>
                  </a:lnTo>
                  <a:lnTo>
                    <a:pt x="350" y="95"/>
                  </a:lnTo>
                  <a:lnTo>
                    <a:pt x="329" y="78"/>
                  </a:lnTo>
                  <a:lnTo>
                    <a:pt x="316" y="69"/>
                  </a:lnTo>
                  <a:lnTo>
                    <a:pt x="301" y="62"/>
                  </a:lnTo>
                  <a:lnTo>
                    <a:pt x="288" y="56"/>
                  </a:lnTo>
                  <a:lnTo>
                    <a:pt x="279" y="51"/>
                  </a:lnTo>
                  <a:lnTo>
                    <a:pt x="274" y="46"/>
                  </a:lnTo>
                  <a:lnTo>
                    <a:pt x="272" y="43"/>
                  </a:lnTo>
                  <a:lnTo>
                    <a:pt x="266" y="32"/>
                  </a:lnTo>
                  <a:lnTo>
                    <a:pt x="262" y="22"/>
                  </a:lnTo>
                  <a:lnTo>
                    <a:pt x="258" y="14"/>
                  </a:lnTo>
                  <a:lnTo>
                    <a:pt x="249" y="1"/>
                  </a:lnTo>
                  <a:lnTo>
                    <a:pt x="256" y="0"/>
                  </a:lnTo>
                  <a:lnTo>
                    <a:pt x="263" y="9"/>
                  </a:lnTo>
                  <a:lnTo>
                    <a:pt x="268" y="18"/>
                  </a:lnTo>
                  <a:lnTo>
                    <a:pt x="272" y="27"/>
                  </a:lnTo>
                  <a:lnTo>
                    <a:pt x="276" y="35"/>
                  </a:lnTo>
                  <a:lnTo>
                    <a:pt x="282" y="43"/>
                  </a:lnTo>
                  <a:lnTo>
                    <a:pt x="293" y="49"/>
                  </a:lnTo>
                  <a:lnTo>
                    <a:pt x="308" y="56"/>
                  </a:lnTo>
                  <a:lnTo>
                    <a:pt x="326" y="64"/>
                  </a:lnTo>
                  <a:lnTo>
                    <a:pt x="341" y="74"/>
                  </a:lnTo>
                  <a:lnTo>
                    <a:pt x="355" y="83"/>
                  </a:lnTo>
                  <a:lnTo>
                    <a:pt x="371" y="95"/>
                  </a:lnTo>
                  <a:lnTo>
                    <a:pt x="367" y="78"/>
                  </a:lnTo>
                  <a:lnTo>
                    <a:pt x="364" y="65"/>
                  </a:lnTo>
                  <a:lnTo>
                    <a:pt x="367" y="53"/>
                  </a:lnTo>
                  <a:lnTo>
                    <a:pt x="370" y="40"/>
                  </a:lnTo>
                  <a:lnTo>
                    <a:pt x="371" y="28"/>
                  </a:lnTo>
                  <a:lnTo>
                    <a:pt x="370" y="19"/>
                  </a:lnTo>
                  <a:lnTo>
                    <a:pt x="382" y="22"/>
                  </a:lnTo>
                  <a:lnTo>
                    <a:pt x="382" y="28"/>
                  </a:lnTo>
                  <a:lnTo>
                    <a:pt x="381" y="41"/>
                  </a:lnTo>
                  <a:lnTo>
                    <a:pt x="376" y="57"/>
                  </a:lnTo>
                  <a:lnTo>
                    <a:pt x="376" y="69"/>
                  </a:lnTo>
                  <a:lnTo>
                    <a:pt x="382" y="86"/>
                  </a:lnTo>
                  <a:lnTo>
                    <a:pt x="390" y="101"/>
                  </a:lnTo>
                  <a:lnTo>
                    <a:pt x="397" y="111"/>
                  </a:lnTo>
                  <a:lnTo>
                    <a:pt x="408" y="120"/>
                  </a:lnTo>
                  <a:lnTo>
                    <a:pt x="425" y="125"/>
                  </a:lnTo>
                  <a:lnTo>
                    <a:pt x="455" y="135"/>
                  </a:lnTo>
                  <a:lnTo>
                    <a:pt x="477" y="145"/>
                  </a:lnTo>
                  <a:lnTo>
                    <a:pt x="485" y="151"/>
                  </a:lnTo>
                  <a:lnTo>
                    <a:pt x="494" y="158"/>
                  </a:lnTo>
                  <a:lnTo>
                    <a:pt x="500" y="163"/>
                  </a:lnTo>
                  <a:lnTo>
                    <a:pt x="509" y="166"/>
                  </a:lnTo>
                  <a:lnTo>
                    <a:pt x="540" y="176"/>
                  </a:lnTo>
                  <a:lnTo>
                    <a:pt x="565" y="185"/>
                  </a:lnTo>
                  <a:lnTo>
                    <a:pt x="585" y="193"/>
                  </a:lnTo>
                  <a:lnTo>
                    <a:pt x="608" y="207"/>
                  </a:lnTo>
                  <a:lnTo>
                    <a:pt x="621" y="215"/>
                  </a:lnTo>
                  <a:lnTo>
                    <a:pt x="621" y="211"/>
                  </a:lnTo>
                  <a:lnTo>
                    <a:pt x="617" y="203"/>
                  </a:lnTo>
                  <a:lnTo>
                    <a:pt x="608" y="190"/>
                  </a:lnTo>
                  <a:lnTo>
                    <a:pt x="596" y="178"/>
                  </a:lnTo>
                  <a:lnTo>
                    <a:pt x="584" y="167"/>
                  </a:lnTo>
                  <a:lnTo>
                    <a:pt x="574" y="158"/>
                  </a:lnTo>
                  <a:lnTo>
                    <a:pt x="566" y="148"/>
                  </a:lnTo>
                  <a:lnTo>
                    <a:pt x="561" y="134"/>
                  </a:lnTo>
                  <a:lnTo>
                    <a:pt x="559" y="119"/>
                  </a:lnTo>
                  <a:lnTo>
                    <a:pt x="562" y="102"/>
                  </a:lnTo>
                  <a:lnTo>
                    <a:pt x="566" y="90"/>
                  </a:lnTo>
                  <a:lnTo>
                    <a:pt x="567" y="82"/>
                  </a:lnTo>
                  <a:lnTo>
                    <a:pt x="567" y="75"/>
                  </a:lnTo>
                  <a:lnTo>
                    <a:pt x="565" y="66"/>
                  </a:lnTo>
                  <a:lnTo>
                    <a:pt x="561" y="61"/>
                  </a:lnTo>
                  <a:lnTo>
                    <a:pt x="546" y="49"/>
                  </a:lnTo>
                  <a:lnTo>
                    <a:pt x="531" y="33"/>
                  </a:lnTo>
                  <a:lnTo>
                    <a:pt x="541" y="32"/>
                  </a:lnTo>
                  <a:lnTo>
                    <a:pt x="551" y="41"/>
                  </a:lnTo>
                  <a:lnTo>
                    <a:pt x="562" y="50"/>
                  </a:lnTo>
                  <a:lnTo>
                    <a:pt x="568" y="57"/>
                  </a:lnTo>
                  <a:lnTo>
                    <a:pt x="575" y="66"/>
                  </a:lnTo>
                  <a:lnTo>
                    <a:pt x="578" y="77"/>
                  </a:lnTo>
                  <a:lnTo>
                    <a:pt x="578" y="95"/>
                  </a:lnTo>
                  <a:lnTo>
                    <a:pt x="585" y="82"/>
                  </a:lnTo>
                  <a:lnTo>
                    <a:pt x="593" y="67"/>
                  </a:lnTo>
                  <a:lnTo>
                    <a:pt x="598" y="52"/>
                  </a:lnTo>
                  <a:lnTo>
                    <a:pt x="602" y="41"/>
                  </a:lnTo>
                  <a:lnTo>
                    <a:pt x="607" y="31"/>
                  </a:lnTo>
                  <a:lnTo>
                    <a:pt x="615" y="34"/>
                  </a:lnTo>
                  <a:lnTo>
                    <a:pt x="620" y="40"/>
                  </a:lnTo>
                  <a:lnTo>
                    <a:pt x="615" y="49"/>
                  </a:lnTo>
                  <a:lnTo>
                    <a:pt x="608" y="64"/>
                  </a:lnTo>
                  <a:lnTo>
                    <a:pt x="601" y="80"/>
                  </a:lnTo>
                  <a:lnTo>
                    <a:pt x="594" y="98"/>
                  </a:lnTo>
                  <a:lnTo>
                    <a:pt x="587" y="111"/>
                  </a:lnTo>
                  <a:lnTo>
                    <a:pt x="584" y="123"/>
                  </a:lnTo>
                  <a:lnTo>
                    <a:pt x="584" y="136"/>
                  </a:lnTo>
                  <a:lnTo>
                    <a:pt x="587" y="148"/>
                  </a:lnTo>
                  <a:lnTo>
                    <a:pt x="595" y="159"/>
                  </a:lnTo>
                  <a:lnTo>
                    <a:pt x="607" y="169"/>
                  </a:lnTo>
                  <a:lnTo>
                    <a:pt x="620" y="183"/>
                  </a:lnTo>
                  <a:lnTo>
                    <a:pt x="634" y="198"/>
                  </a:lnTo>
                  <a:lnTo>
                    <a:pt x="646" y="211"/>
                  </a:lnTo>
                  <a:lnTo>
                    <a:pt x="659" y="226"/>
                  </a:lnTo>
                  <a:lnTo>
                    <a:pt x="667" y="238"/>
                  </a:lnTo>
                  <a:lnTo>
                    <a:pt x="674" y="249"/>
                  </a:lnTo>
                  <a:lnTo>
                    <a:pt x="679" y="262"/>
                  </a:lnTo>
                  <a:lnTo>
                    <a:pt x="684" y="274"/>
                  </a:lnTo>
                  <a:lnTo>
                    <a:pt x="651" y="302"/>
                  </a:lnTo>
                  <a:close/>
                </a:path>
              </a:pathLst>
            </a:custGeom>
            <a:solidFill>
              <a:srgbClr val="FFFFFF"/>
            </a:solidFill>
            <a:ln w="0">
              <a:solidFill>
                <a:srgbClr val="FFFFFF"/>
              </a:solidFill>
              <a:round/>
              <a:headEnd/>
              <a:tailEnd/>
            </a:ln>
          </p:spPr>
          <p:txBody>
            <a:bodyPr/>
            <a:lstStyle/>
            <a:p>
              <a:endParaRPr lang="en-US"/>
            </a:p>
          </p:txBody>
        </p:sp>
        <p:sp>
          <p:nvSpPr>
            <p:cNvPr id="29324" name="Freeform 56"/>
            <p:cNvSpPr>
              <a:spLocks/>
            </p:cNvSpPr>
            <p:nvPr/>
          </p:nvSpPr>
          <p:spPr bwMode="auto">
            <a:xfrm>
              <a:off x="1208" y="1427"/>
              <a:ext cx="5" cy="13"/>
            </a:xfrm>
            <a:custGeom>
              <a:avLst/>
              <a:gdLst>
                <a:gd name="T0" fmla="*/ 0 w 14"/>
                <a:gd name="T1" fmla="*/ 0 h 40"/>
                <a:gd name="T2" fmla="*/ 0 w 14"/>
                <a:gd name="T3" fmla="*/ 0 h 40"/>
                <a:gd name="T4" fmla="*/ 0 w 14"/>
                <a:gd name="T5" fmla="*/ 0 h 40"/>
                <a:gd name="T6" fmla="*/ 0 w 14"/>
                <a:gd name="T7" fmla="*/ 0 h 40"/>
                <a:gd name="T8" fmla="*/ 0 w 14"/>
                <a:gd name="T9" fmla="*/ 0 h 40"/>
                <a:gd name="T10" fmla="*/ 0 60000 65536"/>
                <a:gd name="T11" fmla="*/ 0 60000 65536"/>
                <a:gd name="T12" fmla="*/ 0 60000 65536"/>
                <a:gd name="T13" fmla="*/ 0 60000 65536"/>
                <a:gd name="T14" fmla="*/ 0 60000 65536"/>
                <a:gd name="T15" fmla="*/ 0 w 14"/>
                <a:gd name="T16" fmla="*/ 0 h 40"/>
                <a:gd name="T17" fmla="*/ 14 w 14"/>
                <a:gd name="T18" fmla="*/ 40 h 40"/>
              </a:gdLst>
              <a:ahLst/>
              <a:cxnLst>
                <a:cxn ang="T10">
                  <a:pos x="T0" y="T1"/>
                </a:cxn>
                <a:cxn ang="T11">
                  <a:pos x="T2" y="T3"/>
                </a:cxn>
                <a:cxn ang="T12">
                  <a:pos x="T4" y="T5"/>
                </a:cxn>
                <a:cxn ang="T13">
                  <a:pos x="T6" y="T7"/>
                </a:cxn>
                <a:cxn ang="T14">
                  <a:pos x="T8" y="T9"/>
                </a:cxn>
              </a:cxnLst>
              <a:rect l="T15" t="T16" r="T17" b="T18"/>
              <a:pathLst>
                <a:path w="14" h="40">
                  <a:moveTo>
                    <a:pt x="14" y="40"/>
                  </a:moveTo>
                  <a:lnTo>
                    <a:pt x="7" y="26"/>
                  </a:lnTo>
                  <a:lnTo>
                    <a:pt x="2" y="17"/>
                  </a:lnTo>
                  <a:lnTo>
                    <a:pt x="0" y="9"/>
                  </a:lnTo>
                  <a:lnTo>
                    <a:pt x="0" y="0"/>
                  </a:lnTo>
                </a:path>
              </a:pathLst>
            </a:custGeom>
            <a:noFill/>
            <a:ln w="0">
              <a:solidFill>
                <a:srgbClr val="000000"/>
              </a:solidFill>
              <a:round/>
              <a:headEnd/>
              <a:tailEnd/>
            </a:ln>
          </p:spPr>
          <p:txBody>
            <a:bodyPr/>
            <a:lstStyle/>
            <a:p>
              <a:endParaRPr lang="en-US"/>
            </a:p>
          </p:txBody>
        </p:sp>
        <p:sp>
          <p:nvSpPr>
            <p:cNvPr id="29325" name="Freeform 57"/>
            <p:cNvSpPr>
              <a:spLocks/>
            </p:cNvSpPr>
            <p:nvPr/>
          </p:nvSpPr>
          <p:spPr bwMode="auto">
            <a:xfrm>
              <a:off x="1019" y="1277"/>
              <a:ext cx="70" cy="36"/>
            </a:xfrm>
            <a:custGeom>
              <a:avLst/>
              <a:gdLst>
                <a:gd name="T0" fmla="*/ 0 w 208"/>
                <a:gd name="T1" fmla="*/ 0 h 108"/>
                <a:gd name="T2" fmla="*/ 0 w 208"/>
                <a:gd name="T3" fmla="*/ 0 h 108"/>
                <a:gd name="T4" fmla="*/ 0 w 208"/>
                <a:gd name="T5" fmla="*/ 1 h 108"/>
                <a:gd name="T6" fmla="*/ 0 w 208"/>
                <a:gd name="T7" fmla="*/ 1 h 108"/>
                <a:gd name="T8" fmla="*/ 0 w 208"/>
                <a:gd name="T9" fmla="*/ 1 h 108"/>
                <a:gd name="T10" fmla="*/ 0 w 208"/>
                <a:gd name="T11" fmla="*/ 1 h 108"/>
                <a:gd name="T12" fmla="*/ 0 w 208"/>
                <a:gd name="T13" fmla="*/ 1 h 108"/>
                <a:gd name="T14" fmla="*/ 1 w 208"/>
                <a:gd name="T15" fmla="*/ 1 h 108"/>
                <a:gd name="T16" fmla="*/ 1 w 208"/>
                <a:gd name="T17" fmla="*/ 1 h 108"/>
                <a:gd name="T18" fmla="*/ 1 w 208"/>
                <a:gd name="T19" fmla="*/ 1 h 108"/>
                <a:gd name="T20" fmla="*/ 1 w 208"/>
                <a:gd name="T21" fmla="*/ 1 h 108"/>
                <a:gd name="T22" fmla="*/ 1 w 208"/>
                <a:gd name="T23" fmla="*/ 1 h 108"/>
                <a:gd name="T24" fmla="*/ 2 w 208"/>
                <a:gd name="T25" fmla="*/ 1 h 108"/>
                <a:gd name="T26" fmla="*/ 2 w 208"/>
                <a:gd name="T27" fmla="*/ 1 h 108"/>
                <a:gd name="T28" fmla="*/ 2 w 208"/>
                <a:gd name="T29" fmla="*/ 1 h 108"/>
                <a:gd name="T30" fmla="*/ 2 w 208"/>
                <a:gd name="T31" fmla="*/ 1 h 108"/>
                <a:gd name="T32" fmla="*/ 3 w 208"/>
                <a:gd name="T33" fmla="*/ 1 h 108"/>
                <a:gd name="T34" fmla="*/ 2 w 208"/>
                <a:gd name="T35" fmla="*/ 1 h 108"/>
                <a:gd name="T36" fmla="*/ 2 w 208"/>
                <a:gd name="T37" fmla="*/ 1 h 108"/>
                <a:gd name="T38" fmla="*/ 2 w 208"/>
                <a:gd name="T39" fmla="*/ 1 h 108"/>
                <a:gd name="T40" fmla="*/ 2 w 208"/>
                <a:gd name="T41" fmla="*/ 1 h 108"/>
                <a:gd name="T42" fmla="*/ 2 w 208"/>
                <a:gd name="T43" fmla="*/ 1 h 108"/>
                <a:gd name="T44" fmla="*/ 2 w 208"/>
                <a:gd name="T45" fmla="*/ 1 h 108"/>
                <a:gd name="T46" fmla="*/ 2 w 208"/>
                <a:gd name="T47" fmla="*/ 1 h 108"/>
                <a:gd name="T48" fmla="*/ 2 w 208"/>
                <a:gd name="T49" fmla="*/ 0 h 108"/>
                <a:gd name="T50" fmla="*/ 1 w 208"/>
                <a:gd name="T51" fmla="*/ 0 h 108"/>
                <a:gd name="T52" fmla="*/ 1 w 208"/>
                <a:gd name="T53" fmla="*/ 0 h 108"/>
                <a:gd name="T54" fmla="*/ 1 w 208"/>
                <a:gd name="T55" fmla="*/ 0 h 10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8"/>
                <a:gd name="T85" fmla="*/ 0 h 108"/>
                <a:gd name="T86" fmla="*/ 208 w 208"/>
                <a:gd name="T87" fmla="*/ 108 h 10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8" h="108">
                  <a:moveTo>
                    <a:pt x="0" y="19"/>
                  </a:moveTo>
                  <a:lnTo>
                    <a:pt x="0" y="27"/>
                  </a:lnTo>
                  <a:lnTo>
                    <a:pt x="1" y="41"/>
                  </a:lnTo>
                  <a:lnTo>
                    <a:pt x="4" y="54"/>
                  </a:lnTo>
                  <a:lnTo>
                    <a:pt x="11" y="66"/>
                  </a:lnTo>
                  <a:lnTo>
                    <a:pt x="20" y="80"/>
                  </a:lnTo>
                  <a:lnTo>
                    <a:pt x="32" y="91"/>
                  </a:lnTo>
                  <a:lnTo>
                    <a:pt x="48" y="99"/>
                  </a:lnTo>
                  <a:lnTo>
                    <a:pt x="64" y="107"/>
                  </a:lnTo>
                  <a:lnTo>
                    <a:pt x="79" y="108"/>
                  </a:lnTo>
                  <a:lnTo>
                    <a:pt x="95" y="104"/>
                  </a:lnTo>
                  <a:lnTo>
                    <a:pt x="113" y="97"/>
                  </a:lnTo>
                  <a:lnTo>
                    <a:pt x="133" y="92"/>
                  </a:lnTo>
                  <a:lnTo>
                    <a:pt x="155" y="87"/>
                  </a:lnTo>
                  <a:lnTo>
                    <a:pt x="171" y="87"/>
                  </a:lnTo>
                  <a:lnTo>
                    <a:pt x="187" y="87"/>
                  </a:lnTo>
                  <a:lnTo>
                    <a:pt x="208" y="92"/>
                  </a:lnTo>
                  <a:lnTo>
                    <a:pt x="187" y="75"/>
                  </a:lnTo>
                  <a:lnTo>
                    <a:pt x="174" y="66"/>
                  </a:lnTo>
                  <a:lnTo>
                    <a:pt x="159" y="59"/>
                  </a:lnTo>
                  <a:lnTo>
                    <a:pt x="145" y="53"/>
                  </a:lnTo>
                  <a:lnTo>
                    <a:pt x="137" y="49"/>
                  </a:lnTo>
                  <a:lnTo>
                    <a:pt x="132" y="45"/>
                  </a:lnTo>
                  <a:lnTo>
                    <a:pt x="130" y="41"/>
                  </a:lnTo>
                  <a:lnTo>
                    <a:pt x="124" y="30"/>
                  </a:lnTo>
                  <a:lnTo>
                    <a:pt x="120" y="20"/>
                  </a:lnTo>
                  <a:lnTo>
                    <a:pt x="116" y="12"/>
                  </a:lnTo>
                  <a:lnTo>
                    <a:pt x="107" y="0"/>
                  </a:lnTo>
                </a:path>
              </a:pathLst>
            </a:custGeom>
            <a:noFill/>
            <a:ln w="0">
              <a:solidFill>
                <a:srgbClr val="000000"/>
              </a:solidFill>
              <a:round/>
              <a:headEnd/>
              <a:tailEnd/>
            </a:ln>
          </p:spPr>
          <p:txBody>
            <a:bodyPr/>
            <a:lstStyle/>
            <a:p>
              <a:endParaRPr lang="en-US"/>
            </a:p>
          </p:txBody>
        </p:sp>
        <p:sp>
          <p:nvSpPr>
            <p:cNvPr id="29326" name="Freeform 58"/>
            <p:cNvSpPr>
              <a:spLocks/>
            </p:cNvSpPr>
            <p:nvPr/>
          </p:nvSpPr>
          <p:spPr bwMode="auto">
            <a:xfrm>
              <a:off x="1005" y="1283"/>
              <a:ext cx="30" cy="32"/>
            </a:xfrm>
            <a:custGeom>
              <a:avLst/>
              <a:gdLst>
                <a:gd name="T0" fmla="*/ 0 w 90"/>
                <a:gd name="T1" fmla="*/ 0 h 97"/>
                <a:gd name="T2" fmla="*/ 0 w 90"/>
                <a:gd name="T3" fmla="*/ 0 h 97"/>
                <a:gd name="T4" fmla="*/ 0 w 90"/>
                <a:gd name="T5" fmla="*/ 0 h 97"/>
                <a:gd name="T6" fmla="*/ 0 w 90"/>
                <a:gd name="T7" fmla="*/ 1 h 97"/>
                <a:gd name="T8" fmla="*/ 1 w 90"/>
                <a:gd name="T9" fmla="*/ 1 h 97"/>
                <a:gd name="T10" fmla="*/ 1 w 90"/>
                <a:gd name="T11" fmla="*/ 1 h 97"/>
                <a:gd name="T12" fmla="*/ 1 w 90"/>
                <a:gd name="T13" fmla="*/ 1 h 97"/>
                <a:gd name="T14" fmla="*/ 1 w 90"/>
                <a:gd name="T15" fmla="*/ 1 h 97"/>
                <a:gd name="T16" fmla="*/ 1 w 90"/>
                <a:gd name="T17" fmla="*/ 1 h 97"/>
                <a:gd name="T18" fmla="*/ 1 w 90"/>
                <a:gd name="T19" fmla="*/ 1 h 97"/>
                <a:gd name="T20" fmla="*/ 1 w 90"/>
                <a:gd name="T21" fmla="*/ 1 h 97"/>
                <a:gd name="T22" fmla="*/ 1 w 90"/>
                <a:gd name="T23" fmla="*/ 1 h 97"/>
                <a:gd name="T24" fmla="*/ 0 w 90"/>
                <a:gd name="T25" fmla="*/ 1 h 97"/>
                <a:gd name="T26" fmla="*/ 0 w 90"/>
                <a:gd name="T27" fmla="*/ 1 h 97"/>
                <a:gd name="T28" fmla="*/ 0 w 90"/>
                <a:gd name="T29" fmla="*/ 1 h 97"/>
                <a:gd name="T30" fmla="*/ 0 w 90"/>
                <a:gd name="T31" fmla="*/ 1 h 97"/>
                <a:gd name="T32" fmla="*/ 0 w 90"/>
                <a:gd name="T33" fmla="*/ 1 h 97"/>
                <a:gd name="T34" fmla="*/ 0 w 90"/>
                <a:gd name="T35" fmla="*/ 0 h 97"/>
                <a:gd name="T36" fmla="*/ 0 w 90"/>
                <a:gd name="T37" fmla="*/ 0 h 97"/>
                <a:gd name="T38" fmla="*/ 0 w 90"/>
                <a:gd name="T39" fmla="*/ 0 h 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
                <a:gd name="T61" fmla="*/ 0 h 97"/>
                <a:gd name="T62" fmla="*/ 90 w 90"/>
                <a:gd name="T63" fmla="*/ 97 h 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 h="97">
                  <a:moveTo>
                    <a:pt x="36" y="3"/>
                  </a:moveTo>
                  <a:lnTo>
                    <a:pt x="35" y="13"/>
                  </a:lnTo>
                  <a:lnTo>
                    <a:pt x="36" y="24"/>
                  </a:lnTo>
                  <a:lnTo>
                    <a:pt x="38" y="41"/>
                  </a:lnTo>
                  <a:lnTo>
                    <a:pt x="43" y="52"/>
                  </a:lnTo>
                  <a:lnTo>
                    <a:pt x="52" y="66"/>
                  </a:lnTo>
                  <a:lnTo>
                    <a:pt x="62" y="77"/>
                  </a:lnTo>
                  <a:lnTo>
                    <a:pt x="77" y="88"/>
                  </a:lnTo>
                  <a:lnTo>
                    <a:pt x="90" y="97"/>
                  </a:lnTo>
                  <a:lnTo>
                    <a:pt x="77" y="97"/>
                  </a:lnTo>
                  <a:lnTo>
                    <a:pt x="59" y="93"/>
                  </a:lnTo>
                  <a:lnTo>
                    <a:pt x="44" y="89"/>
                  </a:lnTo>
                  <a:lnTo>
                    <a:pt x="32" y="83"/>
                  </a:lnTo>
                  <a:lnTo>
                    <a:pt x="20" y="77"/>
                  </a:lnTo>
                  <a:lnTo>
                    <a:pt x="13" y="71"/>
                  </a:lnTo>
                  <a:lnTo>
                    <a:pt x="6" y="64"/>
                  </a:lnTo>
                  <a:lnTo>
                    <a:pt x="1" y="48"/>
                  </a:lnTo>
                  <a:lnTo>
                    <a:pt x="0" y="30"/>
                  </a:lnTo>
                  <a:lnTo>
                    <a:pt x="0" y="12"/>
                  </a:lnTo>
                  <a:lnTo>
                    <a:pt x="1" y="0"/>
                  </a:lnTo>
                </a:path>
              </a:pathLst>
            </a:custGeom>
            <a:noFill/>
            <a:ln w="0">
              <a:solidFill>
                <a:srgbClr val="000000"/>
              </a:solidFill>
              <a:round/>
              <a:headEnd/>
              <a:tailEnd/>
            </a:ln>
          </p:spPr>
          <p:txBody>
            <a:bodyPr/>
            <a:lstStyle/>
            <a:p>
              <a:endParaRPr lang="en-US"/>
            </a:p>
          </p:txBody>
        </p:sp>
        <p:sp>
          <p:nvSpPr>
            <p:cNvPr id="29327" name="Freeform 59"/>
            <p:cNvSpPr>
              <a:spLocks/>
            </p:cNvSpPr>
            <p:nvPr/>
          </p:nvSpPr>
          <p:spPr bwMode="auto">
            <a:xfrm>
              <a:off x="975" y="1283"/>
              <a:ext cx="28" cy="23"/>
            </a:xfrm>
            <a:custGeom>
              <a:avLst/>
              <a:gdLst>
                <a:gd name="T0" fmla="*/ 1 w 83"/>
                <a:gd name="T1" fmla="*/ 0 h 71"/>
                <a:gd name="T2" fmla="*/ 1 w 83"/>
                <a:gd name="T3" fmla="*/ 0 h 71"/>
                <a:gd name="T4" fmla="*/ 1 w 83"/>
                <a:gd name="T5" fmla="*/ 0 h 71"/>
                <a:gd name="T6" fmla="*/ 1 w 83"/>
                <a:gd name="T7" fmla="*/ 1 h 71"/>
                <a:gd name="T8" fmla="*/ 1 w 83"/>
                <a:gd name="T9" fmla="*/ 1 h 71"/>
                <a:gd name="T10" fmla="*/ 1 w 83"/>
                <a:gd name="T11" fmla="*/ 1 h 71"/>
                <a:gd name="T12" fmla="*/ 1 w 83"/>
                <a:gd name="T13" fmla="*/ 1 h 71"/>
                <a:gd name="T14" fmla="*/ 1 w 83"/>
                <a:gd name="T15" fmla="*/ 1 h 71"/>
                <a:gd name="T16" fmla="*/ 0 w 83"/>
                <a:gd name="T17" fmla="*/ 1 h 71"/>
                <a:gd name="T18" fmla="*/ 0 w 83"/>
                <a:gd name="T19" fmla="*/ 1 h 71"/>
                <a:gd name="T20" fmla="*/ 0 w 83"/>
                <a:gd name="T21" fmla="*/ 1 h 71"/>
                <a:gd name="T22" fmla="*/ 0 w 83"/>
                <a:gd name="T23" fmla="*/ 0 h 71"/>
                <a:gd name="T24" fmla="*/ 0 w 83"/>
                <a:gd name="T25" fmla="*/ 0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
                <a:gd name="T40" fmla="*/ 0 h 71"/>
                <a:gd name="T41" fmla="*/ 83 w 83"/>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 h="71">
                  <a:moveTo>
                    <a:pt x="83" y="0"/>
                  </a:moveTo>
                  <a:lnTo>
                    <a:pt x="83" y="13"/>
                  </a:lnTo>
                  <a:lnTo>
                    <a:pt x="81" y="31"/>
                  </a:lnTo>
                  <a:lnTo>
                    <a:pt x="81" y="47"/>
                  </a:lnTo>
                  <a:lnTo>
                    <a:pt x="81" y="59"/>
                  </a:lnTo>
                  <a:lnTo>
                    <a:pt x="83" y="71"/>
                  </a:lnTo>
                  <a:lnTo>
                    <a:pt x="79" y="68"/>
                  </a:lnTo>
                  <a:lnTo>
                    <a:pt x="61" y="65"/>
                  </a:lnTo>
                  <a:lnTo>
                    <a:pt x="37" y="58"/>
                  </a:lnTo>
                  <a:lnTo>
                    <a:pt x="16" y="52"/>
                  </a:lnTo>
                  <a:lnTo>
                    <a:pt x="8" y="47"/>
                  </a:lnTo>
                  <a:lnTo>
                    <a:pt x="2" y="41"/>
                  </a:lnTo>
                  <a:lnTo>
                    <a:pt x="0" y="31"/>
                  </a:lnTo>
                </a:path>
              </a:pathLst>
            </a:custGeom>
            <a:noFill/>
            <a:ln w="0">
              <a:solidFill>
                <a:srgbClr val="000000"/>
              </a:solidFill>
              <a:round/>
              <a:headEnd/>
              <a:tailEnd/>
            </a:ln>
          </p:spPr>
          <p:txBody>
            <a:bodyPr/>
            <a:lstStyle/>
            <a:p>
              <a:endParaRPr lang="en-US"/>
            </a:p>
          </p:txBody>
        </p:sp>
        <p:sp>
          <p:nvSpPr>
            <p:cNvPr id="29328" name="Freeform 60"/>
            <p:cNvSpPr>
              <a:spLocks/>
            </p:cNvSpPr>
            <p:nvPr/>
          </p:nvSpPr>
          <p:spPr bwMode="auto">
            <a:xfrm>
              <a:off x="1058" y="1276"/>
              <a:ext cx="38" cy="32"/>
            </a:xfrm>
            <a:custGeom>
              <a:avLst/>
              <a:gdLst>
                <a:gd name="T0" fmla="*/ 0 w 114"/>
                <a:gd name="T1" fmla="*/ 0 h 95"/>
                <a:gd name="T2" fmla="*/ 0 w 114"/>
                <a:gd name="T3" fmla="*/ 0 h 95"/>
                <a:gd name="T4" fmla="*/ 0 w 114"/>
                <a:gd name="T5" fmla="*/ 0 h 95"/>
                <a:gd name="T6" fmla="*/ 0 w 114"/>
                <a:gd name="T7" fmla="*/ 0 h 95"/>
                <a:gd name="T8" fmla="*/ 0 w 114"/>
                <a:gd name="T9" fmla="*/ 0 h 95"/>
                <a:gd name="T10" fmla="*/ 0 w 114"/>
                <a:gd name="T11" fmla="*/ 1 h 95"/>
                <a:gd name="T12" fmla="*/ 0 w 114"/>
                <a:gd name="T13" fmla="*/ 1 h 95"/>
                <a:gd name="T14" fmla="*/ 1 w 114"/>
                <a:gd name="T15" fmla="*/ 1 h 95"/>
                <a:gd name="T16" fmla="*/ 1 w 114"/>
                <a:gd name="T17" fmla="*/ 1 h 95"/>
                <a:gd name="T18" fmla="*/ 1 w 114"/>
                <a:gd name="T19" fmla="*/ 1 h 95"/>
                <a:gd name="T20" fmla="*/ 1 w 114"/>
                <a:gd name="T21" fmla="*/ 1 h 95"/>
                <a:gd name="T22" fmla="*/ 1 w 114"/>
                <a:gd name="T23" fmla="*/ 1 h 95"/>
                <a:gd name="T24" fmla="*/ 1 w 114"/>
                <a:gd name="T25" fmla="*/ 1 h 95"/>
                <a:gd name="T26" fmla="*/ 1 w 114"/>
                <a:gd name="T27" fmla="*/ 1 h 95"/>
                <a:gd name="T28" fmla="*/ 1 w 114"/>
                <a:gd name="T29" fmla="*/ 1 h 95"/>
                <a:gd name="T30" fmla="*/ 1 w 114"/>
                <a:gd name="T31" fmla="*/ 1 h 95"/>
                <a:gd name="T32" fmla="*/ 1 w 114"/>
                <a:gd name="T33" fmla="*/ 0 h 95"/>
                <a:gd name="T34" fmla="*/ 1 w 114"/>
                <a:gd name="T35" fmla="*/ 0 h 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
                <a:gd name="T55" fmla="*/ 0 h 95"/>
                <a:gd name="T56" fmla="*/ 114 w 114"/>
                <a:gd name="T57" fmla="*/ 95 h 9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 h="95">
                  <a:moveTo>
                    <a:pt x="0" y="0"/>
                  </a:moveTo>
                  <a:lnTo>
                    <a:pt x="7" y="10"/>
                  </a:lnTo>
                  <a:lnTo>
                    <a:pt x="12" y="18"/>
                  </a:lnTo>
                  <a:lnTo>
                    <a:pt x="16" y="28"/>
                  </a:lnTo>
                  <a:lnTo>
                    <a:pt x="20" y="35"/>
                  </a:lnTo>
                  <a:lnTo>
                    <a:pt x="26" y="44"/>
                  </a:lnTo>
                  <a:lnTo>
                    <a:pt x="37" y="49"/>
                  </a:lnTo>
                  <a:lnTo>
                    <a:pt x="52" y="56"/>
                  </a:lnTo>
                  <a:lnTo>
                    <a:pt x="70" y="64"/>
                  </a:lnTo>
                  <a:lnTo>
                    <a:pt x="84" y="74"/>
                  </a:lnTo>
                  <a:lnTo>
                    <a:pt x="99" y="83"/>
                  </a:lnTo>
                  <a:lnTo>
                    <a:pt x="114" y="95"/>
                  </a:lnTo>
                  <a:lnTo>
                    <a:pt x="111" y="78"/>
                  </a:lnTo>
                  <a:lnTo>
                    <a:pt x="108" y="65"/>
                  </a:lnTo>
                  <a:lnTo>
                    <a:pt x="111" y="53"/>
                  </a:lnTo>
                  <a:lnTo>
                    <a:pt x="113" y="41"/>
                  </a:lnTo>
                  <a:lnTo>
                    <a:pt x="114" y="28"/>
                  </a:lnTo>
                  <a:lnTo>
                    <a:pt x="113" y="20"/>
                  </a:lnTo>
                </a:path>
              </a:pathLst>
            </a:custGeom>
            <a:noFill/>
            <a:ln w="0">
              <a:solidFill>
                <a:srgbClr val="000000"/>
              </a:solidFill>
              <a:round/>
              <a:headEnd/>
              <a:tailEnd/>
            </a:ln>
          </p:spPr>
          <p:txBody>
            <a:bodyPr/>
            <a:lstStyle/>
            <a:p>
              <a:endParaRPr lang="en-US"/>
            </a:p>
          </p:txBody>
        </p:sp>
        <p:sp>
          <p:nvSpPr>
            <p:cNvPr id="29329" name="Freeform 61"/>
            <p:cNvSpPr>
              <a:spLocks/>
            </p:cNvSpPr>
            <p:nvPr/>
          </p:nvSpPr>
          <p:spPr bwMode="auto">
            <a:xfrm>
              <a:off x="1152" y="1287"/>
              <a:ext cx="22" cy="21"/>
            </a:xfrm>
            <a:custGeom>
              <a:avLst/>
              <a:gdLst>
                <a:gd name="T0" fmla="*/ 1 w 66"/>
                <a:gd name="T1" fmla="*/ 0 h 64"/>
                <a:gd name="T2" fmla="*/ 1 w 66"/>
                <a:gd name="T3" fmla="*/ 0 h 64"/>
                <a:gd name="T4" fmla="*/ 1 w 66"/>
                <a:gd name="T5" fmla="*/ 0 h 64"/>
                <a:gd name="T6" fmla="*/ 1 w 66"/>
                <a:gd name="T7" fmla="*/ 0 h 64"/>
                <a:gd name="T8" fmla="*/ 1 w 66"/>
                <a:gd name="T9" fmla="*/ 1 h 64"/>
                <a:gd name="T10" fmla="*/ 0 w 66"/>
                <a:gd name="T11" fmla="*/ 1 h 64"/>
                <a:gd name="T12" fmla="*/ 0 w 66"/>
                <a:gd name="T13" fmla="*/ 1 h 64"/>
                <a:gd name="T14" fmla="*/ 0 w 66"/>
                <a:gd name="T15" fmla="*/ 0 h 64"/>
                <a:gd name="T16" fmla="*/ 0 w 66"/>
                <a:gd name="T17" fmla="*/ 0 h 64"/>
                <a:gd name="T18" fmla="*/ 0 w 66"/>
                <a:gd name="T19" fmla="*/ 0 h 64"/>
                <a:gd name="T20" fmla="*/ 0 w 66"/>
                <a:gd name="T21" fmla="*/ 0 h 64"/>
                <a:gd name="T22" fmla="*/ 0 w 66"/>
                <a:gd name="T23" fmla="*/ 0 h 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
                <a:gd name="T37" fmla="*/ 0 h 64"/>
                <a:gd name="T38" fmla="*/ 66 w 66"/>
                <a:gd name="T39" fmla="*/ 64 h 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 h="64">
                  <a:moveTo>
                    <a:pt x="66" y="0"/>
                  </a:moveTo>
                  <a:lnTo>
                    <a:pt x="61" y="10"/>
                  </a:lnTo>
                  <a:lnTo>
                    <a:pt x="57" y="21"/>
                  </a:lnTo>
                  <a:lnTo>
                    <a:pt x="51" y="36"/>
                  </a:lnTo>
                  <a:lnTo>
                    <a:pt x="44" y="51"/>
                  </a:lnTo>
                  <a:lnTo>
                    <a:pt x="37" y="64"/>
                  </a:lnTo>
                  <a:lnTo>
                    <a:pt x="37" y="46"/>
                  </a:lnTo>
                  <a:lnTo>
                    <a:pt x="34" y="35"/>
                  </a:lnTo>
                  <a:lnTo>
                    <a:pt x="27" y="26"/>
                  </a:lnTo>
                  <a:lnTo>
                    <a:pt x="21" y="19"/>
                  </a:lnTo>
                  <a:lnTo>
                    <a:pt x="10" y="10"/>
                  </a:lnTo>
                  <a:lnTo>
                    <a:pt x="0" y="1"/>
                  </a:lnTo>
                </a:path>
              </a:pathLst>
            </a:custGeom>
            <a:noFill/>
            <a:ln w="0">
              <a:solidFill>
                <a:srgbClr val="000000"/>
              </a:solidFill>
              <a:round/>
              <a:headEnd/>
              <a:tailEnd/>
            </a:ln>
          </p:spPr>
          <p:txBody>
            <a:bodyPr/>
            <a:lstStyle/>
            <a:p>
              <a:endParaRPr lang="en-US"/>
            </a:p>
          </p:txBody>
        </p:sp>
        <p:sp>
          <p:nvSpPr>
            <p:cNvPr id="29330" name="Freeform 62"/>
            <p:cNvSpPr>
              <a:spLocks/>
            </p:cNvSpPr>
            <p:nvPr/>
          </p:nvSpPr>
          <p:spPr bwMode="auto">
            <a:xfrm>
              <a:off x="1098" y="1284"/>
              <a:ext cx="81" cy="64"/>
            </a:xfrm>
            <a:custGeom>
              <a:avLst/>
              <a:gdLst>
                <a:gd name="T0" fmla="*/ 2 w 245"/>
                <a:gd name="T1" fmla="*/ 0 h 192"/>
                <a:gd name="T2" fmla="*/ 2 w 245"/>
                <a:gd name="T3" fmla="*/ 0 h 192"/>
                <a:gd name="T4" fmla="*/ 2 w 245"/>
                <a:gd name="T5" fmla="*/ 0 h 192"/>
                <a:gd name="T6" fmla="*/ 2 w 245"/>
                <a:gd name="T7" fmla="*/ 1 h 192"/>
                <a:gd name="T8" fmla="*/ 2 w 245"/>
                <a:gd name="T9" fmla="*/ 1 h 192"/>
                <a:gd name="T10" fmla="*/ 2 w 245"/>
                <a:gd name="T11" fmla="*/ 1 h 192"/>
                <a:gd name="T12" fmla="*/ 2 w 245"/>
                <a:gd name="T13" fmla="*/ 1 h 192"/>
                <a:gd name="T14" fmla="*/ 2 w 245"/>
                <a:gd name="T15" fmla="*/ 1 h 192"/>
                <a:gd name="T16" fmla="*/ 2 w 245"/>
                <a:gd name="T17" fmla="*/ 1 h 192"/>
                <a:gd name="T18" fmla="*/ 2 w 245"/>
                <a:gd name="T19" fmla="*/ 1 h 192"/>
                <a:gd name="T20" fmla="*/ 2 w 245"/>
                <a:gd name="T21" fmla="*/ 2 h 192"/>
                <a:gd name="T22" fmla="*/ 2 w 245"/>
                <a:gd name="T23" fmla="*/ 2 h 192"/>
                <a:gd name="T24" fmla="*/ 3 w 245"/>
                <a:gd name="T25" fmla="*/ 2 h 192"/>
                <a:gd name="T26" fmla="*/ 3 w 245"/>
                <a:gd name="T27" fmla="*/ 2 h 192"/>
                <a:gd name="T28" fmla="*/ 3 w 245"/>
                <a:gd name="T29" fmla="*/ 2 h 192"/>
                <a:gd name="T30" fmla="*/ 3 w 245"/>
                <a:gd name="T31" fmla="*/ 2 h 192"/>
                <a:gd name="T32" fmla="*/ 3 w 245"/>
                <a:gd name="T33" fmla="*/ 2 h 192"/>
                <a:gd name="T34" fmla="*/ 3 w 245"/>
                <a:gd name="T35" fmla="*/ 2 h 192"/>
                <a:gd name="T36" fmla="*/ 3 w 245"/>
                <a:gd name="T37" fmla="*/ 2 h 192"/>
                <a:gd name="T38" fmla="*/ 3 w 245"/>
                <a:gd name="T39" fmla="*/ 2 h 192"/>
                <a:gd name="T40" fmla="*/ 2 w 245"/>
                <a:gd name="T41" fmla="*/ 2 h 192"/>
                <a:gd name="T42" fmla="*/ 2 w 245"/>
                <a:gd name="T43" fmla="*/ 2 h 192"/>
                <a:gd name="T44" fmla="*/ 2 w 245"/>
                <a:gd name="T45" fmla="*/ 2 h 192"/>
                <a:gd name="T46" fmla="*/ 2 w 245"/>
                <a:gd name="T47" fmla="*/ 2 h 192"/>
                <a:gd name="T48" fmla="*/ 1 w 245"/>
                <a:gd name="T49" fmla="*/ 2 h 192"/>
                <a:gd name="T50" fmla="*/ 1 w 245"/>
                <a:gd name="T51" fmla="*/ 2 h 192"/>
                <a:gd name="T52" fmla="*/ 1 w 245"/>
                <a:gd name="T53" fmla="*/ 2 h 192"/>
                <a:gd name="T54" fmla="*/ 1 w 245"/>
                <a:gd name="T55" fmla="*/ 1 h 192"/>
                <a:gd name="T56" fmla="*/ 1 w 245"/>
                <a:gd name="T57" fmla="*/ 1 h 192"/>
                <a:gd name="T58" fmla="*/ 0 w 245"/>
                <a:gd name="T59" fmla="*/ 1 h 192"/>
                <a:gd name="T60" fmla="*/ 0 w 245"/>
                <a:gd name="T61" fmla="*/ 1 h 192"/>
                <a:gd name="T62" fmla="*/ 0 w 245"/>
                <a:gd name="T63" fmla="*/ 1 h 192"/>
                <a:gd name="T64" fmla="*/ 0 w 245"/>
                <a:gd name="T65" fmla="*/ 1 h 192"/>
                <a:gd name="T66" fmla="*/ 0 w 245"/>
                <a:gd name="T67" fmla="*/ 1 h 192"/>
                <a:gd name="T68" fmla="*/ 0 w 245"/>
                <a:gd name="T69" fmla="*/ 0 h 192"/>
                <a:gd name="T70" fmla="*/ 0 w 245"/>
                <a:gd name="T71" fmla="*/ 0 h 192"/>
                <a:gd name="T72" fmla="*/ 0 w 245"/>
                <a:gd name="T73" fmla="*/ 0 h 192"/>
                <a:gd name="T74" fmla="*/ 0 w 245"/>
                <a:gd name="T75" fmla="*/ 0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192"/>
                <a:gd name="T116" fmla="*/ 245 w 245"/>
                <a:gd name="T117" fmla="*/ 192 h 1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192">
                  <a:moveTo>
                    <a:pt x="155" y="11"/>
                  </a:moveTo>
                  <a:lnTo>
                    <a:pt x="170" y="27"/>
                  </a:lnTo>
                  <a:lnTo>
                    <a:pt x="185" y="39"/>
                  </a:lnTo>
                  <a:lnTo>
                    <a:pt x="189" y="43"/>
                  </a:lnTo>
                  <a:lnTo>
                    <a:pt x="191" y="53"/>
                  </a:lnTo>
                  <a:lnTo>
                    <a:pt x="191" y="60"/>
                  </a:lnTo>
                  <a:lnTo>
                    <a:pt x="190" y="67"/>
                  </a:lnTo>
                  <a:lnTo>
                    <a:pt x="186" y="81"/>
                  </a:lnTo>
                  <a:lnTo>
                    <a:pt x="183" y="96"/>
                  </a:lnTo>
                  <a:lnTo>
                    <a:pt x="185" y="111"/>
                  </a:lnTo>
                  <a:lnTo>
                    <a:pt x="190" y="125"/>
                  </a:lnTo>
                  <a:lnTo>
                    <a:pt x="198" y="135"/>
                  </a:lnTo>
                  <a:lnTo>
                    <a:pt x="208" y="144"/>
                  </a:lnTo>
                  <a:lnTo>
                    <a:pt x="220" y="155"/>
                  </a:lnTo>
                  <a:lnTo>
                    <a:pt x="232" y="167"/>
                  </a:lnTo>
                  <a:lnTo>
                    <a:pt x="241" y="180"/>
                  </a:lnTo>
                  <a:lnTo>
                    <a:pt x="245" y="188"/>
                  </a:lnTo>
                  <a:lnTo>
                    <a:pt x="245" y="192"/>
                  </a:lnTo>
                  <a:lnTo>
                    <a:pt x="232" y="184"/>
                  </a:lnTo>
                  <a:lnTo>
                    <a:pt x="209" y="170"/>
                  </a:lnTo>
                  <a:lnTo>
                    <a:pt x="189" y="162"/>
                  </a:lnTo>
                  <a:lnTo>
                    <a:pt x="164" y="153"/>
                  </a:lnTo>
                  <a:lnTo>
                    <a:pt x="133" y="143"/>
                  </a:lnTo>
                  <a:lnTo>
                    <a:pt x="124" y="140"/>
                  </a:lnTo>
                  <a:lnTo>
                    <a:pt x="118" y="135"/>
                  </a:lnTo>
                  <a:lnTo>
                    <a:pt x="109" y="128"/>
                  </a:lnTo>
                  <a:lnTo>
                    <a:pt x="101" y="122"/>
                  </a:lnTo>
                  <a:lnTo>
                    <a:pt x="79" y="112"/>
                  </a:lnTo>
                  <a:lnTo>
                    <a:pt x="49" y="102"/>
                  </a:lnTo>
                  <a:lnTo>
                    <a:pt x="32" y="97"/>
                  </a:lnTo>
                  <a:lnTo>
                    <a:pt x="21" y="89"/>
                  </a:lnTo>
                  <a:lnTo>
                    <a:pt x="14" y="79"/>
                  </a:lnTo>
                  <a:lnTo>
                    <a:pt x="6" y="64"/>
                  </a:lnTo>
                  <a:lnTo>
                    <a:pt x="0" y="48"/>
                  </a:lnTo>
                  <a:lnTo>
                    <a:pt x="0" y="36"/>
                  </a:lnTo>
                  <a:lnTo>
                    <a:pt x="5" y="19"/>
                  </a:lnTo>
                  <a:lnTo>
                    <a:pt x="6" y="6"/>
                  </a:lnTo>
                  <a:lnTo>
                    <a:pt x="6" y="0"/>
                  </a:lnTo>
                </a:path>
              </a:pathLst>
            </a:custGeom>
            <a:noFill/>
            <a:ln w="0">
              <a:solidFill>
                <a:srgbClr val="800000"/>
              </a:solidFill>
              <a:round/>
              <a:headEnd/>
              <a:tailEnd/>
            </a:ln>
          </p:spPr>
          <p:txBody>
            <a:bodyPr/>
            <a:lstStyle/>
            <a:p>
              <a:endParaRPr lang="en-US"/>
            </a:p>
          </p:txBody>
        </p:sp>
        <p:sp>
          <p:nvSpPr>
            <p:cNvPr id="29331" name="Freeform 63"/>
            <p:cNvSpPr>
              <a:spLocks/>
            </p:cNvSpPr>
            <p:nvPr/>
          </p:nvSpPr>
          <p:spPr bwMode="auto">
            <a:xfrm>
              <a:off x="1230" y="1277"/>
              <a:ext cx="51" cy="49"/>
            </a:xfrm>
            <a:custGeom>
              <a:avLst/>
              <a:gdLst>
                <a:gd name="T0" fmla="*/ 2 w 155"/>
                <a:gd name="T1" fmla="*/ 0 h 145"/>
                <a:gd name="T2" fmla="*/ 2 w 155"/>
                <a:gd name="T3" fmla="*/ 0 h 145"/>
                <a:gd name="T4" fmla="*/ 2 w 155"/>
                <a:gd name="T5" fmla="*/ 0 h 145"/>
                <a:gd name="T6" fmla="*/ 2 w 155"/>
                <a:gd name="T7" fmla="*/ 0 h 145"/>
                <a:gd name="T8" fmla="*/ 2 w 155"/>
                <a:gd name="T9" fmla="*/ 0 h 145"/>
                <a:gd name="T10" fmla="*/ 2 w 155"/>
                <a:gd name="T11" fmla="*/ 1 h 145"/>
                <a:gd name="T12" fmla="*/ 2 w 155"/>
                <a:gd name="T13" fmla="*/ 1 h 145"/>
                <a:gd name="T14" fmla="*/ 2 w 155"/>
                <a:gd name="T15" fmla="*/ 1 h 145"/>
                <a:gd name="T16" fmla="*/ 2 w 155"/>
                <a:gd name="T17" fmla="*/ 1 h 145"/>
                <a:gd name="T18" fmla="*/ 2 w 155"/>
                <a:gd name="T19" fmla="*/ 1 h 145"/>
                <a:gd name="T20" fmla="*/ 2 w 155"/>
                <a:gd name="T21" fmla="*/ 1 h 145"/>
                <a:gd name="T22" fmla="*/ 2 w 155"/>
                <a:gd name="T23" fmla="*/ 1 h 145"/>
                <a:gd name="T24" fmla="*/ 2 w 155"/>
                <a:gd name="T25" fmla="*/ 1 h 145"/>
                <a:gd name="T26" fmla="*/ 2 w 155"/>
                <a:gd name="T27" fmla="*/ 2 h 145"/>
                <a:gd name="T28" fmla="*/ 1 w 155"/>
                <a:gd name="T29" fmla="*/ 1 h 145"/>
                <a:gd name="T30" fmla="*/ 1 w 155"/>
                <a:gd name="T31" fmla="*/ 1 h 145"/>
                <a:gd name="T32" fmla="*/ 1 w 155"/>
                <a:gd name="T33" fmla="*/ 2 h 145"/>
                <a:gd name="T34" fmla="*/ 1 w 155"/>
                <a:gd name="T35" fmla="*/ 2 h 145"/>
                <a:gd name="T36" fmla="*/ 1 w 155"/>
                <a:gd name="T37" fmla="*/ 2 h 145"/>
                <a:gd name="T38" fmla="*/ 1 w 155"/>
                <a:gd name="T39" fmla="*/ 2 h 145"/>
                <a:gd name="T40" fmla="*/ 1 w 155"/>
                <a:gd name="T41" fmla="*/ 2 h 145"/>
                <a:gd name="T42" fmla="*/ 1 w 155"/>
                <a:gd name="T43" fmla="*/ 2 h 145"/>
                <a:gd name="T44" fmla="*/ 1 w 155"/>
                <a:gd name="T45" fmla="*/ 2 h 145"/>
                <a:gd name="T46" fmla="*/ 1 w 155"/>
                <a:gd name="T47" fmla="*/ 2 h 145"/>
                <a:gd name="T48" fmla="*/ 0 w 155"/>
                <a:gd name="T49" fmla="*/ 2 h 145"/>
                <a:gd name="T50" fmla="*/ 0 w 155"/>
                <a:gd name="T51" fmla="*/ 1 h 145"/>
                <a:gd name="T52" fmla="*/ 0 w 155"/>
                <a:gd name="T53" fmla="*/ 1 h 145"/>
                <a:gd name="T54" fmla="*/ 0 w 155"/>
                <a:gd name="T55" fmla="*/ 1 h 145"/>
                <a:gd name="T56" fmla="*/ 0 w 155"/>
                <a:gd name="T57" fmla="*/ 1 h 145"/>
                <a:gd name="T58" fmla="*/ 0 w 155"/>
                <a:gd name="T59" fmla="*/ 1 h 1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5"/>
                <a:gd name="T91" fmla="*/ 0 h 145"/>
                <a:gd name="T92" fmla="*/ 155 w 155"/>
                <a:gd name="T93" fmla="*/ 145 h 1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5" h="145">
                  <a:moveTo>
                    <a:pt x="134" y="0"/>
                  </a:moveTo>
                  <a:lnTo>
                    <a:pt x="131" y="8"/>
                  </a:lnTo>
                  <a:lnTo>
                    <a:pt x="131" y="15"/>
                  </a:lnTo>
                  <a:lnTo>
                    <a:pt x="131" y="21"/>
                  </a:lnTo>
                  <a:lnTo>
                    <a:pt x="133" y="36"/>
                  </a:lnTo>
                  <a:lnTo>
                    <a:pt x="137" y="52"/>
                  </a:lnTo>
                  <a:lnTo>
                    <a:pt x="138" y="66"/>
                  </a:lnTo>
                  <a:lnTo>
                    <a:pt x="144" y="79"/>
                  </a:lnTo>
                  <a:lnTo>
                    <a:pt x="151" y="92"/>
                  </a:lnTo>
                  <a:lnTo>
                    <a:pt x="155" y="102"/>
                  </a:lnTo>
                  <a:lnTo>
                    <a:pt x="155" y="108"/>
                  </a:lnTo>
                  <a:lnTo>
                    <a:pt x="153" y="111"/>
                  </a:lnTo>
                  <a:lnTo>
                    <a:pt x="147" y="115"/>
                  </a:lnTo>
                  <a:lnTo>
                    <a:pt x="137" y="117"/>
                  </a:lnTo>
                  <a:lnTo>
                    <a:pt x="122" y="116"/>
                  </a:lnTo>
                  <a:lnTo>
                    <a:pt x="109" y="116"/>
                  </a:lnTo>
                  <a:lnTo>
                    <a:pt x="101" y="119"/>
                  </a:lnTo>
                  <a:lnTo>
                    <a:pt x="93" y="125"/>
                  </a:lnTo>
                  <a:lnTo>
                    <a:pt x="84" y="130"/>
                  </a:lnTo>
                  <a:lnTo>
                    <a:pt x="73" y="138"/>
                  </a:lnTo>
                  <a:lnTo>
                    <a:pt x="60" y="145"/>
                  </a:lnTo>
                  <a:lnTo>
                    <a:pt x="59" y="136"/>
                  </a:lnTo>
                  <a:lnTo>
                    <a:pt x="54" y="128"/>
                  </a:lnTo>
                  <a:lnTo>
                    <a:pt x="49" y="122"/>
                  </a:lnTo>
                  <a:lnTo>
                    <a:pt x="40" y="117"/>
                  </a:lnTo>
                  <a:lnTo>
                    <a:pt x="30" y="113"/>
                  </a:lnTo>
                  <a:lnTo>
                    <a:pt x="18" y="107"/>
                  </a:lnTo>
                  <a:lnTo>
                    <a:pt x="10" y="99"/>
                  </a:lnTo>
                  <a:lnTo>
                    <a:pt x="5" y="91"/>
                  </a:lnTo>
                  <a:lnTo>
                    <a:pt x="0" y="81"/>
                  </a:lnTo>
                </a:path>
              </a:pathLst>
            </a:custGeom>
            <a:noFill/>
            <a:ln w="0">
              <a:solidFill>
                <a:srgbClr val="800000"/>
              </a:solidFill>
              <a:round/>
              <a:headEnd/>
              <a:tailEnd/>
            </a:ln>
          </p:spPr>
          <p:txBody>
            <a:bodyPr/>
            <a:lstStyle/>
            <a:p>
              <a:endParaRPr lang="en-US"/>
            </a:p>
          </p:txBody>
        </p:sp>
        <p:sp>
          <p:nvSpPr>
            <p:cNvPr id="29332" name="Freeform 64"/>
            <p:cNvSpPr>
              <a:spLocks/>
            </p:cNvSpPr>
            <p:nvPr/>
          </p:nvSpPr>
          <p:spPr bwMode="auto">
            <a:xfrm>
              <a:off x="1276" y="1278"/>
              <a:ext cx="34" cy="37"/>
            </a:xfrm>
            <a:custGeom>
              <a:avLst/>
              <a:gdLst>
                <a:gd name="T0" fmla="*/ 1 w 102"/>
                <a:gd name="T1" fmla="*/ 0 h 110"/>
                <a:gd name="T2" fmla="*/ 1 w 102"/>
                <a:gd name="T3" fmla="*/ 0 h 110"/>
                <a:gd name="T4" fmla="*/ 1 w 102"/>
                <a:gd name="T5" fmla="*/ 0 h 110"/>
                <a:gd name="T6" fmla="*/ 1 w 102"/>
                <a:gd name="T7" fmla="*/ 1 h 110"/>
                <a:gd name="T8" fmla="*/ 1 w 102"/>
                <a:gd name="T9" fmla="*/ 1 h 110"/>
                <a:gd name="T10" fmla="*/ 1 w 102"/>
                <a:gd name="T11" fmla="*/ 1 h 110"/>
                <a:gd name="T12" fmla="*/ 1 w 102"/>
                <a:gd name="T13" fmla="*/ 1 h 110"/>
                <a:gd name="T14" fmla="*/ 1 w 102"/>
                <a:gd name="T15" fmla="*/ 1 h 110"/>
                <a:gd name="T16" fmla="*/ 0 w 102"/>
                <a:gd name="T17" fmla="*/ 1 h 110"/>
                <a:gd name="T18" fmla="*/ 0 w 102"/>
                <a:gd name="T19" fmla="*/ 1 h 110"/>
                <a:gd name="T20" fmla="*/ 0 w 102"/>
                <a:gd name="T21" fmla="*/ 1 h 110"/>
                <a:gd name="T22" fmla="*/ 0 w 102"/>
                <a:gd name="T23" fmla="*/ 1 h 110"/>
                <a:gd name="T24" fmla="*/ 0 w 102"/>
                <a:gd name="T25" fmla="*/ 1 h 110"/>
                <a:gd name="T26" fmla="*/ 0 w 102"/>
                <a:gd name="T27" fmla="*/ 1 h 110"/>
                <a:gd name="T28" fmla="*/ 0 w 102"/>
                <a:gd name="T29" fmla="*/ 0 h 110"/>
                <a:gd name="T30" fmla="*/ 0 w 102"/>
                <a:gd name="T31" fmla="*/ 0 h 110"/>
                <a:gd name="T32" fmla="*/ 0 w 102"/>
                <a:gd name="T33" fmla="*/ 0 h 110"/>
                <a:gd name="T34" fmla="*/ 0 w 102"/>
                <a:gd name="T35" fmla="*/ 0 h 110"/>
                <a:gd name="T36" fmla="*/ 0 w 102"/>
                <a:gd name="T37" fmla="*/ 0 h 1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2"/>
                <a:gd name="T58" fmla="*/ 0 h 110"/>
                <a:gd name="T59" fmla="*/ 102 w 102"/>
                <a:gd name="T60" fmla="*/ 110 h 1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2" h="110">
                  <a:moveTo>
                    <a:pt x="102" y="14"/>
                  </a:moveTo>
                  <a:lnTo>
                    <a:pt x="93" y="21"/>
                  </a:lnTo>
                  <a:lnTo>
                    <a:pt x="85" y="32"/>
                  </a:lnTo>
                  <a:lnTo>
                    <a:pt x="77" y="44"/>
                  </a:lnTo>
                  <a:lnTo>
                    <a:pt x="70" y="62"/>
                  </a:lnTo>
                  <a:lnTo>
                    <a:pt x="61" y="80"/>
                  </a:lnTo>
                  <a:lnTo>
                    <a:pt x="52" y="94"/>
                  </a:lnTo>
                  <a:lnTo>
                    <a:pt x="43" y="105"/>
                  </a:lnTo>
                  <a:lnTo>
                    <a:pt x="34" y="110"/>
                  </a:lnTo>
                  <a:lnTo>
                    <a:pt x="32" y="96"/>
                  </a:lnTo>
                  <a:lnTo>
                    <a:pt x="26" y="84"/>
                  </a:lnTo>
                  <a:lnTo>
                    <a:pt x="18" y="72"/>
                  </a:lnTo>
                  <a:lnTo>
                    <a:pt x="12" y="59"/>
                  </a:lnTo>
                  <a:lnTo>
                    <a:pt x="6" y="45"/>
                  </a:lnTo>
                  <a:lnTo>
                    <a:pt x="4" y="32"/>
                  </a:lnTo>
                  <a:lnTo>
                    <a:pt x="1" y="17"/>
                  </a:lnTo>
                  <a:lnTo>
                    <a:pt x="0" y="12"/>
                  </a:lnTo>
                  <a:lnTo>
                    <a:pt x="0" y="6"/>
                  </a:lnTo>
                  <a:lnTo>
                    <a:pt x="3" y="0"/>
                  </a:lnTo>
                </a:path>
              </a:pathLst>
            </a:custGeom>
            <a:noFill/>
            <a:ln w="0">
              <a:solidFill>
                <a:srgbClr val="000000"/>
              </a:solidFill>
              <a:round/>
              <a:headEnd/>
              <a:tailEnd/>
            </a:ln>
          </p:spPr>
          <p:txBody>
            <a:bodyPr/>
            <a:lstStyle/>
            <a:p>
              <a:endParaRPr lang="en-US"/>
            </a:p>
          </p:txBody>
        </p:sp>
        <p:sp>
          <p:nvSpPr>
            <p:cNvPr id="29333" name="Freeform 65"/>
            <p:cNvSpPr>
              <a:spLocks/>
            </p:cNvSpPr>
            <p:nvPr/>
          </p:nvSpPr>
          <p:spPr bwMode="auto">
            <a:xfrm>
              <a:off x="972" y="1283"/>
              <a:ext cx="343" cy="244"/>
            </a:xfrm>
            <a:custGeom>
              <a:avLst/>
              <a:gdLst>
                <a:gd name="T0" fmla="*/ 13 w 1028"/>
                <a:gd name="T1" fmla="*/ 0 h 731"/>
                <a:gd name="T2" fmla="*/ 12 w 1028"/>
                <a:gd name="T3" fmla="*/ 1 h 731"/>
                <a:gd name="T4" fmla="*/ 12 w 1028"/>
                <a:gd name="T5" fmla="*/ 1 h 731"/>
                <a:gd name="T6" fmla="*/ 11 w 1028"/>
                <a:gd name="T7" fmla="*/ 2 h 731"/>
                <a:gd name="T8" fmla="*/ 11 w 1028"/>
                <a:gd name="T9" fmla="*/ 2 h 731"/>
                <a:gd name="T10" fmla="*/ 11 w 1028"/>
                <a:gd name="T11" fmla="*/ 2 h 731"/>
                <a:gd name="T12" fmla="*/ 10 w 1028"/>
                <a:gd name="T13" fmla="*/ 3 h 731"/>
                <a:gd name="T14" fmla="*/ 10 w 1028"/>
                <a:gd name="T15" fmla="*/ 3 h 731"/>
                <a:gd name="T16" fmla="*/ 9 w 1028"/>
                <a:gd name="T17" fmla="*/ 4 h 731"/>
                <a:gd name="T18" fmla="*/ 9 w 1028"/>
                <a:gd name="T19" fmla="*/ 4 h 731"/>
                <a:gd name="T20" fmla="*/ 9 w 1028"/>
                <a:gd name="T21" fmla="*/ 5 h 731"/>
                <a:gd name="T22" fmla="*/ 9 w 1028"/>
                <a:gd name="T23" fmla="*/ 6 h 731"/>
                <a:gd name="T24" fmla="*/ 10 w 1028"/>
                <a:gd name="T25" fmla="*/ 7 h 731"/>
                <a:gd name="T26" fmla="*/ 10 w 1028"/>
                <a:gd name="T27" fmla="*/ 8 h 731"/>
                <a:gd name="T28" fmla="*/ 10 w 1028"/>
                <a:gd name="T29" fmla="*/ 8 h 731"/>
                <a:gd name="T30" fmla="*/ 11 w 1028"/>
                <a:gd name="T31" fmla="*/ 9 h 731"/>
                <a:gd name="T32" fmla="*/ 10 w 1028"/>
                <a:gd name="T33" fmla="*/ 8 h 731"/>
                <a:gd name="T34" fmla="*/ 9 w 1028"/>
                <a:gd name="T35" fmla="*/ 8 h 731"/>
                <a:gd name="T36" fmla="*/ 9 w 1028"/>
                <a:gd name="T37" fmla="*/ 9 h 731"/>
                <a:gd name="T38" fmla="*/ 9 w 1028"/>
                <a:gd name="T39" fmla="*/ 9 h 731"/>
                <a:gd name="T40" fmla="*/ 9 w 1028"/>
                <a:gd name="T41" fmla="*/ 8 h 731"/>
                <a:gd name="T42" fmla="*/ 8 w 1028"/>
                <a:gd name="T43" fmla="*/ 9 h 731"/>
                <a:gd name="T44" fmla="*/ 8 w 1028"/>
                <a:gd name="T45" fmla="*/ 9 h 731"/>
                <a:gd name="T46" fmla="*/ 7 w 1028"/>
                <a:gd name="T47" fmla="*/ 9 h 731"/>
                <a:gd name="T48" fmla="*/ 8 w 1028"/>
                <a:gd name="T49" fmla="*/ 8 h 731"/>
                <a:gd name="T50" fmla="*/ 8 w 1028"/>
                <a:gd name="T51" fmla="*/ 8 h 731"/>
                <a:gd name="T52" fmla="*/ 8 w 1028"/>
                <a:gd name="T53" fmla="*/ 7 h 731"/>
                <a:gd name="T54" fmla="*/ 8 w 1028"/>
                <a:gd name="T55" fmla="*/ 6 h 731"/>
                <a:gd name="T56" fmla="*/ 8 w 1028"/>
                <a:gd name="T57" fmla="*/ 6 h 731"/>
                <a:gd name="T58" fmla="*/ 8 w 1028"/>
                <a:gd name="T59" fmla="*/ 5 h 731"/>
                <a:gd name="T60" fmla="*/ 8 w 1028"/>
                <a:gd name="T61" fmla="*/ 4 h 731"/>
                <a:gd name="T62" fmla="*/ 8 w 1028"/>
                <a:gd name="T63" fmla="*/ 4 h 731"/>
                <a:gd name="T64" fmla="*/ 8 w 1028"/>
                <a:gd name="T65" fmla="*/ 3 h 731"/>
                <a:gd name="T66" fmla="*/ 7 w 1028"/>
                <a:gd name="T67" fmla="*/ 3 h 731"/>
                <a:gd name="T68" fmla="*/ 6 w 1028"/>
                <a:gd name="T69" fmla="*/ 3 h 731"/>
                <a:gd name="T70" fmla="*/ 6 w 1028"/>
                <a:gd name="T71" fmla="*/ 2 h 731"/>
                <a:gd name="T72" fmla="*/ 5 w 1028"/>
                <a:gd name="T73" fmla="*/ 2 h 731"/>
                <a:gd name="T74" fmla="*/ 5 w 1028"/>
                <a:gd name="T75" fmla="*/ 2 h 731"/>
                <a:gd name="T76" fmla="*/ 4 w 1028"/>
                <a:gd name="T77" fmla="*/ 1 h 731"/>
                <a:gd name="T78" fmla="*/ 3 w 1028"/>
                <a:gd name="T79" fmla="*/ 1 h 731"/>
                <a:gd name="T80" fmla="*/ 2 w 1028"/>
                <a:gd name="T81" fmla="*/ 2 h 731"/>
                <a:gd name="T82" fmla="*/ 2 w 1028"/>
                <a:gd name="T83" fmla="*/ 1 h 731"/>
                <a:gd name="T84" fmla="*/ 1 w 1028"/>
                <a:gd name="T85" fmla="*/ 1 h 731"/>
                <a:gd name="T86" fmla="*/ 0 w 1028"/>
                <a:gd name="T87" fmla="*/ 1 h 731"/>
                <a:gd name="T88" fmla="*/ 0 w 1028"/>
                <a:gd name="T89" fmla="*/ 1 h 7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8"/>
                <a:gd name="T136" fmla="*/ 0 h 731"/>
                <a:gd name="T137" fmla="*/ 1028 w 1028"/>
                <a:gd name="T138" fmla="*/ 731 h 7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8" h="731">
                  <a:moveTo>
                    <a:pt x="1028" y="0"/>
                  </a:moveTo>
                  <a:lnTo>
                    <a:pt x="1020" y="5"/>
                  </a:lnTo>
                  <a:lnTo>
                    <a:pt x="1013" y="12"/>
                  </a:lnTo>
                  <a:lnTo>
                    <a:pt x="1004" y="23"/>
                  </a:lnTo>
                  <a:lnTo>
                    <a:pt x="996" y="39"/>
                  </a:lnTo>
                  <a:lnTo>
                    <a:pt x="987" y="62"/>
                  </a:lnTo>
                  <a:lnTo>
                    <a:pt x="980" y="80"/>
                  </a:lnTo>
                  <a:lnTo>
                    <a:pt x="971" y="93"/>
                  </a:lnTo>
                  <a:lnTo>
                    <a:pt x="961" y="103"/>
                  </a:lnTo>
                  <a:lnTo>
                    <a:pt x="942" y="114"/>
                  </a:lnTo>
                  <a:lnTo>
                    <a:pt x="922" y="123"/>
                  </a:lnTo>
                  <a:lnTo>
                    <a:pt x="900" y="131"/>
                  </a:lnTo>
                  <a:lnTo>
                    <a:pt x="884" y="140"/>
                  </a:lnTo>
                  <a:lnTo>
                    <a:pt x="869" y="151"/>
                  </a:lnTo>
                  <a:lnTo>
                    <a:pt x="860" y="162"/>
                  </a:lnTo>
                  <a:lnTo>
                    <a:pt x="857" y="170"/>
                  </a:lnTo>
                  <a:lnTo>
                    <a:pt x="855" y="181"/>
                  </a:lnTo>
                  <a:lnTo>
                    <a:pt x="854" y="200"/>
                  </a:lnTo>
                  <a:lnTo>
                    <a:pt x="850" y="212"/>
                  </a:lnTo>
                  <a:lnTo>
                    <a:pt x="843" y="221"/>
                  </a:lnTo>
                  <a:lnTo>
                    <a:pt x="828" y="231"/>
                  </a:lnTo>
                  <a:lnTo>
                    <a:pt x="813" y="238"/>
                  </a:lnTo>
                  <a:lnTo>
                    <a:pt x="795" y="248"/>
                  </a:lnTo>
                  <a:lnTo>
                    <a:pt x="782" y="258"/>
                  </a:lnTo>
                  <a:lnTo>
                    <a:pt x="775" y="271"/>
                  </a:lnTo>
                  <a:lnTo>
                    <a:pt x="770" y="295"/>
                  </a:lnTo>
                  <a:lnTo>
                    <a:pt x="764" y="314"/>
                  </a:lnTo>
                  <a:lnTo>
                    <a:pt x="758" y="339"/>
                  </a:lnTo>
                  <a:lnTo>
                    <a:pt x="754" y="351"/>
                  </a:lnTo>
                  <a:lnTo>
                    <a:pt x="746" y="363"/>
                  </a:lnTo>
                  <a:lnTo>
                    <a:pt x="735" y="378"/>
                  </a:lnTo>
                  <a:lnTo>
                    <a:pt x="727" y="395"/>
                  </a:lnTo>
                  <a:lnTo>
                    <a:pt x="723" y="412"/>
                  </a:lnTo>
                  <a:lnTo>
                    <a:pt x="721" y="430"/>
                  </a:lnTo>
                  <a:lnTo>
                    <a:pt x="721" y="449"/>
                  </a:lnTo>
                  <a:lnTo>
                    <a:pt x="723" y="470"/>
                  </a:lnTo>
                  <a:lnTo>
                    <a:pt x="742" y="502"/>
                  </a:lnTo>
                  <a:lnTo>
                    <a:pt x="763" y="531"/>
                  </a:lnTo>
                  <a:lnTo>
                    <a:pt x="778" y="556"/>
                  </a:lnTo>
                  <a:lnTo>
                    <a:pt x="789" y="575"/>
                  </a:lnTo>
                  <a:lnTo>
                    <a:pt x="797" y="597"/>
                  </a:lnTo>
                  <a:lnTo>
                    <a:pt x="803" y="619"/>
                  </a:lnTo>
                  <a:lnTo>
                    <a:pt x="811" y="641"/>
                  </a:lnTo>
                  <a:lnTo>
                    <a:pt x="823" y="664"/>
                  </a:lnTo>
                  <a:lnTo>
                    <a:pt x="828" y="671"/>
                  </a:lnTo>
                  <a:lnTo>
                    <a:pt x="836" y="678"/>
                  </a:lnTo>
                  <a:lnTo>
                    <a:pt x="850" y="689"/>
                  </a:lnTo>
                  <a:lnTo>
                    <a:pt x="867" y="697"/>
                  </a:lnTo>
                  <a:lnTo>
                    <a:pt x="850" y="694"/>
                  </a:lnTo>
                  <a:lnTo>
                    <a:pt x="829" y="689"/>
                  </a:lnTo>
                  <a:lnTo>
                    <a:pt x="813" y="686"/>
                  </a:lnTo>
                  <a:lnTo>
                    <a:pt x="793" y="685"/>
                  </a:lnTo>
                  <a:lnTo>
                    <a:pt x="775" y="684"/>
                  </a:lnTo>
                  <a:lnTo>
                    <a:pt x="754" y="686"/>
                  </a:lnTo>
                  <a:lnTo>
                    <a:pt x="741" y="690"/>
                  </a:lnTo>
                  <a:lnTo>
                    <a:pt x="726" y="699"/>
                  </a:lnTo>
                  <a:lnTo>
                    <a:pt x="716" y="710"/>
                  </a:lnTo>
                  <a:lnTo>
                    <a:pt x="708" y="722"/>
                  </a:lnTo>
                  <a:lnTo>
                    <a:pt x="700" y="731"/>
                  </a:lnTo>
                  <a:lnTo>
                    <a:pt x="700" y="727"/>
                  </a:lnTo>
                  <a:lnTo>
                    <a:pt x="702" y="711"/>
                  </a:lnTo>
                  <a:lnTo>
                    <a:pt x="704" y="697"/>
                  </a:lnTo>
                  <a:lnTo>
                    <a:pt x="709" y="677"/>
                  </a:lnTo>
                  <a:lnTo>
                    <a:pt x="700" y="697"/>
                  </a:lnTo>
                  <a:lnTo>
                    <a:pt x="692" y="708"/>
                  </a:lnTo>
                  <a:lnTo>
                    <a:pt x="684" y="714"/>
                  </a:lnTo>
                  <a:lnTo>
                    <a:pt x="673" y="716"/>
                  </a:lnTo>
                  <a:lnTo>
                    <a:pt x="658" y="714"/>
                  </a:lnTo>
                  <a:lnTo>
                    <a:pt x="640" y="709"/>
                  </a:lnTo>
                  <a:lnTo>
                    <a:pt x="621" y="705"/>
                  </a:lnTo>
                  <a:lnTo>
                    <a:pt x="600" y="704"/>
                  </a:lnTo>
                  <a:lnTo>
                    <a:pt x="581" y="705"/>
                  </a:lnTo>
                  <a:lnTo>
                    <a:pt x="563" y="710"/>
                  </a:lnTo>
                  <a:lnTo>
                    <a:pt x="598" y="690"/>
                  </a:lnTo>
                  <a:lnTo>
                    <a:pt x="612" y="681"/>
                  </a:lnTo>
                  <a:lnTo>
                    <a:pt x="622" y="667"/>
                  </a:lnTo>
                  <a:lnTo>
                    <a:pt x="629" y="652"/>
                  </a:lnTo>
                  <a:lnTo>
                    <a:pt x="633" y="631"/>
                  </a:lnTo>
                  <a:lnTo>
                    <a:pt x="634" y="602"/>
                  </a:lnTo>
                  <a:lnTo>
                    <a:pt x="632" y="581"/>
                  </a:lnTo>
                  <a:lnTo>
                    <a:pt x="629" y="564"/>
                  </a:lnTo>
                  <a:lnTo>
                    <a:pt x="625" y="543"/>
                  </a:lnTo>
                  <a:lnTo>
                    <a:pt x="625" y="527"/>
                  </a:lnTo>
                  <a:lnTo>
                    <a:pt x="626" y="506"/>
                  </a:lnTo>
                  <a:lnTo>
                    <a:pt x="625" y="482"/>
                  </a:lnTo>
                  <a:lnTo>
                    <a:pt x="626" y="466"/>
                  </a:lnTo>
                  <a:lnTo>
                    <a:pt x="630" y="450"/>
                  </a:lnTo>
                  <a:lnTo>
                    <a:pt x="636" y="436"/>
                  </a:lnTo>
                  <a:lnTo>
                    <a:pt x="637" y="426"/>
                  </a:lnTo>
                  <a:lnTo>
                    <a:pt x="634" y="414"/>
                  </a:lnTo>
                  <a:lnTo>
                    <a:pt x="629" y="397"/>
                  </a:lnTo>
                  <a:lnTo>
                    <a:pt x="629" y="381"/>
                  </a:lnTo>
                  <a:lnTo>
                    <a:pt x="631" y="361"/>
                  </a:lnTo>
                  <a:lnTo>
                    <a:pt x="637" y="345"/>
                  </a:lnTo>
                  <a:lnTo>
                    <a:pt x="646" y="331"/>
                  </a:lnTo>
                  <a:lnTo>
                    <a:pt x="654" y="318"/>
                  </a:lnTo>
                  <a:lnTo>
                    <a:pt x="657" y="306"/>
                  </a:lnTo>
                  <a:lnTo>
                    <a:pt x="656" y="293"/>
                  </a:lnTo>
                  <a:lnTo>
                    <a:pt x="651" y="280"/>
                  </a:lnTo>
                  <a:lnTo>
                    <a:pt x="641" y="269"/>
                  </a:lnTo>
                  <a:lnTo>
                    <a:pt x="619" y="254"/>
                  </a:lnTo>
                  <a:lnTo>
                    <a:pt x="594" y="239"/>
                  </a:lnTo>
                  <a:lnTo>
                    <a:pt x="567" y="227"/>
                  </a:lnTo>
                  <a:lnTo>
                    <a:pt x="544" y="221"/>
                  </a:lnTo>
                  <a:lnTo>
                    <a:pt x="524" y="217"/>
                  </a:lnTo>
                  <a:lnTo>
                    <a:pt x="504" y="212"/>
                  </a:lnTo>
                  <a:lnTo>
                    <a:pt x="485" y="204"/>
                  </a:lnTo>
                  <a:lnTo>
                    <a:pt x="465" y="194"/>
                  </a:lnTo>
                  <a:lnTo>
                    <a:pt x="454" y="186"/>
                  </a:lnTo>
                  <a:lnTo>
                    <a:pt x="438" y="172"/>
                  </a:lnTo>
                  <a:lnTo>
                    <a:pt x="421" y="156"/>
                  </a:lnTo>
                  <a:lnTo>
                    <a:pt x="404" y="140"/>
                  </a:lnTo>
                  <a:lnTo>
                    <a:pt x="391" y="130"/>
                  </a:lnTo>
                  <a:lnTo>
                    <a:pt x="375" y="123"/>
                  </a:lnTo>
                  <a:lnTo>
                    <a:pt x="358" y="117"/>
                  </a:lnTo>
                  <a:lnTo>
                    <a:pt x="338" y="114"/>
                  </a:lnTo>
                  <a:lnTo>
                    <a:pt x="316" y="112"/>
                  </a:lnTo>
                  <a:lnTo>
                    <a:pt x="296" y="113"/>
                  </a:lnTo>
                  <a:lnTo>
                    <a:pt x="270" y="115"/>
                  </a:lnTo>
                  <a:lnTo>
                    <a:pt x="246" y="118"/>
                  </a:lnTo>
                  <a:lnTo>
                    <a:pt x="224" y="123"/>
                  </a:lnTo>
                  <a:lnTo>
                    <a:pt x="200" y="126"/>
                  </a:lnTo>
                  <a:lnTo>
                    <a:pt x="178" y="126"/>
                  </a:lnTo>
                  <a:lnTo>
                    <a:pt x="157" y="123"/>
                  </a:lnTo>
                  <a:lnTo>
                    <a:pt x="140" y="117"/>
                  </a:lnTo>
                  <a:lnTo>
                    <a:pt x="123" y="107"/>
                  </a:lnTo>
                  <a:lnTo>
                    <a:pt x="109" y="95"/>
                  </a:lnTo>
                  <a:lnTo>
                    <a:pt x="94" y="84"/>
                  </a:lnTo>
                  <a:lnTo>
                    <a:pt x="80" y="75"/>
                  </a:lnTo>
                  <a:lnTo>
                    <a:pt x="64" y="69"/>
                  </a:lnTo>
                  <a:lnTo>
                    <a:pt x="46" y="64"/>
                  </a:lnTo>
                  <a:lnTo>
                    <a:pt x="26" y="58"/>
                  </a:lnTo>
                  <a:lnTo>
                    <a:pt x="14" y="54"/>
                  </a:lnTo>
                  <a:lnTo>
                    <a:pt x="9" y="48"/>
                  </a:lnTo>
                  <a:lnTo>
                    <a:pt x="4" y="43"/>
                  </a:lnTo>
                  <a:lnTo>
                    <a:pt x="0" y="30"/>
                  </a:lnTo>
                </a:path>
              </a:pathLst>
            </a:custGeom>
            <a:noFill/>
            <a:ln w="0">
              <a:solidFill>
                <a:srgbClr val="800000"/>
              </a:solidFill>
              <a:round/>
              <a:headEnd/>
              <a:tailEnd/>
            </a:ln>
          </p:spPr>
          <p:txBody>
            <a:bodyPr/>
            <a:lstStyle/>
            <a:p>
              <a:endParaRPr lang="en-US"/>
            </a:p>
          </p:txBody>
        </p:sp>
        <p:sp>
          <p:nvSpPr>
            <p:cNvPr id="29334" name="Freeform 66"/>
            <p:cNvSpPr>
              <a:spLocks/>
            </p:cNvSpPr>
            <p:nvPr/>
          </p:nvSpPr>
          <p:spPr bwMode="auto">
            <a:xfrm>
              <a:off x="1216" y="1283"/>
              <a:ext cx="30" cy="58"/>
            </a:xfrm>
            <a:custGeom>
              <a:avLst/>
              <a:gdLst>
                <a:gd name="T0" fmla="*/ 0 w 88"/>
                <a:gd name="T1" fmla="*/ 1 h 174"/>
                <a:gd name="T2" fmla="*/ 0 w 88"/>
                <a:gd name="T3" fmla="*/ 1 h 174"/>
                <a:gd name="T4" fmla="*/ 1 w 88"/>
                <a:gd name="T5" fmla="*/ 1 h 174"/>
                <a:gd name="T6" fmla="*/ 1 w 88"/>
                <a:gd name="T7" fmla="*/ 1 h 174"/>
                <a:gd name="T8" fmla="*/ 1 w 88"/>
                <a:gd name="T9" fmla="*/ 1 h 174"/>
                <a:gd name="T10" fmla="*/ 1 w 88"/>
                <a:gd name="T11" fmla="*/ 1 h 174"/>
                <a:gd name="T12" fmla="*/ 1 w 88"/>
                <a:gd name="T13" fmla="*/ 1 h 174"/>
                <a:gd name="T14" fmla="*/ 1 w 88"/>
                <a:gd name="T15" fmla="*/ 2 h 174"/>
                <a:gd name="T16" fmla="*/ 1 w 88"/>
                <a:gd name="T17" fmla="*/ 2 h 174"/>
                <a:gd name="T18" fmla="*/ 1 w 88"/>
                <a:gd name="T19" fmla="*/ 2 h 174"/>
                <a:gd name="T20" fmla="*/ 1 w 88"/>
                <a:gd name="T21" fmla="*/ 2 h 174"/>
                <a:gd name="T22" fmla="*/ 1 w 88"/>
                <a:gd name="T23" fmla="*/ 2 h 174"/>
                <a:gd name="T24" fmla="*/ 1 w 88"/>
                <a:gd name="T25" fmla="*/ 2 h 174"/>
                <a:gd name="T26" fmla="*/ 0 w 88"/>
                <a:gd name="T27" fmla="*/ 2 h 174"/>
                <a:gd name="T28" fmla="*/ 0 w 88"/>
                <a:gd name="T29" fmla="*/ 2 h 174"/>
                <a:gd name="T30" fmla="*/ 0 w 88"/>
                <a:gd name="T31" fmla="*/ 2 h 174"/>
                <a:gd name="T32" fmla="*/ 0 w 88"/>
                <a:gd name="T33" fmla="*/ 2 h 174"/>
                <a:gd name="T34" fmla="*/ 0 w 88"/>
                <a:gd name="T35" fmla="*/ 2 h 174"/>
                <a:gd name="T36" fmla="*/ 0 w 88"/>
                <a:gd name="T37" fmla="*/ 2 h 174"/>
                <a:gd name="T38" fmla="*/ 0 w 88"/>
                <a:gd name="T39" fmla="*/ 2 h 174"/>
                <a:gd name="T40" fmla="*/ 0 w 88"/>
                <a:gd name="T41" fmla="*/ 2 h 174"/>
                <a:gd name="T42" fmla="*/ 0 w 88"/>
                <a:gd name="T43" fmla="*/ 1 h 174"/>
                <a:gd name="T44" fmla="*/ 0 w 88"/>
                <a:gd name="T45" fmla="*/ 1 h 174"/>
                <a:gd name="T46" fmla="*/ 0 w 88"/>
                <a:gd name="T47" fmla="*/ 1 h 174"/>
                <a:gd name="T48" fmla="*/ 0 w 88"/>
                <a:gd name="T49" fmla="*/ 1 h 174"/>
                <a:gd name="T50" fmla="*/ 0 w 88"/>
                <a:gd name="T51" fmla="*/ 1 h 174"/>
                <a:gd name="T52" fmla="*/ 0 w 88"/>
                <a:gd name="T53" fmla="*/ 0 h 174"/>
                <a:gd name="T54" fmla="*/ 0 w 88"/>
                <a:gd name="T55" fmla="*/ 0 h 174"/>
                <a:gd name="T56" fmla="*/ 0 w 88"/>
                <a:gd name="T57" fmla="*/ 0 h 174"/>
                <a:gd name="T58" fmla="*/ 0 w 88"/>
                <a:gd name="T59" fmla="*/ 0 h 17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8"/>
                <a:gd name="T91" fmla="*/ 0 h 174"/>
                <a:gd name="T92" fmla="*/ 88 w 88"/>
                <a:gd name="T93" fmla="*/ 174 h 17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8" h="174">
                  <a:moveTo>
                    <a:pt x="33" y="66"/>
                  </a:moveTo>
                  <a:lnTo>
                    <a:pt x="36" y="75"/>
                  </a:lnTo>
                  <a:lnTo>
                    <a:pt x="43" y="86"/>
                  </a:lnTo>
                  <a:lnTo>
                    <a:pt x="50" y="93"/>
                  </a:lnTo>
                  <a:lnTo>
                    <a:pt x="62" y="101"/>
                  </a:lnTo>
                  <a:lnTo>
                    <a:pt x="74" y="108"/>
                  </a:lnTo>
                  <a:lnTo>
                    <a:pt x="82" y="114"/>
                  </a:lnTo>
                  <a:lnTo>
                    <a:pt x="88" y="124"/>
                  </a:lnTo>
                  <a:lnTo>
                    <a:pt x="88" y="126"/>
                  </a:lnTo>
                  <a:lnTo>
                    <a:pt x="87" y="129"/>
                  </a:lnTo>
                  <a:lnTo>
                    <a:pt x="76" y="132"/>
                  </a:lnTo>
                  <a:lnTo>
                    <a:pt x="60" y="135"/>
                  </a:lnTo>
                  <a:lnTo>
                    <a:pt x="48" y="138"/>
                  </a:lnTo>
                  <a:lnTo>
                    <a:pt x="39" y="143"/>
                  </a:lnTo>
                  <a:lnTo>
                    <a:pt x="33" y="149"/>
                  </a:lnTo>
                  <a:lnTo>
                    <a:pt x="28" y="159"/>
                  </a:lnTo>
                  <a:lnTo>
                    <a:pt x="25" y="174"/>
                  </a:lnTo>
                  <a:lnTo>
                    <a:pt x="24" y="149"/>
                  </a:lnTo>
                  <a:lnTo>
                    <a:pt x="22" y="144"/>
                  </a:lnTo>
                  <a:lnTo>
                    <a:pt x="20" y="137"/>
                  </a:lnTo>
                  <a:lnTo>
                    <a:pt x="13" y="127"/>
                  </a:lnTo>
                  <a:lnTo>
                    <a:pt x="4" y="112"/>
                  </a:lnTo>
                  <a:lnTo>
                    <a:pt x="0" y="92"/>
                  </a:lnTo>
                  <a:lnTo>
                    <a:pt x="0" y="74"/>
                  </a:lnTo>
                  <a:lnTo>
                    <a:pt x="1" y="57"/>
                  </a:lnTo>
                  <a:lnTo>
                    <a:pt x="1" y="53"/>
                  </a:lnTo>
                  <a:lnTo>
                    <a:pt x="3" y="31"/>
                  </a:lnTo>
                  <a:lnTo>
                    <a:pt x="6" y="20"/>
                  </a:lnTo>
                  <a:lnTo>
                    <a:pt x="11" y="9"/>
                  </a:lnTo>
                  <a:lnTo>
                    <a:pt x="17" y="0"/>
                  </a:lnTo>
                </a:path>
              </a:pathLst>
            </a:custGeom>
            <a:noFill/>
            <a:ln w="0">
              <a:solidFill>
                <a:srgbClr val="800000"/>
              </a:solidFill>
              <a:round/>
              <a:headEnd/>
              <a:tailEnd/>
            </a:ln>
          </p:spPr>
          <p:txBody>
            <a:bodyPr/>
            <a:lstStyle/>
            <a:p>
              <a:endParaRPr lang="en-US"/>
            </a:p>
          </p:txBody>
        </p:sp>
        <p:sp>
          <p:nvSpPr>
            <p:cNvPr id="29335" name="Freeform 67"/>
            <p:cNvSpPr>
              <a:spLocks/>
            </p:cNvSpPr>
            <p:nvPr/>
          </p:nvSpPr>
          <p:spPr bwMode="auto">
            <a:xfrm>
              <a:off x="1204" y="1285"/>
              <a:ext cx="14" cy="40"/>
            </a:xfrm>
            <a:custGeom>
              <a:avLst/>
              <a:gdLst>
                <a:gd name="T0" fmla="*/ 1 w 40"/>
                <a:gd name="T1" fmla="*/ 0 h 119"/>
                <a:gd name="T2" fmla="*/ 1 w 40"/>
                <a:gd name="T3" fmla="*/ 0 h 119"/>
                <a:gd name="T4" fmla="*/ 0 w 40"/>
                <a:gd name="T5" fmla="*/ 0 h 119"/>
                <a:gd name="T6" fmla="*/ 0 w 40"/>
                <a:gd name="T7" fmla="*/ 0 h 119"/>
                <a:gd name="T8" fmla="*/ 0 w 40"/>
                <a:gd name="T9" fmla="*/ 1 h 119"/>
                <a:gd name="T10" fmla="*/ 0 w 40"/>
                <a:gd name="T11" fmla="*/ 1 h 119"/>
                <a:gd name="T12" fmla="*/ 0 w 40"/>
                <a:gd name="T13" fmla="*/ 1 h 119"/>
                <a:gd name="T14" fmla="*/ 0 w 40"/>
                <a:gd name="T15" fmla="*/ 1 h 119"/>
                <a:gd name="T16" fmla="*/ 0 w 40"/>
                <a:gd name="T17" fmla="*/ 1 h 119"/>
                <a:gd name="T18" fmla="*/ 0 w 40"/>
                <a:gd name="T19" fmla="*/ 1 h 119"/>
                <a:gd name="T20" fmla="*/ 0 w 40"/>
                <a:gd name="T21" fmla="*/ 1 h 119"/>
                <a:gd name="T22" fmla="*/ 0 w 40"/>
                <a:gd name="T23" fmla="*/ 1 h 119"/>
                <a:gd name="T24" fmla="*/ 0 w 40"/>
                <a:gd name="T25" fmla="*/ 1 h 119"/>
                <a:gd name="T26" fmla="*/ 0 w 40"/>
                <a:gd name="T27" fmla="*/ 1 h 119"/>
                <a:gd name="T28" fmla="*/ 0 w 40"/>
                <a:gd name="T29" fmla="*/ 1 h 119"/>
                <a:gd name="T30" fmla="*/ 0 w 40"/>
                <a:gd name="T31" fmla="*/ 1 h 119"/>
                <a:gd name="T32" fmla="*/ 0 w 40"/>
                <a:gd name="T33" fmla="*/ 1 h 119"/>
                <a:gd name="T34" fmla="*/ 0 w 40"/>
                <a:gd name="T35" fmla="*/ 0 h 119"/>
                <a:gd name="T36" fmla="*/ 0 w 40"/>
                <a:gd name="T37" fmla="*/ 0 h 119"/>
                <a:gd name="T38" fmla="*/ 0 w 40"/>
                <a:gd name="T39" fmla="*/ 0 h 11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
                <a:gd name="T61" fmla="*/ 0 h 119"/>
                <a:gd name="T62" fmla="*/ 40 w 40"/>
                <a:gd name="T63" fmla="*/ 119 h 11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 h="119">
                  <a:moveTo>
                    <a:pt x="40" y="0"/>
                  </a:moveTo>
                  <a:lnTo>
                    <a:pt x="36" y="7"/>
                  </a:lnTo>
                  <a:lnTo>
                    <a:pt x="32" y="17"/>
                  </a:lnTo>
                  <a:lnTo>
                    <a:pt x="29" y="31"/>
                  </a:lnTo>
                  <a:lnTo>
                    <a:pt x="27" y="49"/>
                  </a:lnTo>
                  <a:lnTo>
                    <a:pt x="27" y="59"/>
                  </a:lnTo>
                  <a:lnTo>
                    <a:pt x="25" y="74"/>
                  </a:lnTo>
                  <a:lnTo>
                    <a:pt x="25" y="90"/>
                  </a:lnTo>
                  <a:lnTo>
                    <a:pt x="24" y="102"/>
                  </a:lnTo>
                  <a:lnTo>
                    <a:pt x="19" y="119"/>
                  </a:lnTo>
                  <a:lnTo>
                    <a:pt x="12" y="107"/>
                  </a:lnTo>
                  <a:lnTo>
                    <a:pt x="5" y="95"/>
                  </a:lnTo>
                  <a:lnTo>
                    <a:pt x="2" y="84"/>
                  </a:lnTo>
                  <a:lnTo>
                    <a:pt x="0" y="70"/>
                  </a:lnTo>
                  <a:lnTo>
                    <a:pt x="0" y="56"/>
                  </a:lnTo>
                  <a:lnTo>
                    <a:pt x="0" y="43"/>
                  </a:lnTo>
                  <a:lnTo>
                    <a:pt x="1" y="38"/>
                  </a:lnTo>
                  <a:lnTo>
                    <a:pt x="2" y="20"/>
                  </a:lnTo>
                  <a:lnTo>
                    <a:pt x="4" y="12"/>
                  </a:lnTo>
                </a:path>
              </a:pathLst>
            </a:custGeom>
            <a:noFill/>
            <a:ln w="0">
              <a:solidFill>
                <a:srgbClr val="000000"/>
              </a:solidFill>
              <a:round/>
              <a:headEnd/>
              <a:tailEnd/>
            </a:ln>
          </p:spPr>
          <p:txBody>
            <a:bodyPr/>
            <a:lstStyle/>
            <a:p>
              <a:endParaRPr lang="en-US"/>
            </a:p>
          </p:txBody>
        </p:sp>
        <p:sp>
          <p:nvSpPr>
            <p:cNvPr id="29336" name="Freeform 68"/>
            <p:cNvSpPr>
              <a:spLocks/>
            </p:cNvSpPr>
            <p:nvPr/>
          </p:nvSpPr>
          <p:spPr bwMode="auto">
            <a:xfrm>
              <a:off x="1167" y="1289"/>
              <a:ext cx="40" cy="79"/>
            </a:xfrm>
            <a:custGeom>
              <a:avLst/>
              <a:gdLst>
                <a:gd name="T0" fmla="*/ 1 w 121"/>
                <a:gd name="T1" fmla="*/ 0 h 237"/>
                <a:gd name="T2" fmla="*/ 1 w 121"/>
                <a:gd name="T3" fmla="*/ 0 h 237"/>
                <a:gd name="T4" fmla="*/ 1 w 121"/>
                <a:gd name="T5" fmla="*/ 0 h 237"/>
                <a:gd name="T6" fmla="*/ 1 w 121"/>
                <a:gd name="T7" fmla="*/ 0 h 237"/>
                <a:gd name="T8" fmla="*/ 1 w 121"/>
                <a:gd name="T9" fmla="*/ 1 h 237"/>
                <a:gd name="T10" fmla="*/ 1 w 121"/>
                <a:gd name="T11" fmla="*/ 1 h 237"/>
                <a:gd name="T12" fmla="*/ 1 w 121"/>
                <a:gd name="T13" fmla="*/ 1 h 237"/>
                <a:gd name="T14" fmla="*/ 1 w 121"/>
                <a:gd name="T15" fmla="*/ 1 h 237"/>
                <a:gd name="T16" fmla="*/ 1 w 121"/>
                <a:gd name="T17" fmla="*/ 1 h 237"/>
                <a:gd name="T18" fmla="*/ 1 w 121"/>
                <a:gd name="T19" fmla="*/ 2 h 237"/>
                <a:gd name="T20" fmla="*/ 1 w 121"/>
                <a:gd name="T21" fmla="*/ 2 h 237"/>
                <a:gd name="T22" fmla="*/ 1 w 121"/>
                <a:gd name="T23" fmla="*/ 2 h 237"/>
                <a:gd name="T24" fmla="*/ 1 w 121"/>
                <a:gd name="T25" fmla="*/ 2 h 237"/>
                <a:gd name="T26" fmla="*/ 1 w 121"/>
                <a:gd name="T27" fmla="*/ 3 h 237"/>
                <a:gd name="T28" fmla="*/ 1 w 121"/>
                <a:gd name="T29" fmla="*/ 3 h 237"/>
                <a:gd name="T30" fmla="*/ 1 w 121"/>
                <a:gd name="T31" fmla="*/ 3 h 237"/>
                <a:gd name="T32" fmla="*/ 1 w 121"/>
                <a:gd name="T33" fmla="*/ 3 h 237"/>
                <a:gd name="T34" fmla="*/ 1 w 121"/>
                <a:gd name="T35" fmla="*/ 3 h 237"/>
                <a:gd name="T36" fmla="*/ 1 w 121"/>
                <a:gd name="T37" fmla="*/ 2 h 237"/>
                <a:gd name="T38" fmla="*/ 1 w 121"/>
                <a:gd name="T39" fmla="*/ 2 h 237"/>
                <a:gd name="T40" fmla="*/ 1 w 121"/>
                <a:gd name="T41" fmla="*/ 2 h 237"/>
                <a:gd name="T42" fmla="*/ 1 w 121"/>
                <a:gd name="T43" fmla="*/ 2 h 237"/>
                <a:gd name="T44" fmla="*/ 0 w 121"/>
                <a:gd name="T45" fmla="*/ 2 h 237"/>
                <a:gd name="T46" fmla="*/ 0 w 121"/>
                <a:gd name="T47" fmla="*/ 2 h 237"/>
                <a:gd name="T48" fmla="*/ 0 w 121"/>
                <a:gd name="T49" fmla="*/ 2 h 237"/>
                <a:gd name="T50" fmla="*/ 0 w 121"/>
                <a:gd name="T51" fmla="*/ 1 h 237"/>
                <a:gd name="T52" fmla="*/ 0 w 121"/>
                <a:gd name="T53" fmla="*/ 1 h 237"/>
                <a:gd name="T54" fmla="*/ 0 w 121"/>
                <a:gd name="T55" fmla="*/ 1 h 237"/>
                <a:gd name="T56" fmla="*/ 0 w 121"/>
                <a:gd name="T57" fmla="*/ 1 h 237"/>
                <a:gd name="T58" fmla="*/ 0 w 121"/>
                <a:gd name="T59" fmla="*/ 1 h 237"/>
                <a:gd name="T60" fmla="*/ 0 w 121"/>
                <a:gd name="T61" fmla="*/ 1 h 237"/>
                <a:gd name="T62" fmla="*/ 0 w 121"/>
                <a:gd name="T63" fmla="*/ 0 h 237"/>
                <a:gd name="T64" fmla="*/ 0 w 121"/>
                <a:gd name="T65" fmla="*/ 0 h 237"/>
                <a:gd name="T66" fmla="*/ 0 w 121"/>
                <a:gd name="T67" fmla="*/ 0 h 2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1"/>
                <a:gd name="T103" fmla="*/ 0 h 237"/>
                <a:gd name="T104" fmla="*/ 121 w 121"/>
                <a:gd name="T105" fmla="*/ 237 h 2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1" h="237">
                  <a:moveTo>
                    <a:pt x="101" y="0"/>
                  </a:moveTo>
                  <a:lnTo>
                    <a:pt x="100" y="14"/>
                  </a:lnTo>
                  <a:lnTo>
                    <a:pt x="98" y="28"/>
                  </a:lnTo>
                  <a:lnTo>
                    <a:pt x="95" y="46"/>
                  </a:lnTo>
                  <a:lnTo>
                    <a:pt x="94" y="62"/>
                  </a:lnTo>
                  <a:lnTo>
                    <a:pt x="98" y="83"/>
                  </a:lnTo>
                  <a:lnTo>
                    <a:pt x="104" y="101"/>
                  </a:lnTo>
                  <a:lnTo>
                    <a:pt x="110" y="120"/>
                  </a:lnTo>
                  <a:lnTo>
                    <a:pt x="118" y="136"/>
                  </a:lnTo>
                  <a:lnTo>
                    <a:pt x="120" y="153"/>
                  </a:lnTo>
                  <a:lnTo>
                    <a:pt x="121" y="173"/>
                  </a:lnTo>
                  <a:lnTo>
                    <a:pt x="119" y="195"/>
                  </a:lnTo>
                  <a:lnTo>
                    <a:pt x="115" y="211"/>
                  </a:lnTo>
                  <a:lnTo>
                    <a:pt x="108" y="228"/>
                  </a:lnTo>
                  <a:lnTo>
                    <a:pt x="100" y="237"/>
                  </a:lnTo>
                  <a:lnTo>
                    <a:pt x="94" y="225"/>
                  </a:lnTo>
                  <a:lnTo>
                    <a:pt x="89" y="212"/>
                  </a:lnTo>
                  <a:lnTo>
                    <a:pt x="83" y="201"/>
                  </a:lnTo>
                  <a:lnTo>
                    <a:pt x="74" y="189"/>
                  </a:lnTo>
                  <a:lnTo>
                    <a:pt x="62" y="174"/>
                  </a:lnTo>
                  <a:lnTo>
                    <a:pt x="50" y="161"/>
                  </a:lnTo>
                  <a:lnTo>
                    <a:pt x="36" y="146"/>
                  </a:lnTo>
                  <a:lnTo>
                    <a:pt x="23" y="132"/>
                  </a:lnTo>
                  <a:lnTo>
                    <a:pt x="11" y="122"/>
                  </a:lnTo>
                  <a:lnTo>
                    <a:pt x="3" y="111"/>
                  </a:lnTo>
                  <a:lnTo>
                    <a:pt x="0" y="99"/>
                  </a:lnTo>
                  <a:lnTo>
                    <a:pt x="0" y="86"/>
                  </a:lnTo>
                  <a:lnTo>
                    <a:pt x="3" y="74"/>
                  </a:lnTo>
                  <a:lnTo>
                    <a:pt x="10" y="61"/>
                  </a:lnTo>
                  <a:lnTo>
                    <a:pt x="17" y="43"/>
                  </a:lnTo>
                  <a:lnTo>
                    <a:pt x="24" y="27"/>
                  </a:lnTo>
                  <a:lnTo>
                    <a:pt x="30" y="12"/>
                  </a:lnTo>
                  <a:lnTo>
                    <a:pt x="36" y="3"/>
                  </a:lnTo>
                </a:path>
              </a:pathLst>
            </a:custGeom>
            <a:noFill/>
            <a:ln w="0">
              <a:solidFill>
                <a:srgbClr val="000000"/>
              </a:solidFill>
              <a:round/>
              <a:headEnd/>
              <a:tailEnd/>
            </a:ln>
          </p:spPr>
          <p:txBody>
            <a:bodyPr/>
            <a:lstStyle/>
            <a:p>
              <a:endParaRPr lang="en-US"/>
            </a:p>
          </p:txBody>
        </p:sp>
        <p:sp>
          <p:nvSpPr>
            <p:cNvPr id="29337" name="Freeform 69"/>
            <p:cNvSpPr>
              <a:spLocks/>
            </p:cNvSpPr>
            <p:nvPr/>
          </p:nvSpPr>
          <p:spPr bwMode="auto">
            <a:xfrm>
              <a:off x="1159" y="1176"/>
              <a:ext cx="219" cy="113"/>
            </a:xfrm>
            <a:custGeom>
              <a:avLst/>
              <a:gdLst>
                <a:gd name="T0" fmla="*/ 5 w 659"/>
                <a:gd name="T1" fmla="*/ 0 h 337"/>
                <a:gd name="T2" fmla="*/ 6 w 659"/>
                <a:gd name="T3" fmla="*/ 0 h 337"/>
                <a:gd name="T4" fmla="*/ 6 w 659"/>
                <a:gd name="T5" fmla="*/ 0 h 337"/>
                <a:gd name="T6" fmla="*/ 6 w 659"/>
                <a:gd name="T7" fmla="*/ 0 h 337"/>
                <a:gd name="T8" fmla="*/ 6 w 659"/>
                <a:gd name="T9" fmla="*/ 0 h 337"/>
                <a:gd name="T10" fmla="*/ 6 w 659"/>
                <a:gd name="T11" fmla="*/ 1 h 337"/>
                <a:gd name="T12" fmla="*/ 7 w 659"/>
                <a:gd name="T13" fmla="*/ 1 h 337"/>
                <a:gd name="T14" fmla="*/ 7 w 659"/>
                <a:gd name="T15" fmla="*/ 1 h 337"/>
                <a:gd name="T16" fmla="*/ 7 w 659"/>
                <a:gd name="T17" fmla="*/ 2 h 337"/>
                <a:gd name="T18" fmla="*/ 8 w 659"/>
                <a:gd name="T19" fmla="*/ 2 h 337"/>
                <a:gd name="T20" fmla="*/ 8 w 659"/>
                <a:gd name="T21" fmla="*/ 3 h 337"/>
                <a:gd name="T22" fmla="*/ 8 w 659"/>
                <a:gd name="T23" fmla="*/ 3 h 337"/>
                <a:gd name="T24" fmla="*/ 8 w 659"/>
                <a:gd name="T25" fmla="*/ 4 h 337"/>
                <a:gd name="T26" fmla="*/ 8 w 659"/>
                <a:gd name="T27" fmla="*/ 4 h 337"/>
                <a:gd name="T28" fmla="*/ 7 w 659"/>
                <a:gd name="T29" fmla="*/ 4 h 337"/>
                <a:gd name="T30" fmla="*/ 7 w 659"/>
                <a:gd name="T31" fmla="*/ 4 h 337"/>
                <a:gd name="T32" fmla="*/ 7 w 659"/>
                <a:gd name="T33" fmla="*/ 4 h 337"/>
                <a:gd name="T34" fmla="*/ 6 w 659"/>
                <a:gd name="T35" fmla="*/ 4 h 337"/>
                <a:gd name="T36" fmla="*/ 6 w 659"/>
                <a:gd name="T37" fmla="*/ 4 h 337"/>
                <a:gd name="T38" fmla="*/ 5 w 659"/>
                <a:gd name="T39" fmla="*/ 4 h 337"/>
                <a:gd name="T40" fmla="*/ 5 w 659"/>
                <a:gd name="T41" fmla="*/ 4 h 337"/>
                <a:gd name="T42" fmla="*/ 5 w 659"/>
                <a:gd name="T43" fmla="*/ 4 h 337"/>
                <a:gd name="T44" fmla="*/ 4 w 659"/>
                <a:gd name="T45" fmla="*/ 4 h 337"/>
                <a:gd name="T46" fmla="*/ 4 w 659"/>
                <a:gd name="T47" fmla="*/ 4 h 337"/>
                <a:gd name="T48" fmla="*/ 3 w 659"/>
                <a:gd name="T49" fmla="*/ 4 h 337"/>
                <a:gd name="T50" fmla="*/ 3 w 659"/>
                <a:gd name="T51" fmla="*/ 4 h 337"/>
                <a:gd name="T52" fmla="*/ 3 w 659"/>
                <a:gd name="T53" fmla="*/ 4 h 337"/>
                <a:gd name="T54" fmla="*/ 2 w 659"/>
                <a:gd name="T55" fmla="*/ 4 h 337"/>
                <a:gd name="T56" fmla="*/ 2 w 659"/>
                <a:gd name="T57" fmla="*/ 4 h 337"/>
                <a:gd name="T58" fmla="*/ 2 w 659"/>
                <a:gd name="T59" fmla="*/ 4 h 337"/>
                <a:gd name="T60" fmla="*/ 2 w 659"/>
                <a:gd name="T61" fmla="*/ 4 h 337"/>
                <a:gd name="T62" fmla="*/ 1 w 659"/>
                <a:gd name="T63" fmla="*/ 4 h 337"/>
                <a:gd name="T64" fmla="*/ 1 w 659"/>
                <a:gd name="T65" fmla="*/ 4 h 337"/>
                <a:gd name="T66" fmla="*/ 1 w 659"/>
                <a:gd name="T67" fmla="*/ 3 h 337"/>
                <a:gd name="T68" fmla="*/ 0 w 659"/>
                <a:gd name="T69" fmla="*/ 3 h 337"/>
                <a:gd name="T70" fmla="*/ 0 w 659"/>
                <a:gd name="T71" fmla="*/ 2 h 337"/>
                <a:gd name="T72" fmla="*/ 0 w 659"/>
                <a:gd name="T73" fmla="*/ 2 h 337"/>
                <a:gd name="T74" fmla="*/ 0 w 659"/>
                <a:gd name="T75" fmla="*/ 2 h 337"/>
                <a:gd name="T76" fmla="*/ 0 w 659"/>
                <a:gd name="T77" fmla="*/ 1 h 337"/>
                <a:gd name="T78" fmla="*/ 1 w 659"/>
                <a:gd name="T79" fmla="*/ 1 h 337"/>
                <a:gd name="T80" fmla="*/ 1 w 659"/>
                <a:gd name="T81" fmla="*/ 1 h 337"/>
                <a:gd name="T82" fmla="*/ 1 w 659"/>
                <a:gd name="T83" fmla="*/ 1 h 337"/>
                <a:gd name="T84" fmla="*/ 2 w 659"/>
                <a:gd name="T85" fmla="*/ 1 h 337"/>
                <a:gd name="T86" fmla="*/ 3 w 659"/>
                <a:gd name="T87" fmla="*/ 1 h 337"/>
                <a:gd name="T88" fmla="*/ 3 w 659"/>
                <a:gd name="T89" fmla="*/ 1 h 337"/>
                <a:gd name="T90" fmla="*/ 4 w 659"/>
                <a:gd name="T91" fmla="*/ 1 h 337"/>
                <a:gd name="T92" fmla="*/ 5 w 659"/>
                <a:gd name="T93" fmla="*/ 0 h 337"/>
                <a:gd name="T94" fmla="*/ 5 w 659"/>
                <a:gd name="T95" fmla="*/ 0 h 3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59"/>
                <a:gd name="T145" fmla="*/ 0 h 337"/>
                <a:gd name="T146" fmla="*/ 659 w 659"/>
                <a:gd name="T147" fmla="*/ 337 h 3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59" h="337">
                  <a:moveTo>
                    <a:pt x="407" y="15"/>
                  </a:moveTo>
                  <a:lnTo>
                    <a:pt x="422" y="14"/>
                  </a:lnTo>
                  <a:lnTo>
                    <a:pt x="434" y="10"/>
                  </a:lnTo>
                  <a:lnTo>
                    <a:pt x="447" y="3"/>
                  </a:lnTo>
                  <a:lnTo>
                    <a:pt x="458" y="0"/>
                  </a:lnTo>
                  <a:lnTo>
                    <a:pt x="469" y="0"/>
                  </a:lnTo>
                  <a:lnTo>
                    <a:pt x="480" y="3"/>
                  </a:lnTo>
                  <a:lnTo>
                    <a:pt x="489" y="8"/>
                  </a:lnTo>
                  <a:lnTo>
                    <a:pt x="497" y="20"/>
                  </a:lnTo>
                  <a:lnTo>
                    <a:pt x="503" y="38"/>
                  </a:lnTo>
                  <a:lnTo>
                    <a:pt x="512" y="62"/>
                  </a:lnTo>
                  <a:lnTo>
                    <a:pt x="520" y="76"/>
                  </a:lnTo>
                  <a:lnTo>
                    <a:pt x="527" y="89"/>
                  </a:lnTo>
                  <a:lnTo>
                    <a:pt x="533" y="94"/>
                  </a:lnTo>
                  <a:lnTo>
                    <a:pt x="543" y="100"/>
                  </a:lnTo>
                  <a:lnTo>
                    <a:pt x="560" y="107"/>
                  </a:lnTo>
                  <a:lnTo>
                    <a:pt x="582" y="118"/>
                  </a:lnTo>
                  <a:lnTo>
                    <a:pt x="603" y="131"/>
                  </a:lnTo>
                  <a:lnTo>
                    <a:pt x="619" y="143"/>
                  </a:lnTo>
                  <a:lnTo>
                    <a:pt x="636" y="162"/>
                  </a:lnTo>
                  <a:lnTo>
                    <a:pt x="649" y="181"/>
                  </a:lnTo>
                  <a:lnTo>
                    <a:pt x="656" y="204"/>
                  </a:lnTo>
                  <a:lnTo>
                    <a:pt x="659" y="226"/>
                  </a:lnTo>
                  <a:lnTo>
                    <a:pt x="658" y="249"/>
                  </a:lnTo>
                  <a:lnTo>
                    <a:pt x="655" y="265"/>
                  </a:lnTo>
                  <a:lnTo>
                    <a:pt x="647" y="279"/>
                  </a:lnTo>
                  <a:lnTo>
                    <a:pt x="637" y="292"/>
                  </a:lnTo>
                  <a:lnTo>
                    <a:pt x="623" y="300"/>
                  </a:lnTo>
                  <a:lnTo>
                    <a:pt x="606" y="307"/>
                  </a:lnTo>
                  <a:lnTo>
                    <a:pt x="590" y="310"/>
                  </a:lnTo>
                  <a:lnTo>
                    <a:pt x="579" y="314"/>
                  </a:lnTo>
                  <a:lnTo>
                    <a:pt x="569" y="319"/>
                  </a:lnTo>
                  <a:lnTo>
                    <a:pt x="557" y="328"/>
                  </a:lnTo>
                  <a:lnTo>
                    <a:pt x="546" y="333"/>
                  </a:lnTo>
                  <a:lnTo>
                    <a:pt x="533" y="337"/>
                  </a:lnTo>
                  <a:lnTo>
                    <a:pt x="518" y="335"/>
                  </a:lnTo>
                  <a:lnTo>
                    <a:pt x="495" y="329"/>
                  </a:lnTo>
                  <a:lnTo>
                    <a:pt x="468" y="322"/>
                  </a:lnTo>
                  <a:lnTo>
                    <a:pt x="454" y="320"/>
                  </a:lnTo>
                  <a:lnTo>
                    <a:pt x="439" y="320"/>
                  </a:lnTo>
                  <a:lnTo>
                    <a:pt x="423" y="322"/>
                  </a:lnTo>
                  <a:lnTo>
                    <a:pt x="408" y="320"/>
                  </a:lnTo>
                  <a:lnTo>
                    <a:pt x="393" y="315"/>
                  </a:lnTo>
                  <a:lnTo>
                    <a:pt x="371" y="308"/>
                  </a:lnTo>
                  <a:lnTo>
                    <a:pt x="355" y="305"/>
                  </a:lnTo>
                  <a:lnTo>
                    <a:pt x="340" y="300"/>
                  </a:lnTo>
                  <a:lnTo>
                    <a:pt x="328" y="296"/>
                  </a:lnTo>
                  <a:lnTo>
                    <a:pt x="309" y="289"/>
                  </a:lnTo>
                  <a:lnTo>
                    <a:pt x="295" y="286"/>
                  </a:lnTo>
                  <a:lnTo>
                    <a:pt x="277" y="286"/>
                  </a:lnTo>
                  <a:lnTo>
                    <a:pt x="262" y="288"/>
                  </a:lnTo>
                  <a:lnTo>
                    <a:pt x="249" y="295"/>
                  </a:lnTo>
                  <a:lnTo>
                    <a:pt x="231" y="304"/>
                  </a:lnTo>
                  <a:lnTo>
                    <a:pt x="215" y="311"/>
                  </a:lnTo>
                  <a:lnTo>
                    <a:pt x="201" y="316"/>
                  </a:lnTo>
                  <a:lnTo>
                    <a:pt x="190" y="320"/>
                  </a:lnTo>
                  <a:lnTo>
                    <a:pt x="177" y="324"/>
                  </a:lnTo>
                  <a:lnTo>
                    <a:pt x="161" y="330"/>
                  </a:lnTo>
                  <a:lnTo>
                    <a:pt x="153" y="334"/>
                  </a:lnTo>
                  <a:lnTo>
                    <a:pt x="141" y="337"/>
                  </a:lnTo>
                  <a:lnTo>
                    <a:pt x="126" y="337"/>
                  </a:lnTo>
                  <a:lnTo>
                    <a:pt x="109" y="332"/>
                  </a:lnTo>
                  <a:lnTo>
                    <a:pt x="92" y="326"/>
                  </a:lnTo>
                  <a:lnTo>
                    <a:pt x="75" y="315"/>
                  </a:lnTo>
                  <a:lnTo>
                    <a:pt x="62" y="303"/>
                  </a:lnTo>
                  <a:lnTo>
                    <a:pt x="50" y="286"/>
                  </a:lnTo>
                  <a:lnTo>
                    <a:pt x="43" y="273"/>
                  </a:lnTo>
                  <a:lnTo>
                    <a:pt x="36" y="247"/>
                  </a:lnTo>
                  <a:lnTo>
                    <a:pt x="30" y="227"/>
                  </a:lnTo>
                  <a:lnTo>
                    <a:pt x="21" y="207"/>
                  </a:lnTo>
                  <a:lnTo>
                    <a:pt x="11" y="189"/>
                  </a:lnTo>
                  <a:lnTo>
                    <a:pt x="3" y="174"/>
                  </a:lnTo>
                  <a:lnTo>
                    <a:pt x="0" y="158"/>
                  </a:lnTo>
                  <a:lnTo>
                    <a:pt x="1" y="143"/>
                  </a:lnTo>
                  <a:lnTo>
                    <a:pt x="4" y="130"/>
                  </a:lnTo>
                  <a:lnTo>
                    <a:pt x="13" y="115"/>
                  </a:lnTo>
                  <a:lnTo>
                    <a:pt x="23" y="100"/>
                  </a:lnTo>
                  <a:lnTo>
                    <a:pt x="35" y="87"/>
                  </a:lnTo>
                  <a:lnTo>
                    <a:pt x="47" y="78"/>
                  </a:lnTo>
                  <a:lnTo>
                    <a:pt x="56" y="67"/>
                  </a:lnTo>
                  <a:lnTo>
                    <a:pt x="64" y="59"/>
                  </a:lnTo>
                  <a:lnTo>
                    <a:pt x="80" y="52"/>
                  </a:lnTo>
                  <a:lnTo>
                    <a:pt x="97" y="49"/>
                  </a:lnTo>
                  <a:lnTo>
                    <a:pt x="115" y="48"/>
                  </a:lnTo>
                  <a:lnTo>
                    <a:pt x="144" y="50"/>
                  </a:lnTo>
                  <a:lnTo>
                    <a:pt x="183" y="56"/>
                  </a:lnTo>
                  <a:lnTo>
                    <a:pt x="223" y="60"/>
                  </a:lnTo>
                  <a:lnTo>
                    <a:pt x="246" y="60"/>
                  </a:lnTo>
                  <a:lnTo>
                    <a:pt x="277" y="57"/>
                  </a:lnTo>
                  <a:lnTo>
                    <a:pt x="305" y="51"/>
                  </a:lnTo>
                  <a:lnTo>
                    <a:pt x="330" y="45"/>
                  </a:lnTo>
                  <a:lnTo>
                    <a:pt x="350" y="39"/>
                  </a:lnTo>
                  <a:lnTo>
                    <a:pt x="370" y="31"/>
                  </a:lnTo>
                  <a:lnTo>
                    <a:pt x="387" y="23"/>
                  </a:lnTo>
                  <a:lnTo>
                    <a:pt x="398" y="18"/>
                  </a:lnTo>
                  <a:lnTo>
                    <a:pt x="407" y="15"/>
                  </a:lnTo>
                  <a:close/>
                </a:path>
              </a:pathLst>
            </a:custGeom>
            <a:solidFill>
              <a:srgbClr val="00C000"/>
            </a:solidFill>
            <a:ln w="0">
              <a:solidFill>
                <a:srgbClr val="000000"/>
              </a:solidFill>
              <a:round/>
              <a:headEnd/>
              <a:tailEnd/>
            </a:ln>
          </p:spPr>
          <p:txBody>
            <a:bodyPr/>
            <a:lstStyle/>
            <a:p>
              <a:endParaRPr lang="en-US"/>
            </a:p>
          </p:txBody>
        </p:sp>
        <p:sp>
          <p:nvSpPr>
            <p:cNvPr id="29338" name="Freeform 70"/>
            <p:cNvSpPr>
              <a:spLocks/>
            </p:cNvSpPr>
            <p:nvPr/>
          </p:nvSpPr>
          <p:spPr bwMode="auto">
            <a:xfrm>
              <a:off x="1008" y="1141"/>
              <a:ext cx="286" cy="157"/>
            </a:xfrm>
            <a:custGeom>
              <a:avLst/>
              <a:gdLst>
                <a:gd name="T0" fmla="*/ 7 w 859"/>
                <a:gd name="T1" fmla="*/ 6 h 471"/>
                <a:gd name="T2" fmla="*/ 7 w 859"/>
                <a:gd name="T3" fmla="*/ 6 h 471"/>
                <a:gd name="T4" fmla="*/ 7 w 859"/>
                <a:gd name="T5" fmla="*/ 6 h 471"/>
                <a:gd name="T6" fmla="*/ 6 w 859"/>
                <a:gd name="T7" fmla="*/ 6 h 471"/>
                <a:gd name="T8" fmla="*/ 6 w 859"/>
                <a:gd name="T9" fmla="*/ 5 h 471"/>
                <a:gd name="T10" fmla="*/ 6 w 859"/>
                <a:gd name="T11" fmla="*/ 5 h 471"/>
                <a:gd name="T12" fmla="*/ 6 w 859"/>
                <a:gd name="T13" fmla="*/ 5 h 471"/>
                <a:gd name="T14" fmla="*/ 5 w 859"/>
                <a:gd name="T15" fmla="*/ 5 h 471"/>
                <a:gd name="T16" fmla="*/ 5 w 859"/>
                <a:gd name="T17" fmla="*/ 5 h 471"/>
                <a:gd name="T18" fmla="*/ 5 w 859"/>
                <a:gd name="T19" fmla="*/ 6 h 471"/>
                <a:gd name="T20" fmla="*/ 4 w 859"/>
                <a:gd name="T21" fmla="*/ 5 h 471"/>
                <a:gd name="T22" fmla="*/ 3 w 859"/>
                <a:gd name="T23" fmla="*/ 5 h 471"/>
                <a:gd name="T24" fmla="*/ 3 w 859"/>
                <a:gd name="T25" fmla="*/ 5 h 471"/>
                <a:gd name="T26" fmla="*/ 3 w 859"/>
                <a:gd name="T27" fmla="*/ 5 h 471"/>
                <a:gd name="T28" fmla="*/ 2 w 859"/>
                <a:gd name="T29" fmla="*/ 5 h 471"/>
                <a:gd name="T30" fmla="*/ 2 w 859"/>
                <a:gd name="T31" fmla="*/ 5 h 471"/>
                <a:gd name="T32" fmla="*/ 1 w 859"/>
                <a:gd name="T33" fmla="*/ 4 h 471"/>
                <a:gd name="T34" fmla="*/ 1 w 859"/>
                <a:gd name="T35" fmla="*/ 4 h 471"/>
                <a:gd name="T36" fmla="*/ 0 w 859"/>
                <a:gd name="T37" fmla="*/ 4 h 471"/>
                <a:gd name="T38" fmla="*/ 0 w 859"/>
                <a:gd name="T39" fmla="*/ 3 h 471"/>
                <a:gd name="T40" fmla="*/ 0 w 859"/>
                <a:gd name="T41" fmla="*/ 3 h 471"/>
                <a:gd name="T42" fmla="*/ 0 w 859"/>
                <a:gd name="T43" fmla="*/ 2 h 471"/>
                <a:gd name="T44" fmla="*/ 0 w 859"/>
                <a:gd name="T45" fmla="*/ 2 h 471"/>
                <a:gd name="T46" fmla="*/ 1 w 859"/>
                <a:gd name="T47" fmla="*/ 2 h 471"/>
                <a:gd name="T48" fmla="*/ 1 w 859"/>
                <a:gd name="T49" fmla="*/ 1 h 471"/>
                <a:gd name="T50" fmla="*/ 2 w 859"/>
                <a:gd name="T51" fmla="*/ 1 h 471"/>
                <a:gd name="T52" fmla="*/ 3 w 859"/>
                <a:gd name="T53" fmla="*/ 1 h 471"/>
                <a:gd name="T54" fmla="*/ 3 w 859"/>
                <a:gd name="T55" fmla="*/ 0 h 471"/>
                <a:gd name="T56" fmla="*/ 4 w 859"/>
                <a:gd name="T57" fmla="*/ 0 h 471"/>
                <a:gd name="T58" fmla="*/ 5 w 859"/>
                <a:gd name="T59" fmla="*/ 0 h 471"/>
                <a:gd name="T60" fmla="*/ 5 w 859"/>
                <a:gd name="T61" fmla="*/ 0 h 471"/>
                <a:gd name="T62" fmla="*/ 6 w 859"/>
                <a:gd name="T63" fmla="*/ 0 h 471"/>
                <a:gd name="T64" fmla="*/ 7 w 859"/>
                <a:gd name="T65" fmla="*/ 0 h 471"/>
                <a:gd name="T66" fmla="*/ 8 w 859"/>
                <a:gd name="T67" fmla="*/ 1 h 471"/>
                <a:gd name="T68" fmla="*/ 8 w 859"/>
                <a:gd name="T69" fmla="*/ 1 h 471"/>
                <a:gd name="T70" fmla="*/ 9 w 859"/>
                <a:gd name="T71" fmla="*/ 0 h 471"/>
                <a:gd name="T72" fmla="*/ 9 w 859"/>
                <a:gd name="T73" fmla="*/ 1 h 471"/>
                <a:gd name="T74" fmla="*/ 10 w 859"/>
                <a:gd name="T75" fmla="*/ 1 h 471"/>
                <a:gd name="T76" fmla="*/ 11 w 859"/>
                <a:gd name="T77" fmla="*/ 1 h 471"/>
                <a:gd name="T78" fmla="*/ 11 w 859"/>
                <a:gd name="T79" fmla="*/ 1 h 471"/>
                <a:gd name="T80" fmla="*/ 10 w 859"/>
                <a:gd name="T81" fmla="*/ 2 h 471"/>
                <a:gd name="T82" fmla="*/ 10 w 859"/>
                <a:gd name="T83" fmla="*/ 2 h 471"/>
                <a:gd name="T84" fmla="*/ 9 w 859"/>
                <a:gd name="T85" fmla="*/ 2 h 471"/>
                <a:gd name="T86" fmla="*/ 9 w 859"/>
                <a:gd name="T87" fmla="*/ 2 h 471"/>
                <a:gd name="T88" fmla="*/ 8 w 859"/>
                <a:gd name="T89" fmla="*/ 2 h 471"/>
                <a:gd name="T90" fmla="*/ 7 w 859"/>
                <a:gd name="T91" fmla="*/ 2 h 471"/>
                <a:gd name="T92" fmla="*/ 7 w 859"/>
                <a:gd name="T93" fmla="*/ 2 h 471"/>
                <a:gd name="T94" fmla="*/ 6 w 859"/>
                <a:gd name="T95" fmla="*/ 2 h 471"/>
                <a:gd name="T96" fmla="*/ 6 w 859"/>
                <a:gd name="T97" fmla="*/ 2 h 471"/>
                <a:gd name="T98" fmla="*/ 6 w 859"/>
                <a:gd name="T99" fmla="*/ 3 h 471"/>
                <a:gd name="T100" fmla="*/ 6 w 859"/>
                <a:gd name="T101" fmla="*/ 3 h 471"/>
                <a:gd name="T102" fmla="*/ 6 w 859"/>
                <a:gd name="T103" fmla="*/ 3 h 471"/>
                <a:gd name="T104" fmla="*/ 6 w 859"/>
                <a:gd name="T105" fmla="*/ 4 h 471"/>
                <a:gd name="T106" fmla="*/ 6 w 859"/>
                <a:gd name="T107" fmla="*/ 4 h 471"/>
                <a:gd name="T108" fmla="*/ 6 w 859"/>
                <a:gd name="T109" fmla="*/ 5 h 471"/>
                <a:gd name="T110" fmla="*/ 6 w 859"/>
                <a:gd name="T111" fmla="*/ 5 h 471"/>
                <a:gd name="T112" fmla="*/ 7 w 859"/>
                <a:gd name="T113" fmla="*/ 5 h 4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9"/>
                <a:gd name="T172" fmla="*/ 0 h 471"/>
                <a:gd name="T173" fmla="*/ 859 w 859"/>
                <a:gd name="T174" fmla="*/ 471 h 47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9" h="471">
                  <a:moveTo>
                    <a:pt x="578" y="443"/>
                  </a:moveTo>
                  <a:lnTo>
                    <a:pt x="577" y="457"/>
                  </a:lnTo>
                  <a:lnTo>
                    <a:pt x="574" y="471"/>
                  </a:lnTo>
                  <a:lnTo>
                    <a:pt x="554" y="468"/>
                  </a:lnTo>
                  <a:lnTo>
                    <a:pt x="535" y="462"/>
                  </a:lnTo>
                  <a:lnTo>
                    <a:pt x="521" y="454"/>
                  </a:lnTo>
                  <a:lnTo>
                    <a:pt x="512" y="446"/>
                  </a:lnTo>
                  <a:lnTo>
                    <a:pt x="506" y="440"/>
                  </a:lnTo>
                  <a:lnTo>
                    <a:pt x="499" y="437"/>
                  </a:lnTo>
                  <a:lnTo>
                    <a:pt x="486" y="436"/>
                  </a:lnTo>
                  <a:lnTo>
                    <a:pt x="471" y="438"/>
                  </a:lnTo>
                  <a:lnTo>
                    <a:pt x="447" y="436"/>
                  </a:lnTo>
                  <a:lnTo>
                    <a:pt x="433" y="438"/>
                  </a:lnTo>
                  <a:lnTo>
                    <a:pt x="423" y="439"/>
                  </a:lnTo>
                  <a:lnTo>
                    <a:pt x="410" y="443"/>
                  </a:lnTo>
                  <a:lnTo>
                    <a:pt x="393" y="446"/>
                  </a:lnTo>
                  <a:lnTo>
                    <a:pt x="375" y="447"/>
                  </a:lnTo>
                  <a:lnTo>
                    <a:pt x="348" y="444"/>
                  </a:lnTo>
                  <a:lnTo>
                    <a:pt x="321" y="438"/>
                  </a:lnTo>
                  <a:lnTo>
                    <a:pt x="297" y="433"/>
                  </a:lnTo>
                  <a:lnTo>
                    <a:pt x="274" y="428"/>
                  </a:lnTo>
                  <a:lnTo>
                    <a:pt x="262" y="425"/>
                  </a:lnTo>
                  <a:lnTo>
                    <a:pt x="246" y="420"/>
                  </a:lnTo>
                  <a:lnTo>
                    <a:pt x="227" y="412"/>
                  </a:lnTo>
                  <a:lnTo>
                    <a:pt x="209" y="406"/>
                  </a:lnTo>
                  <a:lnTo>
                    <a:pt x="188" y="400"/>
                  </a:lnTo>
                  <a:lnTo>
                    <a:pt x="167" y="391"/>
                  </a:lnTo>
                  <a:lnTo>
                    <a:pt x="154" y="382"/>
                  </a:lnTo>
                  <a:lnTo>
                    <a:pt x="141" y="371"/>
                  </a:lnTo>
                  <a:lnTo>
                    <a:pt x="124" y="355"/>
                  </a:lnTo>
                  <a:lnTo>
                    <a:pt x="106" y="340"/>
                  </a:lnTo>
                  <a:lnTo>
                    <a:pt x="86" y="330"/>
                  </a:lnTo>
                  <a:lnTo>
                    <a:pt x="63" y="321"/>
                  </a:lnTo>
                  <a:lnTo>
                    <a:pt x="41" y="311"/>
                  </a:lnTo>
                  <a:lnTo>
                    <a:pt x="25" y="301"/>
                  </a:lnTo>
                  <a:lnTo>
                    <a:pt x="14" y="287"/>
                  </a:lnTo>
                  <a:lnTo>
                    <a:pt x="5" y="270"/>
                  </a:lnTo>
                  <a:lnTo>
                    <a:pt x="0" y="247"/>
                  </a:lnTo>
                  <a:lnTo>
                    <a:pt x="1" y="221"/>
                  </a:lnTo>
                  <a:lnTo>
                    <a:pt x="4" y="198"/>
                  </a:lnTo>
                  <a:lnTo>
                    <a:pt x="12" y="177"/>
                  </a:lnTo>
                  <a:lnTo>
                    <a:pt x="22" y="158"/>
                  </a:lnTo>
                  <a:lnTo>
                    <a:pt x="35" y="141"/>
                  </a:lnTo>
                  <a:lnTo>
                    <a:pt x="53" y="125"/>
                  </a:lnTo>
                  <a:lnTo>
                    <a:pt x="75" y="112"/>
                  </a:lnTo>
                  <a:lnTo>
                    <a:pt x="97" y="105"/>
                  </a:lnTo>
                  <a:lnTo>
                    <a:pt x="127" y="96"/>
                  </a:lnTo>
                  <a:lnTo>
                    <a:pt x="159" y="88"/>
                  </a:lnTo>
                  <a:lnTo>
                    <a:pt x="184" y="78"/>
                  </a:lnTo>
                  <a:lnTo>
                    <a:pt x="208" y="67"/>
                  </a:lnTo>
                  <a:lnTo>
                    <a:pt x="229" y="53"/>
                  </a:lnTo>
                  <a:lnTo>
                    <a:pt x="255" y="33"/>
                  </a:lnTo>
                  <a:lnTo>
                    <a:pt x="278" y="19"/>
                  </a:lnTo>
                  <a:lnTo>
                    <a:pt x="305" y="9"/>
                  </a:lnTo>
                  <a:lnTo>
                    <a:pt x="333" y="2"/>
                  </a:lnTo>
                  <a:lnTo>
                    <a:pt x="367" y="0"/>
                  </a:lnTo>
                  <a:lnTo>
                    <a:pt x="395" y="0"/>
                  </a:lnTo>
                  <a:lnTo>
                    <a:pt x="434" y="5"/>
                  </a:lnTo>
                  <a:lnTo>
                    <a:pt x="466" y="10"/>
                  </a:lnTo>
                  <a:lnTo>
                    <a:pt x="493" y="12"/>
                  </a:lnTo>
                  <a:lnTo>
                    <a:pt x="518" y="13"/>
                  </a:lnTo>
                  <a:lnTo>
                    <a:pt x="540" y="18"/>
                  </a:lnTo>
                  <a:lnTo>
                    <a:pt x="577" y="32"/>
                  </a:lnTo>
                  <a:lnTo>
                    <a:pt x="611" y="42"/>
                  </a:lnTo>
                  <a:lnTo>
                    <a:pt x="638" y="46"/>
                  </a:lnTo>
                  <a:lnTo>
                    <a:pt x="660" y="46"/>
                  </a:lnTo>
                  <a:lnTo>
                    <a:pt x="687" y="41"/>
                  </a:lnTo>
                  <a:lnTo>
                    <a:pt x="709" y="38"/>
                  </a:lnTo>
                  <a:lnTo>
                    <a:pt x="729" y="38"/>
                  </a:lnTo>
                  <a:lnTo>
                    <a:pt x="750" y="42"/>
                  </a:lnTo>
                  <a:lnTo>
                    <a:pt x="768" y="49"/>
                  </a:lnTo>
                  <a:lnTo>
                    <a:pt x="794" y="62"/>
                  </a:lnTo>
                  <a:lnTo>
                    <a:pt x="837" y="89"/>
                  </a:lnTo>
                  <a:lnTo>
                    <a:pt x="854" y="105"/>
                  </a:lnTo>
                  <a:lnTo>
                    <a:pt x="859" y="113"/>
                  </a:lnTo>
                  <a:lnTo>
                    <a:pt x="859" y="121"/>
                  </a:lnTo>
                  <a:lnTo>
                    <a:pt x="850" y="124"/>
                  </a:lnTo>
                  <a:lnTo>
                    <a:pt x="839" y="129"/>
                  </a:lnTo>
                  <a:lnTo>
                    <a:pt x="822" y="137"/>
                  </a:lnTo>
                  <a:lnTo>
                    <a:pt x="802" y="145"/>
                  </a:lnTo>
                  <a:lnTo>
                    <a:pt x="782" y="151"/>
                  </a:lnTo>
                  <a:lnTo>
                    <a:pt x="757" y="157"/>
                  </a:lnTo>
                  <a:lnTo>
                    <a:pt x="729" y="163"/>
                  </a:lnTo>
                  <a:lnTo>
                    <a:pt x="698" y="166"/>
                  </a:lnTo>
                  <a:lnTo>
                    <a:pt x="675" y="166"/>
                  </a:lnTo>
                  <a:lnTo>
                    <a:pt x="635" y="162"/>
                  </a:lnTo>
                  <a:lnTo>
                    <a:pt x="596" y="156"/>
                  </a:lnTo>
                  <a:lnTo>
                    <a:pt x="567" y="154"/>
                  </a:lnTo>
                  <a:lnTo>
                    <a:pt x="549" y="155"/>
                  </a:lnTo>
                  <a:lnTo>
                    <a:pt x="532" y="158"/>
                  </a:lnTo>
                  <a:lnTo>
                    <a:pt x="516" y="165"/>
                  </a:lnTo>
                  <a:lnTo>
                    <a:pt x="508" y="173"/>
                  </a:lnTo>
                  <a:lnTo>
                    <a:pt x="499" y="184"/>
                  </a:lnTo>
                  <a:lnTo>
                    <a:pt x="487" y="193"/>
                  </a:lnTo>
                  <a:lnTo>
                    <a:pt x="475" y="206"/>
                  </a:lnTo>
                  <a:lnTo>
                    <a:pt x="465" y="221"/>
                  </a:lnTo>
                  <a:lnTo>
                    <a:pt x="456" y="236"/>
                  </a:lnTo>
                  <a:lnTo>
                    <a:pt x="453" y="249"/>
                  </a:lnTo>
                  <a:lnTo>
                    <a:pt x="452" y="264"/>
                  </a:lnTo>
                  <a:lnTo>
                    <a:pt x="455" y="280"/>
                  </a:lnTo>
                  <a:lnTo>
                    <a:pt x="463" y="295"/>
                  </a:lnTo>
                  <a:lnTo>
                    <a:pt x="473" y="313"/>
                  </a:lnTo>
                  <a:lnTo>
                    <a:pt x="482" y="333"/>
                  </a:lnTo>
                  <a:lnTo>
                    <a:pt x="488" y="353"/>
                  </a:lnTo>
                  <a:lnTo>
                    <a:pt x="495" y="379"/>
                  </a:lnTo>
                  <a:lnTo>
                    <a:pt x="502" y="392"/>
                  </a:lnTo>
                  <a:lnTo>
                    <a:pt x="514" y="409"/>
                  </a:lnTo>
                  <a:lnTo>
                    <a:pt x="527" y="421"/>
                  </a:lnTo>
                  <a:lnTo>
                    <a:pt x="544" y="432"/>
                  </a:lnTo>
                  <a:lnTo>
                    <a:pt x="561" y="438"/>
                  </a:lnTo>
                  <a:lnTo>
                    <a:pt x="578" y="443"/>
                  </a:lnTo>
                  <a:close/>
                </a:path>
              </a:pathLst>
            </a:custGeom>
            <a:solidFill>
              <a:srgbClr val="00C000"/>
            </a:solidFill>
            <a:ln w="0">
              <a:solidFill>
                <a:srgbClr val="000000"/>
              </a:solidFill>
              <a:round/>
              <a:headEnd/>
              <a:tailEnd/>
            </a:ln>
          </p:spPr>
          <p:txBody>
            <a:bodyPr/>
            <a:lstStyle/>
            <a:p>
              <a:endParaRPr lang="en-US"/>
            </a:p>
          </p:txBody>
        </p:sp>
        <p:sp>
          <p:nvSpPr>
            <p:cNvPr id="29339" name="Freeform 71"/>
            <p:cNvSpPr>
              <a:spLocks/>
            </p:cNvSpPr>
            <p:nvPr/>
          </p:nvSpPr>
          <p:spPr bwMode="auto">
            <a:xfrm>
              <a:off x="905" y="1195"/>
              <a:ext cx="159" cy="103"/>
            </a:xfrm>
            <a:custGeom>
              <a:avLst/>
              <a:gdLst>
                <a:gd name="T0" fmla="*/ 4 w 478"/>
                <a:gd name="T1" fmla="*/ 0 h 310"/>
                <a:gd name="T2" fmla="*/ 3 w 478"/>
                <a:gd name="T3" fmla="*/ 0 h 310"/>
                <a:gd name="T4" fmla="*/ 3 w 478"/>
                <a:gd name="T5" fmla="*/ 0 h 310"/>
                <a:gd name="T6" fmla="*/ 3 w 478"/>
                <a:gd name="T7" fmla="*/ 0 h 310"/>
                <a:gd name="T8" fmla="*/ 2 w 478"/>
                <a:gd name="T9" fmla="*/ 0 h 310"/>
                <a:gd name="T10" fmla="*/ 2 w 478"/>
                <a:gd name="T11" fmla="*/ 1 h 310"/>
                <a:gd name="T12" fmla="*/ 2 w 478"/>
                <a:gd name="T13" fmla="*/ 1 h 310"/>
                <a:gd name="T14" fmla="*/ 1 w 478"/>
                <a:gd name="T15" fmla="*/ 1 h 310"/>
                <a:gd name="T16" fmla="*/ 1 w 478"/>
                <a:gd name="T17" fmla="*/ 1 h 310"/>
                <a:gd name="T18" fmla="*/ 0 w 478"/>
                <a:gd name="T19" fmla="*/ 1 h 310"/>
                <a:gd name="T20" fmla="*/ 0 w 478"/>
                <a:gd name="T21" fmla="*/ 1 h 310"/>
                <a:gd name="T22" fmla="*/ 0 w 478"/>
                <a:gd name="T23" fmla="*/ 2 h 310"/>
                <a:gd name="T24" fmla="*/ 0 w 478"/>
                <a:gd name="T25" fmla="*/ 2 h 310"/>
                <a:gd name="T26" fmla="*/ 0 w 478"/>
                <a:gd name="T27" fmla="*/ 2 h 310"/>
                <a:gd name="T28" fmla="*/ 0 w 478"/>
                <a:gd name="T29" fmla="*/ 3 h 310"/>
                <a:gd name="T30" fmla="*/ 0 w 478"/>
                <a:gd name="T31" fmla="*/ 3 h 310"/>
                <a:gd name="T32" fmla="*/ 1 w 478"/>
                <a:gd name="T33" fmla="*/ 3 h 310"/>
                <a:gd name="T34" fmla="*/ 1 w 478"/>
                <a:gd name="T35" fmla="*/ 3 h 310"/>
                <a:gd name="T36" fmla="*/ 1 w 478"/>
                <a:gd name="T37" fmla="*/ 4 h 310"/>
                <a:gd name="T38" fmla="*/ 2 w 478"/>
                <a:gd name="T39" fmla="*/ 4 h 310"/>
                <a:gd name="T40" fmla="*/ 2 w 478"/>
                <a:gd name="T41" fmla="*/ 4 h 310"/>
                <a:gd name="T42" fmla="*/ 2 w 478"/>
                <a:gd name="T43" fmla="*/ 4 h 310"/>
                <a:gd name="T44" fmla="*/ 3 w 478"/>
                <a:gd name="T45" fmla="*/ 4 h 310"/>
                <a:gd name="T46" fmla="*/ 3 w 478"/>
                <a:gd name="T47" fmla="*/ 4 h 310"/>
                <a:gd name="T48" fmla="*/ 3 w 478"/>
                <a:gd name="T49" fmla="*/ 3 h 310"/>
                <a:gd name="T50" fmla="*/ 4 w 478"/>
                <a:gd name="T51" fmla="*/ 3 h 310"/>
                <a:gd name="T52" fmla="*/ 4 w 478"/>
                <a:gd name="T53" fmla="*/ 3 h 310"/>
                <a:gd name="T54" fmla="*/ 4 w 478"/>
                <a:gd name="T55" fmla="*/ 3 h 310"/>
                <a:gd name="T56" fmla="*/ 4 w 478"/>
                <a:gd name="T57" fmla="*/ 3 h 310"/>
                <a:gd name="T58" fmla="*/ 5 w 478"/>
                <a:gd name="T59" fmla="*/ 3 h 310"/>
                <a:gd name="T60" fmla="*/ 5 w 478"/>
                <a:gd name="T61" fmla="*/ 3 h 310"/>
                <a:gd name="T62" fmla="*/ 5 w 478"/>
                <a:gd name="T63" fmla="*/ 3 h 310"/>
                <a:gd name="T64" fmla="*/ 5 w 478"/>
                <a:gd name="T65" fmla="*/ 3 h 310"/>
                <a:gd name="T66" fmla="*/ 6 w 478"/>
                <a:gd name="T67" fmla="*/ 3 h 310"/>
                <a:gd name="T68" fmla="*/ 6 w 478"/>
                <a:gd name="T69" fmla="*/ 3 h 310"/>
                <a:gd name="T70" fmla="*/ 6 w 478"/>
                <a:gd name="T71" fmla="*/ 3 h 310"/>
                <a:gd name="T72" fmla="*/ 6 w 478"/>
                <a:gd name="T73" fmla="*/ 3 h 310"/>
                <a:gd name="T74" fmla="*/ 5 w 478"/>
                <a:gd name="T75" fmla="*/ 2 h 310"/>
                <a:gd name="T76" fmla="*/ 5 w 478"/>
                <a:gd name="T77" fmla="*/ 2 h 310"/>
                <a:gd name="T78" fmla="*/ 4 w 478"/>
                <a:gd name="T79" fmla="*/ 2 h 310"/>
                <a:gd name="T80" fmla="*/ 4 w 478"/>
                <a:gd name="T81" fmla="*/ 2 h 310"/>
                <a:gd name="T82" fmla="*/ 4 w 478"/>
                <a:gd name="T83" fmla="*/ 1 h 310"/>
                <a:gd name="T84" fmla="*/ 4 w 478"/>
                <a:gd name="T85" fmla="*/ 0 h 3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8"/>
                <a:gd name="T130" fmla="*/ 0 h 310"/>
                <a:gd name="T131" fmla="*/ 478 w 478"/>
                <a:gd name="T132" fmla="*/ 310 h 3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8" h="310">
                  <a:moveTo>
                    <a:pt x="322" y="15"/>
                  </a:moveTo>
                  <a:lnTo>
                    <a:pt x="306" y="7"/>
                  </a:lnTo>
                  <a:lnTo>
                    <a:pt x="293" y="3"/>
                  </a:lnTo>
                  <a:lnTo>
                    <a:pt x="278" y="1"/>
                  </a:lnTo>
                  <a:lnTo>
                    <a:pt x="265" y="0"/>
                  </a:lnTo>
                  <a:lnTo>
                    <a:pt x="248" y="1"/>
                  </a:lnTo>
                  <a:lnTo>
                    <a:pt x="234" y="2"/>
                  </a:lnTo>
                  <a:lnTo>
                    <a:pt x="218" y="6"/>
                  </a:lnTo>
                  <a:lnTo>
                    <a:pt x="200" y="14"/>
                  </a:lnTo>
                  <a:lnTo>
                    <a:pt x="187" y="23"/>
                  </a:lnTo>
                  <a:lnTo>
                    <a:pt x="173" y="35"/>
                  </a:lnTo>
                  <a:lnTo>
                    <a:pt x="162" y="47"/>
                  </a:lnTo>
                  <a:lnTo>
                    <a:pt x="149" y="64"/>
                  </a:lnTo>
                  <a:lnTo>
                    <a:pt x="141" y="71"/>
                  </a:lnTo>
                  <a:lnTo>
                    <a:pt x="129" y="75"/>
                  </a:lnTo>
                  <a:lnTo>
                    <a:pt x="105" y="79"/>
                  </a:lnTo>
                  <a:lnTo>
                    <a:pt x="64" y="82"/>
                  </a:lnTo>
                  <a:lnTo>
                    <a:pt x="51" y="84"/>
                  </a:lnTo>
                  <a:lnTo>
                    <a:pt x="40" y="89"/>
                  </a:lnTo>
                  <a:lnTo>
                    <a:pt x="32" y="94"/>
                  </a:lnTo>
                  <a:lnTo>
                    <a:pt x="28" y="102"/>
                  </a:lnTo>
                  <a:lnTo>
                    <a:pt x="24" y="113"/>
                  </a:lnTo>
                  <a:lnTo>
                    <a:pt x="22" y="125"/>
                  </a:lnTo>
                  <a:lnTo>
                    <a:pt x="19" y="137"/>
                  </a:lnTo>
                  <a:lnTo>
                    <a:pt x="15" y="148"/>
                  </a:lnTo>
                  <a:lnTo>
                    <a:pt x="6" y="165"/>
                  </a:lnTo>
                  <a:lnTo>
                    <a:pt x="1" y="178"/>
                  </a:lnTo>
                  <a:lnTo>
                    <a:pt x="0" y="192"/>
                  </a:lnTo>
                  <a:lnTo>
                    <a:pt x="2" y="202"/>
                  </a:lnTo>
                  <a:lnTo>
                    <a:pt x="8" y="211"/>
                  </a:lnTo>
                  <a:lnTo>
                    <a:pt x="15" y="218"/>
                  </a:lnTo>
                  <a:lnTo>
                    <a:pt x="34" y="228"/>
                  </a:lnTo>
                  <a:lnTo>
                    <a:pt x="53" y="237"/>
                  </a:lnTo>
                  <a:lnTo>
                    <a:pt x="67" y="247"/>
                  </a:lnTo>
                  <a:lnTo>
                    <a:pt x="76" y="255"/>
                  </a:lnTo>
                  <a:lnTo>
                    <a:pt x="84" y="266"/>
                  </a:lnTo>
                  <a:lnTo>
                    <a:pt x="94" y="287"/>
                  </a:lnTo>
                  <a:lnTo>
                    <a:pt x="102" y="298"/>
                  </a:lnTo>
                  <a:lnTo>
                    <a:pt x="111" y="305"/>
                  </a:lnTo>
                  <a:lnTo>
                    <a:pt x="123" y="309"/>
                  </a:lnTo>
                  <a:lnTo>
                    <a:pt x="140" y="310"/>
                  </a:lnTo>
                  <a:lnTo>
                    <a:pt x="159" y="309"/>
                  </a:lnTo>
                  <a:lnTo>
                    <a:pt x="180" y="305"/>
                  </a:lnTo>
                  <a:lnTo>
                    <a:pt x="202" y="296"/>
                  </a:lnTo>
                  <a:lnTo>
                    <a:pt x="210" y="294"/>
                  </a:lnTo>
                  <a:lnTo>
                    <a:pt x="224" y="289"/>
                  </a:lnTo>
                  <a:lnTo>
                    <a:pt x="239" y="285"/>
                  </a:lnTo>
                  <a:lnTo>
                    <a:pt x="250" y="279"/>
                  </a:lnTo>
                  <a:lnTo>
                    <a:pt x="268" y="270"/>
                  </a:lnTo>
                  <a:lnTo>
                    <a:pt x="279" y="265"/>
                  </a:lnTo>
                  <a:lnTo>
                    <a:pt x="294" y="263"/>
                  </a:lnTo>
                  <a:lnTo>
                    <a:pt x="301" y="263"/>
                  </a:lnTo>
                  <a:lnTo>
                    <a:pt x="317" y="263"/>
                  </a:lnTo>
                  <a:lnTo>
                    <a:pt x="336" y="265"/>
                  </a:lnTo>
                  <a:lnTo>
                    <a:pt x="343" y="265"/>
                  </a:lnTo>
                  <a:lnTo>
                    <a:pt x="366" y="267"/>
                  </a:lnTo>
                  <a:lnTo>
                    <a:pt x="394" y="266"/>
                  </a:lnTo>
                  <a:lnTo>
                    <a:pt x="406" y="265"/>
                  </a:lnTo>
                  <a:lnTo>
                    <a:pt x="417" y="261"/>
                  </a:lnTo>
                  <a:lnTo>
                    <a:pt x="427" y="254"/>
                  </a:lnTo>
                  <a:lnTo>
                    <a:pt x="436" y="250"/>
                  </a:lnTo>
                  <a:lnTo>
                    <a:pt x="446" y="247"/>
                  </a:lnTo>
                  <a:lnTo>
                    <a:pt x="451" y="245"/>
                  </a:lnTo>
                  <a:lnTo>
                    <a:pt x="458" y="244"/>
                  </a:lnTo>
                  <a:lnTo>
                    <a:pt x="464" y="242"/>
                  </a:lnTo>
                  <a:lnTo>
                    <a:pt x="471" y="239"/>
                  </a:lnTo>
                  <a:lnTo>
                    <a:pt x="476" y="233"/>
                  </a:lnTo>
                  <a:lnTo>
                    <a:pt x="478" y="229"/>
                  </a:lnTo>
                  <a:lnTo>
                    <a:pt x="464" y="220"/>
                  </a:lnTo>
                  <a:lnTo>
                    <a:pt x="451" y="209"/>
                  </a:lnTo>
                  <a:lnTo>
                    <a:pt x="434" y="193"/>
                  </a:lnTo>
                  <a:lnTo>
                    <a:pt x="416" y="178"/>
                  </a:lnTo>
                  <a:lnTo>
                    <a:pt x="396" y="168"/>
                  </a:lnTo>
                  <a:lnTo>
                    <a:pt x="373" y="159"/>
                  </a:lnTo>
                  <a:lnTo>
                    <a:pt x="351" y="149"/>
                  </a:lnTo>
                  <a:lnTo>
                    <a:pt x="335" y="139"/>
                  </a:lnTo>
                  <a:lnTo>
                    <a:pt x="324" y="125"/>
                  </a:lnTo>
                  <a:lnTo>
                    <a:pt x="315" y="108"/>
                  </a:lnTo>
                  <a:lnTo>
                    <a:pt x="310" y="85"/>
                  </a:lnTo>
                  <a:lnTo>
                    <a:pt x="311" y="59"/>
                  </a:lnTo>
                  <a:lnTo>
                    <a:pt x="314" y="36"/>
                  </a:lnTo>
                  <a:lnTo>
                    <a:pt x="322" y="15"/>
                  </a:lnTo>
                  <a:close/>
                </a:path>
              </a:pathLst>
            </a:custGeom>
            <a:solidFill>
              <a:srgbClr val="00C000"/>
            </a:solidFill>
            <a:ln w="0">
              <a:solidFill>
                <a:srgbClr val="000000"/>
              </a:solidFill>
              <a:round/>
              <a:headEnd/>
              <a:tailEnd/>
            </a:ln>
          </p:spPr>
          <p:txBody>
            <a:bodyPr/>
            <a:lstStyle/>
            <a:p>
              <a:endParaRPr lang="en-US"/>
            </a:p>
          </p:txBody>
        </p:sp>
        <p:sp>
          <p:nvSpPr>
            <p:cNvPr id="29340" name="Freeform 72"/>
            <p:cNvSpPr>
              <a:spLocks/>
            </p:cNvSpPr>
            <p:nvPr/>
          </p:nvSpPr>
          <p:spPr bwMode="auto">
            <a:xfrm>
              <a:off x="1217" y="1272"/>
              <a:ext cx="55" cy="33"/>
            </a:xfrm>
            <a:custGeom>
              <a:avLst/>
              <a:gdLst>
                <a:gd name="T0" fmla="*/ 2 w 165"/>
                <a:gd name="T1" fmla="*/ 0 h 100"/>
                <a:gd name="T2" fmla="*/ 2 w 165"/>
                <a:gd name="T3" fmla="*/ 0 h 100"/>
                <a:gd name="T4" fmla="*/ 2 w 165"/>
                <a:gd name="T5" fmla="*/ 0 h 100"/>
                <a:gd name="T6" fmla="*/ 2 w 165"/>
                <a:gd name="T7" fmla="*/ 0 h 100"/>
                <a:gd name="T8" fmla="*/ 1 w 165"/>
                <a:gd name="T9" fmla="*/ 0 h 100"/>
                <a:gd name="T10" fmla="*/ 1 w 165"/>
                <a:gd name="T11" fmla="*/ 1 h 100"/>
                <a:gd name="T12" fmla="*/ 1 w 165"/>
                <a:gd name="T13" fmla="*/ 1 h 100"/>
                <a:gd name="T14" fmla="*/ 1 w 165"/>
                <a:gd name="T15" fmla="*/ 1 h 100"/>
                <a:gd name="T16" fmla="*/ 0 w 165"/>
                <a:gd name="T17" fmla="*/ 1 h 100"/>
                <a:gd name="T18" fmla="*/ 0 w 165"/>
                <a:gd name="T19" fmla="*/ 1 h 100"/>
                <a:gd name="T20" fmla="*/ 0 w 165"/>
                <a:gd name="T21" fmla="*/ 1 h 100"/>
                <a:gd name="T22" fmla="*/ 0 w 165"/>
                <a:gd name="T23" fmla="*/ 1 h 100"/>
                <a:gd name="T24" fmla="*/ 0 w 165"/>
                <a:gd name="T25" fmla="*/ 1 h 100"/>
                <a:gd name="T26" fmla="*/ 0 w 165"/>
                <a:gd name="T27" fmla="*/ 1 h 100"/>
                <a:gd name="T28" fmla="*/ 0 w 165"/>
                <a:gd name="T29" fmla="*/ 1 h 100"/>
                <a:gd name="T30" fmla="*/ 0 w 165"/>
                <a:gd name="T31" fmla="*/ 1 h 100"/>
                <a:gd name="T32" fmla="*/ 0 w 165"/>
                <a:gd name="T33" fmla="*/ 1 h 100"/>
                <a:gd name="T34" fmla="*/ 0 w 165"/>
                <a:gd name="T35" fmla="*/ 1 h 100"/>
                <a:gd name="T36" fmla="*/ 0 w 165"/>
                <a:gd name="T37" fmla="*/ 1 h 100"/>
                <a:gd name="T38" fmla="*/ 0 w 165"/>
                <a:gd name="T39" fmla="*/ 1 h 100"/>
                <a:gd name="T40" fmla="*/ 0 w 165"/>
                <a:gd name="T41" fmla="*/ 0 h 100"/>
                <a:gd name="T42" fmla="*/ 0 w 165"/>
                <a:gd name="T43" fmla="*/ 0 h 100"/>
                <a:gd name="T44" fmla="*/ 1 w 165"/>
                <a:gd name="T45" fmla="*/ 0 h 100"/>
                <a:gd name="T46" fmla="*/ 1 w 165"/>
                <a:gd name="T47" fmla="*/ 0 h 100"/>
                <a:gd name="T48" fmla="*/ 1 w 165"/>
                <a:gd name="T49" fmla="*/ 0 h 100"/>
                <a:gd name="T50" fmla="*/ 1 w 165"/>
                <a:gd name="T51" fmla="*/ 0 h 100"/>
                <a:gd name="T52" fmla="*/ 1 w 165"/>
                <a:gd name="T53" fmla="*/ 0 h 100"/>
                <a:gd name="T54" fmla="*/ 1 w 165"/>
                <a:gd name="T55" fmla="*/ 0 h 100"/>
                <a:gd name="T56" fmla="*/ 2 w 165"/>
                <a:gd name="T57" fmla="*/ 0 h 100"/>
                <a:gd name="T58" fmla="*/ 2 w 165"/>
                <a:gd name="T59" fmla="*/ 0 h 100"/>
                <a:gd name="T60" fmla="*/ 2 w 165"/>
                <a:gd name="T61" fmla="*/ 0 h 1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5"/>
                <a:gd name="T94" fmla="*/ 0 h 100"/>
                <a:gd name="T95" fmla="*/ 165 w 165"/>
                <a:gd name="T96" fmla="*/ 100 h 1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5" h="100">
                  <a:moveTo>
                    <a:pt x="165" y="14"/>
                  </a:moveTo>
                  <a:lnTo>
                    <a:pt x="158" y="17"/>
                  </a:lnTo>
                  <a:lnTo>
                    <a:pt x="145" y="19"/>
                  </a:lnTo>
                  <a:lnTo>
                    <a:pt x="134" y="25"/>
                  </a:lnTo>
                  <a:lnTo>
                    <a:pt x="116" y="37"/>
                  </a:lnTo>
                  <a:lnTo>
                    <a:pt x="93" y="58"/>
                  </a:lnTo>
                  <a:lnTo>
                    <a:pt x="72" y="78"/>
                  </a:lnTo>
                  <a:lnTo>
                    <a:pt x="54" y="92"/>
                  </a:lnTo>
                  <a:lnTo>
                    <a:pt x="39" y="98"/>
                  </a:lnTo>
                  <a:lnTo>
                    <a:pt x="32" y="100"/>
                  </a:lnTo>
                  <a:lnTo>
                    <a:pt x="25" y="99"/>
                  </a:lnTo>
                  <a:lnTo>
                    <a:pt x="16" y="98"/>
                  </a:lnTo>
                  <a:lnTo>
                    <a:pt x="10" y="94"/>
                  </a:lnTo>
                  <a:lnTo>
                    <a:pt x="0" y="91"/>
                  </a:lnTo>
                  <a:lnTo>
                    <a:pt x="0" y="88"/>
                  </a:lnTo>
                  <a:lnTo>
                    <a:pt x="2" y="66"/>
                  </a:lnTo>
                  <a:lnTo>
                    <a:pt x="5" y="54"/>
                  </a:lnTo>
                  <a:lnTo>
                    <a:pt x="10" y="43"/>
                  </a:lnTo>
                  <a:lnTo>
                    <a:pt x="16" y="35"/>
                  </a:lnTo>
                  <a:lnTo>
                    <a:pt x="27" y="31"/>
                  </a:lnTo>
                  <a:lnTo>
                    <a:pt x="41" y="25"/>
                  </a:lnTo>
                  <a:lnTo>
                    <a:pt x="57" y="18"/>
                  </a:lnTo>
                  <a:lnTo>
                    <a:pt x="75" y="10"/>
                  </a:lnTo>
                  <a:lnTo>
                    <a:pt x="87" y="3"/>
                  </a:lnTo>
                  <a:lnTo>
                    <a:pt x="102" y="0"/>
                  </a:lnTo>
                  <a:lnTo>
                    <a:pt x="120" y="0"/>
                  </a:lnTo>
                  <a:lnTo>
                    <a:pt x="134" y="4"/>
                  </a:lnTo>
                  <a:lnTo>
                    <a:pt x="152" y="11"/>
                  </a:lnTo>
                  <a:lnTo>
                    <a:pt x="165" y="14"/>
                  </a:lnTo>
                  <a:close/>
                </a:path>
              </a:pathLst>
            </a:custGeom>
            <a:solidFill>
              <a:srgbClr val="00C000"/>
            </a:solidFill>
            <a:ln w="0">
              <a:solidFill>
                <a:srgbClr val="000000"/>
              </a:solidFill>
              <a:round/>
              <a:headEnd/>
              <a:tailEnd/>
            </a:ln>
          </p:spPr>
          <p:txBody>
            <a:bodyPr/>
            <a:lstStyle/>
            <a:p>
              <a:endParaRPr lang="en-US"/>
            </a:p>
          </p:txBody>
        </p:sp>
        <p:sp>
          <p:nvSpPr>
            <p:cNvPr id="29341" name="Freeform 73"/>
            <p:cNvSpPr>
              <a:spLocks/>
            </p:cNvSpPr>
            <p:nvPr/>
          </p:nvSpPr>
          <p:spPr bwMode="auto">
            <a:xfrm>
              <a:off x="1008" y="1200"/>
              <a:ext cx="56" cy="71"/>
            </a:xfrm>
            <a:custGeom>
              <a:avLst/>
              <a:gdLst>
                <a:gd name="T0" fmla="*/ 2 w 166"/>
                <a:gd name="T1" fmla="*/ 3 h 213"/>
                <a:gd name="T2" fmla="*/ 2 w 166"/>
                <a:gd name="T3" fmla="*/ 3 h 213"/>
                <a:gd name="T4" fmla="*/ 2 w 166"/>
                <a:gd name="T5" fmla="*/ 2 h 213"/>
                <a:gd name="T6" fmla="*/ 2 w 166"/>
                <a:gd name="T7" fmla="*/ 2 h 213"/>
                <a:gd name="T8" fmla="*/ 1 w 166"/>
                <a:gd name="T9" fmla="*/ 2 h 213"/>
                <a:gd name="T10" fmla="*/ 1 w 166"/>
                <a:gd name="T11" fmla="*/ 2 h 213"/>
                <a:gd name="T12" fmla="*/ 1 w 166"/>
                <a:gd name="T13" fmla="*/ 2 h 213"/>
                <a:gd name="T14" fmla="*/ 1 w 166"/>
                <a:gd name="T15" fmla="*/ 2 h 213"/>
                <a:gd name="T16" fmla="*/ 0 w 166"/>
                <a:gd name="T17" fmla="*/ 2 h 213"/>
                <a:gd name="T18" fmla="*/ 0 w 166"/>
                <a:gd name="T19" fmla="*/ 1 h 213"/>
                <a:gd name="T20" fmla="*/ 0 w 166"/>
                <a:gd name="T21" fmla="*/ 1 h 213"/>
                <a:gd name="T22" fmla="*/ 0 w 166"/>
                <a:gd name="T23" fmla="*/ 1 h 213"/>
                <a:gd name="T24" fmla="*/ 0 w 166"/>
                <a:gd name="T25" fmla="*/ 1 h 213"/>
                <a:gd name="T26" fmla="*/ 0 w 166"/>
                <a:gd name="T27" fmla="*/ 0 h 213"/>
                <a:gd name="T28" fmla="*/ 0 w 166"/>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213"/>
                <a:gd name="T47" fmla="*/ 166 w 166"/>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213">
                  <a:moveTo>
                    <a:pt x="166" y="213"/>
                  </a:moveTo>
                  <a:lnTo>
                    <a:pt x="153" y="204"/>
                  </a:lnTo>
                  <a:lnTo>
                    <a:pt x="141" y="193"/>
                  </a:lnTo>
                  <a:lnTo>
                    <a:pt x="123" y="177"/>
                  </a:lnTo>
                  <a:lnTo>
                    <a:pt x="105" y="162"/>
                  </a:lnTo>
                  <a:lnTo>
                    <a:pt x="86" y="152"/>
                  </a:lnTo>
                  <a:lnTo>
                    <a:pt x="63" y="143"/>
                  </a:lnTo>
                  <a:lnTo>
                    <a:pt x="41" y="133"/>
                  </a:lnTo>
                  <a:lnTo>
                    <a:pt x="25" y="123"/>
                  </a:lnTo>
                  <a:lnTo>
                    <a:pt x="14" y="109"/>
                  </a:lnTo>
                  <a:lnTo>
                    <a:pt x="5" y="93"/>
                  </a:lnTo>
                  <a:lnTo>
                    <a:pt x="0" y="70"/>
                  </a:lnTo>
                  <a:lnTo>
                    <a:pt x="1" y="44"/>
                  </a:lnTo>
                  <a:lnTo>
                    <a:pt x="4" y="21"/>
                  </a:lnTo>
                  <a:lnTo>
                    <a:pt x="12" y="0"/>
                  </a:lnTo>
                </a:path>
              </a:pathLst>
            </a:custGeom>
            <a:noFill/>
            <a:ln w="0">
              <a:solidFill>
                <a:srgbClr val="000000"/>
              </a:solidFill>
              <a:round/>
              <a:headEnd/>
              <a:tailEnd/>
            </a:ln>
          </p:spPr>
          <p:txBody>
            <a:bodyPr/>
            <a:lstStyle/>
            <a:p>
              <a:endParaRPr lang="en-US"/>
            </a:p>
          </p:txBody>
        </p:sp>
        <p:sp>
          <p:nvSpPr>
            <p:cNvPr id="29342" name="Freeform 74"/>
            <p:cNvSpPr>
              <a:spLocks/>
            </p:cNvSpPr>
            <p:nvPr/>
          </p:nvSpPr>
          <p:spPr bwMode="auto">
            <a:xfrm>
              <a:off x="4077" y="1404"/>
              <a:ext cx="116" cy="105"/>
            </a:xfrm>
            <a:custGeom>
              <a:avLst/>
              <a:gdLst>
                <a:gd name="T0" fmla="*/ 3 w 348"/>
                <a:gd name="T1" fmla="*/ 3 h 315"/>
                <a:gd name="T2" fmla="*/ 2 w 348"/>
                <a:gd name="T3" fmla="*/ 3 h 315"/>
                <a:gd name="T4" fmla="*/ 2 w 348"/>
                <a:gd name="T5" fmla="*/ 3 h 315"/>
                <a:gd name="T6" fmla="*/ 2 w 348"/>
                <a:gd name="T7" fmla="*/ 2 h 315"/>
                <a:gd name="T8" fmla="*/ 2 w 348"/>
                <a:gd name="T9" fmla="*/ 2 h 315"/>
                <a:gd name="T10" fmla="*/ 1 w 348"/>
                <a:gd name="T11" fmla="*/ 2 h 315"/>
                <a:gd name="T12" fmla="*/ 1 w 348"/>
                <a:gd name="T13" fmla="*/ 1 h 315"/>
                <a:gd name="T14" fmla="*/ 0 w 348"/>
                <a:gd name="T15" fmla="*/ 0 h 315"/>
                <a:gd name="T16" fmla="*/ 0 w 348"/>
                <a:gd name="T17" fmla="*/ 0 h 315"/>
                <a:gd name="T18" fmla="*/ 0 w 348"/>
                <a:gd name="T19" fmla="*/ 1 h 315"/>
                <a:gd name="T20" fmla="*/ 1 w 348"/>
                <a:gd name="T21" fmla="*/ 1 h 315"/>
                <a:gd name="T22" fmla="*/ 1 w 348"/>
                <a:gd name="T23" fmla="*/ 1 h 315"/>
                <a:gd name="T24" fmla="*/ 1 w 348"/>
                <a:gd name="T25" fmla="*/ 1 h 315"/>
                <a:gd name="T26" fmla="*/ 1 w 348"/>
                <a:gd name="T27" fmla="*/ 0 h 315"/>
                <a:gd name="T28" fmla="*/ 1 w 348"/>
                <a:gd name="T29" fmla="*/ 0 h 315"/>
                <a:gd name="T30" fmla="*/ 2 w 348"/>
                <a:gd name="T31" fmla="*/ 0 h 315"/>
                <a:gd name="T32" fmla="*/ 1 w 348"/>
                <a:gd name="T33" fmla="*/ 0 h 315"/>
                <a:gd name="T34" fmla="*/ 1 w 348"/>
                <a:gd name="T35" fmla="*/ 1 h 315"/>
                <a:gd name="T36" fmla="*/ 1 w 348"/>
                <a:gd name="T37" fmla="*/ 1 h 315"/>
                <a:gd name="T38" fmla="*/ 1 w 348"/>
                <a:gd name="T39" fmla="*/ 1 h 315"/>
                <a:gd name="T40" fmla="*/ 2 w 348"/>
                <a:gd name="T41" fmla="*/ 1 h 315"/>
                <a:gd name="T42" fmla="*/ 2 w 348"/>
                <a:gd name="T43" fmla="*/ 2 h 315"/>
                <a:gd name="T44" fmla="*/ 2 w 348"/>
                <a:gd name="T45" fmla="*/ 2 h 315"/>
                <a:gd name="T46" fmla="*/ 3 w 348"/>
                <a:gd name="T47" fmla="*/ 1 h 315"/>
                <a:gd name="T48" fmla="*/ 3 w 348"/>
                <a:gd name="T49" fmla="*/ 1 h 315"/>
                <a:gd name="T50" fmla="*/ 3 w 348"/>
                <a:gd name="T51" fmla="*/ 1 h 315"/>
                <a:gd name="T52" fmla="*/ 3 w 348"/>
                <a:gd name="T53" fmla="*/ 1 h 315"/>
                <a:gd name="T54" fmla="*/ 3 w 348"/>
                <a:gd name="T55" fmla="*/ 2 h 315"/>
                <a:gd name="T56" fmla="*/ 3 w 348"/>
                <a:gd name="T57" fmla="*/ 2 h 315"/>
                <a:gd name="T58" fmla="*/ 3 w 348"/>
                <a:gd name="T59" fmla="*/ 2 h 315"/>
                <a:gd name="T60" fmla="*/ 3 w 348"/>
                <a:gd name="T61" fmla="*/ 2 h 315"/>
                <a:gd name="T62" fmla="*/ 3 w 348"/>
                <a:gd name="T63" fmla="*/ 2 h 315"/>
                <a:gd name="T64" fmla="*/ 4 w 348"/>
                <a:gd name="T65" fmla="*/ 2 h 315"/>
                <a:gd name="T66" fmla="*/ 4 w 348"/>
                <a:gd name="T67" fmla="*/ 1 h 315"/>
                <a:gd name="T68" fmla="*/ 4 w 348"/>
                <a:gd name="T69" fmla="*/ 0 h 315"/>
                <a:gd name="T70" fmla="*/ 4 w 348"/>
                <a:gd name="T71" fmla="*/ 0 h 315"/>
                <a:gd name="T72" fmla="*/ 4 w 348"/>
                <a:gd name="T73" fmla="*/ 0 h 315"/>
                <a:gd name="T74" fmla="*/ 4 w 348"/>
                <a:gd name="T75" fmla="*/ 1 h 315"/>
                <a:gd name="T76" fmla="*/ 4 w 348"/>
                <a:gd name="T77" fmla="*/ 1 h 315"/>
                <a:gd name="T78" fmla="*/ 4 w 348"/>
                <a:gd name="T79" fmla="*/ 2 h 315"/>
                <a:gd name="T80" fmla="*/ 4 w 348"/>
                <a:gd name="T81" fmla="*/ 1 h 315"/>
                <a:gd name="T82" fmla="*/ 4 w 348"/>
                <a:gd name="T83" fmla="*/ 1 h 315"/>
                <a:gd name="T84" fmla="*/ 4 w 348"/>
                <a:gd name="T85" fmla="*/ 0 h 315"/>
                <a:gd name="T86" fmla="*/ 4 w 348"/>
                <a:gd name="T87" fmla="*/ 1 h 315"/>
                <a:gd name="T88" fmla="*/ 4 w 348"/>
                <a:gd name="T89" fmla="*/ 1 h 315"/>
                <a:gd name="T90" fmla="*/ 4 w 348"/>
                <a:gd name="T91" fmla="*/ 2 h 315"/>
                <a:gd name="T92" fmla="*/ 4 w 348"/>
                <a:gd name="T93" fmla="*/ 3 h 315"/>
                <a:gd name="T94" fmla="*/ 4 w 348"/>
                <a:gd name="T95" fmla="*/ 3 h 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8"/>
                <a:gd name="T145" fmla="*/ 0 h 315"/>
                <a:gd name="T146" fmla="*/ 348 w 348"/>
                <a:gd name="T147" fmla="*/ 315 h 3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8" h="315">
                  <a:moveTo>
                    <a:pt x="258" y="315"/>
                  </a:moveTo>
                  <a:lnTo>
                    <a:pt x="254" y="290"/>
                  </a:lnTo>
                  <a:lnTo>
                    <a:pt x="246" y="278"/>
                  </a:lnTo>
                  <a:lnTo>
                    <a:pt x="233" y="267"/>
                  </a:lnTo>
                  <a:lnTo>
                    <a:pt x="215" y="258"/>
                  </a:lnTo>
                  <a:lnTo>
                    <a:pt x="199" y="249"/>
                  </a:lnTo>
                  <a:lnTo>
                    <a:pt x="184" y="240"/>
                  </a:lnTo>
                  <a:lnTo>
                    <a:pt x="178" y="232"/>
                  </a:lnTo>
                  <a:lnTo>
                    <a:pt x="175" y="220"/>
                  </a:lnTo>
                  <a:lnTo>
                    <a:pt x="174" y="200"/>
                  </a:lnTo>
                  <a:lnTo>
                    <a:pt x="171" y="190"/>
                  </a:lnTo>
                  <a:lnTo>
                    <a:pt x="168" y="180"/>
                  </a:lnTo>
                  <a:lnTo>
                    <a:pt x="159" y="169"/>
                  </a:lnTo>
                  <a:lnTo>
                    <a:pt x="144" y="158"/>
                  </a:lnTo>
                  <a:lnTo>
                    <a:pt x="127" y="151"/>
                  </a:lnTo>
                  <a:lnTo>
                    <a:pt x="107" y="142"/>
                  </a:lnTo>
                  <a:lnTo>
                    <a:pt x="86" y="133"/>
                  </a:lnTo>
                  <a:lnTo>
                    <a:pt x="67" y="123"/>
                  </a:lnTo>
                  <a:lnTo>
                    <a:pt x="57" y="112"/>
                  </a:lnTo>
                  <a:lnTo>
                    <a:pt x="48" y="100"/>
                  </a:lnTo>
                  <a:lnTo>
                    <a:pt x="41" y="81"/>
                  </a:lnTo>
                  <a:lnTo>
                    <a:pt x="32" y="58"/>
                  </a:lnTo>
                  <a:lnTo>
                    <a:pt x="24" y="42"/>
                  </a:lnTo>
                  <a:lnTo>
                    <a:pt x="16" y="32"/>
                  </a:lnTo>
                  <a:lnTo>
                    <a:pt x="7" y="23"/>
                  </a:lnTo>
                  <a:lnTo>
                    <a:pt x="0" y="19"/>
                  </a:lnTo>
                  <a:lnTo>
                    <a:pt x="14" y="17"/>
                  </a:lnTo>
                  <a:lnTo>
                    <a:pt x="22" y="23"/>
                  </a:lnTo>
                  <a:lnTo>
                    <a:pt x="31" y="34"/>
                  </a:lnTo>
                  <a:lnTo>
                    <a:pt x="39" y="47"/>
                  </a:lnTo>
                  <a:lnTo>
                    <a:pt x="45" y="66"/>
                  </a:lnTo>
                  <a:lnTo>
                    <a:pt x="54" y="84"/>
                  </a:lnTo>
                  <a:lnTo>
                    <a:pt x="62" y="98"/>
                  </a:lnTo>
                  <a:lnTo>
                    <a:pt x="74" y="108"/>
                  </a:lnTo>
                  <a:lnTo>
                    <a:pt x="82" y="112"/>
                  </a:lnTo>
                  <a:lnTo>
                    <a:pt x="85" y="99"/>
                  </a:lnTo>
                  <a:lnTo>
                    <a:pt x="90" y="88"/>
                  </a:lnTo>
                  <a:lnTo>
                    <a:pt x="98" y="75"/>
                  </a:lnTo>
                  <a:lnTo>
                    <a:pt x="104" y="63"/>
                  </a:lnTo>
                  <a:lnTo>
                    <a:pt x="109" y="49"/>
                  </a:lnTo>
                  <a:lnTo>
                    <a:pt x="111" y="34"/>
                  </a:lnTo>
                  <a:lnTo>
                    <a:pt x="115" y="21"/>
                  </a:lnTo>
                  <a:lnTo>
                    <a:pt x="116" y="15"/>
                  </a:lnTo>
                  <a:lnTo>
                    <a:pt x="115" y="8"/>
                  </a:lnTo>
                  <a:lnTo>
                    <a:pt x="112" y="2"/>
                  </a:lnTo>
                  <a:lnTo>
                    <a:pt x="120" y="0"/>
                  </a:lnTo>
                  <a:lnTo>
                    <a:pt x="124" y="8"/>
                  </a:lnTo>
                  <a:lnTo>
                    <a:pt x="124" y="15"/>
                  </a:lnTo>
                  <a:lnTo>
                    <a:pt x="124" y="21"/>
                  </a:lnTo>
                  <a:lnTo>
                    <a:pt x="121" y="34"/>
                  </a:lnTo>
                  <a:lnTo>
                    <a:pt x="119" y="51"/>
                  </a:lnTo>
                  <a:lnTo>
                    <a:pt x="115" y="66"/>
                  </a:lnTo>
                  <a:lnTo>
                    <a:pt x="110" y="79"/>
                  </a:lnTo>
                  <a:lnTo>
                    <a:pt x="103" y="91"/>
                  </a:lnTo>
                  <a:lnTo>
                    <a:pt x="99" y="102"/>
                  </a:lnTo>
                  <a:lnTo>
                    <a:pt x="99" y="108"/>
                  </a:lnTo>
                  <a:lnTo>
                    <a:pt x="101" y="111"/>
                  </a:lnTo>
                  <a:lnTo>
                    <a:pt x="107" y="114"/>
                  </a:lnTo>
                  <a:lnTo>
                    <a:pt x="119" y="117"/>
                  </a:lnTo>
                  <a:lnTo>
                    <a:pt x="132" y="115"/>
                  </a:lnTo>
                  <a:lnTo>
                    <a:pt x="145" y="117"/>
                  </a:lnTo>
                  <a:lnTo>
                    <a:pt x="153" y="119"/>
                  </a:lnTo>
                  <a:lnTo>
                    <a:pt x="161" y="124"/>
                  </a:lnTo>
                  <a:lnTo>
                    <a:pt x="170" y="131"/>
                  </a:lnTo>
                  <a:lnTo>
                    <a:pt x="182" y="137"/>
                  </a:lnTo>
                  <a:lnTo>
                    <a:pt x="195" y="145"/>
                  </a:lnTo>
                  <a:lnTo>
                    <a:pt x="197" y="136"/>
                  </a:lnTo>
                  <a:lnTo>
                    <a:pt x="200" y="129"/>
                  </a:lnTo>
                  <a:lnTo>
                    <a:pt x="206" y="123"/>
                  </a:lnTo>
                  <a:lnTo>
                    <a:pt x="215" y="117"/>
                  </a:lnTo>
                  <a:lnTo>
                    <a:pt x="225" y="113"/>
                  </a:lnTo>
                  <a:lnTo>
                    <a:pt x="236" y="108"/>
                  </a:lnTo>
                  <a:lnTo>
                    <a:pt x="245" y="99"/>
                  </a:lnTo>
                  <a:lnTo>
                    <a:pt x="250" y="90"/>
                  </a:lnTo>
                  <a:lnTo>
                    <a:pt x="254" y="81"/>
                  </a:lnTo>
                  <a:lnTo>
                    <a:pt x="261" y="84"/>
                  </a:lnTo>
                  <a:lnTo>
                    <a:pt x="258" y="91"/>
                  </a:lnTo>
                  <a:lnTo>
                    <a:pt x="253" y="103"/>
                  </a:lnTo>
                  <a:lnTo>
                    <a:pt x="245" y="112"/>
                  </a:lnTo>
                  <a:lnTo>
                    <a:pt x="233" y="120"/>
                  </a:lnTo>
                  <a:lnTo>
                    <a:pt x="220" y="126"/>
                  </a:lnTo>
                  <a:lnTo>
                    <a:pt x="213" y="132"/>
                  </a:lnTo>
                  <a:lnTo>
                    <a:pt x="206" y="142"/>
                  </a:lnTo>
                  <a:lnTo>
                    <a:pt x="206" y="144"/>
                  </a:lnTo>
                  <a:lnTo>
                    <a:pt x="209" y="147"/>
                  </a:lnTo>
                  <a:lnTo>
                    <a:pt x="220" y="151"/>
                  </a:lnTo>
                  <a:lnTo>
                    <a:pt x="235" y="153"/>
                  </a:lnTo>
                  <a:lnTo>
                    <a:pt x="247" y="157"/>
                  </a:lnTo>
                  <a:lnTo>
                    <a:pt x="256" y="160"/>
                  </a:lnTo>
                  <a:lnTo>
                    <a:pt x="262" y="168"/>
                  </a:lnTo>
                  <a:lnTo>
                    <a:pt x="267" y="177"/>
                  </a:lnTo>
                  <a:lnTo>
                    <a:pt x="270" y="191"/>
                  </a:lnTo>
                  <a:lnTo>
                    <a:pt x="271" y="167"/>
                  </a:lnTo>
                  <a:lnTo>
                    <a:pt x="272" y="162"/>
                  </a:lnTo>
                  <a:lnTo>
                    <a:pt x="274" y="156"/>
                  </a:lnTo>
                  <a:lnTo>
                    <a:pt x="282" y="146"/>
                  </a:lnTo>
                  <a:lnTo>
                    <a:pt x="290" y="130"/>
                  </a:lnTo>
                  <a:lnTo>
                    <a:pt x="295" y="110"/>
                  </a:lnTo>
                  <a:lnTo>
                    <a:pt x="295" y="90"/>
                  </a:lnTo>
                  <a:lnTo>
                    <a:pt x="294" y="74"/>
                  </a:lnTo>
                  <a:lnTo>
                    <a:pt x="294" y="70"/>
                  </a:lnTo>
                  <a:lnTo>
                    <a:pt x="292" y="50"/>
                  </a:lnTo>
                  <a:lnTo>
                    <a:pt x="289" y="36"/>
                  </a:lnTo>
                  <a:lnTo>
                    <a:pt x="284" y="25"/>
                  </a:lnTo>
                  <a:lnTo>
                    <a:pt x="278" y="17"/>
                  </a:lnTo>
                  <a:lnTo>
                    <a:pt x="290" y="21"/>
                  </a:lnTo>
                  <a:lnTo>
                    <a:pt x="294" y="29"/>
                  </a:lnTo>
                  <a:lnTo>
                    <a:pt x="300" y="40"/>
                  </a:lnTo>
                  <a:lnTo>
                    <a:pt x="302" y="54"/>
                  </a:lnTo>
                  <a:lnTo>
                    <a:pt x="304" y="72"/>
                  </a:lnTo>
                  <a:lnTo>
                    <a:pt x="304" y="81"/>
                  </a:lnTo>
                  <a:lnTo>
                    <a:pt x="306" y="98"/>
                  </a:lnTo>
                  <a:lnTo>
                    <a:pt x="306" y="113"/>
                  </a:lnTo>
                  <a:lnTo>
                    <a:pt x="307" y="125"/>
                  </a:lnTo>
                  <a:lnTo>
                    <a:pt x="311" y="142"/>
                  </a:lnTo>
                  <a:lnTo>
                    <a:pt x="319" y="131"/>
                  </a:lnTo>
                  <a:lnTo>
                    <a:pt x="325" y="119"/>
                  </a:lnTo>
                  <a:lnTo>
                    <a:pt x="329" y="108"/>
                  </a:lnTo>
                  <a:lnTo>
                    <a:pt x="331" y="92"/>
                  </a:lnTo>
                  <a:lnTo>
                    <a:pt x="331" y="78"/>
                  </a:lnTo>
                  <a:lnTo>
                    <a:pt x="331" y="66"/>
                  </a:lnTo>
                  <a:lnTo>
                    <a:pt x="330" y="60"/>
                  </a:lnTo>
                  <a:lnTo>
                    <a:pt x="328" y="43"/>
                  </a:lnTo>
                  <a:lnTo>
                    <a:pt x="326" y="34"/>
                  </a:lnTo>
                  <a:lnTo>
                    <a:pt x="342" y="34"/>
                  </a:lnTo>
                  <a:lnTo>
                    <a:pt x="344" y="47"/>
                  </a:lnTo>
                  <a:lnTo>
                    <a:pt x="346" y="63"/>
                  </a:lnTo>
                  <a:lnTo>
                    <a:pt x="348" y="79"/>
                  </a:lnTo>
                  <a:lnTo>
                    <a:pt x="348" y="96"/>
                  </a:lnTo>
                  <a:lnTo>
                    <a:pt x="346" y="117"/>
                  </a:lnTo>
                  <a:lnTo>
                    <a:pt x="340" y="134"/>
                  </a:lnTo>
                  <a:lnTo>
                    <a:pt x="331" y="154"/>
                  </a:lnTo>
                  <a:lnTo>
                    <a:pt x="326" y="170"/>
                  </a:lnTo>
                  <a:lnTo>
                    <a:pt x="323" y="188"/>
                  </a:lnTo>
                  <a:lnTo>
                    <a:pt x="322" y="207"/>
                  </a:lnTo>
                  <a:lnTo>
                    <a:pt x="324" y="230"/>
                  </a:lnTo>
                  <a:lnTo>
                    <a:pt x="328" y="246"/>
                  </a:lnTo>
                  <a:lnTo>
                    <a:pt x="336" y="263"/>
                  </a:lnTo>
                  <a:lnTo>
                    <a:pt x="345" y="271"/>
                  </a:lnTo>
                  <a:lnTo>
                    <a:pt x="258" y="315"/>
                  </a:lnTo>
                  <a:close/>
                </a:path>
              </a:pathLst>
            </a:custGeom>
            <a:solidFill>
              <a:srgbClr val="008080"/>
            </a:solidFill>
            <a:ln w="0">
              <a:solidFill>
                <a:srgbClr val="800000"/>
              </a:solidFill>
              <a:round/>
              <a:headEnd/>
              <a:tailEnd/>
            </a:ln>
          </p:spPr>
          <p:txBody>
            <a:bodyPr/>
            <a:lstStyle/>
            <a:p>
              <a:endParaRPr lang="en-US"/>
            </a:p>
          </p:txBody>
        </p:sp>
        <p:sp>
          <p:nvSpPr>
            <p:cNvPr id="29343" name="Freeform 75"/>
            <p:cNvSpPr>
              <a:spLocks/>
            </p:cNvSpPr>
            <p:nvPr/>
          </p:nvSpPr>
          <p:spPr bwMode="auto">
            <a:xfrm>
              <a:off x="4130" y="1494"/>
              <a:ext cx="102" cy="160"/>
            </a:xfrm>
            <a:custGeom>
              <a:avLst/>
              <a:gdLst>
                <a:gd name="T0" fmla="*/ 3 w 304"/>
                <a:gd name="T1" fmla="*/ 1 h 479"/>
                <a:gd name="T2" fmla="*/ 3 w 304"/>
                <a:gd name="T3" fmla="*/ 1 h 479"/>
                <a:gd name="T4" fmla="*/ 3 w 304"/>
                <a:gd name="T5" fmla="*/ 1 h 479"/>
                <a:gd name="T6" fmla="*/ 3 w 304"/>
                <a:gd name="T7" fmla="*/ 2 h 479"/>
                <a:gd name="T8" fmla="*/ 3 w 304"/>
                <a:gd name="T9" fmla="*/ 2 h 479"/>
                <a:gd name="T10" fmla="*/ 3 w 304"/>
                <a:gd name="T11" fmla="*/ 2 h 479"/>
                <a:gd name="T12" fmla="*/ 3 w 304"/>
                <a:gd name="T13" fmla="*/ 3 h 479"/>
                <a:gd name="T14" fmla="*/ 3 w 304"/>
                <a:gd name="T15" fmla="*/ 3 h 479"/>
                <a:gd name="T16" fmla="*/ 3 w 304"/>
                <a:gd name="T17" fmla="*/ 4 h 479"/>
                <a:gd name="T18" fmla="*/ 3 w 304"/>
                <a:gd name="T19" fmla="*/ 4 h 479"/>
                <a:gd name="T20" fmla="*/ 3 w 304"/>
                <a:gd name="T21" fmla="*/ 5 h 479"/>
                <a:gd name="T22" fmla="*/ 3 w 304"/>
                <a:gd name="T23" fmla="*/ 5 h 479"/>
                <a:gd name="T24" fmla="*/ 3 w 304"/>
                <a:gd name="T25" fmla="*/ 5 h 479"/>
                <a:gd name="T26" fmla="*/ 4 w 304"/>
                <a:gd name="T27" fmla="*/ 6 h 479"/>
                <a:gd name="T28" fmla="*/ 3 w 304"/>
                <a:gd name="T29" fmla="*/ 6 h 479"/>
                <a:gd name="T30" fmla="*/ 3 w 304"/>
                <a:gd name="T31" fmla="*/ 6 h 479"/>
                <a:gd name="T32" fmla="*/ 2 w 304"/>
                <a:gd name="T33" fmla="*/ 6 h 479"/>
                <a:gd name="T34" fmla="*/ 2 w 304"/>
                <a:gd name="T35" fmla="*/ 6 h 479"/>
                <a:gd name="T36" fmla="*/ 2 w 304"/>
                <a:gd name="T37" fmla="*/ 6 h 479"/>
                <a:gd name="T38" fmla="*/ 2 w 304"/>
                <a:gd name="T39" fmla="*/ 6 h 479"/>
                <a:gd name="T40" fmla="*/ 2 w 304"/>
                <a:gd name="T41" fmla="*/ 6 h 479"/>
                <a:gd name="T42" fmla="*/ 2 w 304"/>
                <a:gd name="T43" fmla="*/ 6 h 479"/>
                <a:gd name="T44" fmla="*/ 1 w 304"/>
                <a:gd name="T45" fmla="*/ 5 h 479"/>
                <a:gd name="T46" fmla="*/ 1 w 304"/>
                <a:gd name="T47" fmla="*/ 5 h 479"/>
                <a:gd name="T48" fmla="*/ 0 w 304"/>
                <a:gd name="T49" fmla="*/ 5 h 479"/>
                <a:gd name="T50" fmla="*/ 0 w 304"/>
                <a:gd name="T51" fmla="*/ 6 h 479"/>
                <a:gd name="T52" fmla="*/ 0 w 304"/>
                <a:gd name="T53" fmla="*/ 5 h 479"/>
                <a:gd name="T54" fmla="*/ 1 w 304"/>
                <a:gd name="T55" fmla="*/ 5 h 479"/>
                <a:gd name="T56" fmla="*/ 1 w 304"/>
                <a:gd name="T57" fmla="*/ 5 h 479"/>
                <a:gd name="T58" fmla="*/ 1 w 304"/>
                <a:gd name="T59" fmla="*/ 4 h 479"/>
                <a:gd name="T60" fmla="*/ 1 w 304"/>
                <a:gd name="T61" fmla="*/ 3 h 479"/>
                <a:gd name="T62" fmla="*/ 2 w 304"/>
                <a:gd name="T63" fmla="*/ 3 h 479"/>
                <a:gd name="T64" fmla="*/ 2 w 304"/>
                <a:gd name="T65" fmla="*/ 2 h 479"/>
                <a:gd name="T66" fmla="*/ 2 w 304"/>
                <a:gd name="T67" fmla="*/ 2 h 479"/>
                <a:gd name="T68" fmla="*/ 2 w 304"/>
                <a:gd name="T69" fmla="*/ 1 h 479"/>
                <a:gd name="T70" fmla="*/ 1 w 304"/>
                <a:gd name="T71" fmla="*/ 1 h 479"/>
                <a:gd name="T72" fmla="*/ 1 w 304"/>
                <a:gd name="T73" fmla="*/ 1 h 479"/>
                <a:gd name="T74" fmla="*/ 3 w 304"/>
                <a:gd name="T75" fmla="*/ 0 h 4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479"/>
                <a:gd name="T116" fmla="*/ 304 w 304"/>
                <a:gd name="T117" fmla="*/ 479 h 4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479">
                  <a:moveTo>
                    <a:pt x="217" y="29"/>
                  </a:moveTo>
                  <a:lnTo>
                    <a:pt x="211" y="42"/>
                  </a:lnTo>
                  <a:lnTo>
                    <a:pt x="210" y="55"/>
                  </a:lnTo>
                  <a:lnTo>
                    <a:pt x="213" y="67"/>
                  </a:lnTo>
                  <a:lnTo>
                    <a:pt x="221" y="79"/>
                  </a:lnTo>
                  <a:lnTo>
                    <a:pt x="230" y="94"/>
                  </a:lnTo>
                  <a:lnTo>
                    <a:pt x="236" y="110"/>
                  </a:lnTo>
                  <a:lnTo>
                    <a:pt x="239" y="129"/>
                  </a:lnTo>
                  <a:lnTo>
                    <a:pt x="237" y="146"/>
                  </a:lnTo>
                  <a:lnTo>
                    <a:pt x="233" y="163"/>
                  </a:lnTo>
                  <a:lnTo>
                    <a:pt x="230" y="175"/>
                  </a:lnTo>
                  <a:lnTo>
                    <a:pt x="231" y="184"/>
                  </a:lnTo>
                  <a:lnTo>
                    <a:pt x="236" y="199"/>
                  </a:lnTo>
                  <a:lnTo>
                    <a:pt x="240" y="213"/>
                  </a:lnTo>
                  <a:lnTo>
                    <a:pt x="242" y="231"/>
                  </a:lnTo>
                  <a:lnTo>
                    <a:pt x="241" y="255"/>
                  </a:lnTo>
                  <a:lnTo>
                    <a:pt x="242" y="275"/>
                  </a:lnTo>
                  <a:lnTo>
                    <a:pt x="242" y="292"/>
                  </a:lnTo>
                  <a:lnTo>
                    <a:pt x="237" y="313"/>
                  </a:lnTo>
                  <a:lnTo>
                    <a:pt x="235" y="330"/>
                  </a:lnTo>
                  <a:lnTo>
                    <a:pt x="233" y="350"/>
                  </a:lnTo>
                  <a:lnTo>
                    <a:pt x="234" y="380"/>
                  </a:lnTo>
                  <a:lnTo>
                    <a:pt x="239" y="400"/>
                  </a:lnTo>
                  <a:lnTo>
                    <a:pt x="244" y="416"/>
                  </a:lnTo>
                  <a:lnTo>
                    <a:pt x="255" y="428"/>
                  </a:lnTo>
                  <a:lnTo>
                    <a:pt x="269" y="439"/>
                  </a:lnTo>
                  <a:lnTo>
                    <a:pt x="304" y="458"/>
                  </a:lnTo>
                  <a:lnTo>
                    <a:pt x="286" y="454"/>
                  </a:lnTo>
                  <a:lnTo>
                    <a:pt x="267" y="451"/>
                  </a:lnTo>
                  <a:lnTo>
                    <a:pt x="246" y="454"/>
                  </a:lnTo>
                  <a:lnTo>
                    <a:pt x="226" y="458"/>
                  </a:lnTo>
                  <a:lnTo>
                    <a:pt x="209" y="462"/>
                  </a:lnTo>
                  <a:lnTo>
                    <a:pt x="195" y="465"/>
                  </a:lnTo>
                  <a:lnTo>
                    <a:pt x="184" y="462"/>
                  </a:lnTo>
                  <a:lnTo>
                    <a:pt x="175" y="456"/>
                  </a:lnTo>
                  <a:lnTo>
                    <a:pt x="167" y="446"/>
                  </a:lnTo>
                  <a:lnTo>
                    <a:pt x="158" y="426"/>
                  </a:lnTo>
                  <a:lnTo>
                    <a:pt x="163" y="446"/>
                  </a:lnTo>
                  <a:lnTo>
                    <a:pt x="164" y="459"/>
                  </a:lnTo>
                  <a:lnTo>
                    <a:pt x="167" y="476"/>
                  </a:lnTo>
                  <a:lnTo>
                    <a:pt x="167" y="479"/>
                  </a:lnTo>
                  <a:lnTo>
                    <a:pt x="160" y="471"/>
                  </a:lnTo>
                  <a:lnTo>
                    <a:pt x="151" y="459"/>
                  </a:lnTo>
                  <a:lnTo>
                    <a:pt x="141" y="448"/>
                  </a:lnTo>
                  <a:lnTo>
                    <a:pt x="127" y="438"/>
                  </a:lnTo>
                  <a:lnTo>
                    <a:pt x="112" y="434"/>
                  </a:lnTo>
                  <a:lnTo>
                    <a:pt x="93" y="433"/>
                  </a:lnTo>
                  <a:lnTo>
                    <a:pt x="74" y="433"/>
                  </a:lnTo>
                  <a:lnTo>
                    <a:pt x="54" y="435"/>
                  </a:lnTo>
                  <a:lnTo>
                    <a:pt x="38" y="438"/>
                  </a:lnTo>
                  <a:lnTo>
                    <a:pt x="17" y="442"/>
                  </a:lnTo>
                  <a:lnTo>
                    <a:pt x="0" y="446"/>
                  </a:lnTo>
                  <a:lnTo>
                    <a:pt x="17" y="438"/>
                  </a:lnTo>
                  <a:lnTo>
                    <a:pt x="31" y="427"/>
                  </a:lnTo>
                  <a:lnTo>
                    <a:pt x="39" y="420"/>
                  </a:lnTo>
                  <a:lnTo>
                    <a:pt x="43" y="412"/>
                  </a:lnTo>
                  <a:lnTo>
                    <a:pt x="56" y="390"/>
                  </a:lnTo>
                  <a:lnTo>
                    <a:pt x="64" y="368"/>
                  </a:lnTo>
                  <a:lnTo>
                    <a:pt x="71" y="346"/>
                  </a:lnTo>
                  <a:lnTo>
                    <a:pt x="78" y="324"/>
                  </a:lnTo>
                  <a:lnTo>
                    <a:pt x="89" y="304"/>
                  </a:lnTo>
                  <a:lnTo>
                    <a:pt x="105" y="279"/>
                  </a:lnTo>
                  <a:lnTo>
                    <a:pt x="126" y="251"/>
                  </a:lnTo>
                  <a:lnTo>
                    <a:pt x="144" y="218"/>
                  </a:lnTo>
                  <a:lnTo>
                    <a:pt x="146" y="198"/>
                  </a:lnTo>
                  <a:lnTo>
                    <a:pt x="146" y="179"/>
                  </a:lnTo>
                  <a:lnTo>
                    <a:pt x="144" y="159"/>
                  </a:lnTo>
                  <a:lnTo>
                    <a:pt x="140" y="144"/>
                  </a:lnTo>
                  <a:lnTo>
                    <a:pt x="131" y="125"/>
                  </a:lnTo>
                  <a:lnTo>
                    <a:pt x="121" y="111"/>
                  </a:lnTo>
                  <a:lnTo>
                    <a:pt x="113" y="99"/>
                  </a:lnTo>
                  <a:lnTo>
                    <a:pt x="109" y="88"/>
                  </a:lnTo>
                  <a:lnTo>
                    <a:pt x="104" y="62"/>
                  </a:lnTo>
                  <a:lnTo>
                    <a:pt x="97" y="44"/>
                  </a:lnTo>
                  <a:lnTo>
                    <a:pt x="184" y="0"/>
                  </a:lnTo>
                  <a:lnTo>
                    <a:pt x="217" y="29"/>
                  </a:lnTo>
                  <a:close/>
                </a:path>
              </a:pathLst>
            </a:custGeom>
            <a:solidFill>
              <a:srgbClr val="008080"/>
            </a:solidFill>
            <a:ln w="0">
              <a:solidFill>
                <a:srgbClr val="800000"/>
              </a:solidFill>
              <a:round/>
              <a:headEnd/>
              <a:tailEnd/>
            </a:ln>
          </p:spPr>
          <p:txBody>
            <a:bodyPr/>
            <a:lstStyle/>
            <a:p>
              <a:endParaRPr lang="en-US"/>
            </a:p>
          </p:txBody>
        </p:sp>
        <p:sp>
          <p:nvSpPr>
            <p:cNvPr id="29344" name="Freeform 76"/>
            <p:cNvSpPr>
              <a:spLocks/>
            </p:cNvSpPr>
            <p:nvPr/>
          </p:nvSpPr>
          <p:spPr bwMode="auto">
            <a:xfrm>
              <a:off x="4192" y="1403"/>
              <a:ext cx="227" cy="101"/>
            </a:xfrm>
            <a:custGeom>
              <a:avLst/>
              <a:gdLst>
                <a:gd name="T0" fmla="*/ 1 w 683"/>
                <a:gd name="T1" fmla="*/ 3 h 303"/>
                <a:gd name="T2" fmla="*/ 2 w 683"/>
                <a:gd name="T3" fmla="*/ 3 h 303"/>
                <a:gd name="T4" fmla="*/ 3 w 683"/>
                <a:gd name="T5" fmla="*/ 2 h 303"/>
                <a:gd name="T6" fmla="*/ 4 w 683"/>
                <a:gd name="T7" fmla="*/ 2 h 303"/>
                <a:gd name="T8" fmla="*/ 5 w 683"/>
                <a:gd name="T9" fmla="*/ 2 h 303"/>
                <a:gd name="T10" fmla="*/ 6 w 683"/>
                <a:gd name="T11" fmla="*/ 2 h 303"/>
                <a:gd name="T12" fmla="*/ 7 w 683"/>
                <a:gd name="T13" fmla="*/ 2 h 303"/>
                <a:gd name="T14" fmla="*/ 8 w 683"/>
                <a:gd name="T15" fmla="*/ 1 h 303"/>
                <a:gd name="T16" fmla="*/ 8 w 683"/>
                <a:gd name="T17" fmla="*/ 1 h 303"/>
                <a:gd name="T18" fmla="*/ 8 w 683"/>
                <a:gd name="T19" fmla="*/ 1 h 303"/>
                <a:gd name="T20" fmla="*/ 8 w 683"/>
                <a:gd name="T21" fmla="*/ 1 h 303"/>
                <a:gd name="T22" fmla="*/ 7 w 683"/>
                <a:gd name="T23" fmla="*/ 1 h 303"/>
                <a:gd name="T24" fmla="*/ 7 w 683"/>
                <a:gd name="T25" fmla="*/ 0 h 303"/>
                <a:gd name="T26" fmla="*/ 7 w 683"/>
                <a:gd name="T27" fmla="*/ 1 h 303"/>
                <a:gd name="T28" fmla="*/ 7 w 683"/>
                <a:gd name="T29" fmla="*/ 1 h 303"/>
                <a:gd name="T30" fmla="*/ 6 w 683"/>
                <a:gd name="T31" fmla="*/ 1 h 303"/>
                <a:gd name="T32" fmla="*/ 7 w 683"/>
                <a:gd name="T33" fmla="*/ 1 h 303"/>
                <a:gd name="T34" fmla="*/ 7 w 683"/>
                <a:gd name="T35" fmla="*/ 0 h 303"/>
                <a:gd name="T36" fmla="*/ 7 w 683"/>
                <a:gd name="T37" fmla="*/ 1 h 303"/>
                <a:gd name="T38" fmla="*/ 6 w 683"/>
                <a:gd name="T39" fmla="*/ 1 h 303"/>
                <a:gd name="T40" fmla="*/ 5 w 683"/>
                <a:gd name="T41" fmla="*/ 1 h 303"/>
                <a:gd name="T42" fmla="*/ 4 w 683"/>
                <a:gd name="T43" fmla="*/ 1 h 303"/>
                <a:gd name="T44" fmla="*/ 5 w 683"/>
                <a:gd name="T45" fmla="*/ 1 h 303"/>
                <a:gd name="T46" fmla="*/ 5 w 683"/>
                <a:gd name="T47" fmla="*/ 0 h 303"/>
                <a:gd name="T48" fmla="*/ 5 w 683"/>
                <a:gd name="T49" fmla="*/ 0 h 303"/>
                <a:gd name="T50" fmla="*/ 5 w 683"/>
                <a:gd name="T51" fmla="*/ 0 h 303"/>
                <a:gd name="T52" fmla="*/ 5 w 683"/>
                <a:gd name="T53" fmla="*/ 1 h 303"/>
                <a:gd name="T54" fmla="*/ 4 w 683"/>
                <a:gd name="T55" fmla="*/ 1 h 303"/>
                <a:gd name="T56" fmla="*/ 4 w 683"/>
                <a:gd name="T57" fmla="*/ 1 h 303"/>
                <a:gd name="T58" fmla="*/ 4 w 683"/>
                <a:gd name="T59" fmla="*/ 0 h 303"/>
                <a:gd name="T60" fmla="*/ 4 w 683"/>
                <a:gd name="T61" fmla="*/ 1 h 303"/>
                <a:gd name="T62" fmla="*/ 4 w 683"/>
                <a:gd name="T63" fmla="*/ 1 h 303"/>
                <a:gd name="T64" fmla="*/ 3 w 683"/>
                <a:gd name="T65" fmla="*/ 2 h 303"/>
                <a:gd name="T66" fmla="*/ 2 w 683"/>
                <a:gd name="T67" fmla="*/ 2 h 303"/>
                <a:gd name="T68" fmla="*/ 1 w 683"/>
                <a:gd name="T69" fmla="*/ 2 h 303"/>
                <a:gd name="T70" fmla="*/ 1 w 683"/>
                <a:gd name="T71" fmla="*/ 3 h 303"/>
                <a:gd name="T72" fmla="*/ 1 w 683"/>
                <a:gd name="T73" fmla="*/ 2 h 303"/>
                <a:gd name="T74" fmla="*/ 2 w 683"/>
                <a:gd name="T75" fmla="*/ 1 h 303"/>
                <a:gd name="T76" fmla="*/ 1 w 683"/>
                <a:gd name="T77" fmla="*/ 1 h 303"/>
                <a:gd name="T78" fmla="*/ 2 w 683"/>
                <a:gd name="T79" fmla="*/ 0 h 303"/>
                <a:gd name="T80" fmla="*/ 1 w 683"/>
                <a:gd name="T81" fmla="*/ 1 h 303"/>
                <a:gd name="T82" fmla="*/ 1 w 683"/>
                <a:gd name="T83" fmla="*/ 1 h 303"/>
                <a:gd name="T84" fmla="*/ 1 w 683"/>
                <a:gd name="T85" fmla="*/ 1 h 303"/>
                <a:gd name="T86" fmla="*/ 1 w 683"/>
                <a:gd name="T87" fmla="*/ 1 h 303"/>
                <a:gd name="T88" fmla="*/ 1 w 683"/>
                <a:gd name="T89" fmla="*/ 1 h 303"/>
                <a:gd name="T90" fmla="*/ 1 w 683"/>
                <a:gd name="T91" fmla="*/ 2 h 303"/>
                <a:gd name="T92" fmla="*/ 0 w 683"/>
                <a:gd name="T93" fmla="*/ 3 h 303"/>
                <a:gd name="T94" fmla="*/ 0 w 683"/>
                <a:gd name="T95" fmla="*/ 3 h 3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83"/>
                <a:gd name="T145" fmla="*/ 0 h 303"/>
                <a:gd name="T146" fmla="*/ 683 w 683"/>
                <a:gd name="T147" fmla="*/ 303 h 3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83" h="303">
                  <a:moveTo>
                    <a:pt x="33" y="303"/>
                  </a:moveTo>
                  <a:lnTo>
                    <a:pt x="42" y="292"/>
                  </a:lnTo>
                  <a:lnTo>
                    <a:pt x="64" y="275"/>
                  </a:lnTo>
                  <a:lnTo>
                    <a:pt x="89" y="261"/>
                  </a:lnTo>
                  <a:lnTo>
                    <a:pt x="116" y="250"/>
                  </a:lnTo>
                  <a:lnTo>
                    <a:pt x="139" y="244"/>
                  </a:lnTo>
                  <a:lnTo>
                    <a:pt x="159" y="239"/>
                  </a:lnTo>
                  <a:lnTo>
                    <a:pt x="178" y="235"/>
                  </a:lnTo>
                  <a:lnTo>
                    <a:pt x="198" y="227"/>
                  </a:lnTo>
                  <a:lnTo>
                    <a:pt x="217" y="217"/>
                  </a:lnTo>
                  <a:lnTo>
                    <a:pt x="229" y="208"/>
                  </a:lnTo>
                  <a:lnTo>
                    <a:pt x="245" y="194"/>
                  </a:lnTo>
                  <a:lnTo>
                    <a:pt x="262" y="179"/>
                  </a:lnTo>
                  <a:lnTo>
                    <a:pt x="279" y="161"/>
                  </a:lnTo>
                  <a:lnTo>
                    <a:pt x="293" y="151"/>
                  </a:lnTo>
                  <a:lnTo>
                    <a:pt x="308" y="145"/>
                  </a:lnTo>
                  <a:lnTo>
                    <a:pt x="325" y="139"/>
                  </a:lnTo>
                  <a:lnTo>
                    <a:pt x="345" y="136"/>
                  </a:lnTo>
                  <a:lnTo>
                    <a:pt x="366" y="135"/>
                  </a:lnTo>
                  <a:lnTo>
                    <a:pt x="387" y="135"/>
                  </a:lnTo>
                  <a:lnTo>
                    <a:pt x="412" y="137"/>
                  </a:lnTo>
                  <a:lnTo>
                    <a:pt x="436" y="140"/>
                  </a:lnTo>
                  <a:lnTo>
                    <a:pt x="459" y="146"/>
                  </a:lnTo>
                  <a:lnTo>
                    <a:pt x="483" y="149"/>
                  </a:lnTo>
                  <a:lnTo>
                    <a:pt x="504" y="148"/>
                  </a:lnTo>
                  <a:lnTo>
                    <a:pt x="525" y="145"/>
                  </a:lnTo>
                  <a:lnTo>
                    <a:pt x="543" y="139"/>
                  </a:lnTo>
                  <a:lnTo>
                    <a:pt x="559" y="129"/>
                  </a:lnTo>
                  <a:lnTo>
                    <a:pt x="575" y="116"/>
                  </a:lnTo>
                  <a:lnTo>
                    <a:pt x="589" y="106"/>
                  </a:lnTo>
                  <a:lnTo>
                    <a:pt x="603" y="98"/>
                  </a:lnTo>
                  <a:lnTo>
                    <a:pt x="618" y="92"/>
                  </a:lnTo>
                  <a:lnTo>
                    <a:pt x="637" y="87"/>
                  </a:lnTo>
                  <a:lnTo>
                    <a:pt x="657" y="80"/>
                  </a:lnTo>
                  <a:lnTo>
                    <a:pt x="668" y="76"/>
                  </a:lnTo>
                  <a:lnTo>
                    <a:pt x="674" y="71"/>
                  </a:lnTo>
                  <a:lnTo>
                    <a:pt x="679" y="66"/>
                  </a:lnTo>
                  <a:lnTo>
                    <a:pt x="683" y="53"/>
                  </a:lnTo>
                  <a:lnTo>
                    <a:pt x="675" y="49"/>
                  </a:lnTo>
                  <a:lnTo>
                    <a:pt x="672" y="59"/>
                  </a:lnTo>
                  <a:lnTo>
                    <a:pt x="668" y="67"/>
                  </a:lnTo>
                  <a:lnTo>
                    <a:pt x="659" y="71"/>
                  </a:lnTo>
                  <a:lnTo>
                    <a:pt x="637" y="77"/>
                  </a:lnTo>
                  <a:lnTo>
                    <a:pt x="613" y="84"/>
                  </a:lnTo>
                  <a:lnTo>
                    <a:pt x="596" y="88"/>
                  </a:lnTo>
                  <a:lnTo>
                    <a:pt x="591" y="90"/>
                  </a:lnTo>
                  <a:lnTo>
                    <a:pt x="592" y="79"/>
                  </a:lnTo>
                  <a:lnTo>
                    <a:pt x="592" y="66"/>
                  </a:lnTo>
                  <a:lnTo>
                    <a:pt x="592" y="49"/>
                  </a:lnTo>
                  <a:lnTo>
                    <a:pt x="591" y="32"/>
                  </a:lnTo>
                  <a:lnTo>
                    <a:pt x="591" y="19"/>
                  </a:lnTo>
                  <a:lnTo>
                    <a:pt x="584" y="19"/>
                  </a:lnTo>
                  <a:lnTo>
                    <a:pt x="585" y="31"/>
                  </a:lnTo>
                  <a:lnTo>
                    <a:pt x="585" y="49"/>
                  </a:lnTo>
                  <a:lnTo>
                    <a:pt x="584" y="67"/>
                  </a:lnTo>
                  <a:lnTo>
                    <a:pt x="579" y="82"/>
                  </a:lnTo>
                  <a:lnTo>
                    <a:pt x="572" y="91"/>
                  </a:lnTo>
                  <a:lnTo>
                    <a:pt x="565" y="97"/>
                  </a:lnTo>
                  <a:lnTo>
                    <a:pt x="554" y="103"/>
                  </a:lnTo>
                  <a:lnTo>
                    <a:pt x="541" y="109"/>
                  </a:lnTo>
                  <a:lnTo>
                    <a:pt x="525" y="112"/>
                  </a:lnTo>
                  <a:lnTo>
                    <a:pt x="508" y="115"/>
                  </a:lnTo>
                  <a:lnTo>
                    <a:pt x="496" y="115"/>
                  </a:lnTo>
                  <a:lnTo>
                    <a:pt x="508" y="108"/>
                  </a:lnTo>
                  <a:lnTo>
                    <a:pt x="522" y="95"/>
                  </a:lnTo>
                  <a:lnTo>
                    <a:pt x="533" y="84"/>
                  </a:lnTo>
                  <a:lnTo>
                    <a:pt x="542" y="71"/>
                  </a:lnTo>
                  <a:lnTo>
                    <a:pt x="546" y="58"/>
                  </a:lnTo>
                  <a:lnTo>
                    <a:pt x="549" y="43"/>
                  </a:lnTo>
                  <a:lnTo>
                    <a:pt x="550" y="32"/>
                  </a:lnTo>
                  <a:lnTo>
                    <a:pt x="549" y="21"/>
                  </a:lnTo>
                  <a:lnTo>
                    <a:pt x="542" y="22"/>
                  </a:lnTo>
                  <a:lnTo>
                    <a:pt x="542" y="28"/>
                  </a:lnTo>
                  <a:lnTo>
                    <a:pt x="542" y="44"/>
                  </a:lnTo>
                  <a:lnTo>
                    <a:pt x="538" y="58"/>
                  </a:lnTo>
                  <a:lnTo>
                    <a:pt x="532" y="70"/>
                  </a:lnTo>
                  <a:lnTo>
                    <a:pt x="521" y="82"/>
                  </a:lnTo>
                  <a:lnTo>
                    <a:pt x="509" y="93"/>
                  </a:lnTo>
                  <a:lnTo>
                    <a:pt x="494" y="102"/>
                  </a:lnTo>
                  <a:lnTo>
                    <a:pt x="478" y="110"/>
                  </a:lnTo>
                  <a:lnTo>
                    <a:pt x="464" y="112"/>
                  </a:lnTo>
                  <a:lnTo>
                    <a:pt x="447" y="108"/>
                  </a:lnTo>
                  <a:lnTo>
                    <a:pt x="429" y="100"/>
                  </a:lnTo>
                  <a:lnTo>
                    <a:pt x="408" y="94"/>
                  </a:lnTo>
                  <a:lnTo>
                    <a:pt x="385" y="90"/>
                  </a:lnTo>
                  <a:lnTo>
                    <a:pt x="370" y="90"/>
                  </a:lnTo>
                  <a:lnTo>
                    <a:pt x="354" y="91"/>
                  </a:lnTo>
                  <a:lnTo>
                    <a:pt x="333" y="94"/>
                  </a:lnTo>
                  <a:lnTo>
                    <a:pt x="354" y="78"/>
                  </a:lnTo>
                  <a:lnTo>
                    <a:pt x="366" y="70"/>
                  </a:lnTo>
                  <a:lnTo>
                    <a:pt x="381" y="61"/>
                  </a:lnTo>
                  <a:lnTo>
                    <a:pt x="396" y="56"/>
                  </a:lnTo>
                  <a:lnTo>
                    <a:pt x="404" y="50"/>
                  </a:lnTo>
                  <a:lnTo>
                    <a:pt x="409" y="47"/>
                  </a:lnTo>
                  <a:lnTo>
                    <a:pt x="411" y="43"/>
                  </a:lnTo>
                  <a:lnTo>
                    <a:pt x="417" y="33"/>
                  </a:lnTo>
                  <a:lnTo>
                    <a:pt x="421" y="22"/>
                  </a:lnTo>
                  <a:lnTo>
                    <a:pt x="425" y="13"/>
                  </a:lnTo>
                  <a:lnTo>
                    <a:pt x="433" y="1"/>
                  </a:lnTo>
                  <a:lnTo>
                    <a:pt x="428" y="0"/>
                  </a:lnTo>
                  <a:lnTo>
                    <a:pt x="420" y="10"/>
                  </a:lnTo>
                  <a:lnTo>
                    <a:pt x="415" y="19"/>
                  </a:lnTo>
                  <a:lnTo>
                    <a:pt x="411" y="27"/>
                  </a:lnTo>
                  <a:lnTo>
                    <a:pt x="408" y="35"/>
                  </a:lnTo>
                  <a:lnTo>
                    <a:pt x="400" y="43"/>
                  </a:lnTo>
                  <a:lnTo>
                    <a:pt x="390" y="49"/>
                  </a:lnTo>
                  <a:lnTo>
                    <a:pt x="375" y="57"/>
                  </a:lnTo>
                  <a:lnTo>
                    <a:pt x="357" y="64"/>
                  </a:lnTo>
                  <a:lnTo>
                    <a:pt x="341" y="75"/>
                  </a:lnTo>
                  <a:lnTo>
                    <a:pt x="329" y="82"/>
                  </a:lnTo>
                  <a:lnTo>
                    <a:pt x="312" y="94"/>
                  </a:lnTo>
                  <a:lnTo>
                    <a:pt x="317" y="78"/>
                  </a:lnTo>
                  <a:lnTo>
                    <a:pt x="319" y="65"/>
                  </a:lnTo>
                  <a:lnTo>
                    <a:pt x="317" y="54"/>
                  </a:lnTo>
                  <a:lnTo>
                    <a:pt x="313" y="41"/>
                  </a:lnTo>
                  <a:lnTo>
                    <a:pt x="312" y="28"/>
                  </a:lnTo>
                  <a:lnTo>
                    <a:pt x="313" y="19"/>
                  </a:lnTo>
                  <a:lnTo>
                    <a:pt x="301" y="23"/>
                  </a:lnTo>
                  <a:lnTo>
                    <a:pt x="301" y="27"/>
                  </a:lnTo>
                  <a:lnTo>
                    <a:pt x="302" y="41"/>
                  </a:lnTo>
                  <a:lnTo>
                    <a:pt x="306" y="57"/>
                  </a:lnTo>
                  <a:lnTo>
                    <a:pt x="306" y="70"/>
                  </a:lnTo>
                  <a:lnTo>
                    <a:pt x="301" y="86"/>
                  </a:lnTo>
                  <a:lnTo>
                    <a:pt x="294" y="102"/>
                  </a:lnTo>
                  <a:lnTo>
                    <a:pt x="286" y="112"/>
                  </a:lnTo>
                  <a:lnTo>
                    <a:pt x="274" y="120"/>
                  </a:lnTo>
                  <a:lnTo>
                    <a:pt x="259" y="126"/>
                  </a:lnTo>
                  <a:lnTo>
                    <a:pt x="228" y="135"/>
                  </a:lnTo>
                  <a:lnTo>
                    <a:pt x="206" y="145"/>
                  </a:lnTo>
                  <a:lnTo>
                    <a:pt x="197" y="150"/>
                  </a:lnTo>
                  <a:lnTo>
                    <a:pt x="189" y="158"/>
                  </a:lnTo>
                  <a:lnTo>
                    <a:pt x="182" y="162"/>
                  </a:lnTo>
                  <a:lnTo>
                    <a:pt x="174" y="166"/>
                  </a:lnTo>
                  <a:lnTo>
                    <a:pt x="143" y="176"/>
                  </a:lnTo>
                  <a:lnTo>
                    <a:pt x="118" y="185"/>
                  </a:lnTo>
                  <a:lnTo>
                    <a:pt x="98" y="194"/>
                  </a:lnTo>
                  <a:lnTo>
                    <a:pt x="74" y="206"/>
                  </a:lnTo>
                  <a:lnTo>
                    <a:pt x="62" y="216"/>
                  </a:lnTo>
                  <a:lnTo>
                    <a:pt x="62" y="212"/>
                  </a:lnTo>
                  <a:lnTo>
                    <a:pt x="67" y="203"/>
                  </a:lnTo>
                  <a:lnTo>
                    <a:pt x="74" y="191"/>
                  </a:lnTo>
                  <a:lnTo>
                    <a:pt x="87" y="179"/>
                  </a:lnTo>
                  <a:lnTo>
                    <a:pt x="99" y="168"/>
                  </a:lnTo>
                  <a:lnTo>
                    <a:pt x="109" y="159"/>
                  </a:lnTo>
                  <a:lnTo>
                    <a:pt x="117" y="148"/>
                  </a:lnTo>
                  <a:lnTo>
                    <a:pt x="123" y="135"/>
                  </a:lnTo>
                  <a:lnTo>
                    <a:pt x="124" y="118"/>
                  </a:lnTo>
                  <a:lnTo>
                    <a:pt x="121" y="102"/>
                  </a:lnTo>
                  <a:lnTo>
                    <a:pt x="117" y="90"/>
                  </a:lnTo>
                  <a:lnTo>
                    <a:pt x="116" y="82"/>
                  </a:lnTo>
                  <a:lnTo>
                    <a:pt x="116" y="75"/>
                  </a:lnTo>
                  <a:lnTo>
                    <a:pt x="118" y="67"/>
                  </a:lnTo>
                  <a:lnTo>
                    <a:pt x="123" y="60"/>
                  </a:lnTo>
                  <a:lnTo>
                    <a:pt x="137" y="49"/>
                  </a:lnTo>
                  <a:lnTo>
                    <a:pt x="152" y="34"/>
                  </a:lnTo>
                  <a:lnTo>
                    <a:pt x="142" y="32"/>
                  </a:lnTo>
                  <a:lnTo>
                    <a:pt x="132" y="42"/>
                  </a:lnTo>
                  <a:lnTo>
                    <a:pt x="121" y="49"/>
                  </a:lnTo>
                  <a:lnTo>
                    <a:pt x="115" y="57"/>
                  </a:lnTo>
                  <a:lnTo>
                    <a:pt x="107" y="67"/>
                  </a:lnTo>
                  <a:lnTo>
                    <a:pt x="105" y="77"/>
                  </a:lnTo>
                  <a:lnTo>
                    <a:pt x="105" y="94"/>
                  </a:lnTo>
                  <a:lnTo>
                    <a:pt x="98" y="82"/>
                  </a:lnTo>
                  <a:lnTo>
                    <a:pt x="91" y="68"/>
                  </a:lnTo>
                  <a:lnTo>
                    <a:pt x="85" y="53"/>
                  </a:lnTo>
                  <a:lnTo>
                    <a:pt x="81" y="42"/>
                  </a:lnTo>
                  <a:lnTo>
                    <a:pt x="75" y="32"/>
                  </a:lnTo>
                  <a:lnTo>
                    <a:pt x="69" y="35"/>
                  </a:lnTo>
                  <a:lnTo>
                    <a:pt x="63" y="39"/>
                  </a:lnTo>
                  <a:lnTo>
                    <a:pt x="69" y="48"/>
                  </a:lnTo>
                  <a:lnTo>
                    <a:pt x="75" y="64"/>
                  </a:lnTo>
                  <a:lnTo>
                    <a:pt x="82" y="80"/>
                  </a:lnTo>
                  <a:lnTo>
                    <a:pt x="90" y="98"/>
                  </a:lnTo>
                  <a:lnTo>
                    <a:pt x="96" y="111"/>
                  </a:lnTo>
                  <a:lnTo>
                    <a:pt x="99" y="124"/>
                  </a:lnTo>
                  <a:lnTo>
                    <a:pt x="99" y="136"/>
                  </a:lnTo>
                  <a:lnTo>
                    <a:pt x="95" y="149"/>
                  </a:lnTo>
                  <a:lnTo>
                    <a:pt x="87" y="160"/>
                  </a:lnTo>
                  <a:lnTo>
                    <a:pt x="75" y="170"/>
                  </a:lnTo>
                  <a:lnTo>
                    <a:pt x="63" y="183"/>
                  </a:lnTo>
                  <a:lnTo>
                    <a:pt x="49" y="199"/>
                  </a:lnTo>
                  <a:lnTo>
                    <a:pt x="37" y="211"/>
                  </a:lnTo>
                  <a:lnTo>
                    <a:pt x="24" y="226"/>
                  </a:lnTo>
                  <a:lnTo>
                    <a:pt x="16" y="238"/>
                  </a:lnTo>
                  <a:lnTo>
                    <a:pt x="10" y="250"/>
                  </a:lnTo>
                  <a:lnTo>
                    <a:pt x="4" y="261"/>
                  </a:lnTo>
                  <a:lnTo>
                    <a:pt x="0" y="274"/>
                  </a:lnTo>
                  <a:lnTo>
                    <a:pt x="33" y="303"/>
                  </a:lnTo>
                  <a:close/>
                </a:path>
              </a:pathLst>
            </a:custGeom>
            <a:solidFill>
              <a:srgbClr val="008080"/>
            </a:solidFill>
            <a:ln w="0">
              <a:solidFill>
                <a:srgbClr val="800000"/>
              </a:solidFill>
              <a:round/>
              <a:headEnd/>
              <a:tailEnd/>
            </a:ln>
          </p:spPr>
          <p:txBody>
            <a:bodyPr/>
            <a:lstStyle/>
            <a:p>
              <a:endParaRPr lang="en-US"/>
            </a:p>
          </p:txBody>
        </p:sp>
        <p:sp>
          <p:nvSpPr>
            <p:cNvPr id="29345" name="Freeform 77"/>
            <p:cNvSpPr>
              <a:spLocks/>
            </p:cNvSpPr>
            <p:nvPr/>
          </p:nvSpPr>
          <p:spPr bwMode="auto">
            <a:xfrm>
              <a:off x="4178" y="1554"/>
              <a:ext cx="5" cy="13"/>
            </a:xfrm>
            <a:custGeom>
              <a:avLst/>
              <a:gdLst>
                <a:gd name="T0" fmla="*/ 0 w 14"/>
                <a:gd name="T1" fmla="*/ 0 h 39"/>
                <a:gd name="T2" fmla="*/ 0 w 14"/>
                <a:gd name="T3" fmla="*/ 0 h 39"/>
                <a:gd name="T4" fmla="*/ 0 w 14"/>
                <a:gd name="T5" fmla="*/ 0 h 39"/>
                <a:gd name="T6" fmla="*/ 0 w 14"/>
                <a:gd name="T7" fmla="*/ 0 h 39"/>
                <a:gd name="T8" fmla="*/ 0 w 14"/>
                <a:gd name="T9" fmla="*/ 0 h 39"/>
                <a:gd name="T10" fmla="*/ 0 60000 65536"/>
                <a:gd name="T11" fmla="*/ 0 60000 65536"/>
                <a:gd name="T12" fmla="*/ 0 60000 65536"/>
                <a:gd name="T13" fmla="*/ 0 60000 65536"/>
                <a:gd name="T14" fmla="*/ 0 60000 65536"/>
                <a:gd name="T15" fmla="*/ 0 w 14"/>
                <a:gd name="T16" fmla="*/ 0 h 39"/>
                <a:gd name="T17" fmla="*/ 14 w 14"/>
                <a:gd name="T18" fmla="*/ 39 h 39"/>
              </a:gdLst>
              <a:ahLst/>
              <a:cxnLst>
                <a:cxn ang="T10">
                  <a:pos x="T0" y="T1"/>
                </a:cxn>
                <a:cxn ang="T11">
                  <a:pos x="T2" y="T3"/>
                </a:cxn>
                <a:cxn ang="T12">
                  <a:pos x="T4" y="T5"/>
                </a:cxn>
                <a:cxn ang="T13">
                  <a:pos x="T6" y="T7"/>
                </a:cxn>
                <a:cxn ang="T14">
                  <a:pos x="T8" y="T9"/>
                </a:cxn>
              </a:cxnLst>
              <a:rect l="T15" t="T16" r="T17" b="T18"/>
              <a:pathLst>
                <a:path w="14" h="39">
                  <a:moveTo>
                    <a:pt x="0" y="39"/>
                  </a:moveTo>
                  <a:lnTo>
                    <a:pt x="6" y="25"/>
                  </a:lnTo>
                  <a:lnTo>
                    <a:pt x="12" y="17"/>
                  </a:lnTo>
                  <a:lnTo>
                    <a:pt x="14" y="9"/>
                  </a:lnTo>
                  <a:lnTo>
                    <a:pt x="14" y="0"/>
                  </a:lnTo>
                </a:path>
              </a:pathLst>
            </a:custGeom>
            <a:noFill/>
            <a:ln w="0">
              <a:solidFill>
                <a:srgbClr val="000000"/>
              </a:solidFill>
              <a:round/>
              <a:headEnd/>
              <a:tailEnd/>
            </a:ln>
          </p:spPr>
          <p:txBody>
            <a:bodyPr/>
            <a:lstStyle/>
            <a:p>
              <a:endParaRPr lang="en-US"/>
            </a:p>
          </p:txBody>
        </p:sp>
        <p:sp>
          <p:nvSpPr>
            <p:cNvPr id="29346" name="Freeform 78"/>
            <p:cNvSpPr>
              <a:spLocks/>
            </p:cNvSpPr>
            <p:nvPr/>
          </p:nvSpPr>
          <p:spPr bwMode="auto">
            <a:xfrm>
              <a:off x="4303" y="1403"/>
              <a:ext cx="69" cy="37"/>
            </a:xfrm>
            <a:custGeom>
              <a:avLst/>
              <a:gdLst>
                <a:gd name="T0" fmla="*/ 3 w 208"/>
                <a:gd name="T1" fmla="*/ 0 h 110"/>
                <a:gd name="T2" fmla="*/ 3 w 208"/>
                <a:gd name="T3" fmla="*/ 0 h 110"/>
                <a:gd name="T4" fmla="*/ 3 w 208"/>
                <a:gd name="T5" fmla="*/ 1 h 110"/>
                <a:gd name="T6" fmla="*/ 3 w 208"/>
                <a:gd name="T7" fmla="*/ 1 h 110"/>
                <a:gd name="T8" fmla="*/ 2 w 208"/>
                <a:gd name="T9" fmla="*/ 1 h 110"/>
                <a:gd name="T10" fmla="*/ 2 w 208"/>
                <a:gd name="T11" fmla="*/ 1 h 110"/>
                <a:gd name="T12" fmla="*/ 2 w 208"/>
                <a:gd name="T13" fmla="*/ 1 h 110"/>
                <a:gd name="T14" fmla="*/ 2 w 208"/>
                <a:gd name="T15" fmla="*/ 1 h 110"/>
                <a:gd name="T16" fmla="*/ 2 w 208"/>
                <a:gd name="T17" fmla="*/ 1 h 110"/>
                <a:gd name="T18" fmla="*/ 2 w 208"/>
                <a:gd name="T19" fmla="*/ 1 h 110"/>
                <a:gd name="T20" fmla="*/ 1 w 208"/>
                <a:gd name="T21" fmla="*/ 1 h 110"/>
                <a:gd name="T22" fmla="*/ 1 w 208"/>
                <a:gd name="T23" fmla="*/ 1 h 110"/>
                <a:gd name="T24" fmla="*/ 1 w 208"/>
                <a:gd name="T25" fmla="*/ 1 h 110"/>
                <a:gd name="T26" fmla="*/ 1 w 208"/>
                <a:gd name="T27" fmla="*/ 1 h 110"/>
                <a:gd name="T28" fmla="*/ 0 w 208"/>
                <a:gd name="T29" fmla="*/ 1 h 110"/>
                <a:gd name="T30" fmla="*/ 0 w 208"/>
                <a:gd name="T31" fmla="*/ 1 h 110"/>
                <a:gd name="T32" fmla="*/ 0 w 208"/>
                <a:gd name="T33" fmla="*/ 1 h 110"/>
                <a:gd name="T34" fmla="*/ 0 w 208"/>
                <a:gd name="T35" fmla="*/ 1 h 110"/>
                <a:gd name="T36" fmla="*/ 0 w 208"/>
                <a:gd name="T37" fmla="*/ 1 h 110"/>
                <a:gd name="T38" fmla="*/ 1 w 208"/>
                <a:gd name="T39" fmla="*/ 1 h 110"/>
                <a:gd name="T40" fmla="*/ 1 w 208"/>
                <a:gd name="T41" fmla="*/ 1 h 110"/>
                <a:gd name="T42" fmla="*/ 1 w 208"/>
                <a:gd name="T43" fmla="*/ 1 h 110"/>
                <a:gd name="T44" fmla="*/ 1 w 208"/>
                <a:gd name="T45" fmla="*/ 1 h 110"/>
                <a:gd name="T46" fmla="*/ 1 w 208"/>
                <a:gd name="T47" fmla="*/ 1 h 110"/>
                <a:gd name="T48" fmla="*/ 1 w 208"/>
                <a:gd name="T49" fmla="*/ 0 h 110"/>
                <a:gd name="T50" fmla="*/ 1 w 208"/>
                <a:gd name="T51" fmla="*/ 0 h 110"/>
                <a:gd name="T52" fmla="*/ 1 w 208"/>
                <a:gd name="T53" fmla="*/ 0 h 110"/>
                <a:gd name="T54" fmla="*/ 1 w 208"/>
                <a:gd name="T55" fmla="*/ 0 h 11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8"/>
                <a:gd name="T85" fmla="*/ 0 h 110"/>
                <a:gd name="T86" fmla="*/ 208 w 208"/>
                <a:gd name="T87" fmla="*/ 110 h 11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8" h="110">
                  <a:moveTo>
                    <a:pt x="208" y="20"/>
                  </a:moveTo>
                  <a:lnTo>
                    <a:pt x="208" y="28"/>
                  </a:lnTo>
                  <a:lnTo>
                    <a:pt x="208" y="42"/>
                  </a:lnTo>
                  <a:lnTo>
                    <a:pt x="204" y="56"/>
                  </a:lnTo>
                  <a:lnTo>
                    <a:pt x="198" y="68"/>
                  </a:lnTo>
                  <a:lnTo>
                    <a:pt x="187" y="80"/>
                  </a:lnTo>
                  <a:lnTo>
                    <a:pt x="175" y="91"/>
                  </a:lnTo>
                  <a:lnTo>
                    <a:pt x="160" y="100"/>
                  </a:lnTo>
                  <a:lnTo>
                    <a:pt x="144" y="108"/>
                  </a:lnTo>
                  <a:lnTo>
                    <a:pt x="130" y="110"/>
                  </a:lnTo>
                  <a:lnTo>
                    <a:pt x="113" y="106"/>
                  </a:lnTo>
                  <a:lnTo>
                    <a:pt x="96" y="98"/>
                  </a:lnTo>
                  <a:lnTo>
                    <a:pt x="75" y="92"/>
                  </a:lnTo>
                  <a:lnTo>
                    <a:pt x="52" y="88"/>
                  </a:lnTo>
                  <a:lnTo>
                    <a:pt x="38" y="88"/>
                  </a:lnTo>
                  <a:lnTo>
                    <a:pt x="21" y="89"/>
                  </a:lnTo>
                  <a:lnTo>
                    <a:pt x="0" y="92"/>
                  </a:lnTo>
                  <a:lnTo>
                    <a:pt x="21" y="76"/>
                  </a:lnTo>
                  <a:lnTo>
                    <a:pt x="33" y="68"/>
                  </a:lnTo>
                  <a:lnTo>
                    <a:pt x="49" y="59"/>
                  </a:lnTo>
                  <a:lnTo>
                    <a:pt x="63" y="54"/>
                  </a:lnTo>
                  <a:lnTo>
                    <a:pt x="72" y="48"/>
                  </a:lnTo>
                  <a:lnTo>
                    <a:pt x="76" y="45"/>
                  </a:lnTo>
                  <a:lnTo>
                    <a:pt x="78" y="41"/>
                  </a:lnTo>
                  <a:lnTo>
                    <a:pt x="84" y="32"/>
                  </a:lnTo>
                  <a:lnTo>
                    <a:pt x="88" y="20"/>
                  </a:lnTo>
                  <a:lnTo>
                    <a:pt x="92" y="12"/>
                  </a:lnTo>
                  <a:lnTo>
                    <a:pt x="100" y="0"/>
                  </a:lnTo>
                </a:path>
              </a:pathLst>
            </a:custGeom>
            <a:noFill/>
            <a:ln w="0">
              <a:solidFill>
                <a:srgbClr val="000000"/>
              </a:solidFill>
              <a:round/>
              <a:headEnd/>
              <a:tailEnd/>
            </a:ln>
          </p:spPr>
          <p:txBody>
            <a:bodyPr/>
            <a:lstStyle/>
            <a:p>
              <a:endParaRPr lang="en-US"/>
            </a:p>
          </p:txBody>
        </p:sp>
        <p:sp>
          <p:nvSpPr>
            <p:cNvPr id="29347" name="Freeform 79"/>
            <p:cNvSpPr>
              <a:spLocks/>
            </p:cNvSpPr>
            <p:nvPr/>
          </p:nvSpPr>
          <p:spPr bwMode="auto">
            <a:xfrm>
              <a:off x="4357" y="1409"/>
              <a:ext cx="30" cy="32"/>
            </a:xfrm>
            <a:custGeom>
              <a:avLst/>
              <a:gdLst>
                <a:gd name="T0" fmla="*/ 1 w 89"/>
                <a:gd name="T1" fmla="*/ 0 h 96"/>
                <a:gd name="T2" fmla="*/ 1 w 89"/>
                <a:gd name="T3" fmla="*/ 0 h 96"/>
                <a:gd name="T4" fmla="*/ 1 w 89"/>
                <a:gd name="T5" fmla="*/ 0 h 96"/>
                <a:gd name="T6" fmla="*/ 1 w 89"/>
                <a:gd name="T7" fmla="*/ 0 h 96"/>
                <a:gd name="T8" fmla="*/ 1 w 89"/>
                <a:gd name="T9" fmla="*/ 1 h 96"/>
                <a:gd name="T10" fmla="*/ 0 w 89"/>
                <a:gd name="T11" fmla="*/ 1 h 96"/>
                <a:gd name="T12" fmla="*/ 0 w 89"/>
                <a:gd name="T13" fmla="*/ 1 h 96"/>
                <a:gd name="T14" fmla="*/ 0 w 89"/>
                <a:gd name="T15" fmla="*/ 1 h 96"/>
                <a:gd name="T16" fmla="*/ 0 w 89"/>
                <a:gd name="T17" fmla="*/ 1 h 96"/>
                <a:gd name="T18" fmla="*/ 0 w 89"/>
                <a:gd name="T19" fmla="*/ 1 h 96"/>
                <a:gd name="T20" fmla="*/ 0 w 89"/>
                <a:gd name="T21" fmla="*/ 1 h 96"/>
                <a:gd name="T22" fmla="*/ 1 w 89"/>
                <a:gd name="T23" fmla="*/ 1 h 96"/>
                <a:gd name="T24" fmla="*/ 1 w 89"/>
                <a:gd name="T25" fmla="*/ 1 h 96"/>
                <a:gd name="T26" fmla="*/ 1 w 89"/>
                <a:gd name="T27" fmla="*/ 1 h 96"/>
                <a:gd name="T28" fmla="*/ 1 w 89"/>
                <a:gd name="T29" fmla="*/ 1 h 96"/>
                <a:gd name="T30" fmla="*/ 1 w 89"/>
                <a:gd name="T31" fmla="*/ 1 h 96"/>
                <a:gd name="T32" fmla="*/ 1 w 89"/>
                <a:gd name="T33" fmla="*/ 1 h 96"/>
                <a:gd name="T34" fmla="*/ 1 w 89"/>
                <a:gd name="T35" fmla="*/ 0 h 96"/>
                <a:gd name="T36" fmla="*/ 1 w 89"/>
                <a:gd name="T37" fmla="*/ 0 h 96"/>
                <a:gd name="T38" fmla="*/ 1 w 89"/>
                <a:gd name="T39" fmla="*/ 0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9"/>
                <a:gd name="T61" fmla="*/ 0 h 96"/>
                <a:gd name="T62" fmla="*/ 89 w 89"/>
                <a:gd name="T63" fmla="*/ 96 h 9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9" h="96">
                  <a:moveTo>
                    <a:pt x="53" y="3"/>
                  </a:moveTo>
                  <a:lnTo>
                    <a:pt x="54" y="13"/>
                  </a:lnTo>
                  <a:lnTo>
                    <a:pt x="53" y="24"/>
                  </a:lnTo>
                  <a:lnTo>
                    <a:pt x="50" y="40"/>
                  </a:lnTo>
                  <a:lnTo>
                    <a:pt x="46" y="52"/>
                  </a:lnTo>
                  <a:lnTo>
                    <a:pt x="37" y="65"/>
                  </a:lnTo>
                  <a:lnTo>
                    <a:pt x="27" y="76"/>
                  </a:lnTo>
                  <a:lnTo>
                    <a:pt x="12" y="89"/>
                  </a:lnTo>
                  <a:lnTo>
                    <a:pt x="0" y="96"/>
                  </a:lnTo>
                  <a:lnTo>
                    <a:pt x="12" y="96"/>
                  </a:lnTo>
                  <a:lnTo>
                    <a:pt x="29" y="93"/>
                  </a:lnTo>
                  <a:lnTo>
                    <a:pt x="45" y="90"/>
                  </a:lnTo>
                  <a:lnTo>
                    <a:pt x="58" y="84"/>
                  </a:lnTo>
                  <a:lnTo>
                    <a:pt x="69" y="78"/>
                  </a:lnTo>
                  <a:lnTo>
                    <a:pt x="76" y="72"/>
                  </a:lnTo>
                  <a:lnTo>
                    <a:pt x="83" y="63"/>
                  </a:lnTo>
                  <a:lnTo>
                    <a:pt x="88" y="48"/>
                  </a:lnTo>
                  <a:lnTo>
                    <a:pt x="89" y="31"/>
                  </a:lnTo>
                  <a:lnTo>
                    <a:pt x="89" y="12"/>
                  </a:lnTo>
                  <a:lnTo>
                    <a:pt x="88" y="0"/>
                  </a:lnTo>
                </a:path>
              </a:pathLst>
            </a:custGeom>
            <a:noFill/>
            <a:ln w="0">
              <a:solidFill>
                <a:srgbClr val="000000"/>
              </a:solidFill>
              <a:round/>
              <a:headEnd/>
              <a:tailEnd/>
            </a:ln>
          </p:spPr>
          <p:txBody>
            <a:bodyPr/>
            <a:lstStyle/>
            <a:p>
              <a:endParaRPr lang="en-US"/>
            </a:p>
          </p:txBody>
        </p:sp>
        <p:sp>
          <p:nvSpPr>
            <p:cNvPr id="29348" name="Freeform 80"/>
            <p:cNvSpPr>
              <a:spLocks/>
            </p:cNvSpPr>
            <p:nvPr/>
          </p:nvSpPr>
          <p:spPr bwMode="auto">
            <a:xfrm>
              <a:off x="4389" y="1409"/>
              <a:ext cx="28" cy="24"/>
            </a:xfrm>
            <a:custGeom>
              <a:avLst/>
              <a:gdLst>
                <a:gd name="T0" fmla="*/ 0 w 83"/>
                <a:gd name="T1" fmla="*/ 0 h 71"/>
                <a:gd name="T2" fmla="*/ 0 w 83"/>
                <a:gd name="T3" fmla="*/ 0 h 71"/>
                <a:gd name="T4" fmla="*/ 0 w 83"/>
                <a:gd name="T5" fmla="*/ 0 h 71"/>
                <a:gd name="T6" fmla="*/ 0 w 83"/>
                <a:gd name="T7" fmla="*/ 1 h 71"/>
                <a:gd name="T8" fmla="*/ 0 w 83"/>
                <a:gd name="T9" fmla="*/ 1 h 71"/>
                <a:gd name="T10" fmla="*/ 0 w 83"/>
                <a:gd name="T11" fmla="*/ 1 h 71"/>
                <a:gd name="T12" fmla="*/ 0 w 83"/>
                <a:gd name="T13" fmla="*/ 1 h 71"/>
                <a:gd name="T14" fmla="*/ 0 w 83"/>
                <a:gd name="T15" fmla="*/ 1 h 71"/>
                <a:gd name="T16" fmla="*/ 1 w 83"/>
                <a:gd name="T17" fmla="*/ 1 h 71"/>
                <a:gd name="T18" fmla="*/ 1 w 83"/>
                <a:gd name="T19" fmla="*/ 1 h 71"/>
                <a:gd name="T20" fmla="*/ 1 w 83"/>
                <a:gd name="T21" fmla="*/ 1 h 71"/>
                <a:gd name="T22" fmla="*/ 1 w 83"/>
                <a:gd name="T23" fmla="*/ 1 h 71"/>
                <a:gd name="T24" fmla="*/ 1 w 83"/>
                <a:gd name="T25" fmla="*/ 0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
                <a:gd name="T40" fmla="*/ 0 h 71"/>
                <a:gd name="T41" fmla="*/ 83 w 83"/>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 h="71">
                  <a:moveTo>
                    <a:pt x="0" y="0"/>
                  </a:moveTo>
                  <a:lnTo>
                    <a:pt x="0" y="13"/>
                  </a:lnTo>
                  <a:lnTo>
                    <a:pt x="0" y="30"/>
                  </a:lnTo>
                  <a:lnTo>
                    <a:pt x="0" y="47"/>
                  </a:lnTo>
                  <a:lnTo>
                    <a:pt x="0" y="60"/>
                  </a:lnTo>
                  <a:lnTo>
                    <a:pt x="0" y="71"/>
                  </a:lnTo>
                  <a:lnTo>
                    <a:pt x="4" y="69"/>
                  </a:lnTo>
                  <a:lnTo>
                    <a:pt x="21" y="65"/>
                  </a:lnTo>
                  <a:lnTo>
                    <a:pt x="45" y="58"/>
                  </a:lnTo>
                  <a:lnTo>
                    <a:pt x="67" y="52"/>
                  </a:lnTo>
                  <a:lnTo>
                    <a:pt x="76" y="48"/>
                  </a:lnTo>
                  <a:lnTo>
                    <a:pt x="80" y="40"/>
                  </a:lnTo>
                  <a:lnTo>
                    <a:pt x="83" y="30"/>
                  </a:lnTo>
                </a:path>
              </a:pathLst>
            </a:custGeom>
            <a:noFill/>
            <a:ln w="0">
              <a:solidFill>
                <a:srgbClr val="000000"/>
              </a:solidFill>
              <a:round/>
              <a:headEnd/>
              <a:tailEnd/>
            </a:ln>
          </p:spPr>
          <p:txBody>
            <a:bodyPr/>
            <a:lstStyle/>
            <a:p>
              <a:endParaRPr lang="en-US"/>
            </a:p>
          </p:txBody>
        </p:sp>
        <p:sp>
          <p:nvSpPr>
            <p:cNvPr id="29349" name="Freeform 81"/>
            <p:cNvSpPr>
              <a:spLocks/>
            </p:cNvSpPr>
            <p:nvPr/>
          </p:nvSpPr>
          <p:spPr bwMode="auto">
            <a:xfrm>
              <a:off x="4296" y="1403"/>
              <a:ext cx="38" cy="31"/>
            </a:xfrm>
            <a:custGeom>
              <a:avLst/>
              <a:gdLst>
                <a:gd name="T0" fmla="*/ 1 w 115"/>
                <a:gd name="T1" fmla="*/ 0 h 94"/>
                <a:gd name="T2" fmla="*/ 1 w 115"/>
                <a:gd name="T3" fmla="*/ 0 h 94"/>
                <a:gd name="T4" fmla="*/ 1 w 115"/>
                <a:gd name="T5" fmla="*/ 0 h 94"/>
                <a:gd name="T6" fmla="*/ 1 w 115"/>
                <a:gd name="T7" fmla="*/ 0 h 94"/>
                <a:gd name="T8" fmla="*/ 1 w 115"/>
                <a:gd name="T9" fmla="*/ 0 h 94"/>
                <a:gd name="T10" fmla="*/ 1 w 115"/>
                <a:gd name="T11" fmla="*/ 1 h 94"/>
                <a:gd name="T12" fmla="*/ 1 w 115"/>
                <a:gd name="T13" fmla="*/ 1 h 94"/>
                <a:gd name="T14" fmla="*/ 1 w 115"/>
                <a:gd name="T15" fmla="*/ 1 h 94"/>
                <a:gd name="T16" fmla="*/ 1 w 115"/>
                <a:gd name="T17" fmla="*/ 1 h 94"/>
                <a:gd name="T18" fmla="*/ 0 w 115"/>
                <a:gd name="T19" fmla="*/ 1 h 94"/>
                <a:gd name="T20" fmla="*/ 0 w 115"/>
                <a:gd name="T21" fmla="*/ 1 h 94"/>
                <a:gd name="T22" fmla="*/ 0 w 115"/>
                <a:gd name="T23" fmla="*/ 1 h 94"/>
                <a:gd name="T24" fmla="*/ 0 w 115"/>
                <a:gd name="T25" fmla="*/ 1 h 94"/>
                <a:gd name="T26" fmla="*/ 0 w 115"/>
                <a:gd name="T27" fmla="*/ 1 h 94"/>
                <a:gd name="T28" fmla="*/ 0 w 115"/>
                <a:gd name="T29" fmla="*/ 1 h 94"/>
                <a:gd name="T30" fmla="*/ 0 w 115"/>
                <a:gd name="T31" fmla="*/ 1 h 94"/>
                <a:gd name="T32" fmla="*/ 0 w 115"/>
                <a:gd name="T33" fmla="*/ 0 h 94"/>
                <a:gd name="T34" fmla="*/ 0 w 115"/>
                <a:gd name="T35" fmla="*/ 0 h 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5"/>
                <a:gd name="T55" fmla="*/ 0 h 94"/>
                <a:gd name="T56" fmla="*/ 115 w 115"/>
                <a:gd name="T57" fmla="*/ 94 h 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5" h="94">
                  <a:moveTo>
                    <a:pt x="115" y="0"/>
                  </a:moveTo>
                  <a:lnTo>
                    <a:pt x="107" y="10"/>
                  </a:lnTo>
                  <a:lnTo>
                    <a:pt x="102" y="20"/>
                  </a:lnTo>
                  <a:lnTo>
                    <a:pt x="98" y="27"/>
                  </a:lnTo>
                  <a:lnTo>
                    <a:pt x="95" y="35"/>
                  </a:lnTo>
                  <a:lnTo>
                    <a:pt x="87" y="44"/>
                  </a:lnTo>
                  <a:lnTo>
                    <a:pt x="77" y="49"/>
                  </a:lnTo>
                  <a:lnTo>
                    <a:pt x="62" y="57"/>
                  </a:lnTo>
                  <a:lnTo>
                    <a:pt x="44" y="64"/>
                  </a:lnTo>
                  <a:lnTo>
                    <a:pt x="29" y="75"/>
                  </a:lnTo>
                  <a:lnTo>
                    <a:pt x="16" y="82"/>
                  </a:lnTo>
                  <a:lnTo>
                    <a:pt x="0" y="94"/>
                  </a:lnTo>
                  <a:lnTo>
                    <a:pt x="4" y="78"/>
                  </a:lnTo>
                  <a:lnTo>
                    <a:pt x="6" y="65"/>
                  </a:lnTo>
                  <a:lnTo>
                    <a:pt x="4" y="54"/>
                  </a:lnTo>
                  <a:lnTo>
                    <a:pt x="2" y="41"/>
                  </a:lnTo>
                  <a:lnTo>
                    <a:pt x="0" y="28"/>
                  </a:lnTo>
                  <a:lnTo>
                    <a:pt x="2" y="20"/>
                  </a:lnTo>
                </a:path>
              </a:pathLst>
            </a:custGeom>
            <a:noFill/>
            <a:ln w="0">
              <a:solidFill>
                <a:srgbClr val="000000"/>
              </a:solidFill>
              <a:round/>
              <a:headEnd/>
              <a:tailEnd/>
            </a:ln>
          </p:spPr>
          <p:txBody>
            <a:bodyPr/>
            <a:lstStyle/>
            <a:p>
              <a:endParaRPr lang="en-US"/>
            </a:p>
          </p:txBody>
        </p:sp>
        <p:sp>
          <p:nvSpPr>
            <p:cNvPr id="29350" name="Freeform 82"/>
            <p:cNvSpPr>
              <a:spLocks/>
            </p:cNvSpPr>
            <p:nvPr/>
          </p:nvSpPr>
          <p:spPr bwMode="auto">
            <a:xfrm>
              <a:off x="4217" y="1413"/>
              <a:ext cx="22" cy="21"/>
            </a:xfrm>
            <a:custGeom>
              <a:avLst/>
              <a:gdLst>
                <a:gd name="T0" fmla="*/ 0 w 67"/>
                <a:gd name="T1" fmla="*/ 0 h 62"/>
                <a:gd name="T2" fmla="*/ 0 w 67"/>
                <a:gd name="T3" fmla="*/ 0 h 62"/>
                <a:gd name="T4" fmla="*/ 0 w 67"/>
                <a:gd name="T5" fmla="*/ 0 h 62"/>
                <a:gd name="T6" fmla="*/ 0 w 67"/>
                <a:gd name="T7" fmla="*/ 0 h 62"/>
                <a:gd name="T8" fmla="*/ 0 w 67"/>
                <a:gd name="T9" fmla="*/ 1 h 62"/>
                <a:gd name="T10" fmla="*/ 0 w 67"/>
                <a:gd name="T11" fmla="*/ 1 h 62"/>
                <a:gd name="T12" fmla="*/ 0 w 67"/>
                <a:gd name="T13" fmla="*/ 1 h 62"/>
                <a:gd name="T14" fmla="*/ 0 w 67"/>
                <a:gd name="T15" fmla="*/ 0 h 62"/>
                <a:gd name="T16" fmla="*/ 0 w 67"/>
                <a:gd name="T17" fmla="*/ 0 h 62"/>
                <a:gd name="T18" fmla="*/ 1 w 67"/>
                <a:gd name="T19" fmla="*/ 0 h 62"/>
                <a:gd name="T20" fmla="*/ 1 w 67"/>
                <a:gd name="T21" fmla="*/ 0 h 62"/>
                <a:gd name="T22" fmla="*/ 1 w 67"/>
                <a:gd name="T23" fmla="*/ 0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7"/>
                <a:gd name="T37" fmla="*/ 0 h 62"/>
                <a:gd name="T38" fmla="*/ 67 w 67"/>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7" h="62">
                  <a:moveTo>
                    <a:pt x="0" y="0"/>
                  </a:moveTo>
                  <a:lnTo>
                    <a:pt x="6" y="10"/>
                  </a:lnTo>
                  <a:lnTo>
                    <a:pt x="10" y="21"/>
                  </a:lnTo>
                  <a:lnTo>
                    <a:pt x="16" y="36"/>
                  </a:lnTo>
                  <a:lnTo>
                    <a:pt x="23" y="50"/>
                  </a:lnTo>
                  <a:lnTo>
                    <a:pt x="30" y="62"/>
                  </a:lnTo>
                  <a:lnTo>
                    <a:pt x="30" y="45"/>
                  </a:lnTo>
                  <a:lnTo>
                    <a:pt x="32" y="35"/>
                  </a:lnTo>
                  <a:lnTo>
                    <a:pt x="40" y="25"/>
                  </a:lnTo>
                  <a:lnTo>
                    <a:pt x="46" y="17"/>
                  </a:lnTo>
                  <a:lnTo>
                    <a:pt x="57" y="10"/>
                  </a:lnTo>
                  <a:lnTo>
                    <a:pt x="67" y="0"/>
                  </a:lnTo>
                </a:path>
              </a:pathLst>
            </a:custGeom>
            <a:noFill/>
            <a:ln w="0">
              <a:solidFill>
                <a:srgbClr val="000000"/>
              </a:solidFill>
              <a:round/>
              <a:headEnd/>
              <a:tailEnd/>
            </a:ln>
          </p:spPr>
          <p:txBody>
            <a:bodyPr/>
            <a:lstStyle/>
            <a:p>
              <a:endParaRPr lang="en-US"/>
            </a:p>
          </p:txBody>
        </p:sp>
        <p:sp>
          <p:nvSpPr>
            <p:cNvPr id="29351" name="Freeform 83"/>
            <p:cNvSpPr>
              <a:spLocks/>
            </p:cNvSpPr>
            <p:nvPr/>
          </p:nvSpPr>
          <p:spPr bwMode="auto">
            <a:xfrm>
              <a:off x="4212" y="1411"/>
              <a:ext cx="82" cy="64"/>
            </a:xfrm>
            <a:custGeom>
              <a:avLst/>
              <a:gdLst>
                <a:gd name="T0" fmla="*/ 1 w 244"/>
                <a:gd name="T1" fmla="*/ 0 h 192"/>
                <a:gd name="T2" fmla="*/ 1 w 244"/>
                <a:gd name="T3" fmla="*/ 0 h 192"/>
                <a:gd name="T4" fmla="*/ 1 w 244"/>
                <a:gd name="T5" fmla="*/ 0 h 192"/>
                <a:gd name="T6" fmla="*/ 1 w 244"/>
                <a:gd name="T7" fmla="*/ 1 h 192"/>
                <a:gd name="T8" fmla="*/ 1 w 244"/>
                <a:gd name="T9" fmla="*/ 1 h 192"/>
                <a:gd name="T10" fmla="*/ 1 w 244"/>
                <a:gd name="T11" fmla="*/ 1 h 192"/>
                <a:gd name="T12" fmla="*/ 1 w 244"/>
                <a:gd name="T13" fmla="*/ 1 h 192"/>
                <a:gd name="T14" fmla="*/ 1 w 244"/>
                <a:gd name="T15" fmla="*/ 1 h 192"/>
                <a:gd name="T16" fmla="*/ 1 w 244"/>
                <a:gd name="T17" fmla="*/ 1 h 192"/>
                <a:gd name="T18" fmla="*/ 1 w 244"/>
                <a:gd name="T19" fmla="*/ 1 h 192"/>
                <a:gd name="T20" fmla="*/ 1 w 244"/>
                <a:gd name="T21" fmla="*/ 2 h 192"/>
                <a:gd name="T22" fmla="*/ 1 w 244"/>
                <a:gd name="T23" fmla="*/ 2 h 192"/>
                <a:gd name="T24" fmla="*/ 0 w 244"/>
                <a:gd name="T25" fmla="*/ 2 h 192"/>
                <a:gd name="T26" fmla="*/ 0 w 244"/>
                <a:gd name="T27" fmla="*/ 2 h 192"/>
                <a:gd name="T28" fmla="*/ 0 w 244"/>
                <a:gd name="T29" fmla="*/ 2 h 192"/>
                <a:gd name="T30" fmla="*/ 0 w 244"/>
                <a:gd name="T31" fmla="*/ 2 h 192"/>
                <a:gd name="T32" fmla="*/ 0 w 244"/>
                <a:gd name="T33" fmla="*/ 2 h 192"/>
                <a:gd name="T34" fmla="*/ 0 w 244"/>
                <a:gd name="T35" fmla="*/ 2 h 192"/>
                <a:gd name="T36" fmla="*/ 0 w 244"/>
                <a:gd name="T37" fmla="*/ 2 h 192"/>
                <a:gd name="T38" fmla="*/ 0 w 244"/>
                <a:gd name="T39" fmla="*/ 2 h 192"/>
                <a:gd name="T40" fmla="*/ 1 w 244"/>
                <a:gd name="T41" fmla="*/ 2 h 192"/>
                <a:gd name="T42" fmla="*/ 1 w 244"/>
                <a:gd name="T43" fmla="*/ 2 h 192"/>
                <a:gd name="T44" fmla="*/ 1 w 244"/>
                <a:gd name="T45" fmla="*/ 2 h 192"/>
                <a:gd name="T46" fmla="*/ 1 w 244"/>
                <a:gd name="T47" fmla="*/ 2 h 192"/>
                <a:gd name="T48" fmla="*/ 2 w 244"/>
                <a:gd name="T49" fmla="*/ 2 h 192"/>
                <a:gd name="T50" fmla="*/ 2 w 244"/>
                <a:gd name="T51" fmla="*/ 2 h 192"/>
                <a:gd name="T52" fmla="*/ 2 w 244"/>
                <a:gd name="T53" fmla="*/ 1 h 192"/>
                <a:gd name="T54" fmla="*/ 2 w 244"/>
                <a:gd name="T55" fmla="*/ 1 h 192"/>
                <a:gd name="T56" fmla="*/ 2 w 244"/>
                <a:gd name="T57" fmla="*/ 1 h 192"/>
                <a:gd name="T58" fmla="*/ 3 w 244"/>
                <a:gd name="T59" fmla="*/ 1 h 192"/>
                <a:gd name="T60" fmla="*/ 3 w 244"/>
                <a:gd name="T61" fmla="*/ 1 h 192"/>
                <a:gd name="T62" fmla="*/ 3 w 244"/>
                <a:gd name="T63" fmla="*/ 1 h 192"/>
                <a:gd name="T64" fmla="*/ 3 w 244"/>
                <a:gd name="T65" fmla="*/ 1 h 192"/>
                <a:gd name="T66" fmla="*/ 3 w 244"/>
                <a:gd name="T67" fmla="*/ 1 h 192"/>
                <a:gd name="T68" fmla="*/ 3 w 244"/>
                <a:gd name="T69" fmla="*/ 0 h 192"/>
                <a:gd name="T70" fmla="*/ 3 w 244"/>
                <a:gd name="T71" fmla="*/ 0 h 192"/>
                <a:gd name="T72" fmla="*/ 3 w 244"/>
                <a:gd name="T73" fmla="*/ 0 h 192"/>
                <a:gd name="T74" fmla="*/ 3 w 244"/>
                <a:gd name="T75" fmla="*/ 0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4"/>
                <a:gd name="T115" fmla="*/ 0 h 192"/>
                <a:gd name="T116" fmla="*/ 244 w 244"/>
                <a:gd name="T117" fmla="*/ 192 h 1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4" h="192">
                  <a:moveTo>
                    <a:pt x="90" y="11"/>
                  </a:moveTo>
                  <a:lnTo>
                    <a:pt x="75" y="26"/>
                  </a:lnTo>
                  <a:lnTo>
                    <a:pt x="61" y="37"/>
                  </a:lnTo>
                  <a:lnTo>
                    <a:pt x="56" y="43"/>
                  </a:lnTo>
                  <a:lnTo>
                    <a:pt x="54" y="52"/>
                  </a:lnTo>
                  <a:lnTo>
                    <a:pt x="54" y="59"/>
                  </a:lnTo>
                  <a:lnTo>
                    <a:pt x="55" y="67"/>
                  </a:lnTo>
                  <a:lnTo>
                    <a:pt x="59" y="79"/>
                  </a:lnTo>
                  <a:lnTo>
                    <a:pt x="62" y="96"/>
                  </a:lnTo>
                  <a:lnTo>
                    <a:pt x="61" y="111"/>
                  </a:lnTo>
                  <a:lnTo>
                    <a:pt x="55" y="124"/>
                  </a:lnTo>
                  <a:lnTo>
                    <a:pt x="47" y="135"/>
                  </a:lnTo>
                  <a:lnTo>
                    <a:pt x="37" y="144"/>
                  </a:lnTo>
                  <a:lnTo>
                    <a:pt x="25" y="155"/>
                  </a:lnTo>
                  <a:lnTo>
                    <a:pt x="12" y="167"/>
                  </a:lnTo>
                  <a:lnTo>
                    <a:pt x="5" y="179"/>
                  </a:lnTo>
                  <a:lnTo>
                    <a:pt x="0" y="188"/>
                  </a:lnTo>
                  <a:lnTo>
                    <a:pt x="0" y="192"/>
                  </a:lnTo>
                  <a:lnTo>
                    <a:pt x="12" y="182"/>
                  </a:lnTo>
                  <a:lnTo>
                    <a:pt x="36" y="170"/>
                  </a:lnTo>
                  <a:lnTo>
                    <a:pt x="56" y="161"/>
                  </a:lnTo>
                  <a:lnTo>
                    <a:pt x="81" y="152"/>
                  </a:lnTo>
                  <a:lnTo>
                    <a:pt x="112" y="142"/>
                  </a:lnTo>
                  <a:lnTo>
                    <a:pt x="120" y="138"/>
                  </a:lnTo>
                  <a:lnTo>
                    <a:pt x="127" y="134"/>
                  </a:lnTo>
                  <a:lnTo>
                    <a:pt x="135" y="126"/>
                  </a:lnTo>
                  <a:lnTo>
                    <a:pt x="144" y="121"/>
                  </a:lnTo>
                  <a:lnTo>
                    <a:pt x="166" y="111"/>
                  </a:lnTo>
                  <a:lnTo>
                    <a:pt x="197" y="102"/>
                  </a:lnTo>
                  <a:lnTo>
                    <a:pt x="212" y="96"/>
                  </a:lnTo>
                  <a:lnTo>
                    <a:pt x="224" y="89"/>
                  </a:lnTo>
                  <a:lnTo>
                    <a:pt x="232" y="79"/>
                  </a:lnTo>
                  <a:lnTo>
                    <a:pt x="239" y="63"/>
                  </a:lnTo>
                  <a:lnTo>
                    <a:pt x="244" y="47"/>
                  </a:lnTo>
                  <a:lnTo>
                    <a:pt x="244" y="34"/>
                  </a:lnTo>
                  <a:lnTo>
                    <a:pt x="240" y="18"/>
                  </a:lnTo>
                  <a:lnTo>
                    <a:pt x="239" y="4"/>
                  </a:lnTo>
                  <a:lnTo>
                    <a:pt x="239" y="0"/>
                  </a:lnTo>
                </a:path>
              </a:pathLst>
            </a:custGeom>
            <a:noFill/>
            <a:ln w="0">
              <a:solidFill>
                <a:srgbClr val="800000"/>
              </a:solidFill>
              <a:round/>
              <a:headEnd/>
              <a:tailEnd/>
            </a:ln>
          </p:spPr>
          <p:txBody>
            <a:bodyPr/>
            <a:lstStyle/>
            <a:p>
              <a:endParaRPr lang="en-US"/>
            </a:p>
          </p:txBody>
        </p:sp>
        <p:sp>
          <p:nvSpPr>
            <p:cNvPr id="29352" name="Freeform 84"/>
            <p:cNvSpPr>
              <a:spLocks/>
            </p:cNvSpPr>
            <p:nvPr/>
          </p:nvSpPr>
          <p:spPr bwMode="auto">
            <a:xfrm>
              <a:off x="4110" y="1404"/>
              <a:ext cx="51" cy="48"/>
            </a:xfrm>
            <a:custGeom>
              <a:avLst/>
              <a:gdLst>
                <a:gd name="T0" fmla="*/ 0 w 155"/>
                <a:gd name="T1" fmla="*/ 0 h 144"/>
                <a:gd name="T2" fmla="*/ 0 w 155"/>
                <a:gd name="T3" fmla="*/ 0 h 144"/>
                <a:gd name="T4" fmla="*/ 0 w 155"/>
                <a:gd name="T5" fmla="*/ 0 h 144"/>
                <a:gd name="T6" fmla="*/ 0 w 155"/>
                <a:gd name="T7" fmla="*/ 0 h 144"/>
                <a:gd name="T8" fmla="*/ 0 w 155"/>
                <a:gd name="T9" fmla="*/ 0 h 144"/>
                <a:gd name="T10" fmla="*/ 0 w 155"/>
                <a:gd name="T11" fmla="*/ 1 h 144"/>
                <a:gd name="T12" fmla="*/ 0 w 155"/>
                <a:gd name="T13" fmla="*/ 1 h 144"/>
                <a:gd name="T14" fmla="*/ 0 w 155"/>
                <a:gd name="T15" fmla="*/ 1 h 144"/>
                <a:gd name="T16" fmla="*/ 0 w 155"/>
                <a:gd name="T17" fmla="*/ 1 h 144"/>
                <a:gd name="T18" fmla="*/ 0 w 155"/>
                <a:gd name="T19" fmla="*/ 1 h 144"/>
                <a:gd name="T20" fmla="*/ 0 w 155"/>
                <a:gd name="T21" fmla="*/ 1 h 144"/>
                <a:gd name="T22" fmla="*/ 0 w 155"/>
                <a:gd name="T23" fmla="*/ 1 h 144"/>
                <a:gd name="T24" fmla="*/ 0 w 155"/>
                <a:gd name="T25" fmla="*/ 1 h 144"/>
                <a:gd name="T26" fmla="*/ 0 w 155"/>
                <a:gd name="T27" fmla="*/ 1 h 144"/>
                <a:gd name="T28" fmla="*/ 0 w 155"/>
                <a:gd name="T29" fmla="*/ 1 h 144"/>
                <a:gd name="T30" fmla="*/ 1 w 155"/>
                <a:gd name="T31" fmla="*/ 1 h 144"/>
                <a:gd name="T32" fmla="*/ 1 w 155"/>
                <a:gd name="T33" fmla="*/ 1 h 144"/>
                <a:gd name="T34" fmla="*/ 1 w 155"/>
                <a:gd name="T35" fmla="*/ 2 h 144"/>
                <a:gd name="T36" fmla="*/ 1 w 155"/>
                <a:gd name="T37" fmla="*/ 2 h 144"/>
                <a:gd name="T38" fmla="*/ 1 w 155"/>
                <a:gd name="T39" fmla="*/ 2 h 144"/>
                <a:gd name="T40" fmla="*/ 1 w 155"/>
                <a:gd name="T41" fmla="*/ 2 h 144"/>
                <a:gd name="T42" fmla="*/ 1 w 155"/>
                <a:gd name="T43" fmla="*/ 2 h 144"/>
                <a:gd name="T44" fmla="*/ 1 w 155"/>
                <a:gd name="T45" fmla="*/ 2 h 144"/>
                <a:gd name="T46" fmla="*/ 1 w 155"/>
                <a:gd name="T47" fmla="*/ 2 h 144"/>
                <a:gd name="T48" fmla="*/ 1 w 155"/>
                <a:gd name="T49" fmla="*/ 1 h 144"/>
                <a:gd name="T50" fmla="*/ 1 w 155"/>
                <a:gd name="T51" fmla="*/ 1 h 144"/>
                <a:gd name="T52" fmla="*/ 2 w 155"/>
                <a:gd name="T53" fmla="*/ 1 h 144"/>
                <a:gd name="T54" fmla="*/ 2 w 155"/>
                <a:gd name="T55" fmla="*/ 1 h 144"/>
                <a:gd name="T56" fmla="*/ 2 w 155"/>
                <a:gd name="T57" fmla="*/ 1 h 144"/>
                <a:gd name="T58" fmla="*/ 2 w 155"/>
                <a:gd name="T59" fmla="*/ 1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5"/>
                <a:gd name="T91" fmla="*/ 0 h 144"/>
                <a:gd name="T92" fmla="*/ 155 w 155"/>
                <a:gd name="T93" fmla="*/ 144 h 1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5" h="144">
                  <a:moveTo>
                    <a:pt x="22" y="0"/>
                  </a:moveTo>
                  <a:lnTo>
                    <a:pt x="26" y="8"/>
                  </a:lnTo>
                  <a:lnTo>
                    <a:pt x="26" y="15"/>
                  </a:lnTo>
                  <a:lnTo>
                    <a:pt x="26" y="21"/>
                  </a:lnTo>
                  <a:lnTo>
                    <a:pt x="23" y="34"/>
                  </a:lnTo>
                  <a:lnTo>
                    <a:pt x="21" y="51"/>
                  </a:lnTo>
                  <a:lnTo>
                    <a:pt x="17" y="66"/>
                  </a:lnTo>
                  <a:lnTo>
                    <a:pt x="11" y="78"/>
                  </a:lnTo>
                  <a:lnTo>
                    <a:pt x="5" y="90"/>
                  </a:lnTo>
                  <a:lnTo>
                    <a:pt x="0" y="101"/>
                  </a:lnTo>
                  <a:lnTo>
                    <a:pt x="0" y="107"/>
                  </a:lnTo>
                  <a:lnTo>
                    <a:pt x="3" y="110"/>
                  </a:lnTo>
                  <a:lnTo>
                    <a:pt x="9" y="113"/>
                  </a:lnTo>
                  <a:lnTo>
                    <a:pt x="21" y="116"/>
                  </a:lnTo>
                  <a:lnTo>
                    <a:pt x="34" y="114"/>
                  </a:lnTo>
                  <a:lnTo>
                    <a:pt x="47" y="116"/>
                  </a:lnTo>
                  <a:lnTo>
                    <a:pt x="54" y="118"/>
                  </a:lnTo>
                  <a:lnTo>
                    <a:pt x="64" y="123"/>
                  </a:lnTo>
                  <a:lnTo>
                    <a:pt x="72" y="130"/>
                  </a:lnTo>
                  <a:lnTo>
                    <a:pt x="83" y="136"/>
                  </a:lnTo>
                  <a:lnTo>
                    <a:pt x="96" y="144"/>
                  </a:lnTo>
                  <a:lnTo>
                    <a:pt x="98" y="135"/>
                  </a:lnTo>
                  <a:lnTo>
                    <a:pt x="101" y="128"/>
                  </a:lnTo>
                  <a:lnTo>
                    <a:pt x="107" y="122"/>
                  </a:lnTo>
                  <a:lnTo>
                    <a:pt x="116" y="116"/>
                  </a:lnTo>
                  <a:lnTo>
                    <a:pt x="126" y="112"/>
                  </a:lnTo>
                  <a:lnTo>
                    <a:pt x="137" y="107"/>
                  </a:lnTo>
                  <a:lnTo>
                    <a:pt x="146" y="98"/>
                  </a:lnTo>
                  <a:lnTo>
                    <a:pt x="151" y="89"/>
                  </a:lnTo>
                  <a:lnTo>
                    <a:pt x="155" y="80"/>
                  </a:lnTo>
                </a:path>
              </a:pathLst>
            </a:custGeom>
            <a:noFill/>
            <a:ln w="0">
              <a:solidFill>
                <a:srgbClr val="000000"/>
              </a:solidFill>
              <a:round/>
              <a:headEnd/>
              <a:tailEnd/>
            </a:ln>
          </p:spPr>
          <p:txBody>
            <a:bodyPr/>
            <a:lstStyle/>
            <a:p>
              <a:endParaRPr lang="en-US"/>
            </a:p>
          </p:txBody>
        </p:sp>
        <p:sp>
          <p:nvSpPr>
            <p:cNvPr id="29353" name="Freeform 85"/>
            <p:cNvSpPr>
              <a:spLocks/>
            </p:cNvSpPr>
            <p:nvPr/>
          </p:nvSpPr>
          <p:spPr bwMode="auto">
            <a:xfrm>
              <a:off x="4081" y="1405"/>
              <a:ext cx="34" cy="36"/>
            </a:xfrm>
            <a:custGeom>
              <a:avLst/>
              <a:gdLst>
                <a:gd name="T0" fmla="*/ 0 w 102"/>
                <a:gd name="T1" fmla="*/ 0 h 108"/>
                <a:gd name="T2" fmla="*/ 0 w 102"/>
                <a:gd name="T3" fmla="*/ 0 h 108"/>
                <a:gd name="T4" fmla="*/ 0 w 102"/>
                <a:gd name="T5" fmla="*/ 0 h 108"/>
                <a:gd name="T6" fmla="*/ 0 w 102"/>
                <a:gd name="T7" fmla="*/ 1 h 108"/>
                <a:gd name="T8" fmla="*/ 0 w 102"/>
                <a:gd name="T9" fmla="*/ 1 h 108"/>
                <a:gd name="T10" fmla="*/ 1 w 102"/>
                <a:gd name="T11" fmla="*/ 1 h 108"/>
                <a:gd name="T12" fmla="*/ 1 w 102"/>
                <a:gd name="T13" fmla="*/ 1 h 108"/>
                <a:gd name="T14" fmla="*/ 1 w 102"/>
                <a:gd name="T15" fmla="*/ 1 h 108"/>
                <a:gd name="T16" fmla="*/ 1 w 102"/>
                <a:gd name="T17" fmla="*/ 1 h 108"/>
                <a:gd name="T18" fmla="*/ 1 w 102"/>
                <a:gd name="T19" fmla="*/ 1 h 108"/>
                <a:gd name="T20" fmla="*/ 1 w 102"/>
                <a:gd name="T21" fmla="*/ 1 h 108"/>
                <a:gd name="T22" fmla="*/ 1 w 102"/>
                <a:gd name="T23" fmla="*/ 1 h 108"/>
                <a:gd name="T24" fmla="*/ 1 w 102"/>
                <a:gd name="T25" fmla="*/ 1 h 108"/>
                <a:gd name="T26" fmla="*/ 1 w 102"/>
                <a:gd name="T27" fmla="*/ 1 h 108"/>
                <a:gd name="T28" fmla="*/ 1 w 102"/>
                <a:gd name="T29" fmla="*/ 0 h 108"/>
                <a:gd name="T30" fmla="*/ 1 w 102"/>
                <a:gd name="T31" fmla="*/ 0 h 108"/>
                <a:gd name="T32" fmla="*/ 1 w 102"/>
                <a:gd name="T33" fmla="*/ 0 h 108"/>
                <a:gd name="T34" fmla="*/ 1 w 102"/>
                <a:gd name="T35" fmla="*/ 0 h 108"/>
                <a:gd name="T36" fmla="*/ 1 w 102"/>
                <a:gd name="T37" fmla="*/ 0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2"/>
                <a:gd name="T58" fmla="*/ 0 h 108"/>
                <a:gd name="T59" fmla="*/ 102 w 102"/>
                <a:gd name="T60" fmla="*/ 108 h 1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2" h="108">
                  <a:moveTo>
                    <a:pt x="0" y="14"/>
                  </a:moveTo>
                  <a:lnTo>
                    <a:pt x="8" y="20"/>
                  </a:lnTo>
                  <a:lnTo>
                    <a:pt x="17" y="31"/>
                  </a:lnTo>
                  <a:lnTo>
                    <a:pt x="26" y="45"/>
                  </a:lnTo>
                  <a:lnTo>
                    <a:pt x="32" y="62"/>
                  </a:lnTo>
                  <a:lnTo>
                    <a:pt x="41" y="80"/>
                  </a:lnTo>
                  <a:lnTo>
                    <a:pt x="49" y="94"/>
                  </a:lnTo>
                  <a:lnTo>
                    <a:pt x="60" y="104"/>
                  </a:lnTo>
                  <a:lnTo>
                    <a:pt x="68" y="108"/>
                  </a:lnTo>
                  <a:lnTo>
                    <a:pt x="71" y="95"/>
                  </a:lnTo>
                  <a:lnTo>
                    <a:pt x="76" y="84"/>
                  </a:lnTo>
                  <a:lnTo>
                    <a:pt x="84" y="71"/>
                  </a:lnTo>
                  <a:lnTo>
                    <a:pt x="90" y="59"/>
                  </a:lnTo>
                  <a:lnTo>
                    <a:pt x="95" y="46"/>
                  </a:lnTo>
                  <a:lnTo>
                    <a:pt x="97" y="31"/>
                  </a:lnTo>
                  <a:lnTo>
                    <a:pt x="101" y="18"/>
                  </a:lnTo>
                  <a:lnTo>
                    <a:pt x="102" y="12"/>
                  </a:lnTo>
                  <a:lnTo>
                    <a:pt x="101" y="5"/>
                  </a:lnTo>
                  <a:lnTo>
                    <a:pt x="98" y="0"/>
                  </a:lnTo>
                </a:path>
              </a:pathLst>
            </a:custGeom>
            <a:noFill/>
            <a:ln w="0">
              <a:solidFill>
                <a:srgbClr val="000000"/>
              </a:solidFill>
              <a:round/>
              <a:headEnd/>
              <a:tailEnd/>
            </a:ln>
          </p:spPr>
          <p:txBody>
            <a:bodyPr/>
            <a:lstStyle/>
            <a:p>
              <a:endParaRPr lang="en-US"/>
            </a:p>
          </p:txBody>
        </p:sp>
        <p:sp>
          <p:nvSpPr>
            <p:cNvPr id="29354" name="Freeform 86"/>
            <p:cNvSpPr>
              <a:spLocks/>
            </p:cNvSpPr>
            <p:nvPr/>
          </p:nvSpPr>
          <p:spPr bwMode="auto">
            <a:xfrm>
              <a:off x="4077" y="1410"/>
              <a:ext cx="342" cy="244"/>
            </a:xfrm>
            <a:custGeom>
              <a:avLst/>
              <a:gdLst>
                <a:gd name="T0" fmla="*/ 0 w 1028"/>
                <a:gd name="T1" fmla="*/ 0 h 731"/>
                <a:gd name="T2" fmla="*/ 1 w 1028"/>
                <a:gd name="T3" fmla="*/ 1 h 731"/>
                <a:gd name="T4" fmla="*/ 1 w 1028"/>
                <a:gd name="T5" fmla="*/ 1 h 731"/>
                <a:gd name="T6" fmla="*/ 2 w 1028"/>
                <a:gd name="T7" fmla="*/ 2 h 731"/>
                <a:gd name="T8" fmla="*/ 2 w 1028"/>
                <a:gd name="T9" fmla="*/ 2 h 731"/>
                <a:gd name="T10" fmla="*/ 2 w 1028"/>
                <a:gd name="T11" fmla="*/ 2 h 731"/>
                <a:gd name="T12" fmla="*/ 2 w 1028"/>
                <a:gd name="T13" fmla="*/ 3 h 731"/>
                <a:gd name="T14" fmla="*/ 3 w 1028"/>
                <a:gd name="T15" fmla="*/ 3 h 731"/>
                <a:gd name="T16" fmla="*/ 3 w 1028"/>
                <a:gd name="T17" fmla="*/ 4 h 731"/>
                <a:gd name="T18" fmla="*/ 3 w 1028"/>
                <a:gd name="T19" fmla="*/ 4 h 731"/>
                <a:gd name="T20" fmla="*/ 4 w 1028"/>
                <a:gd name="T21" fmla="*/ 5 h 731"/>
                <a:gd name="T22" fmla="*/ 4 w 1028"/>
                <a:gd name="T23" fmla="*/ 6 h 731"/>
                <a:gd name="T24" fmla="*/ 3 w 1028"/>
                <a:gd name="T25" fmla="*/ 7 h 731"/>
                <a:gd name="T26" fmla="*/ 3 w 1028"/>
                <a:gd name="T27" fmla="*/ 8 h 731"/>
                <a:gd name="T28" fmla="*/ 2 w 1028"/>
                <a:gd name="T29" fmla="*/ 8 h 731"/>
                <a:gd name="T30" fmla="*/ 2 w 1028"/>
                <a:gd name="T31" fmla="*/ 9 h 731"/>
                <a:gd name="T32" fmla="*/ 3 w 1028"/>
                <a:gd name="T33" fmla="*/ 8 h 731"/>
                <a:gd name="T34" fmla="*/ 3 w 1028"/>
                <a:gd name="T35" fmla="*/ 8 h 731"/>
                <a:gd name="T36" fmla="*/ 4 w 1028"/>
                <a:gd name="T37" fmla="*/ 9 h 731"/>
                <a:gd name="T38" fmla="*/ 4 w 1028"/>
                <a:gd name="T39" fmla="*/ 9 h 731"/>
                <a:gd name="T40" fmla="*/ 4 w 1028"/>
                <a:gd name="T41" fmla="*/ 8 h 731"/>
                <a:gd name="T42" fmla="*/ 4 w 1028"/>
                <a:gd name="T43" fmla="*/ 9 h 731"/>
                <a:gd name="T44" fmla="*/ 5 w 1028"/>
                <a:gd name="T45" fmla="*/ 9 h 731"/>
                <a:gd name="T46" fmla="*/ 6 w 1028"/>
                <a:gd name="T47" fmla="*/ 9 h 731"/>
                <a:gd name="T48" fmla="*/ 5 w 1028"/>
                <a:gd name="T49" fmla="*/ 8 h 731"/>
                <a:gd name="T50" fmla="*/ 5 w 1028"/>
                <a:gd name="T51" fmla="*/ 8 h 731"/>
                <a:gd name="T52" fmla="*/ 5 w 1028"/>
                <a:gd name="T53" fmla="*/ 7 h 731"/>
                <a:gd name="T54" fmla="*/ 5 w 1028"/>
                <a:gd name="T55" fmla="*/ 6 h 731"/>
                <a:gd name="T56" fmla="*/ 5 w 1028"/>
                <a:gd name="T57" fmla="*/ 6 h 731"/>
                <a:gd name="T58" fmla="*/ 5 w 1028"/>
                <a:gd name="T59" fmla="*/ 5 h 731"/>
                <a:gd name="T60" fmla="*/ 5 w 1028"/>
                <a:gd name="T61" fmla="*/ 4 h 731"/>
                <a:gd name="T62" fmla="*/ 5 w 1028"/>
                <a:gd name="T63" fmla="*/ 4 h 731"/>
                <a:gd name="T64" fmla="*/ 5 w 1028"/>
                <a:gd name="T65" fmla="*/ 3 h 731"/>
                <a:gd name="T66" fmla="*/ 5 w 1028"/>
                <a:gd name="T67" fmla="*/ 3 h 731"/>
                <a:gd name="T68" fmla="*/ 6 w 1028"/>
                <a:gd name="T69" fmla="*/ 3 h 731"/>
                <a:gd name="T70" fmla="*/ 7 w 1028"/>
                <a:gd name="T71" fmla="*/ 2 h 731"/>
                <a:gd name="T72" fmla="*/ 7 w 1028"/>
                <a:gd name="T73" fmla="*/ 2 h 731"/>
                <a:gd name="T74" fmla="*/ 8 w 1028"/>
                <a:gd name="T75" fmla="*/ 2 h 731"/>
                <a:gd name="T76" fmla="*/ 9 w 1028"/>
                <a:gd name="T77" fmla="*/ 1 h 731"/>
                <a:gd name="T78" fmla="*/ 10 w 1028"/>
                <a:gd name="T79" fmla="*/ 1 h 731"/>
                <a:gd name="T80" fmla="*/ 10 w 1028"/>
                <a:gd name="T81" fmla="*/ 2 h 731"/>
                <a:gd name="T82" fmla="*/ 11 w 1028"/>
                <a:gd name="T83" fmla="*/ 1 h 731"/>
                <a:gd name="T84" fmla="*/ 12 w 1028"/>
                <a:gd name="T85" fmla="*/ 1 h 731"/>
                <a:gd name="T86" fmla="*/ 12 w 1028"/>
                <a:gd name="T87" fmla="*/ 1 h 731"/>
                <a:gd name="T88" fmla="*/ 13 w 1028"/>
                <a:gd name="T89" fmla="*/ 1 h 7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8"/>
                <a:gd name="T136" fmla="*/ 0 h 731"/>
                <a:gd name="T137" fmla="*/ 1028 w 1028"/>
                <a:gd name="T138" fmla="*/ 731 h 7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8" h="731">
                  <a:moveTo>
                    <a:pt x="0" y="0"/>
                  </a:moveTo>
                  <a:lnTo>
                    <a:pt x="7" y="4"/>
                  </a:lnTo>
                  <a:lnTo>
                    <a:pt x="16" y="13"/>
                  </a:lnTo>
                  <a:lnTo>
                    <a:pt x="24" y="23"/>
                  </a:lnTo>
                  <a:lnTo>
                    <a:pt x="32" y="39"/>
                  </a:lnTo>
                  <a:lnTo>
                    <a:pt x="41" y="62"/>
                  </a:lnTo>
                  <a:lnTo>
                    <a:pt x="48" y="81"/>
                  </a:lnTo>
                  <a:lnTo>
                    <a:pt x="57" y="93"/>
                  </a:lnTo>
                  <a:lnTo>
                    <a:pt x="67" y="104"/>
                  </a:lnTo>
                  <a:lnTo>
                    <a:pt x="86" y="114"/>
                  </a:lnTo>
                  <a:lnTo>
                    <a:pt x="107" y="123"/>
                  </a:lnTo>
                  <a:lnTo>
                    <a:pt x="127" y="132"/>
                  </a:lnTo>
                  <a:lnTo>
                    <a:pt x="144" y="139"/>
                  </a:lnTo>
                  <a:lnTo>
                    <a:pt x="159" y="150"/>
                  </a:lnTo>
                  <a:lnTo>
                    <a:pt x="168" y="161"/>
                  </a:lnTo>
                  <a:lnTo>
                    <a:pt x="171" y="171"/>
                  </a:lnTo>
                  <a:lnTo>
                    <a:pt x="174" y="181"/>
                  </a:lnTo>
                  <a:lnTo>
                    <a:pt x="175" y="201"/>
                  </a:lnTo>
                  <a:lnTo>
                    <a:pt x="178" y="213"/>
                  </a:lnTo>
                  <a:lnTo>
                    <a:pt x="184" y="221"/>
                  </a:lnTo>
                  <a:lnTo>
                    <a:pt x="199" y="230"/>
                  </a:lnTo>
                  <a:lnTo>
                    <a:pt x="215" y="239"/>
                  </a:lnTo>
                  <a:lnTo>
                    <a:pt x="233" y="248"/>
                  </a:lnTo>
                  <a:lnTo>
                    <a:pt x="246" y="259"/>
                  </a:lnTo>
                  <a:lnTo>
                    <a:pt x="254" y="271"/>
                  </a:lnTo>
                  <a:lnTo>
                    <a:pt x="258" y="296"/>
                  </a:lnTo>
                  <a:lnTo>
                    <a:pt x="265" y="314"/>
                  </a:lnTo>
                  <a:lnTo>
                    <a:pt x="270" y="340"/>
                  </a:lnTo>
                  <a:lnTo>
                    <a:pt x="274" y="351"/>
                  </a:lnTo>
                  <a:lnTo>
                    <a:pt x="282" y="363"/>
                  </a:lnTo>
                  <a:lnTo>
                    <a:pt x="292" y="377"/>
                  </a:lnTo>
                  <a:lnTo>
                    <a:pt x="301" y="396"/>
                  </a:lnTo>
                  <a:lnTo>
                    <a:pt x="305" y="411"/>
                  </a:lnTo>
                  <a:lnTo>
                    <a:pt x="307" y="431"/>
                  </a:lnTo>
                  <a:lnTo>
                    <a:pt x="307" y="450"/>
                  </a:lnTo>
                  <a:lnTo>
                    <a:pt x="305" y="470"/>
                  </a:lnTo>
                  <a:lnTo>
                    <a:pt x="287" y="503"/>
                  </a:lnTo>
                  <a:lnTo>
                    <a:pt x="266" y="531"/>
                  </a:lnTo>
                  <a:lnTo>
                    <a:pt x="250" y="556"/>
                  </a:lnTo>
                  <a:lnTo>
                    <a:pt x="239" y="576"/>
                  </a:lnTo>
                  <a:lnTo>
                    <a:pt x="232" y="598"/>
                  </a:lnTo>
                  <a:lnTo>
                    <a:pt x="225" y="620"/>
                  </a:lnTo>
                  <a:lnTo>
                    <a:pt x="217" y="642"/>
                  </a:lnTo>
                  <a:lnTo>
                    <a:pt x="204" y="664"/>
                  </a:lnTo>
                  <a:lnTo>
                    <a:pt x="200" y="672"/>
                  </a:lnTo>
                  <a:lnTo>
                    <a:pt x="192" y="679"/>
                  </a:lnTo>
                  <a:lnTo>
                    <a:pt x="178" y="690"/>
                  </a:lnTo>
                  <a:lnTo>
                    <a:pt x="161" y="698"/>
                  </a:lnTo>
                  <a:lnTo>
                    <a:pt x="178" y="694"/>
                  </a:lnTo>
                  <a:lnTo>
                    <a:pt x="199" y="690"/>
                  </a:lnTo>
                  <a:lnTo>
                    <a:pt x="215" y="687"/>
                  </a:lnTo>
                  <a:lnTo>
                    <a:pt x="235" y="685"/>
                  </a:lnTo>
                  <a:lnTo>
                    <a:pt x="254" y="685"/>
                  </a:lnTo>
                  <a:lnTo>
                    <a:pt x="273" y="686"/>
                  </a:lnTo>
                  <a:lnTo>
                    <a:pt x="288" y="690"/>
                  </a:lnTo>
                  <a:lnTo>
                    <a:pt x="302" y="700"/>
                  </a:lnTo>
                  <a:lnTo>
                    <a:pt x="312" y="711"/>
                  </a:lnTo>
                  <a:lnTo>
                    <a:pt x="321" y="723"/>
                  </a:lnTo>
                  <a:lnTo>
                    <a:pt x="328" y="731"/>
                  </a:lnTo>
                  <a:lnTo>
                    <a:pt x="328" y="728"/>
                  </a:lnTo>
                  <a:lnTo>
                    <a:pt x="325" y="711"/>
                  </a:lnTo>
                  <a:lnTo>
                    <a:pt x="324" y="698"/>
                  </a:lnTo>
                  <a:lnTo>
                    <a:pt x="319" y="678"/>
                  </a:lnTo>
                  <a:lnTo>
                    <a:pt x="328" y="698"/>
                  </a:lnTo>
                  <a:lnTo>
                    <a:pt x="336" y="708"/>
                  </a:lnTo>
                  <a:lnTo>
                    <a:pt x="345" y="714"/>
                  </a:lnTo>
                  <a:lnTo>
                    <a:pt x="356" y="717"/>
                  </a:lnTo>
                  <a:lnTo>
                    <a:pt x="370" y="714"/>
                  </a:lnTo>
                  <a:lnTo>
                    <a:pt x="387" y="710"/>
                  </a:lnTo>
                  <a:lnTo>
                    <a:pt x="407" y="706"/>
                  </a:lnTo>
                  <a:lnTo>
                    <a:pt x="428" y="703"/>
                  </a:lnTo>
                  <a:lnTo>
                    <a:pt x="447" y="706"/>
                  </a:lnTo>
                  <a:lnTo>
                    <a:pt x="465" y="710"/>
                  </a:lnTo>
                  <a:lnTo>
                    <a:pt x="430" y="691"/>
                  </a:lnTo>
                  <a:lnTo>
                    <a:pt x="416" y="680"/>
                  </a:lnTo>
                  <a:lnTo>
                    <a:pt x="405" y="668"/>
                  </a:lnTo>
                  <a:lnTo>
                    <a:pt x="400" y="652"/>
                  </a:lnTo>
                  <a:lnTo>
                    <a:pt x="395" y="632"/>
                  </a:lnTo>
                  <a:lnTo>
                    <a:pt x="394" y="602"/>
                  </a:lnTo>
                  <a:lnTo>
                    <a:pt x="396" y="582"/>
                  </a:lnTo>
                  <a:lnTo>
                    <a:pt x="398" y="565"/>
                  </a:lnTo>
                  <a:lnTo>
                    <a:pt x="403" y="544"/>
                  </a:lnTo>
                  <a:lnTo>
                    <a:pt x="403" y="527"/>
                  </a:lnTo>
                  <a:lnTo>
                    <a:pt x="402" y="507"/>
                  </a:lnTo>
                  <a:lnTo>
                    <a:pt x="403" y="483"/>
                  </a:lnTo>
                  <a:lnTo>
                    <a:pt x="401" y="465"/>
                  </a:lnTo>
                  <a:lnTo>
                    <a:pt x="397" y="451"/>
                  </a:lnTo>
                  <a:lnTo>
                    <a:pt x="392" y="436"/>
                  </a:lnTo>
                  <a:lnTo>
                    <a:pt x="391" y="427"/>
                  </a:lnTo>
                  <a:lnTo>
                    <a:pt x="394" y="415"/>
                  </a:lnTo>
                  <a:lnTo>
                    <a:pt x="398" y="398"/>
                  </a:lnTo>
                  <a:lnTo>
                    <a:pt x="400" y="381"/>
                  </a:lnTo>
                  <a:lnTo>
                    <a:pt x="397" y="362"/>
                  </a:lnTo>
                  <a:lnTo>
                    <a:pt x="391" y="346"/>
                  </a:lnTo>
                  <a:lnTo>
                    <a:pt x="382" y="331"/>
                  </a:lnTo>
                  <a:lnTo>
                    <a:pt x="374" y="319"/>
                  </a:lnTo>
                  <a:lnTo>
                    <a:pt x="371" y="307"/>
                  </a:lnTo>
                  <a:lnTo>
                    <a:pt x="372" y="294"/>
                  </a:lnTo>
                  <a:lnTo>
                    <a:pt x="378" y="281"/>
                  </a:lnTo>
                  <a:lnTo>
                    <a:pt x="387" y="270"/>
                  </a:lnTo>
                  <a:lnTo>
                    <a:pt x="409" y="253"/>
                  </a:lnTo>
                  <a:lnTo>
                    <a:pt x="434" y="239"/>
                  </a:lnTo>
                  <a:lnTo>
                    <a:pt x="461" y="228"/>
                  </a:lnTo>
                  <a:lnTo>
                    <a:pt x="484" y="222"/>
                  </a:lnTo>
                  <a:lnTo>
                    <a:pt x="504" y="217"/>
                  </a:lnTo>
                  <a:lnTo>
                    <a:pt x="523" y="213"/>
                  </a:lnTo>
                  <a:lnTo>
                    <a:pt x="543" y="205"/>
                  </a:lnTo>
                  <a:lnTo>
                    <a:pt x="562" y="195"/>
                  </a:lnTo>
                  <a:lnTo>
                    <a:pt x="574" y="186"/>
                  </a:lnTo>
                  <a:lnTo>
                    <a:pt x="590" y="172"/>
                  </a:lnTo>
                  <a:lnTo>
                    <a:pt x="607" y="157"/>
                  </a:lnTo>
                  <a:lnTo>
                    <a:pt x="624" y="139"/>
                  </a:lnTo>
                  <a:lnTo>
                    <a:pt x="638" y="129"/>
                  </a:lnTo>
                  <a:lnTo>
                    <a:pt x="653" y="123"/>
                  </a:lnTo>
                  <a:lnTo>
                    <a:pt x="670" y="117"/>
                  </a:lnTo>
                  <a:lnTo>
                    <a:pt x="690" y="114"/>
                  </a:lnTo>
                  <a:lnTo>
                    <a:pt x="711" y="113"/>
                  </a:lnTo>
                  <a:lnTo>
                    <a:pt x="732" y="113"/>
                  </a:lnTo>
                  <a:lnTo>
                    <a:pt x="757" y="115"/>
                  </a:lnTo>
                  <a:lnTo>
                    <a:pt x="781" y="118"/>
                  </a:lnTo>
                  <a:lnTo>
                    <a:pt x="804" y="124"/>
                  </a:lnTo>
                  <a:lnTo>
                    <a:pt x="828" y="127"/>
                  </a:lnTo>
                  <a:lnTo>
                    <a:pt x="849" y="126"/>
                  </a:lnTo>
                  <a:lnTo>
                    <a:pt x="870" y="123"/>
                  </a:lnTo>
                  <a:lnTo>
                    <a:pt x="888" y="117"/>
                  </a:lnTo>
                  <a:lnTo>
                    <a:pt x="904" y="107"/>
                  </a:lnTo>
                  <a:lnTo>
                    <a:pt x="920" y="94"/>
                  </a:lnTo>
                  <a:lnTo>
                    <a:pt x="934" y="84"/>
                  </a:lnTo>
                  <a:lnTo>
                    <a:pt x="948" y="76"/>
                  </a:lnTo>
                  <a:lnTo>
                    <a:pt x="963" y="70"/>
                  </a:lnTo>
                  <a:lnTo>
                    <a:pt x="982" y="65"/>
                  </a:lnTo>
                  <a:lnTo>
                    <a:pt x="1002" y="58"/>
                  </a:lnTo>
                  <a:lnTo>
                    <a:pt x="1013" y="54"/>
                  </a:lnTo>
                  <a:lnTo>
                    <a:pt x="1019" y="49"/>
                  </a:lnTo>
                  <a:lnTo>
                    <a:pt x="1024" y="44"/>
                  </a:lnTo>
                  <a:lnTo>
                    <a:pt x="1028" y="31"/>
                  </a:lnTo>
                </a:path>
              </a:pathLst>
            </a:custGeom>
            <a:noFill/>
            <a:ln w="0">
              <a:solidFill>
                <a:srgbClr val="000000"/>
              </a:solidFill>
              <a:round/>
              <a:headEnd/>
              <a:tailEnd/>
            </a:ln>
          </p:spPr>
          <p:txBody>
            <a:bodyPr/>
            <a:lstStyle/>
            <a:p>
              <a:endParaRPr lang="en-US"/>
            </a:p>
          </p:txBody>
        </p:sp>
        <p:sp>
          <p:nvSpPr>
            <p:cNvPr id="29355" name="Freeform 87"/>
            <p:cNvSpPr>
              <a:spLocks/>
            </p:cNvSpPr>
            <p:nvPr/>
          </p:nvSpPr>
          <p:spPr bwMode="auto">
            <a:xfrm>
              <a:off x="4145" y="1410"/>
              <a:ext cx="30" cy="57"/>
            </a:xfrm>
            <a:custGeom>
              <a:avLst/>
              <a:gdLst>
                <a:gd name="T0" fmla="*/ 1 w 89"/>
                <a:gd name="T1" fmla="*/ 1 h 173"/>
                <a:gd name="T2" fmla="*/ 1 w 89"/>
                <a:gd name="T3" fmla="*/ 1 h 173"/>
                <a:gd name="T4" fmla="*/ 1 w 89"/>
                <a:gd name="T5" fmla="*/ 1 h 173"/>
                <a:gd name="T6" fmla="*/ 0 w 89"/>
                <a:gd name="T7" fmla="*/ 1 h 173"/>
                <a:gd name="T8" fmla="*/ 0 w 89"/>
                <a:gd name="T9" fmla="*/ 1 h 173"/>
                <a:gd name="T10" fmla="*/ 0 w 89"/>
                <a:gd name="T11" fmla="*/ 1 h 173"/>
                <a:gd name="T12" fmla="*/ 0 w 89"/>
                <a:gd name="T13" fmla="*/ 1 h 173"/>
                <a:gd name="T14" fmla="*/ 0 w 89"/>
                <a:gd name="T15" fmla="*/ 2 h 173"/>
                <a:gd name="T16" fmla="*/ 0 w 89"/>
                <a:gd name="T17" fmla="*/ 2 h 173"/>
                <a:gd name="T18" fmla="*/ 0 w 89"/>
                <a:gd name="T19" fmla="*/ 2 h 173"/>
                <a:gd name="T20" fmla="*/ 0 w 89"/>
                <a:gd name="T21" fmla="*/ 2 h 173"/>
                <a:gd name="T22" fmla="*/ 0 w 89"/>
                <a:gd name="T23" fmla="*/ 2 h 173"/>
                <a:gd name="T24" fmla="*/ 1 w 89"/>
                <a:gd name="T25" fmla="*/ 2 h 173"/>
                <a:gd name="T26" fmla="*/ 1 w 89"/>
                <a:gd name="T27" fmla="*/ 2 h 173"/>
                <a:gd name="T28" fmla="*/ 1 w 89"/>
                <a:gd name="T29" fmla="*/ 2 h 173"/>
                <a:gd name="T30" fmla="*/ 1 w 89"/>
                <a:gd name="T31" fmla="*/ 2 h 173"/>
                <a:gd name="T32" fmla="*/ 1 w 89"/>
                <a:gd name="T33" fmla="*/ 2 h 173"/>
                <a:gd name="T34" fmla="*/ 1 w 89"/>
                <a:gd name="T35" fmla="*/ 2 h 173"/>
                <a:gd name="T36" fmla="*/ 1 w 89"/>
                <a:gd name="T37" fmla="*/ 2 h 173"/>
                <a:gd name="T38" fmla="*/ 1 w 89"/>
                <a:gd name="T39" fmla="*/ 2 h 173"/>
                <a:gd name="T40" fmla="*/ 1 w 89"/>
                <a:gd name="T41" fmla="*/ 2 h 173"/>
                <a:gd name="T42" fmla="*/ 1 w 89"/>
                <a:gd name="T43" fmla="*/ 1 h 173"/>
                <a:gd name="T44" fmla="*/ 1 w 89"/>
                <a:gd name="T45" fmla="*/ 1 h 173"/>
                <a:gd name="T46" fmla="*/ 1 w 89"/>
                <a:gd name="T47" fmla="*/ 1 h 173"/>
                <a:gd name="T48" fmla="*/ 1 w 89"/>
                <a:gd name="T49" fmla="*/ 1 h 173"/>
                <a:gd name="T50" fmla="*/ 1 w 89"/>
                <a:gd name="T51" fmla="*/ 1 h 173"/>
                <a:gd name="T52" fmla="*/ 1 w 89"/>
                <a:gd name="T53" fmla="*/ 0 h 173"/>
                <a:gd name="T54" fmla="*/ 1 w 89"/>
                <a:gd name="T55" fmla="*/ 0 h 173"/>
                <a:gd name="T56" fmla="*/ 1 w 89"/>
                <a:gd name="T57" fmla="*/ 0 h 173"/>
                <a:gd name="T58" fmla="*/ 1 w 89"/>
                <a:gd name="T59" fmla="*/ 0 h 1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9"/>
                <a:gd name="T91" fmla="*/ 0 h 173"/>
                <a:gd name="T92" fmla="*/ 89 w 89"/>
                <a:gd name="T93" fmla="*/ 173 h 1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9" h="173">
                  <a:moveTo>
                    <a:pt x="55" y="66"/>
                  </a:moveTo>
                  <a:lnTo>
                    <a:pt x="52" y="74"/>
                  </a:lnTo>
                  <a:lnTo>
                    <a:pt x="47" y="85"/>
                  </a:lnTo>
                  <a:lnTo>
                    <a:pt x="39" y="94"/>
                  </a:lnTo>
                  <a:lnTo>
                    <a:pt x="27" y="102"/>
                  </a:lnTo>
                  <a:lnTo>
                    <a:pt x="15" y="108"/>
                  </a:lnTo>
                  <a:lnTo>
                    <a:pt x="7" y="114"/>
                  </a:lnTo>
                  <a:lnTo>
                    <a:pt x="0" y="124"/>
                  </a:lnTo>
                  <a:lnTo>
                    <a:pt x="0" y="126"/>
                  </a:lnTo>
                  <a:lnTo>
                    <a:pt x="3" y="129"/>
                  </a:lnTo>
                  <a:lnTo>
                    <a:pt x="15" y="133"/>
                  </a:lnTo>
                  <a:lnTo>
                    <a:pt x="29" y="135"/>
                  </a:lnTo>
                  <a:lnTo>
                    <a:pt x="42" y="139"/>
                  </a:lnTo>
                  <a:lnTo>
                    <a:pt x="50" y="142"/>
                  </a:lnTo>
                  <a:lnTo>
                    <a:pt x="56" y="150"/>
                  </a:lnTo>
                  <a:lnTo>
                    <a:pt x="61" y="159"/>
                  </a:lnTo>
                  <a:lnTo>
                    <a:pt x="64" y="173"/>
                  </a:lnTo>
                  <a:lnTo>
                    <a:pt x="65" y="149"/>
                  </a:lnTo>
                  <a:lnTo>
                    <a:pt x="66" y="144"/>
                  </a:lnTo>
                  <a:lnTo>
                    <a:pt x="68" y="138"/>
                  </a:lnTo>
                  <a:lnTo>
                    <a:pt x="76" y="128"/>
                  </a:lnTo>
                  <a:lnTo>
                    <a:pt x="84" y="112"/>
                  </a:lnTo>
                  <a:lnTo>
                    <a:pt x="89" y="92"/>
                  </a:lnTo>
                  <a:lnTo>
                    <a:pt x="89" y="73"/>
                  </a:lnTo>
                  <a:lnTo>
                    <a:pt x="88" y="57"/>
                  </a:lnTo>
                  <a:lnTo>
                    <a:pt x="88" y="52"/>
                  </a:lnTo>
                  <a:lnTo>
                    <a:pt x="86" y="33"/>
                  </a:lnTo>
                  <a:lnTo>
                    <a:pt x="83" y="20"/>
                  </a:lnTo>
                  <a:lnTo>
                    <a:pt x="78" y="9"/>
                  </a:lnTo>
                  <a:lnTo>
                    <a:pt x="72" y="0"/>
                  </a:lnTo>
                </a:path>
              </a:pathLst>
            </a:custGeom>
            <a:noFill/>
            <a:ln w="0">
              <a:solidFill>
                <a:srgbClr val="000000"/>
              </a:solidFill>
              <a:round/>
              <a:headEnd/>
              <a:tailEnd/>
            </a:ln>
          </p:spPr>
          <p:txBody>
            <a:bodyPr/>
            <a:lstStyle/>
            <a:p>
              <a:endParaRPr lang="en-US"/>
            </a:p>
          </p:txBody>
        </p:sp>
        <p:sp>
          <p:nvSpPr>
            <p:cNvPr id="29356" name="Freeform 88"/>
            <p:cNvSpPr>
              <a:spLocks/>
            </p:cNvSpPr>
            <p:nvPr/>
          </p:nvSpPr>
          <p:spPr bwMode="auto">
            <a:xfrm>
              <a:off x="4173" y="1411"/>
              <a:ext cx="14" cy="40"/>
            </a:xfrm>
            <a:custGeom>
              <a:avLst/>
              <a:gdLst>
                <a:gd name="T0" fmla="*/ 0 w 41"/>
                <a:gd name="T1" fmla="*/ 0 h 120"/>
                <a:gd name="T2" fmla="*/ 0 w 41"/>
                <a:gd name="T3" fmla="*/ 0 h 120"/>
                <a:gd name="T4" fmla="*/ 0 w 41"/>
                <a:gd name="T5" fmla="*/ 0 h 120"/>
                <a:gd name="T6" fmla="*/ 0 w 41"/>
                <a:gd name="T7" fmla="*/ 0 h 120"/>
                <a:gd name="T8" fmla="*/ 0 w 41"/>
                <a:gd name="T9" fmla="*/ 1 h 120"/>
                <a:gd name="T10" fmla="*/ 0 w 41"/>
                <a:gd name="T11" fmla="*/ 1 h 120"/>
                <a:gd name="T12" fmla="*/ 0 w 41"/>
                <a:gd name="T13" fmla="*/ 1 h 120"/>
                <a:gd name="T14" fmla="*/ 0 w 41"/>
                <a:gd name="T15" fmla="*/ 1 h 120"/>
                <a:gd name="T16" fmla="*/ 0 w 41"/>
                <a:gd name="T17" fmla="*/ 1 h 120"/>
                <a:gd name="T18" fmla="*/ 0 w 41"/>
                <a:gd name="T19" fmla="*/ 1 h 120"/>
                <a:gd name="T20" fmla="*/ 0 w 41"/>
                <a:gd name="T21" fmla="*/ 1 h 120"/>
                <a:gd name="T22" fmla="*/ 0 w 41"/>
                <a:gd name="T23" fmla="*/ 1 h 120"/>
                <a:gd name="T24" fmla="*/ 0 w 41"/>
                <a:gd name="T25" fmla="*/ 1 h 120"/>
                <a:gd name="T26" fmla="*/ 0 w 41"/>
                <a:gd name="T27" fmla="*/ 1 h 120"/>
                <a:gd name="T28" fmla="*/ 1 w 41"/>
                <a:gd name="T29" fmla="*/ 1 h 120"/>
                <a:gd name="T30" fmla="*/ 1 w 41"/>
                <a:gd name="T31" fmla="*/ 1 h 120"/>
                <a:gd name="T32" fmla="*/ 1 w 41"/>
                <a:gd name="T33" fmla="*/ 1 h 120"/>
                <a:gd name="T34" fmla="*/ 1 w 41"/>
                <a:gd name="T35" fmla="*/ 0 h 120"/>
                <a:gd name="T36" fmla="*/ 0 w 41"/>
                <a:gd name="T37" fmla="*/ 0 h 120"/>
                <a:gd name="T38" fmla="*/ 0 w 41"/>
                <a:gd name="T39" fmla="*/ 0 h 1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
                <a:gd name="T61" fmla="*/ 0 h 120"/>
                <a:gd name="T62" fmla="*/ 41 w 41"/>
                <a:gd name="T63" fmla="*/ 120 h 1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 h="120">
                  <a:moveTo>
                    <a:pt x="0" y="0"/>
                  </a:moveTo>
                  <a:lnTo>
                    <a:pt x="4" y="8"/>
                  </a:lnTo>
                  <a:lnTo>
                    <a:pt x="10" y="19"/>
                  </a:lnTo>
                  <a:lnTo>
                    <a:pt x="12" y="33"/>
                  </a:lnTo>
                  <a:lnTo>
                    <a:pt x="14" y="51"/>
                  </a:lnTo>
                  <a:lnTo>
                    <a:pt x="14" y="59"/>
                  </a:lnTo>
                  <a:lnTo>
                    <a:pt x="16" y="76"/>
                  </a:lnTo>
                  <a:lnTo>
                    <a:pt x="16" y="91"/>
                  </a:lnTo>
                  <a:lnTo>
                    <a:pt x="17" y="103"/>
                  </a:lnTo>
                  <a:lnTo>
                    <a:pt x="21" y="120"/>
                  </a:lnTo>
                  <a:lnTo>
                    <a:pt x="29" y="109"/>
                  </a:lnTo>
                  <a:lnTo>
                    <a:pt x="35" y="97"/>
                  </a:lnTo>
                  <a:lnTo>
                    <a:pt x="39" y="86"/>
                  </a:lnTo>
                  <a:lnTo>
                    <a:pt x="41" y="70"/>
                  </a:lnTo>
                  <a:lnTo>
                    <a:pt x="41" y="57"/>
                  </a:lnTo>
                  <a:lnTo>
                    <a:pt x="41" y="45"/>
                  </a:lnTo>
                  <a:lnTo>
                    <a:pt x="40" y="39"/>
                  </a:lnTo>
                  <a:lnTo>
                    <a:pt x="38" y="21"/>
                  </a:lnTo>
                  <a:lnTo>
                    <a:pt x="36" y="13"/>
                  </a:lnTo>
                </a:path>
              </a:pathLst>
            </a:custGeom>
            <a:noFill/>
            <a:ln w="0">
              <a:solidFill>
                <a:srgbClr val="000000"/>
              </a:solidFill>
              <a:round/>
              <a:headEnd/>
              <a:tailEnd/>
            </a:ln>
          </p:spPr>
          <p:txBody>
            <a:bodyPr/>
            <a:lstStyle/>
            <a:p>
              <a:endParaRPr lang="en-US"/>
            </a:p>
          </p:txBody>
        </p:sp>
        <p:sp>
          <p:nvSpPr>
            <p:cNvPr id="29357" name="Freeform 89"/>
            <p:cNvSpPr>
              <a:spLocks/>
            </p:cNvSpPr>
            <p:nvPr/>
          </p:nvSpPr>
          <p:spPr bwMode="auto">
            <a:xfrm>
              <a:off x="4184" y="1415"/>
              <a:ext cx="41" cy="79"/>
            </a:xfrm>
            <a:custGeom>
              <a:avLst/>
              <a:gdLst>
                <a:gd name="T0" fmla="*/ 0 w 121"/>
                <a:gd name="T1" fmla="*/ 0 h 237"/>
                <a:gd name="T2" fmla="*/ 0 w 121"/>
                <a:gd name="T3" fmla="*/ 0 h 237"/>
                <a:gd name="T4" fmla="*/ 0 w 121"/>
                <a:gd name="T5" fmla="*/ 0 h 237"/>
                <a:gd name="T6" fmla="*/ 0 w 121"/>
                <a:gd name="T7" fmla="*/ 0 h 237"/>
                <a:gd name="T8" fmla="*/ 0 w 121"/>
                <a:gd name="T9" fmla="*/ 1 h 237"/>
                <a:gd name="T10" fmla="*/ 0 w 121"/>
                <a:gd name="T11" fmla="*/ 1 h 237"/>
                <a:gd name="T12" fmla="*/ 0 w 121"/>
                <a:gd name="T13" fmla="*/ 1 h 237"/>
                <a:gd name="T14" fmla="*/ 0 w 121"/>
                <a:gd name="T15" fmla="*/ 1 h 237"/>
                <a:gd name="T16" fmla="*/ 0 w 121"/>
                <a:gd name="T17" fmla="*/ 1 h 237"/>
                <a:gd name="T18" fmla="*/ 0 w 121"/>
                <a:gd name="T19" fmla="*/ 2 h 237"/>
                <a:gd name="T20" fmla="*/ 0 w 121"/>
                <a:gd name="T21" fmla="*/ 2 h 237"/>
                <a:gd name="T22" fmla="*/ 0 w 121"/>
                <a:gd name="T23" fmla="*/ 2 h 237"/>
                <a:gd name="T24" fmla="*/ 0 w 121"/>
                <a:gd name="T25" fmla="*/ 2 h 237"/>
                <a:gd name="T26" fmla="*/ 0 w 121"/>
                <a:gd name="T27" fmla="*/ 3 h 237"/>
                <a:gd name="T28" fmla="*/ 0 w 121"/>
                <a:gd name="T29" fmla="*/ 3 h 237"/>
                <a:gd name="T30" fmla="*/ 0 w 121"/>
                <a:gd name="T31" fmla="*/ 3 h 237"/>
                <a:gd name="T32" fmla="*/ 0 w 121"/>
                <a:gd name="T33" fmla="*/ 3 h 237"/>
                <a:gd name="T34" fmla="*/ 0 w 121"/>
                <a:gd name="T35" fmla="*/ 3 h 237"/>
                <a:gd name="T36" fmla="*/ 0 w 121"/>
                <a:gd name="T37" fmla="*/ 2 h 237"/>
                <a:gd name="T38" fmla="*/ 1 w 121"/>
                <a:gd name="T39" fmla="*/ 2 h 237"/>
                <a:gd name="T40" fmla="*/ 1 w 121"/>
                <a:gd name="T41" fmla="*/ 2 h 237"/>
                <a:gd name="T42" fmla="*/ 1 w 121"/>
                <a:gd name="T43" fmla="*/ 2 h 237"/>
                <a:gd name="T44" fmla="*/ 1 w 121"/>
                <a:gd name="T45" fmla="*/ 2 h 237"/>
                <a:gd name="T46" fmla="*/ 1 w 121"/>
                <a:gd name="T47" fmla="*/ 2 h 237"/>
                <a:gd name="T48" fmla="*/ 1 w 121"/>
                <a:gd name="T49" fmla="*/ 2 h 237"/>
                <a:gd name="T50" fmla="*/ 2 w 121"/>
                <a:gd name="T51" fmla="*/ 1 h 237"/>
                <a:gd name="T52" fmla="*/ 2 w 121"/>
                <a:gd name="T53" fmla="*/ 1 h 237"/>
                <a:gd name="T54" fmla="*/ 2 w 121"/>
                <a:gd name="T55" fmla="*/ 1 h 237"/>
                <a:gd name="T56" fmla="*/ 2 w 121"/>
                <a:gd name="T57" fmla="*/ 1 h 237"/>
                <a:gd name="T58" fmla="*/ 1 w 121"/>
                <a:gd name="T59" fmla="*/ 1 h 237"/>
                <a:gd name="T60" fmla="*/ 1 w 121"/>
                <a:gd name="T61" fmla="*/ 1 h 237"/>
                <a:gd name="T62" fmla="*/ 1 w 121"/>
                <a:gd name="T63" fmla="*/ 0 h 237"/>
                <a:gd name="T64" fmla="*/ 1 w 121"/>
                <a:gd name="T65" fmla="*/ 0 h 237"/>
                <a:gd name="T66" fmla="*/ 1 w 121"/>
                <a:gd name="T67" fmla="*/ 0 h 2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1"/>
                <a:gd name="T103" fmla="*/ 0 h 237"/>
                <a:gd name="T104" fmla="*/ 121 w 121"/>
                <a:gd name="T105" fmla="*/ 237 h 2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1" h="237">
                  <a:moveTo>
                    <a:pt x="21" y="0"/>
                  </a:moveTo>
                  <a:lnTo>
                    <a:pt x="22" y="13"/>
                  </a:lnTo>
                  <a:lnTo>
                    <a:pt x="23" y="29"/>
                  </a:lnTo>
                  <a:lnTo>
                    <a:pt x="26" y="45"/>
                  </a:lnTo>
                  <a:lnTo>
                    <a:pt x="26" y="62"/>
                  </a:lnTo>
                  <a:lnTo>
                    <a:pt x="23" y="83"/>
                  </a:lnTo>
                  <a:lnTo>
                    <a:pt x="17" y="100"/>
                  </a:lnTo>
                  <a:lnTo>
                    <a:pt x="10" y="120"/>
                  </a:lnTo>
                  <a:lnTo>
                    <a:pt x="3" y="136"/>
                  </a:lnTo>
                  <a:lnTo>
                    <a:pt x="1" y="154"/>
                  </a:lnTo>
                  <a:lnTo>
                    <a:pt x="0" y="173"/>
                  </a:lnTo>
                  <a:lnTo>
                    <a:pt x="2" y="196"/>
                  </a:lnTo>
                  <a:lnTo>
                    <a:pt x="6" y="212"/>
                  </a:lnTo>
                  <a:lnTo>
                    <a:pt x="13" y="229"/>
                  </a:lnTo>
                  <a:lnTo>
                    <a:pt x="22" y="237"/>
                  </a:lnTo>
                  <a:lnTo>
                    <a:pt x="27" y="224"/>
                  </a:lnTo>
                  <a:lnTo>
                    <a:pt x="33" y="213"/>
                  </a:lnTo>
                  <a:lnTo>
                    <a:pt x="38" y="201"/>
                  </a:lnTo>
                  <a:lnTo>
                    <a:pt x="47" y="189"/>
                  </a:lnTo>
                  <a:lnTo>
                    <a:pt x="59" y="174"/>
                  </a:lnTo>
                  <a:lnTo>
                    <a:pt x="71" y="162"/>
                  </a:lnTo>
                  <a:lnTo>
                    <a:pt x="85" y="146"/>
                  </a:lnTo>
                  <a:lnTo>
                    <a:pt x="97" y="133"/>
                  </a:lnTo>
                  <a:lnTo>
                    <a:pt x="109" y="123"/>
                  </a:lnTo>
                  <a:lnTo>
                    <a:pt x="117" y="112"/>
                  </a:lnTo>
                  <a:lnTo>
                    <a:pt x="121" y="99"/>
                  </a:lnTo>
                  <a:lnTo>
                    <a:pt x="121" y="87"/>
                  </a:lnTo>
                  <a:lnTo>
                    <a:pt x="118" y="74"/>
                  </a:lnTo>
                  <a:lnTo>
                    <a:pt x="112" y="61"/>
                  </a:lnTo>
                  <a:lnTo>
                    <a:pt x="104" y="43"/>
                  </a:lnTo>
                  <a:lnTo>
                    <a:pt x="97" y="27"/>
                  </a:lnTo>
                  <a:lnTo>
                    <a:pt x="91" y="11"/>
                  </a:lnTo>
                  <a:lnTo>
                    <a:pt x="85" y="2"/>
                  </a:lnTo>
                </a:path>
              </a:pathLst>
            </a:custGeom>
            <a:noFill/>
            <a:ln w="0">
              <a:solidFill>
                <a:srgbClr val="000000"/>
              </a:solidFill>
              <a:round/>
              <a:headEnd/>
              <a:tailEnd/>
            </a:ln>
          </p:spPr>
          <p:txBody>
            <a:bodyPr/>
            <a:lstStyle/>
            <a:p>
              <a:endParaRPr lang="en-US"/>
            </a:p>
          </p:txBody>
        </p:sp>
        <p:sp>
          <p:nvSpPr>
            <p:cNvPr id="29358" name="Freeform 90"/>
            <p:cNvSpPr>
              <a:spLocks/>
            </p:cNvSpPr>
            <p:nvPr/>
          </p:nvSpPr>
          <p:spPr bwMode="auto">
            <a:xfrm>
              <a:off x="4013" y="1302"/>
              <a:ext cx="220" cy="113"/>
            </a:xfrm>
            <a:custGeom>
              <a:avLst/>
              <a:gdLst>
                <a:gd name="T0" fmla="*/ 3 w 660"/>
                <a:gd name="T1" fmla="*/ 0 h 338"/>
                <a:gd name="T2" fmla="*/ 3 w 660"/>
                <a:gd name="T3" fmla="*/ 0 h 338"/>
                <a:gd name="T4" fmla="*/ 2 w 660"/>
                <a:gd name="T5" fmla="*/ 0 h 338"/>
                <a:gd name="T6" fmla="*/ 2 w 660"/>
                <a:gd name="T7" fmla="*/ 0 h 338"/>
                <a:gd name="T8" fmla="*/ 2 w 660"/>
                <a:gd name="T9" fmla="*/ 0 h 338"/>
                <a:gd name="T10" fmla="*/ 2 w 660"/>
                <a:gd name="T11" fmla="*/ 1 h 338"/>
                <a:gd name="T12" fmla="*/ 2 w 660"/>
                <a:gd name="T13" fmla="*/ 1 h 338"/>
                <a:gd name="T14" fmla="*/ 1 w 660"/>
                <a:gd name="T15" fmla="*/ 1 h 338"/>
                <a:gd name="T16" fmla="*/ 1 w 660"/>
                <a:gd name="T17" fmla="*/ 2 h 338"/>
                <a:gd name="T18" fmla="*/ 0 w 660"/>
                <a:gd name="T19" fmla="*/ 2 h 338"/>
                <a:gd name="T20" fmla="*/ 0 w 660"/>
                <a:gd name="T21" fmla="*/ 3 h 338"/>
                <a:gd name="T22" fmla="*/ 0 w 660"/>
                <a:gd name="T23" fmla="*/ 3 h 338"/>
                <a:gd name="T24" fmla="*/ 0 w 660"/>
                <a:gd name="T25" fmla="*/ 3 h 338"/>
                <a:gd name="T26" fmla="*/ 0 w 660"/>
                <a:gd name="T27" fmla="*/ 4 h 338"/>
                <a:gd name="T28" fmla="*/ 1 w 660"/>
                <a:gd name="T29" fmla="*/ 4 h 338"/>
                <a:gd name="T30" fmla="*/ 1 w 660"/>
                <a:gd name="T31" fmla="*/ 4 h 338"/>
                <a:gd name="T32" fmla="*/ 1 w 660"/>
                <a:gd name="T33" fmla="*/ 4 h 338"/>
                <a:gd name="T34" fmla="*/ 2 w 660"/>
                <a:gd name="T35" fmla="*/ 4 h 338"/>
                <a:gd name="T36" fmla="*/ 2 w 660"/>
                <a:gd name="T37" fmla="*/ 4 h 338"/>
                <a:gd name="T38" fmla="*/ 3 w 660"/>
                <a:gd name="T39" fmla="*/ 4 h 338"/>
                <a:gd name="T40" fmla="*/ 3 w 660"/>
                <a:gd name="T41" fmla="*/ 4 h 338"/>
                <a:gd name="T42" fmla="*/ 4 w 660"/>
                <a:gd name="T43" fmla="*/ 4 h 338"/>
                <a:gd name="T44" fmla="*/ 4 w 660"/>
                <a:gd name="T45" fmla="*/ 4 h 338"/>
                <a:gd name="T46" fmla="*/ 4 w 660"/>
                <a:gd name="T47" fmla="*/ 4 h 338"/>
                <a:gd name="T48" fmla="*/ 5 w 660"/>
                <a:gd name="T49" fmla="*/ 4 h 338"/>
                <a:gd name="T50" fmla="*/ 5 w 660"/>
                <a:gd name="T51" fmla="*/ 4 h 338"/>
                <a:gd name="T52" fmla="*/ 5 w 660"/>
                <a:gd name="T53" fmla="*/ 4 h 338"/>
                <a:gd name="T54" fmla="*/ 6 w 660"/>
                <a:gd name="T55" fmla="*/ 4 h 338"/>
                <a:gd name="T56" fmla="*/ 6 w 660"/>
                <a:gd name="T57" fmla="*/ 4 h 338"/>
                <a:gd name="T58" fmla="*/ 6 w 660"/>
                <a:gd name="T59" fmla="*/ 4 h 338"/>
                <a:gd name="T60" fmla="*/ 7 w 660"/>
                <a:gd name="T61" fmla="*/ 4 h 338"/>
                <a:gd name="T62" fmla="*/ 7 w 660"/>
                <a:gd name="T63" fmla="*/ 4 h 338"/>
                <a:gd name="T64" fmla="*/ 7 w 660"/>
                <a:gd name="T65" fmla="*/ 4 h 338"/>
                <a:gd name="T66" fmla="*/ 8 w 660"/>
                <a:gd name="T67" fmla="*/ 3 h 338"/>
                <a:gd name="T68" fmla="*/ 8 w 660"/>
                <a:gd name="T69" fmla="*/ 3 h 338"/>
                <a:gd name="T70" fmla="*/ 8 w 660"/>
                <a:gd name="T71" fmla="*/ 2 h 338"/>
                <a:gd name="T72" fmla="*/ 8 w 660"/>
                <a:gd name="T73" fmla="*/ 2 h 338"/>
                <a:gd name="T74" fmla="*/ 8 w 660"/>
                <a:gd name="T75" fmla="*/ 2 h 338"/>
                <a:gd name="T76" fmla="*/ 8 w 660"/>
                <a:gd name="T77" fmla="*/ 1 h 338"/>
                <a:gd name="T78" fmla="*/ 8 w 660"/>
                <a:gd name="T79" fmla="*/ 1 h 338"/>
                <a:gd name="T80" fmla="*/ 7 w 660"/>
                <a:gd name="T81" fmla="*/ 1 h 338"/>
                <a:gd name="T82" fmla="*/ 7 w 660"/>
                <a:gd name="T83" fmla="*/ 1 h 338"/>
                <a:gd name="T84" fmla="*/ 6 w 660"/>
                <a:gd name="T85" fmla="*/ 1 h 338"/>
                <a:gd name="T86" fmla="*/ 5 w 660"/>
                <a:gd name="T87" fmla="*/ 1 h 338"/>
                <a:gd name="T88" fmla="*/ 5 w 660"/>
                <a:gd name="T89" fmla="*/ 1 h 338"/>
                <a:gd name="T90" fmla="*/ 4 w 660"/>
                <a:gd name="T91" fmla="*/ 1 h 338"/>
                <a:gd name="T92" fmla="*/ 4 w 660"/>
                <a:gd name="T93" fmla="*/ 0 h 338"/>
                <a:gd name="T94" fmla="*/ 3 w 66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60"/>
                <a:gd name="T145" fmla="*/ 0 h 338"/>
                <a:gd name="T146" fmla="*/ 660 w 660"/>
                <a:gd name="T147" fmla="*/ 338 h 3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60" h="338">
                  <a:moveTo>
                    <a:pt x="252" y="17"/>
                  </a:moveTo>
                  <a:lnTo>
                    <a:pt x="236" y="15"/>
                  </a:lnTo>
                  <a:lnTo>
                    <a:pt x="225" y="11"/>
                  </a:lnTo>
                  <a:lnTo>
                    <a:pt x="212" y="5"/>
                  </a:lnTo>
                  <a:lnTo>
                    <a:pt x="201" y="1"/>
                  </a:lnTo>
                  <a:lnTo>
                    <a:pt x="190" y="0"/>
                  </a:lnTo>
                  <a:lnTo>
                    <a:pt x="178" y="4"/>
                  </a:lnTo>
                  <a:lnTo>
                    <a:pt x="170" y="10"/>
                  </a:lnTo>
                  <a:lnTo>
                    <a:pt x="163" y="22"/>
                  </a:lnTo>
                  <a:lnTo>
                    <a:pt x="156" y="39"/>
                  </a:lnTo>
                  <a:lnTo>
                    <a:pt x="147" y="63"/>
                  </a:lnTo>
                  <a:lnTo>
                    <a:pt x="139" y="78"/>
                  </a:lnTo>
                  <a:lnTo>
                    <a:pt x="132" y="89"/>
                  </a:lnTo>
                  <a:lnTo>
                    <a:pt x="125" y="95"/>
                  </a:lnTo>
                  <a:lnTo>
                    <a:pt x="117" y="101"/>
                  </a:lnTo>
                  <a:lnTo>
                    <a:pt x="99" y="109"/>
                  </a:lnTo>
                  <a:lnTo>
                    <a:pt x="77" y="120"/>
                  </a:lnTo>
                  <a:lnTo>
                    <a:pt x="55" y="132"/>
                  </a:lnTo>
                  <a:lnTo>
                    <a:pt x="40" y="145"/>
                  </a:lnTo>
                  <a:lnTo>
                    <a:pt x="23" y="164"/>
                  </a:lnTo>
                  <a:lnTo>
                    <a:pt x="10" y="182"/>
                  </a:lnTo>
                  <a:lnTo>
                    <a:pt x="4" y="205"/>
                  </a:lnTo>
                  <a:lnTo>
                    <a:pt x="0" y="227"/>
                  </a:lnTo>
                  <a:lnTo>
                    <a:pt x="1" y="249"/>
                  </a:lnTo>
                  <a:lnTo>
                    <a:pt x="5" y="267"/>
                  </a:lnTo>
                  <a:lnTo>
                    <a:pt x="12" y="281"/>
                  </a:lnTo>
                  <a:lnTo>
                    <a:pt x="22" y="293"/>
                  </a:lnTo>
                  <a:lnTo>
                    <a:pt x="35" y="302"/>
                  </a:lnTo>
                  <a:lnTo>
                    <a:pt x="52" y="309"/>
                  </a:lnTo>
                  <a:lnTo>
                    <a:pt x="68" y="311"/>
                  </a:lnTo>
                  <a:lnTo>
                    <a:pt x="80" y="315"/>
                  </a:lnTo>
                  <a:lnTo>
                    <a:pt x="89" y="321"/>
                  </a:lnTo>
                  <a:lnTo>
                    <a:pt x="102" y="329"/>
                  </a:lnTo>
                  <a:lnTo>
                    <a:pt x="113" y="335"/>
                  </a:lnTo>
                  <a:lnTo>
                    <a:pt x="126" y="337"/>
                  </a:lnTo>
                  <a:lnTo>
                    <a:pt x="141" y="336"/>
                  </a:lnTo>
                  <a:lnTo>
                    <a:pt x="163" y="329"/>
                  </a:lnTo>
                  <a:lnTo>
                    <a:pt x="191" y="323"/>
                  </a:lnTo>
                  <a:lnTo>
                    <a:pt x="205" y="321"/>
                  </a:lnTo>
                  <a:lnTo>
                    <a:pt x="220" y="321"/>
                  </a:lnTo>
                  <a:lnTo>
                    <a:pt x="236" y="323"/>
                  </a:lnTo>
                  <a:lnTo>
                    <a:pt x="250" y="321"/>
                  </a:lnTo>
                  <a:lnTo>
                    <a:pt x="265" y="316"/>
                  </a:lnTo>
                  <a:lnTo>
                    <a:pt x="287" y="310"/>
                  </a:lnTo>
                  <a:lnTo>
                    <a:pt x="303" y="306"/>
                  </a:lnTo>
                  <a:lnTo>
                    <a:pt x="320" y="301"/>
                  </a:lnTo>
                  <a:lnTo>
                    <a:pt x="332" y="297"/>
                  </a:lnTo>
                  <a:lnTo>
                    <a:pt x="350" y="291"/>
                  </a:lnTo>
                  <a:lnTo>
                    <a:pt x="365" y="288"/>
                  </a:lnTo>
                  <a:lnTo>
                    <a:pt x="382" y="288"/>
                  </a:lnTo>
                  <a:lnTo>
                    <a:pt x="396" y="290"/>
                  </a:lnTo>
                  <a:lnTo>
                    <a:pt x="411" y="295"/>
                  </a:lnTo>
                  <a:lnTo>
                    <a:pt x="427" y="305"/>
                  </a:lnTo>
                  <a:lnTo>
                    <a:pt x="444" y="312"/>
                  </a:lnTo>
                  <a:lnTo>
                    <a:pt x="458" y="317"/>
                  </a:lnTo>
                  <a:lnTo>
                    <a:pt x="469" y="321"/>
                  </a:lnTo>
                  <a:lnTo>
                    <a:pt x="481" y="325"/>
                  </a:lnTo>
                  <a:lnTo>
                    <a:pt x="497" y="332"/>
                  </a:lnTo>
                  <a:lnTo>
                    <a:pt x="506" y="336"/>
                  </a:lnTo>
                  <a:lnTo>
                    <a:pt x="517" y="338"/>
                  </a:lnTo>
                  <a:lnTo>
                    <a:pt x="533" y="338"/>
                  </a:lnTo>
                  <a:lnTo>
                    <a:pt x="550" y="334"/>
                  </a:lnTo>
                  <a:lnTo>
                    <a:pt x="567" y="327"/>
                  </a:lnTo>
                  <a:lnTo>
                    <a:pt x="584" y="315"/>
                  </a:lnTo>
                  <a:lnTo>
                    <a:pt x="597" y="304"/>
                  </a:lnTo>
                  <a:lnTo>
                    <a:pt x="609" y="288"/>
                  </a:lnTo>
                  <a:lnTo>
                    <a:pt x="616" y="274"/>
                  </a:lnTo>
                  <a:lnTo>
                    <a:pt x="623" y="247"/>
                  </a:lnTo>
                  <a:lnTo>
                    <a:pt x="629" y="229"/>
                  </a:lnTo>
                  <a:lnTo>
                    <a:pt x="638" y="209"/>
                  </a:lnTo>
                  <a:lnTo>
                    <a:pt x="648" y="191"/>
                  </a:lnTo>
                  <a:lnTo>
                    <a:pt x="656" y="176"/>
                  </a:lnTo>
                  <a:lnTo>
                    <a:pt x="660" y="159"/>
                  </a:lnTo>
                  <a:lnTo>
                    <a:pt x="659" y="144"/>
                  </a:lnTo>
                  <a:lnTo>
                    <a:pt x="655" y="131"/>
                  </a:lnTo>
                  <a:lnTo>
                    <a:pt x="646" y="115"/>
                  </a:lnTo>
                  <a:lnTo>
                    <a:pt x="637" y="101"/>
                  </a:lnTo>
                  <a:lnTo>
                    <a:pt x="623" y="88"/>
                  </a:lnTo>
                  <a:lnTo>
                    <a:pt x="611" y="78"/>
                  </a:lnTo>
                  <a:lnTo>
                    <a:pt x="604" y="68"/>
                  </a:lnTo>
                  <a:lnTo>
                    <a:pt x="594" y="61"/>
                  </a:lnTo>
                  <a:lnTo>
                    <a:pt x="580" y="54"/>
                  </a:lnTo>
                  <a:lnTo>
                    <a:pt x="562" y="51"/>
                  </a:lnTo>
                  <a:lnTo>
                    <a:pt x="544" y="50"/>
                  </a:lnTo>
                  <a:lnTo>
                    <a:pt x="515" y="52"/>
                  </a:lnTo>
                  <a:lnTo>
                    <a:pt x="476" y="57"/>
                  </a:lnTo>
                  <a:lnTo>
                    <a:pt x="436" y="61"/>
                  </a:lnTo>
                  <a:lnTo>
                    <a:pt x="412" y="61"/>
                  </a:lnTo>
                  <a:lnTo>
                    <a:pt x="382" y="57"/>
                  </a:lnTo>
                  <a:lnTo>
                    <a:pt x="354" y="52"/>
                  </a:lnTo>
                  <a:lnTo>
                    <a:pt x="329" y="46"/>
                  </a:lnTo>
                  <a:lnTo>
                    <a:pt x="310" y="40"/>
                  </a:lnTo>
                  <a:lnTo>
                    <a:pt x="289" y="32"/>
                  </a:lnTo>
                  <a:lnTo>
                    <a:pt x="272" y="23"/>
                  </a:lnTo>
                  <a:lnTo>
                    <a:pt x="261" y="19"/>
                  </a:lnTo>
                  <a:lnTo>
                    <a:pt x="252" y="17"/>
                  </a:lnTo>
                  <a:close/>
                </a:path>
              </a:pathLst>
            </a:custGeom>
            <a:solidFill>
              <a:srgbClr val="00C000"/>
            </a:solidFill>
            <a:ln w="0">
              <a:solidFill>
                <a:srgbClr val="000000"/>
              </a:solidFill>
              <a:round/>
              <a:headEnd/>
              <a:tailEnd/>
            </a:ln>
          </p:spPr>
          <p:txBody>
            <a:bodyPr/>
            <a:lstStyle/>
            <a:p>
              <a:endParaRPr lang="en-US"/>
            </a:p>
          </p:txBody>
        </p:sp>
        <p:sp>
          <p:nvSpPr>
            <p:cNvPr id="29359" name="Freeform 91"/>
            <p:cNvSpPr>
              <a:spLocks/>
            </p:cNvSpPr>
            <p:nvPr/>
          </p:nvSpPr>
          <p:spPr bwMode="auto">
            <a:xfrm>
              <a:off x="4097" y="1267"/>
              <a:ext cx="286" cy="158"/>
            </a:xfrm>
            <a:custGeom>
              <a:avLst/>
              <a:gdLst>
                <a:gd name="T0" fmla="*/ 3 w 859"/>
                <a:gd name="T1" fmla="*/ 6 h 472"/>
                <a:gd name="T2" fmla="*/ 4 w 859"/>
                <a:gd name="T3" fmla="*/ 6 h 472"/>
                <a:gd name="T4" fmla="*/ 4 w 859"/>
                <a:gd name="T5" fmla="*/ 6 h 472"/>
                <a:gd name="T6" fmla="*/ 4 w 859"/>
                <a:gd name="T7" fmla="*/ 6 h 472"/>
                <a:gd name="T8" fmla="*/ 4 w 859"/>
                <a:gd name="T9" fmla="*/ 6 h 472"/>
                <a:gd name="T10" fmla="*/ 4 w 859"/>
                <a:gd name="T11" fmla="*/ 5 h 472"/>
                <a:gd name="T12" fmla="*/ 5 w 859"/>
                <a:gd name="T13" fmla="*/ 5 h 472"/>
                <a:gd name="T14" fmla="*/ 5 w 859"/>
                <a:gd name="T15" fmla="*/ 5 h 472"/>
                <a:gd name="T16" fmla="*/ 6 w 859"/>
                <a:gd name="T17" fmla="*/ 6 h 472"/>
                <a:gd name="T18" fmla="*/ 6 w 859"/>
                <a:gd name="T19" fmla="*/ 6 h 472"/>
                <a:gd name="T20" fmla="*/ 7 w 859"/>
                <a:gd name="T21" fmla="*/ 5 h 472"/>
                <a:gd name="T22" fmla="*/ 7 w 859"/>
                <a:gd name="T23" fmla="*/ 5 h 472"/>
                <a:gd name="T24" fmla="*/ 8 w 859"/>
                <a:gd name="T25" fmla="*/ 5 h 472"/>
                <a:gd name="T26" fmla="*/ 8 w 859"/>
                <a:gd name="T27" fmla="*/ 5 h 472"/>
                <a:gd name="T28" fmla="*/ 9 w 859"/>
                <a:gd name="T29" fmla="*/ 5 h 472"/>
                <a:gd name="T30" fmla="*/ 9 w 859"/>
                <a:gd name="T31" fmla="*/ 5 h 472"/>
                <a:gd name="T32" fmla="*/ 9 w 859"/>
                <a:gd name="T33" fmla="*/ 4 h 472"/>
                <a:gd name="T34" fmla="*/ 10 w 859"/>
                <a:gd name="T35" fmla="*/ 4 h 472"/>
                <a:gd name="T36" fmla="*/ 10 w 859"/>
                <a:gd name="T37" fmla="*/ 4 h 472"/>
                <a:gd name="T38" fmla="*/ 11 w 859"/>
                <a:gd name="T39" fmla="*/ 3 h 472"/>
                <a:gd name="T40" fmla="*/ 11 w 859"/>
                <a:gd name="T41" fmla="*/ 3 h 472"/>
                <a:gd name="T42" fmla="*/ 10 w 859"/>
                <a:gd name="T43" fmla="*/ 2 h 472"/>
                <a:gd name="T44" fmla="*/ 10 w 859"/>
                <a:gd name="T45" fmla="*/ 2 h 472"/>
                <a:gd name="T46" fmla="*/ 10 w 859"/>
                <a:gd name="T47" fmla="*/ 2 h 472"/>
                <a:gd name="T48" fmla="*/ 9 w 859"/>
                <a:gd name="T49" fmla="*/ 1 h 472"/>
                <a:gd name="T50" fmla="*/ 9 w 859"/>
                <a:gd name="T51" fmla="*/ 1 h 472"/>
                <a:gd name="T52" fmla="*/ 8 w 859"/>
                <a:gd name="T53" fmla="*/ 1 h 472"/>
                <a:gd name="T54" fmla="*/ 7 w 859"/>
                <a:gd name="T55" fmla="*/ 0 h 472"/>
                <a:gd name="T56" fmla="*/ 7 w 859"/>
                <a:gd name="T57" fmla="*/ 0 h 472"/>
                <a:gd name="T58" fmla="*/ 6 w 859"/>
                <a:gd name="T59" fmla="*/ 0 h 472"/>
                <a:gd name="T60" fmla="*/ 5 w 859"/>
                <a:gd name="T61" fmla="*/ 0 h 472"/>
                <a:gd name="T62" fmla="*/ 5 w 859"/>
                <a:gd name="T63" fmla="*/ 0 h 472"/>
                <a:gd name="T64" fmla="*/ 4 w 859"/>
                <a:gd name="T65" fmla="*/ 0 h 472"/>
                <a:gd name="T66" fmla="*/ 3 w 859"/>
                <a:gd name="T67" fmla="*/ 1 h 472"/>
                <a:gd name="T68" fmla="*/ 2 w 859"/>
                <a:gd name="T69" fmla="*/ 1 h 472"/>
                <a:gd name="T70" fmla="*/ 2 w 859"/>
                <a:gd name="T71" fmla="*/ 0 h 472"/>
                <a:gd name="T72" fmla="*/ 1 w 859"/>
                <a:gd name="T73" fmla="*/ 1 h 472"/>
                <a:gd name="T74" fmla="*/ 1 w 859"/>
                <a:gd name="T75" fmla="*/ 1 h 472"/>
                <a:gd name="T76" fmla="*/ 0 w 859"/>
                <a:gd name="T77" fmla="*/ 1 h 472"/>
                <a:gd name="T78" fmla="*/ 0 w 859"/>
                <a:gd name="T79" fmla="*/ 2 h 472"/>
                <a:gd name="T80" fmla="*/ 0 w 859"/>
                <a:gd name="T81" fmla="*/ 2 h 472"/>
                <a:gd name="T82" fmla="*/ 1 w 859"/>
                <a:gd name="T83" fmla="*/ 2 h 472"/>
                <a:gd name="T84" fmla="*/ 1 w 859"/>
                <a:gd name="T85" fmla="*/ 2 h 472"/>
                <a:gd name="T86" fmla="*/ 2 w 859"/>
                <a:gd name="T87" fmla="*/ 2 h 472"/>
                <a:gd name="T88" fmla="*/ 3 w 859"/>
                <a:gd name="T89" fmla="*/ 2 h 472"/>
                <a:gd name="T90" fmla="*/ 4 w 859"/>
                <a:gd name="T91" fmla="*/ 2 h 472"/>
                <a:gd name="T92" fmla="*/ 4 w 859"/>
                <a:gd name="T93" fmla="*/ 2 h 472"/>
                <a:gd name="T94" fmla="*/ 4 w 859"/>
                <a:gd name="T95" fmla="*/ 2 h 472"/>
                <a:gd name="T96" fmla="*/ 5 w 859"/>
                <a:gd name="T97" fmla="*/ 2 h 472"/>
                <a:gd name="T98" fmla="*/ 5 w 859"/>
                <a:gd name="T99" fmla="*/ 3 h 472"/>
                <a:gd name="T100" fmla="*/ 5 w 859"/>
                <a:gd name="T101" fmla="*/ 3 h 472"/>
                <a:gd name="T102" fmla="*/ 5 w 859"/>
                <a:gd name="T103" fmla="*/ 3 h 472"/>
                <a:gd name="T104" fmla="*/ 5 w 859"/>
                <a:gd name="T105" fmla="*/ 4 h 472"/>
                <a:gd name="T106" fmla="*/ 5 w 859"/>
                <a:gd name="T107" fmla="*/ 4 h 472"/>
                <a:gd name="T108" fmla="*/ 4 w 859"/>
                <a:gd name="T109" fmla="*/ 5 h 472"/>
                <a:gd name="T110" fmla="*/ 4 w 859"/>
                <a:gd name="T111" fmla="*/ 5 h 472"/>
                <a:gd name="T112" fmla="*/ 4 w 859"/>
                <a:gd name="T113" fmla="*/ 5 h 4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9"/>
                <a:gd name="T172" fmla="*/ 0 h 472"/>
                <a:gd name="T173" fmla="*/ 859 w 859"/>
                <a:gd name="T174" fmla="*/ 472 h 4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9" h="472">
                  <a:moveTo>
                    <a:pt x="281" y="443"/>
                  </a:moveTo>
                  <a:lnTo>
                    <a:pt x="283" y="456"/>
                  </a:lnTo>
                  <a:lnTo>
                    <a:pt x="285" y="472"/>
                  </a:lnTo>
                  <a:lnTo>
                    <a:pt x="306" y="467"/>
                  </a:lnTo>
                  <a:lnTo>
                    <a:pt x="323" y="462"/>
                  </a:lnTo>
                  <a:lnTo>
                    <a:pt x="337" y="453"/>
                  </a:lnTo>
                  <a:lnTo>
                    <a:pt x="347" y="445"/>
                  </a:lnTo>
                  <a:lnTo>
                    <a:pt x="353" y="441"/>
                  </a:lnTo>
                  <a:lnTo>
                    <a:pt x="359" y="438"/>
                  </a:lnTo>
                  <a:lnTo>
                    <a:pt x="374" y="437"/>
                  </a:lnTo>
                  <a:lnTo>
                    <a:pt x="388" y="439"/>
                  </a:lnTo>
                  <a:lnTo>
                    <a:pt x="411" y="437"/>
                  </a:lnTo>
                  <a:lnTo>
                    <a:pt x="426" y="438"/>
                  </a:lnTo>
                  <a:lnTo>
                    <a:pt x="436" y="440"/>
                  </a:lnTo>
                  <a:lnTo>
                    <a:pt x="448" y="443"/>
                  </a:lnTo>
                  <a:lnTo>
                    <a:pt x="465" y="445"/>
                  </a:lnTo>
                  <a:lnTo>
                    <a:pt x="483" y="447"/>
                  </a:lnTo>
                  <a:lnTo>
                    <a:pt x="511" y="444"/>
                  </a:lnTo>
                  <a:lnTo>
                    <a:pt x="537" y="439"/>
                  </a:lnTo>
                  <a:lnTo>
                    <a:pt x="562" y="433"/>
                  </a:lnTo>
                  <a:lnTo>
                    <a:pt x="585" y="429"/>
                  </a:lnTo>
                  <a:lnTo>
                    <a:pt x="597" y="425"/>
                  </a:lnTo>
                  <a:lnTo>
                    <a:pt x="613" y="420"/>
                  </a:lnTo>
                  <a:lnTo>
                    <a:pt x="631" y="413"/>
                  </a:lnTo>
                  <a:lnTo>
                    <a:pt x="650" y="407"/>
                  </a:lnTo>
                  <a:lnTo>
                    <a:pt x="671" y="400"/>
                  </a:lnTo>
                  <a:lnTo>
                    <a:pt x="692" y="391"/>
                  </a:lnTo>
                  <a:lnTo>
                    <a:pt x="705" y="382"/>
                  </a:lnTo>
                  <a:lnTo>
                    <a:pt x="718" y="372"/>
                  </a:lnTo>
                  <a:lnTo>
                    <a:pt x="736" y="355"/>
                  </a:lnTo>
                  <a:lnTo>
                    <a:pt x="752" y="341"/>
                  </a:lnTo>
                  <a:lnTo>
                    <a:pt x="773" y="329"/>
                  </a:lnTo>
                  <a:lnTo>
                    <a:pt x="795" y="321"/>
                  </a:lnTo>
                  <a:lnTo>
                    <a:pt x="818" y="312"/>
                  </a:lnTo>
                  <a:lnTo>
                    <a:pt x="834" y="301"/>
                  </a:lnTo>
                  <a:lnTo>
                    <a:pt x="845" y="287"/>
                  </a:lnTo>
                  <a:lnTo>
                    <a:pt x="854" y="271"/>
                  </a:lnTo>
                  <a:lnTo>
                    <a:pt x="859" y="247"/>
                  </a:lnTo>
                  <a:lnTo>
                    <a:pt x="859" y="222"/>
                  </a:lnTo>
                  <a:lnTo>
                    <a:pt x="855" y="197"/>
                  </a:lnTo>
                  <a:lnTo>
                    <a:pt x="848" y="177"/>
                  </a:lnTo>
                  <a:lnTo>
                    <a:pt x="838" y="159"/>
                  </a:lnTo>
                  <a:lnTo>
                    <a:pt x="823" y="140"/>
                  </a:lnTo>
                  <a:lnTo>
                    <a:pt x="806" y="125"/>
                  </a:lnTo>
                  <a:lnTo>
                    <a:pt x="784" y="113"/>
                  </a:lnTo>
                  <a:lnTo>
                    <a:pt x="762" y="104"/>
                  </a:lnTo>
                  <a:lnTo>
                    <a:pt x="732" y="96"/>
                  </a:lnTo>
                  <a:lnTo>
                    <a:pt x="699" y="88"/>
                  </a:lnTo>
                  <a:lnTo>
                    <a:pt x="675" y="78"/>
                  </a:lnTo>
                  <a:lnTo>
                    <a:pt x="650" y="67"/>
                  </a:lnTo>
                  <a:lnTo>
                    <a:pt x="629" y="54"/>
                  </a:lnTo>
                  <a:lnTo>
                    <a:pt x="604" y="34"/>
                  </a:lnTo>
                  <a:lnTo>
                    <a:pt x="581" y="19"/>
                  </a:lnTo>
                  <a:lnTo>
                    <a:pt x="555" y="10"/>
                  </a:lnTo>
                  <a:lnTo>
                    <a:pt x="526" y="3"/>
                  </a:lnTo>
                  <a:lnTo>
                    <a:pt x="492" y="1"/>
                  </a:lnTo>
                  <a:lnTo>
                    <a:pt x="464" y="0"/>
                  </a:lnTo>
                  <a:lnTo>
                    <a:pt x="425" y="4"/>
                  </a:lnTo>
                  <a:lnTo>
                    <a:pt x="393" y="10"/>
                  </a:lnTo>
                  <a:lnTo>
                    <a:pt x="366" y="12"/>
                  </a:lnTo>
                  <a:lnTo>
                    <a:pt x="340" y="13"/>
                  </a:lnTo>
                  <a:lnTo>
                    <a:pt x="318" y="19"/>
                  </a:lnTo>
                  <a:lnTo>
                    <a:pt x="283" y="32"/>
                  </a:lnTo>
                  <a:lnTo>
                    <a:pt x="247" y="42"/>
                  </a:lnTo>
                  <a:lnTo>
                    <a:pt x="221" y="47"/>
                  </a:lnTo>
                  <a:lnTo>
                    <a:pt x="199" y="46"/>
                  </a:lnTo>
                  <a:lnTo>
                    <a:pt x="172" y="42"/>
                  </a:lnTo>
                  <a:lnTo>
                    <a:pt x="150" y="38"/>
                  </a:lnTo>
                  <a:lnTo>
                    <a:pt x="130" y="38"/>
                  </a:lnTo>
                  <a:lnTo>
                    <a:pt x="108" y="42"/>
                  </a:lnTo>
                  <a:lnTo>
                    <a:pt x="92" y="48"/>
                  </a:lnTo>
                  <a:lnTo>
                    <a:pt x="65" y="62"/>
                  </a:lnTo>
                  <a:lnTo>
                    <a:pt x="23" y="90"/>
                  </a:lnTo>
                  <a:lnTo>
                    <a:pt x="5" y="105"/>
                  </a:lnTo>
                  <a:lnTo>
                    <a:pt x="0" y="113"/>
                  </a:lnTo>
                  <a:lnTo>
                    <a:pt x="0" y="122"/>
                  </a:lnTo>
                  <a:lnTo>
                    <a:pt x="9" y="124"/>
                  </a:lnTo>
                  <a:lnTo>
                    <a:pt x="20" y="128"/>
                  </a:lnTo>
                  <a:lnTo>
                    <a:pt x="37" y="137"/>
                  </a:lnTo>
                  <a:lnTo>
                    <a:pt x="58" y="145"/>
                  </a:lnTo>
                  <a:lnTo>
                    <a:pt x="77" y="151"/>
                  </a:lnTo>
                  <a:lnTo>
                    <a:pt x="102" y="157"/>
                  </a:lnTo>
                  <a:lnTo>
                    <a:pt x="130" y="162"/>
                  </a:lnTo>
                  <a:lnTo>
                    <a:pt x="160" y="166"/>
                  </a:lnTo>
                  <a:lnTo>
                    <a:pt x="184" y="166"/>
                  </a:lnTo>
                  <a:lnTo>
                    <a:pt x="224" y="162"/>
                  </a:lnTo>
                  <a:lnTo>
                    <a:pt x="263" y="157"/>
                  </a:lnTo>
                  <a:lnTo>
                    <a:pt x="292" y="155"/>
                  </a:lnTo>
                  <a:lnTo>
                    <a:pt x="310" y="156"/>
                  </a:lnTo>
                  <a:lnTo>
                    <a:pt x="328" y="159"/>
                  </a:lnTo>
                  <a:lnTo>
                    <a:pt x="342" y="166"/>
                  </a:lnTo>
                  <a:lnTo>
                    <a:pt x="352" y="173"/>
                  </a:lnTo>
                  <a:lnTo>
                    <a:pt x="359" y="183"/>
                  </a:lnTo>
                  <a:lnTo>
                    <a:pt x="371" y="193"/>
                  </a:lnTo>
                  <a:lnTo>
                    <a:pt x="385" y="206"/>
                  </a:lnTo>
                  <a:lnTo>
                    <a:pt x="394" y="220"/>
                  </a:lnTo>
                  <a:lnTo>
                    <a:pt x="403" y="236"/>
                  </a:lnTo>
                  <a:lnTo>
                    <a:pt x="407" y="249"/>
                  </a:lnTo>
                  <a:lnTo>
                    <a:pt x="408" y="264"/>
                  </a:lnTo>
                  <a:lnTo>
                    <a:pt x="404" y="281"/>
                  </a:lnTo>
                  <a:lnTo>
                    <a:pt x="396" y="296"/>
                  </a:lnTo>
                  <a:lnTo>
                    <a:pt x="386" y="314"/>
                  </a:lnTo>
                  <a:lnTo>
                    <a:pt x="377" y="334"/>
                  </a:lnTo>
                  <a:lnTo>
                    <a:pt x="371" y="352"/>
                  </a:lnTo>
                  <a:lnTo>
                    <a:pt x="364" y="379"/>
                  </a:lnTo>
                  <a:lnTo>
                    <a:pt x="357" y="393"/>
                  </a:lnTo>
                  <a:lnTo>
                    <a:pt x="345" y="409"/>
                  </a:lnTo>
                  <a:lnTo>
                    <a:pt x="332" y="420"/>
                  </a:lnTo>
                  <a:lnTo>
                    <a:pt x="315" y="432"/>
                  </a:lnTo>
                  <a:lnTo>
                    <a:pt x="298" y="439"/>
                  </a:lnTo>
                  <a:lnTo>
                    <a:pt x="281" y="443"/>
                  </a:lnTo>
                  <a:close/>
                </a:path>
              </a:pathLst>
            </a:custGeom>
            <a:solidFill>
              <a:srgbClr val="00C000"/>
            </a:solidFill>
            <a:ln w="0">
              <a:solidFill>
                <a:srgbClr val="000000"/>
              </a:solidFill>
              <a:round/>
              <a:headEnd/>
              <a:tailEnd/>
            </a:ln>
          </p:spPr>
          <p:txBody>
            <a:bodyPr/>
            <a:lstStyle/>
            <a:p>
              <a:endParaRPr lang="en-US"/>
            </a:p>
          </p:txBody>
        </p:sp>
        <p:sp>
          <p:nvSpPr>
            <p:cNvPr id="29360" name="Freeform 92"/>
            <p:cNvSpPr>
              <a:spLocks/>
            </p:cNvSpPr>
            <p:nvPr/>
          </p:nvSpPr>
          <p:spPr bwMode="auto">
            <a:xfrm>
              <a:off x="4328" y="1321"/>
              <a:ext cx="159" cy="104"/>
            </a:xfrm>
            <a:custGeom>
              <a:avLst/>
              <a:gdLst>
                <a:gd name="T0" fmla="*/ 2 w 477"/>
                <a:gd name="T1" fmla="*/ 0 h 312"/>
                <a:gd name="T2" fmla="*/ 2 w 477"/>
                <a:gd name="T3" fmla="*/ 0 h 312"/>
                <a:gd name="T4" fmla="*/ 3 w 477"/>
                <a:gd name="T5" fmla="*/ 0 h 312"/>
                <a:gd name="T6" fmla="*/ 3 w 477"/>
                <a:gd name="T7" fmla="*/ 0 h 312"/>
                <a:gd name="T8" fmla="*/ 4 w 477"/>
                <a:gd name="T9" fmla="*/ 0 h 312"/>
                <a:gd name="T10" fmla="*/ 4 w 477"/>
                <a:gd name="T11" fmla="*/ 1 h 312"/>
                <a:gd name="T12" fmla="*/ 4 w 477"/>
                <a:gd name="T13" fmla="*/ 1 h 312"/>
                <a:gd name="T14" fmla="*/ 5 w 477"/>
                <a:gd name="T15" fmla="*/ 1 h 312"/>
                <a:gd name="T16" fmla="*/ 5 w 477"/>
                <a:gd name="T17" fmla="*/ 1 h 312"/>
                <a:gd name="T18" fmla="*/ 5 w 477"/>
                <a:gd name="T19" fmla="*/ 1 h 312"/>
                <a:gd name="T20" fmla="*/ 6 w 477"/>
                <a:gd name="T21" fmla="*/ 1 h 312"/>
                <a:gd name="T22" fmla="*/ 6 w 477"/>
                <a:gd name="T23" fmla="*/ 2 h 312"/>
                <a:gd name="T24" fmla="*/ 6 w 477"/>
                <a:gd name="T25" fmla="*/ 2 h 312"/>
                <a:gd name="T26" fmla="*/ 6 w 477"/>
                <a:gd name="T27" fmla="*/ 2 h 312"/>
                <a:gd name="T28" fmla="*/ 6 w 477"/>
                <a:gd name="T29" fmla="*/ 3 h 312"/>
                <a:gd name="T30" fmla="*/ 5 w 477"/>
                <a:gd name="T31" fmla="*/ 3 h 312"/>
                <a:gd name="T32" fmla="*/ 5 w 477"/>
                <a:gd name="T33" fmla="*/ 3 h 312"/>
                <a:gd name="T34" fmla="*/ 5 w 477"/>
                <a:gd name="T35" fmla="*/ 3 h 312"/>
                <a:gd name="T36" fmla="*/ 5 w 477"/>
                <a:gd name="T37" fmla="*/ 4 h 312"/>
                <a:gd name="T38" fmla="*/ 4 w 477"/>
                <a:gd name="T39" fmla="*/ 4 h 312"/>
                <a:gd name="T40" fmla="*/ 4 w 477"/>
                <a:gd name="T41" fmla="*/ 4 h 312"/>
                <a:gd name="T42" fmla="*/ 3 w 477"/>
                <a:gd name="T43" fmla="*/ 4 h 312"/>
                <a:gd name="T44" fmla="*/ 3 w 477"/>
                <a:gd name="T45" fmla="*/ 4 h 312"/>
                <a:gd name="T46" fmla="*/ 3 w 477"/>
                <a:gd name="T47" fmla="*/ 4 h 312"/>
                <a:gd name="T48" fmla="*/ 3 w 477"/>
                <a:gd name="T49" fmla="*/ 3 h 312"/>
                <a:gd name="T50" fmla="*/ 2 w 477"/>
                <a:gd name="T51" fmla="*/ 3 h 312"/>
                <a:gd name="T52" fmla="*/ 2 w 477"/>
                <a:gd name="T53" fmla="*/ 3 h 312"/>
                <a:gd name="T54" fmla="*/ 2 w 477"/>
                <a:gd name="T55" fmla="*/ 3 h 312"/>
                <a:gd name="T56" fmla="*/ 2 w 477"/>
                <a:gd name="T57" fmla="*/ 3 h 312"/>
                <a:gd name="T58" fmla="*/ 1 w 477"/>
                <a:gd name="T59" fmla="*/ 3 h 312"/>
                <a:gd name="T60" fmla="*/ 1 w 477"/>
                <a:gd name="T61" fmla="*/ 3 h 312"/>
                <a:gd name="T62" fmla="*/ 1 w 477"/>
                <a:gd name="T63" fmla="*/ 3 h 312"/>
                <a:gd name="T64" fmla="*/ 0 w 477"/>
                <a:gd name="T65" fmla="*/ 3 h 312"/>
                <a:gd name="T66" fmla="*/ 0 w 477"/>
                <a:gd name="T67" fmla="*/ 3 h 312"/>
                <a:gd name="T68" fmla="*/ 0 w 477"/>
                <a:gd name="T69" fmla="*/ 3 h 312"/>
                <a:gd name="T70" fmla="*/ 0 w 477"/>
                <a:gd name="T71" fmla="*/ 3 h 312"/>
                <a:gd name="T72" fmla="*/ 0 w 477"/>
                <a:gd name="T73" fmla="*/ 3 h 312"/>
                <a:gd name="T74" fmla="*/ 1 w 477"/>
                <a:gd name="T75" fmla="*/ 2 h 312"/>
                <a:gd name="T76" fmla="*/ 1 w 477"/>
                <a:gd name="T77" fmla="*/ 2 h 312"/>
                <a:gd name="T78" fmla="*/ 2 w 477"/>
                <a:gd name="T79" fmla="*/ 2 h 312"/>
                <a:gd name="T80" fmla="*/ 2 w 477"/>
                <a:gd name="T81" fmla="*/ 2 h 312"/>
                <a:gd name="T82" fmla="*/ 2 w 477"/>
                <a:gd name="T83" fmla="*/ 1 h 312"/>
                <a:gd name="T84" fmla="*/ 2 w 477"/>
                <a:gd name="T85" fmla="*/ 0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7"/>
                <a:gd name="T130" fmla="*/ 0 h 312"/>
                <a:gd name="T131" fmla="*/ 477 w 477"/>
                <a:gd name="T132" fmla="*/ 312 h 3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7" h="312">
                  <a:moveTo>
                    <a:pt x="156" y="16"/>
                  </a:moveTo>
                  <a:lnTo>
                    <a:pt x="171" y="9"/>
                  </a:lnTo>
                  <a:lnTo>
                    <a:pt x="184" y="4"/>
                  </a:lnTo>
                  <a:lnTo>
                    <a:pt x="199" y="1"/>
                  </a:lnTo>
                  <a:lnTo>
                    <a:pt x="213" y="0"/>
                  </a:lnTo>
                  <a:lnTo>
                    <a:pt x="229" y="1"/>
                  </a:lnTo>
                  <a:lnTo>
                    <a:pt x="243" y="4"/>
                  </a:lnTo>
                  <a:lnTo>
                    <a:pt x="259" y="7"/>
                  </a:lnTo>
                  <a:lnTo>
                    <a:pt x="276" y="16"/>
                  </a:lnTo>
                  <a:lnTo>
                    <a:pt x="290" y="23"/>
                  </a:lnTo>
                  <a:lnTo>
                    <a:pt x="305" y="35"/>
                  </a:lnTo>
                  <a:lnTo>
                    <a:pt x="316" y="47"/>
                  </a:lnTo>
                  <a:lnTo>
                    <a:pt x="328" y="65"/>
                  </a:lnTo>
                  <a:lnTo>
                    <a:pt x="335" y="72"/>
                  </a:lnTo>
                  <a:lnTo>
                    <a:pt x="348" y="77"/>
                  </a:lnTo>
                  <a:lnTo>
                    <a:pt x="372" y="80"/>
                  </a:lnTo>
                  <a:lnTo>
                    <a:pt x="413" y="84"/>
                  </a:lnTo>
                  <a:lnTo>
                    <a:pt x="425" y="86"/>
                  </a:lnTo>
                  <a:lnTo>
                    <a:pt x="436" y="89"/>
                  </a:lnTo>
                  <a:lnTo>
                    <a:pt x="444" y="95"/>
                  </a:lnTo>
                  <a:lnTo>
                    <a:pt x="450" y="103"/>
                  </a:lnTo>
                  <a:lnTo>
                    <a:pt x="453" y="114"/>
                  </a:lnTo>
                  <a:lnTo>
                    <a:pt x="455" y="125"/>
                  </a:lnTo>
                  <a:lnTo>
                    <a:pt x="457" y="137"/>
                  </a:lnTo>
                  <a:lnTo>
                    <a:pt x="463" y="149"/>
                  </a:lnTo>
                  <a:lnTo>
                    <a:pt x="472" y="166"/>
                  </a:lnTo>
                  <a:lnTo>
                    <a:pt x="476" y="179"/>
                  </a:lnTo>
                  <a:lnTo>
                    <a:pt x="477" y="192"/>
                  </a:lnTo>
                  <a:lnTo>
                    <a:pt x="475" y="203"/>
                  </a:lnTo>
                  <a:lnTo>
                    <a:pt x="469" y="212"/>
                  </a:lnTo>
                  <a:lnTo>
                    <a:pt x="463" y="219"/>
                  </a:lnTo>
                  <a:lnTo>
                    <a:pt x="443" y="230"/>
                  </a:lnTo>
                  <a:lnTo>
                    <a:pt x="423" y="238"/>
                  </a:lnTo>
                  <a:lnTo>
                    <a:pt x="410" y="247"/>
                  </a:lnTo>
                  <a:lnTo>
                    <a:pt x="400" y="256"/>
                  </a:lnTo>
                  <a:lnTo>
                    <a:pt x="394" y="267"/>
                  </a:lnTo>
                  <a:lnTo>
                    <a:pt x="384" y="289"/>
                  </a:lnTo>
                  <a:lnTo>
                    <a:pt x="375" y="300"/>
                  </a:lnTo>
                  <a:lnTo>
                    <a:pt x="365" y="306"/>
                  </a:lnTo>
                  <a:lnTo>
                    <a:pt x="354" y="311"/>
                  </a:lnTo>
                  <a:lnTo>
                    <a:pt x="337" y="312"/>
                  </a:lnTo>
                  <a:lnTo>
                    <a:pt x="317" y="311"/>
                  </a:lnTo>
                  <a:lnTo>
                    <a:pt x="297" y="306"/>
                  </a:lnTo>
                  <a:lnTo>
                    <a:pt x="275" y="298"/>
                  </a:lnTo>
                  <a:lnTo>
                    <a:pt x="267" y="294"/>
                  </a:lnTo>
                  <a:lnTo>
                    <a:pt x="253" y="291"/>
                  </a:lnTo>
                  <a:lnTo>
                    <a:pt x="238" y="286"/>
                  </a:lnTo>
                  <a:lnTo>
                    <a:pt x="227" y="281"/>
                  </a:lnTo>
                  <a:lnTo>
                    <a:pt x="209" y="270"/>
                  </a:lnTo>
                  <a:lnTo>
                    <a:pt x="198" y="267"/>
                  </a:lnTo>
                  <a:lnTo>
                    <a:pt x="183" y="264"/>
                  </a:lnTo>
                  <a:lnTo>
                    <a:pt x="176" y="264"/>
                  </a:lnTo>
                  <a:lnTo>
                    <a:pt x="160" y="264"/>
                  </a:lnTo>
                  <a:lnTo>
                    <a:pt x="141" y="266"/>
                  </a:lnTo>
                  <a:lnTo>
                    <a:pt x="134" y="267"/>
                  </a:lnTo>
                  <a:lnTo>
                    <a:pt x="112" y="268"/>
                  </a:lnTo>
                  <a:lnTo>
                    <a:pt x="83" y="268"/>
                  </a:lnTo>
                  <a:lnTo>
                    <a:pt x="71" y="267"/>
                  </a:lnTo>
                  <a:lnTo>
                    <a:pt x="59" y="263"/>
                  </a:lnTo>
                  <a:lnTo>
                    <a:pt x="50" y="256"/>
                  </a:lnTo>
                  <a:lnTo>
                    <a:pt x="40" y="250"/>
                  </a:lnTo>
                  <a:lnTo>
                    <a:pt x="30" y="247"/>
                  </a:lnTo>
                  <a:lnTo>
                    <a:pt x="25" y="246"/>
                  </a:lnTo>
                  <a:lnTo>
                    <a:pt x="20" y="245"/>
                  </a:lnTo>
                  <a:lnTo>
                    <a:pt x="12" y="244"/>
                  </a:lnTo>
                  <a:lnTo>
                    <a:pt x="5" y="241"/>
                  </a:lnTo>
                  <a:lnTo>
                    <a:pt x="1" y="235"/>
                  </a:lnTo>
                  <a:lnTo>
                    <a:pt x="0" y="230"/>
                  </a:lnTo>
                  <a:lnTo>
                    <a:pt x="13" y="221"/>
                  </a:lnTo>
                  <a:lnTo>
                    <a:pt x="26" y="211"/>
                  </a:lnTo>
                  <a:lnTo>
                    <a:pt x="44" y="194"/>
                  </a:lnTo>
                  <a:lnTo>
                    <a:pt x="60" y="180"/>
                  </a:lnTo>
                  <a:lnTo>
                    <a:pt x="81" y="168"/>
                  </a:lnTo>
                  <a:lnTo>
                    <a:pt x="103" y="160"/>
                  </a:lnTo>
                  <a:lnTo>
                    <a:pt x="126" y="151"/>
                  </a:lnTo>
                  <a:lnTo>
                    <a:pt x="142" y="140"/>
                  </a:lnTo>
                  <a:lnTo>
                    <a:pt x="153" y="126"/>
                  </a:lnTo>
                  <a:lnTo>
                    <a:pt x="162" y="110"/>
                  </a:lnTo>
                  <a:lnTo>
                    <a:pt x="167" y="86"/>
                  </a:lnTo>
                  <a:lnTo>
                    <a:pt x="167" y="61"/>
                  </a:lnTo>
                  <a:lnTo>
                    <a:pt x="163" y="36"/>
                  </a:lnTo>
                  <a:lnTo>
                    <a:pt x="156" y="16"/>
                  </a:lnTo>
                  <a:close/>
                </a:path>
              </a:pathLst>
            </a:custGeom>
            <a:solidFill>
              <a:srgbClr val="00C000"/>
            </a:solidFill>
            <a:ln w="0">
              <a:solidFill>
                <a:srgbClr val="000000"/>
              </a:solidFill>
              <a:round/>
              <a:headEnd/>
              <a:tailEnd/>
            </a:ln>
          </p:spPr>
          <p:txBody>
            <a:bodyPr/>
            <a:lstStyle/>
            <a:p>
              <a:endParaRPr lang="en-US"/>
            </a:p>
          </p:txBody>
        </p:sp>
        <p:sp>
          <p:nvSpPr>
            <p:cNvPr id="29361" name="Freeform 93"/>
            <p:cNvSpPr>
              <a:spLocks/>
            </p:cNvSpPr>
            <p:nvPr/>
          </p:nvSpPr>
          <p:spPr bwMode="auto">
            <a:xfrm>
              <a:off x="4120" y="1398"/>
              <a:ext cx="55" cy="34"/>
            </a:xfrm>
            <a:custGeom>
              <a:avLst/>
              <a:gdLst>
                <a:gd name="T0" fmla="*/ 0 w 164"/>
                <a:gd name="T1" fmla="*/ 0 h 100"/>
                <a:gd name="T2" fmla="*/ 0 w 164"/>
                <a:gd name="T3" fmla="*/ 0 h 100"/>
                <a:gd name="T4" fmla="*/ 0 w 164"/>
                <a:gd name="T5" fmla="*/ 0 h 100"/>
                <a:gd name="T6" fmla="*/ 0 w 164"/>
                <a:gd name="T7" fmla="*/ 0 h 100"/>
                <a:gd name="T8" fmla="*/ 1 w 164"/>
                <a:gd name="T9" fmla="*/ 0 h 100"/>
                <a:gd name="T10" fmla="*/ 1 w 164"/>
                <a:gd name="T11" fmla="*/ 1 h 100"/>
                <a:gd name="T12" fmla="*/ 1 w 164"/>
                <a:gd name="T13" fmla="*/ 1 h 100"/>
                <a:gd name="T14" fmla="*/ 1 w 164"/>
                <a:gd name="T15" fmla="*/ 1 h 100"/>
                <a:gd name="T16" fmla="*/ 2 w 164"/>
                <a:gd name="T17" fmla="*/ 1 h 100"/>
                <a:gd name="T18" fmla="*/ 2 w 164"/>
                <a:gd name="T19" fmla="*/ 1 h 100"/>
                <a:gd name="T20" fmla="*/ 2 w 164"/>
                <a:gd name="T21" fmla="*/ 1 h 100"/>
                <a:gd name="T22" fmla="*/ 2 w 164"/>
                <a:gd name="T23" fmla="*/ 1 h 100"/>
                <a:gd name="T24" fmla="*/ 2 w 164"/>
                <a:gd name="T25" fmla="*/ 1 h 100"/>
                <a:gd name="T26" fmla="*/ 2 w 164"/>
                <a:gd name="T27" fmla="*/ 1 h 100"/>
                <a:gd name="T28" fmla="*/ 2 w 164"/>
                <a:gd name="T29" fmla="*/ 1 h 100"/>
                <a:gd name="T30" fmla="*/ 2 w 164"/>
                <a:gd name="T31" fmla="*/ 1 h 100"/>
                <a:gd name="T32" fmla="*/ 2 w 164"/>
                <a:gd name="T33" fmla="*/ 1 h 100"/>
                <a:gd name="T34" fmla="*/ 2 w 164"/>
                <a:gd name="T35" fmla="*/ 1 h 100"/>
                <a:gd name="T36" fmla="*/ 2 w 164"/>
                <a:gd name="T37" fmla="*/ 1 h 100"/>
                <a:gd name="T38" fmla="*/ 2 w 164"/>
                <a:gd name="T39" fmla="*/ 1 h 100"/>
                <a:gd name="T40" fmla="*/ 2 w 164"/>
                <a:gd name="T41" fmla="*/ 0 h 100"/>
                <a:gd name="T42" fmla="*/ 2 w 164"/>
                <a:gd name="T43" fmla="*/ 0 h 100"/>
                <a:gd name="T44" fmla="*/ 2 w 164"/>
                <a:gd name="T45" fmla="*/ 0 h 100"/>
                <a:gd name="T46" fmla="*/ 1 w 164"/>
                <a:gd name="T47" fmla="*/ 0 h 100"/>
                <a:gd name="T48" fmla="*/ 1 w 164"/>
                <a:gd name="T49" fmla="*/ 0 h 100"/>
                <a:gd name="T50" fmla="*/ 1 w 164"/>
                <a:gd name="T51" fmla="*/ 0 h 100"/>
                <a:gd name="T52" fmla="*/ 1 w 164"/>
                <a:gd name="T53" fmla="*/ 0 h 100"/>
                <a:gd name="T54" fmla="*/ 1 w 164"/>
                <a:gd name="T55" fmla="*/ 0 h 100"/>
                <a:gd name="T56" fmla="*/ 0 w 164"/>
                <a:gd name="T57" fmla="*/ 0 h 100"/>
                <a:gd name="T58" fmla="*/ 0 w 164"/>
                <a:gd name="T59" fmla="*/ 0 h 100"/>
                <a:gd name="T60" fmla="*/ 0 w 164"/>
                <a:gd name="T61" fmla="*/ 0 h 1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4"/>
                <a:gd name="T94" fmla="*/ 0 h 100"/>
                <a:gd name="T95" fmla="*/ 164 w 164"/>
                <a:gd name="T96" fmla="*/ 100 h 1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4" h="100">
                  <a:moveTo>
                    <a:pt x="0" y="13"/>
                  </a:moveTo>
                  <a:lnTo>
                    <a:pt x="6" y="14"/>
                  </a:lnTo>
                  <a:lnTo>
                    <a:pt x="18" y="17"/>
                  </a:lnTo>
                  <a:lnTo>
                    <a:pt x="30" y="24"/>
                  </a:lnTo>
                  <a:lnTo>
                    <a:pt x="48" y="37"/>
                  </a:lnTo>
                  <a:lnTo>
                    <a:pt x="71" y="58"/>
                  </a:lnTo>
                  <a:lnTo>
                    <a:pt x="92" y="78"/>
                  </a:lnTo>
                  <a:lnTo>
                    <a:pt x="110" y="91"/>
                  </a:lnTo>
                  <a:lnTo>
                    <a:pt x="124" y="97"/>
                  </a:lnTo>
                  <a:lnTo>
                    <a:pt x="131" y="100"/>
                  </a:lnTo>
                  <a:lnTo>
                    <a:pt x="139" y="99"/>
                  </a:lnTo>
                  <a:lnTo>
                    <a:pt x="147" y="96"/>
                  </a:lnTo>
                  <a:lnTo>
                    <a:pt x="154" y="94"/>
                  </a:lnTo>
                  <a:lnTo>
                    <a:pt x="164" y="90"/>
                  </a:lnTo>
                  <a:lnTo>
                    <a:pt x="164" y="86"/>
                  </a:lnTo>
                  <a:lnTo>
                    <a:pt x="162" y="66"/>
                  </a:lnTo>
                  <a:lnTo>
                    <a:pt x="159" y="52"/>
                  </a:lnTo>
                  <a:lnTo>
                    <a:pt x="154" y="43"/>
                  </a:lnTo>
                  <a:lnTo>
                    <a:pt x="148" y="33"/>
                  </a:lnTo>
                  <a:lnTo>
                    <a:pt x="137" y="31"/>
                  </a:lnTo>
                  <a:lnTo>
                    <a:pt x="123" y="24"/>
                  </a:lnTo>
                  <a:lnTo>
                    <a:pt x="106" y="17"/>
                  </a:lnTo>
                  <a:lnTo>
                    <a:pt x="90" y="7"/>
                  </a:lnTo>
                  <a:lnTo>
                    <a:pt x="75" y="3"/>
                  </a:lnTo>
                  <a:lnTo>
                    <a:pt x="62" y="0"/>
                  </a:lnTo>
                  <a:lnTo>
                    <a:pt x="45" y="0"/>
                  </a:lnTo>
                  <a:lnTo>
                    <a:pt x="30" y="4"/>
                  </a:lnTo>
                  <a:lnTo>
                    <a:pt x="12" y="10"/>
                  </a:lnTo>
                  <a:lnTo>
                    <a:pt x="0" y="13"/>
                  </a:lnTo>
                  <a:close/>
                </a:path>
              </a:pathLst>
            </a:custGeom>
            <a:solidFill>
              <a:srgbClr val="00C000"/>
            </a:solidFill>
            <a:ln w="0">
              <a:solidFill>
                <a:srgbClr val="000000"/>
              </a:solidFill>
              <a:round/>
              <a:headEnd/>
              <a:tailEnd/>
            </a:ln>
          </p:spPr>
          <p:txBody>
            <a:bodyPr/>
            <a:lstStyle/>
            <a:p>
              <a:endParaRPr lang="en-US"/>
            </a:p>
          </p:txBody>
        </p:sp>
        <p:sp>
          <p:nvSpPr>
            <p:cNvPr id="29362" name="Freeform 94"/>
            <p:cNvSpPr>
              <a:spLocks/>
            </p:cNvSpPr>
            <p:nvPr/>
          </p:nvSpPr>
          <p:spPr bwMode="auto">
            <a:xfrm>
              <a:off x="4328" y="1327"/>
              <a:ext cx="55" cy="71"/>
            </a:xfrm>
            <a:custGeom>
              <a:avLst/>
              <a:gdLst>
                <a:gd name="T0" fmla="*/ 0 w 166"/>
                <a:gd name="T1" fmla="*/ 3 h 213"/>
                <a:gd name="T2" fmla="*/ 0 w 166"/>
                <a:gd name="T3" fmla="*/ 3 h 213"/>
                <a:gd name="T4" fmla="*/ 0 w 166"/>
                <a:gd name="T5" fmla="*/ 2 h 213"/>
                <a:gd name="T6" fmla="*/ 1 w 166"/>
                <a:gd name="T7" fmla="*/ 2 h 213"/>
                <a:gd name="T8" fmla="*/ 1 w 166"/>
                <a:gd name="T9" fmla="*/ 2 h 213"/>
                <a:gd name="T10" fmla="*/ 1 w 166"/>
                <a:gd name="T11" fmla="*/ 2 h 213"/>
                <a:gd name="T12" fmla="*/ 1 w 166"/>
                <a:gd name="T13" fmla="*/ 2 h 213"/>
                <a:gd name="T14" fmla="*/ 2 w 166"/>
                <a:gd name="T15" fmla="*/ 2 h 213"/>
                <a:gd name="T16" fmla="*/ 2 w 166"/>
                <a:gd name="T17" fmla="*/ 2 h 213"/>
                <a:gd name="T18" fmla="*/ 2 w 166"/>
                <a:gd name="T19" fmla="*/ 1 h 213"/>
                <a:gd name="T20" fmla="*/ 2 w 166"/>
                <a:gd name="T21" fmla="*/ 1 h 213"/>
                <a:gd name="T22" fmla="*/ 2 w 166"/>
                <a:gd name="T23" fmla="*/ 1 h 213"/>
                <a:gd name="T24" fmla="*/ 2 w 166"/>
                <a:gd name="T25" fmla="*/ 1 h 213"/>
                <a:gd name="T26" fmla="*/ 2 w 166"/>
                <a:gd name="T27" fmla="*/ 0 h 213"/>
                <a:gd name="T28" fmla="*/ 2 w 166"/>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213"/>
                <a:gd name="T47" fmla="*/ 166 w 166"/>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213">
                  <a:moveTo>
                    <a:pt x="0" y="213"/>
                  </a:moveTo>
                  <a:lnTo>
                    <a:pt x="13" y="204"/>
                  </a:lnTo>
                  <a:lnTo>
                    <a:pt x="26" y="194"/>
                  </a:lnTo>
                  <a:lnTo>
                    <a:pt x="44" y="177"/>
                  </a:lnTo>
                  <a:lnTo>
                    <a:pt x="59" y="163"/>
                  </a:lnTo>
                  <a:lnTo>
                    <a:pt x="80" y="151"/>
                  </a:lnTo>
                  <a:lnTo>
                    <a:pt x="102" y="143"/>
                  </a:lnTo>
                  <a:lnTo>
                    <a:pt x="125" y="134"/>
                  </a:lnTo>
                  <a:lnTo>
                    <a:pt x="141" y="123"/>
                  </a:lnTo>
                  <a:lnTo>
                    <a:pt x="152" y="109"/>
                  </a:lnTo>
                  <a:lnTo>
                    <a:pt x="161" y="94"/>
                  </a:lnTo>
                  <a:lnTo>
                    <a:pt x="166" y="70"/>
                  </a:lnTo>
                  <a:lnTo>
                    <a:pt x="166" y="45"/>
                  </a:lnTo>
                  <a:lnTo>
                    <a:pt x="162" y="21"/>
                  </a:lnTo>
                  <a:lnTo>
                    <a:pt x="155" y="0"/>
                  </a:lnTo>
                </a:path>
              </a:pathLst>
            </a:custGeom>
            <a:noFill/>
            <a:ln w="0">
              <a:solidFill>
                <a:srgbClr val="000000"/>
              </a:solidFill>
              <a:round/>
              <a:headEnd/>
              <a:tailEnd/>
            </a:ln>
          </p:spPr>
          <p:txBody>
            <a:bodyPr/>
            <a:lstStyle/>
            <a:p>
              <a:endParaRPr lang="en-US"/>
            </a:p>
          </p:txBody>
        </p:sp>
        <p:sp>
          <p:nvSpPr>
            <p:cNvPr id="29363" name="Freeform 95"/>
            <p:cNvSpPr>
              <a:spLocks/>
            </p:cNvSpPr>
            <p:nvPr/>
          </p:nvSpPr>
          <p:spPr bwMode="auto">
            <a:xfrm>
              <a:off x="2836" y="1799"/>
              <a:ext cx="483" cy="284"/>
            </a:xfrm>
            <a:custGeom>
              <a:avLst/>
              <a:gdLst>
                <a:gd name="T0" fmla="*/ 13 w 1448"/>
                <a:gd name="T1" fmla="*/ 9 h 852"/>
                <a:gd name="T2" fmla="*/ 13 w 1448"/>
                <a:gd name="T3" fmla="*/ 10 h 852"/>
                <a:gd name="T4" fmla="*/ 15 w 1448"/>
                <a:gd name="T5" fmla="*/ 10 h 852"/>
                <a:gd name="T6" fmla="*/ 17 w 1448"/>
                <a:gd name="T7" fmla="*/ 10 h 852"/>
                <a:gd name="T8" fmla="*/ 18 w 1448"/>
                <a:gd name="T9" fmla="*/ 9 h 852"/>
                <a:gd name="T10" fmla="*/ 17 w 1448"/>
                <a:gd name="T11" fmla="*/ 8 h 852"/>
                <a:gd name="T12" fmla="*/ 17 w 1448"/>
                <a:gd name="T13" fmla="*/ 8 h 852"/>
                <a:gd name="T14" fmla="*/ 17 w 1448"/>
                <a:gd name="T15" fmla="*/ 7 h 852"/>
                <a:gd name="T16" fmla="*/ 18 w 1448"/>
                <a:gd name="T17" fmla="*/ 5 h 852"/>
                <a:gd name="T18" fmla="*/ 17 w 1448"/>
                <a:gd name="T19" fmla="*/ 4 h 852"/>
                <a:gd name="T20" fmla="*/ 15 w 1448"/>
                <a:gd name="T21" fmla="*/ 4 h 852"/>
                <a:gd name="T22" fmla="*/ 16 w 1448"/>
                <a:gd name="T23" fmla="*/ 4 h 852"/>
                <a:gd name="T24" fmla="*/ 15 w 1448"/>
                <a:gd name="T25" fmla="*/ 3 h 852"/>
                <a:gd name="T26" fmla="*/ 14 w 1448"/>
                <a:gd name="T27" fmla="*/ 2 h 852"/>
                <a:gd name="T28" fmla="*/ 12 w 1448"/>
                <a:gd name="T29" fmla="*/ 1 h 852"/>
                <a:gd name="T30" fmla="*/ 10 w 1448"/>
                <a:gd name="T31" fmla="*/ 1 h 852"/>
                <a:gd name="T32" fmla="*/ 10 w 1448"/>
                <a:gd name="T33" fmla="*/ 1 h 852"/>
                <a:gd name="T34" fmla="*/ 10 w 1448"/>
                <a:gd name="T35" fmla="*/ 0 h 852"/>
                <a:gd name="T36" fmla="*/ 7 w 1448"/>
                <a:gd name="T37" fmla="*/ 0 h 852"/>
                <a:gd name="T38" fmla="*/ 5 w 1448"/>
                <a:gd name="T39" fmla="*/ 0 h 852"/>
                <a:gd name="T40" fmla="*/ 5 w 1448"/>
                <a:gd name="T41" fmla="*/ 1 h 852"/>
                <a:gd name="T42" fmla="*/ 5 w 1448"/>
                <a:gd name="T43" fmla="*/ 2 h 852"/>
                <a:gd name="T44" fmla="*/ 4 w 1448"/>
                <a:gd name="T45" fmla="*/ 2 h 852"/>
                <a:gd name="T46" fmla="*/ 2 w 1448"/>
                <a:gd name="T47" fmla="*/ 3 h 852"/>
                <a:gd name="T48" fmla="*/ 2 w 1448"/>
                <a:gd name="T49" fmla="*/ 4 h 852"/>
                <a:gd name="T50" fmla="*/ 3 w 1448"/>
                <a:gd name="T51" fmla="*/ 5 h 852"/>
                <a:gd name="T52" fmla="*/ 3 w 1448"/>
                <a:gd name="T53" fmla="*/ 5 h 852"/>
                <a:gd name="T54" fmla="*/ 1 w 1448"/>
                <a:gd name="T55" fmla="*/ 6 h 852"/>
                <a:gd name="T56" fmla="*/ 0 w 1448"/>
                <a:gd name="T57" fmla="*/ 6 h 852"/>
                <a:gd name="T58" fmla="*/ 1 w 1448"/>
                <a:gd name="T59" fmla="*/ 8 h 852"/>
                <a:gd name="T60" fmla="*/ 3 w 1448"/>
                <a:gd name="T61" fmla="*/ 9 h 852"/>
                <a:gd name="T62" fmla="*/ 1 w 1448"/>
                <a:gd name="T63" fmla="*/ 9 h 852"/>
                <a:gd name="T64" fmla="*/ 0 w 1448"/>
                <a:gd name="T65" fmla="*/ 10 h 852"/>
                <a:gd name="T66" fmla="*/ 2 w 1448"/>
                <a:gd name="T67" fmla="*/ 10 h 852"/>
                <a:gd name="T68" fmla="*/ 4 w 1448"/>
                <a:gd name="T69" fmla="*/ 10 h 852"/>
                <a:gd name="T70" fmla="*/ 5 w 1448"/>
                <a:gd name="T71" fmla="*/ 10 h 852"/>
                <a:gd name="T72" fmla="*/ 13 w 1448"/>
                <a:gd name="T73" fmla="*/ 9 h 85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8"/>
                <a:gd name="T112" fmla="*/ 0 h 852"/>
                <a:gd name="T113" fmla="*/ 1448 w 1448"/>
                <a:gd name="T114" fmla="*/ 852 h 85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8" h="852">
                  <a:moveTo>
                    <a:pt x="1055" y="767"/>
                  </a:moveTo>
                  <a:lnTo>
                    <a:pt x="1062" y="767"/>
                  </a:lnTo>
                  <a:lnTo>
                    <a:pt x="1070" y="767"/>
                  </a:lnTo>
                  <a:lnTo>
                    <a:pt x="1089" y="771"/>
                  </a:lnTo>
                  <a:lnTo>
                    <a:pt x="1145" y="793"/>
                  </a:lnTo>
                  <a:lnTo>
                    <a:pt x="1221" y="804"/>
                  </a:lnTo>
                  <a:lnTo>
                    <a:pt x="1310" y="793"/>
                  </a:lnTo>
                  <a:lnTo>
                    <a:pt x="1379" y="771"/>
                  </a:lnTo>
                  <a:lnTo>
                    <a:pt x="1427" y="745"/>
                  </a:lnTo>
                  <a:lnTo>
                    <a:pt x="1448" y="707"/>
                  </a:lnTo>
                  <a:lnTo>
                    <a:pt x="1441" y="680"/>
                  </a:lnTo>
                  <a:lnTo>
                    <a:pt x="1406" y="654"/>
                  </a:lnTo>
                  <a:lnTo>
                    <a:pt x="1372" y="643"/>
                  </a:lnTo>
                  <a:lnTo>
                    <a:pt x="1372" y="638"/>
                  </a:lnTo>
                  <a:lnTo>
                    <a:pt x="1400" y="605"/>
                  </a:lnTo>
                  <a:lnTo>
                    <a:pt x="1414" y="557"/>
                  </a:lnTo>
                  <a:lnTo>
                    <a:pt x="1427" y="493"/>
                  </a:lnTo>
                  <a:lnTo>
                    <a:pt x="1427" y="434"/>
                  </a:lnTo>
                  <a:lnTo>
                    <a:pt x="1393" y="386"/>
                  </a:lnTo>
                  <a:lnTo>
                    <a:pt x="1338" y="353"/>
                  </a:lnTo>
                  <a:lnTo>
                    <a:pt x="1276" y="337"/>
                  </a:lnTo>
                  <a:lnTo>
                    <a:pt x="1234" y="343"/>
                  </a:lnTo>
                  <a:lnTo>
                    <a:pt x="1207" y="353"/>
                  </a:lnTo>
                  <a:lnTo>
                    <a:pt x="1255" y="327"/>
                  </a:lnTo>
                  <a:lnTo>
                    <a:pt x="1262" y="289"/>
                  </a:lnTo>
                  <a:lnTo>
                    <a:pt x="1248" y="241"/>
                  </a:lnTo>
                  <a:lnTo>
                    <a:pt x="1200" y="187"/>
                  </a:lnTo>
                  <a:lnTo>
                    <a:pt x="1131" y="133"/>
                  </a:lnTo>
                  <a:lnTo>
                    <a:pt x="1028" y="96"/>
                  </a:lnTo>
                  <a:lnTo>
                    <a:pt x="931" y="74"/>
                  </a:lnTo>
                  <a:lnTo>
                    <a:pt x="856" y="74"/>
                  </a:lnTo>
                  <a:lnTo>
                    <a:pt x="835" y="80"/>
                  </a:lnTo>
                  <a:lnTo>
                    <a:pt x="835" y="63"/>
                  </a:lnTo>
                  <a:lnTo>
                    <a:pt x="779" y="37"/>
                  </a:lnTo>
                  <a:lnTo>
                    <a:pt x="690" y="9"/>
                  </a:lnTo>
                  <a:lnTo>
                    <a:pt x="592" y="0"/>
                  </a:lnTo>
                  <a:lnTo>
                    <a:pt x="503" y="0"/>
                  </a:lnTo>
                  <a:lnTo>
                    <a:pt x="421" y="26"/>
                  </a:lnTo>
                  <a:lnTo>
                    <a:pt x="393" y="63"/>
                  </a:lnTo>
                  <a:lnTo>
                    <a:pt x="407" y="102"/>
                  </a:lnTo>
                  <a:lnTo>
                    <a:pt x="434" y="133"/>
                  </a:lnTo>
                  <a:lnTo>
                    <a:pt x="428" y="139"/>
                  </a:lnTo>
                  <a:lnTo>
                    <a:pt x="365" y="144"/>
                  </a:lnTo>
                  <a:lnTo>
                    <a:pt x="290" y="144"/>
                  </a:lnTo>
                  <a:lnTo>
                    <a:pt x="220" y="165"/>
                  </a:lnTo>
                  <a:lnTo>
                    <a:pt x="179" y="208"/>
                  </a:lnTo>
                  <a:lnTo>
                    <a:pt x="166" y="267"/>
                  </a:lnTo>
                  <a:lnTo>
                    <a:pt x="186" y="337"/>
                  </a:lnTo>
                  <a:lnTo>
                    <a:pt x="220" y="391"/>
                  </a:lnTo>
                  <a:lnTo>
                    <a:pt x="227" y="421"/>
                  </a:lnTo>
                  <a:lnTo>
                    <a:pt x="280" y="436"/>
                  </a:lnTo>
                  <a:lnTo>
                    <a:pt x="225" y="432"/>
                  </a:lnTo>
                  <a:lnTo>
                    <a:pt x="179" y="455"/>
                  </a:lnTo>
                  <a:lnTo>
                    <a:pt x="83" y="472"/>
                  </a:lnTo>
                  <a:lnTo>
                    <a:pt x="21" y="493"/>
                  </a:lnTo>
                  <a:lnTo>
                    <a:pt x="0" y="525"/>
                  </a:lnTo>
                  <a:lnTo>
                    <a:pt x="21" y="579"/>
                  </a:lnTo>
                  <a:lnTo>
                    <a:pt x="90" y="638"/>
                  </a:lnTo>
                  <a:lnTo>
                    <a:pt x="145" y="686"/>
                  </a:lnTo>
                  <a:lnTo>
                    <a:pt x="203" y="691"/>
                  </a:lnTo>
                  <a:lnTo>
                    <a:pt x="138" y="699"/>
                  </a:lnTo>
                  <a:lnTo>
                    <a:pt x="103" y="739"/>
                  </a:lnTo>
                  <a:lnTo>
                    <a:pt x="42" y="761"/>
                  </a:lnTo>
                  <a:lnTo>
                    <a:pt x="34" y="793"/>
                  </a:lnTo>
                  <a:lnTo>
                    <a:pt x="83" y="825"/>
                  </a:lnTo>
                  <a:lnTo>
                    <a:pt x="186" y="841"/>
                  </a:lnTo>
                  <a:lnTo>
                    <a:pt x="297" y="852"/>
                  </a:lnTo>
                  <a:lnTo>
                    <a:pt x="359" y="841"/>
                  </a:lnTo>
                  <a:lnTo>
                    <a:pt x="365" y="836"/>
                  </a:lnTo>
                  <a:lnTo>
                    <a:pt x="365" y="825"/>
                  </a:lnTo>
                  <a:lnTo>
                    <a:pt x="359" y="819"/>
                  </a:lnTo>
                  <a:lnTo>
                    <a:pt x="1055" y="767"/>
                  </a:lnTo>
                  <a:close/>
                </a:path>
              </a:pathLst>
            </a:custGeom>
            <a:solidFill>
              <a:srgbClr val="00C000"/>
            </a:solidFill>
            <a:ln w="0">
              <a:solidFill>
                <a:srgbClr val="00C000"/>
              </a:solidFill>
              <a:round/>
              <a:headEnd/>
              <a:tailEnd/>
            </a:ln>
          </p:spPr>
          <p:txBody>
            <a:bodyPr/>
            <a:lstStyle/>
            <a:p>
              <a:endParaRPr lang="en-US"/>
            </a:p>
          </p:txBody>
        </p:sp>
        <p:sp>
          <p:nvSpPr>
            <p:cNvPr id="29364" name="Freeform 96"/>
            <p:cNvSpPr>
              <a:spLocks/>
            </p:cNvSpPr>
            <p:nvPr/>
          </p:nvSpPr>
          <p:spPr bwMode="auto">
            <a:xfrm>
              <a:off x="2891" y="1861"/>
              <a:ext cx="359" cy="324"/>
            </a:xfrm>
            <a:custGeom>
              <a:avLst/>
              <a:gdLst>
                <a:gd name="T0" fmla="*/ 8 w 1079"/>
                <a:gd name="T1" fmla="*/ 7 h 973"/>
                <a:gd name="T2" fmla="*/ 8 w 1079"/>
                <a:gd name="T3" fmla="*/ 8 h 973"/>
                <a:gd name="T4" fmla="*/ 8 w 1079"/>
                <a:gd name="T5" fmla="*/ 10 h 973"/>
                <a:gd name="T6" fmla="*/ 9 w 1079"/>
                <a:gd name="T7" fmla="*/ 11 h 973"/>
                <a:gd name="T8" fmla="*/ 12 w 1079"/>
                <a:gd name="T9" fmla="*/ 12 h 973"/>
                <a:gd name="T10" fmla="*/ 2 w 1079"/>
                <a:gd name="T11" fmla="*/ 12 h 973"/>
                <a:gd name="T12" fmla="*/ 4 w 1079"/>
                <a:gd name="T13" fmla="*/ 12 h 973"/>
                <a:gd name="T14" fmla="*/ 5 w 1079"/>
                <a:gd name="T15" fmla="*/ 10 h 973"/>
                <a:gd name="T16" fmla="*/ 5 w 1079"/>
                <a:gd name="T17" fmla="*/ 7 h 973"/>
                <a:gd name="T18" fmla="*/ 3 w 1079"/>
                <a:gd name="T19" fmla="*/ 5 h 973"/>
                <a:gd name="T20" fmla="*/ 1 w 1079"/>
                <a:gd name="T21" fmla="*/ 4 h 973"/>
                <a:gd name="T22" fmla="*/ 1 w 1079"/>
                <a:gd name="T23" fmla="*/ 4 h 973"/>
                <a:gd name="T24" fmla="*/ 3 w 1079"/>
                <a:gd name="T25" fmla="*/ 5 h 973"/>
                <a:gd name="T26" fmla="*/ 5 w 1079"/>
                <a:gd name="T27" fmla="*/ 5 h 973"/>
                <a:gd name="T28" fmla="*/ 6 w 1079"/>
                <a:gd name="T29" fmla="*/ 5 h 973"/>
                <a:gd name="T30" fmla="*/ 4 w 1079"/>
                <a:gd name="T31" fmla="*/ 3 h 973"/>
                <a:gd name="T32" fmla="*/ 3 w 1079"/>
                <a:gd name="T33" fmla="*/ 2 h 973"/>
                <a:gd name="T34" fmla="*/ 5 w 1079"/>
                <a:gd name="T35" fmla="*/ 3 h 973"/>
                <a:gd name="T36" fmla="*/ 7 w 1079"/>
                <a:gd name="T37" fmla="*/ 5 h 973"/>
                <a:gd name="T38" fmla="*/ 7 w 1079"/>
                <a:gd name="T39" fmla="*/ 2 h 973"/>
                <a:gd name="T40" fmla="*/ 7 w 1079"/>
                <a:gd name="T41" fmla="*/ 1 h 973"/>
                <a:gd name="T42" fmla="*/ 8 w 1079"/>
                <a:gd name="T43" fmla="*/ 0 h 973"/>
                <a:gd name="T44" fmla="*/ 8 w 1079"/>
                <a:gd name="T45" fmla="*/ 2 h 973"/>
                <a:gd name="T46" fmla="*/ 9 w 1079"/>
                <a:gd name="T47" fmla="*/ 2 h 973"/>
                <a:gd name="T48" fmla="*/ 12 w 1079"/>
                <a:gd name="T49" fmla="*/ 2 h 973"/>
                <a:gd name="T50" fmla="*/ 11 w 1079"/>
                <a:gd name="T51" fmla="*/ 3 h 973"/>
                <a:gd name="T52" fmla="*/ 8 w 1079"/>
                <a:gd name="T53" fmla="*/ 4 h 973"/>
                <a:gd name="T54" fmla="*/ 8 w 1079"/>
                <a:gd name="T55" fmla="*/ 5 h 973"/>
                <a:gd name="T56" fmla="*/ 8 w 1079"/>
                <a:gd name="T57" fmla="*/ 5 h 973"/>
                <a:gd name="T58" fmla="*/ 11 w 1079"/>
                <a:gd name="T59" fmla="*/ 5 h 973"/>
                <a:gd name="T60" fmla="*/ 12 w 1079"/>
                <a:gd name="T61" fmla="*/ 5 h 973"/>
                <a:gd name="T62" fmla="*/ 13 w 1079"/>
                <a:gd name="T63" fmla="*/ 5 h 973"/>
                <a:gd name="T64" fmla="*/ 11 w 1079"/>
                <a:gd name="T65" fmla="*/ 5 h 973"/>
                <a:gd name="T66" fmla="*/ 9 w 1079"/>
                <a:gd name="T67" fmla="*/ 6 h 9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79"/>
                <a:gd name="T103" fmla="*/ 0 h 973"/>
                <a:gd name="T104" fmla="*/ 1079 w 1079"/>
                <a:gd name="T105" fmla="*/ 973 h 9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79" h="973">
                  <a:moveTo>
                    <a:pt x="649" y="498"/>
                  </a:moveTo>
                  <a:lnTo>
                    <a:pt x="625" y="552"/>
                  </a:lnTo>
                  <a:lnTo>
                    <a:pt x="639" y="586"/>
                  </a:lnTo>
                  <a:lnTo>
                    <a:pt x="645" y="640"/>
                  </a:lnTo>
                  <a:lnTo>
                    <a:pt x="645" y="764"/>
                  </a:lnTo>
                  <a:lnTo>
                    <a:pt x="655" y="838"/>
                  </a:lnTo>
                  <a:lnTo>
                    <a:pt x="673" y="864"/>
                  </a:lnTo>
                  <a:lnTo>
                    <a:pt x="718" y="906"/>
                  </a:lnTo>
                  <a:lnTo>
                    <a:pt x="807" y="938"/>
                  </a:lnTo>
                  <a:lnTo>
                    <a:pt x="959" y="973"/>
                  </a:lnTo>
                  <a:lnTo>
                    <a:pt x="114" y="973"/>
                  </a:lnTo>
                  <a:lnTo>
                    <a:pt x="190" y="946"/>
                  </a:lnTo>
                  <a:lnTo>
                    <a:pt x="238" y="938"/>
                  </a:lnTo>
                  <a:lnTo>
                    <a:pt x="301" y="944"/>
                  </a:lnTo>
                  <a:lnTo>
                    <a:pt x="353" y="909"/>
                  </a:lnTo>
                  <a:lnTo>
                    <a:pt x="393" y="845"/>
                  </a:lnTo>
                  <a:lnTo>
                    <a:pt x="424" y="675"/>
                  </a:lnTo>
                  <a:lnTo>
                    <a:pt x="432" y="554"/>
                  </a:lnTo>
                  <a:lnTo>
                    <a:pt x="459" y="498"/>
                  </a:lnTo>
                  <a:lnTo>
                    <a:pt x="210" y="410"/>
                  </a:lnTo>
                  <a:lnTo>
                    <a:pt x="141" y="394"/>
                  </a:lnTo>
                  <a:lnTo>
                    <a:pt x="59" y="348"/>
                  </a:lnTo>
                  <a:lnTo>
                    <a:pt x="0" y="319"/>
                  </a:lnTo>
                  <a:lnTo>
                    <a:pt x="72" y="318"/>
                  </a:lnTo>
                  <a:lnTo>
                    <a:pt x="163" y="361"/>
                  </a:lnTo>
                  <a:lnTo>
                    <a:pt x="231" y="388"/>
                  </a:lnTo>
                  <a:lnTo>
                    <a:pt x="321" y="415"/>
                  </a:lnTo>
                  <a:lnTo>
                    <a:pt x="377" y="426"/>
                  </a:lnTo>
                  <a:lnTo>
                    <a:pt x="477" y="448"/>
                  </a:lnTo>
                  <a:lnTo>
                    <a:pt x="514" y="426"/>
                  </a:lnTo>
                  <a:lnTo>
                    <a:pt x="438" y="391"/>
                  </a:lnTo>
                  <a:lnTo>
                    <a:pt x="327" y="266"/>
                  </a:lnTo>
                  <a:lnTo>
                    <a:pt x="283" y="222"/>
                  </a:lnTo>
                  <a:lnTo>
                    <a:pt x="231" y="151"/>
                  </a:lnTo>
                  <a:lnTo>
                    <a:pt x="224" y="88"/>
                  </a:lnTo>
                  <a:lnTo>
                    <a:pt x="390" y="266"/>
                  </a:lnTo>
                  <a:lnTo>
                    <a:pt x="424" y="303"/>
                  </a:lnTo>
                  <a:lnTo>
                    <a:pt x="562" y="378"/>
                  </a:lnTo>
                  <a:lnTo>
                    <a:pt x="573" y="259"/>
                  </a:lnTo>
                  <a:lnTo>
                    <a:pt x="584" y="201"/>
                  </a:lnTo>
                  <a:lnTo>
                    <a:pt x="596" y="162"/>
                  </a:lnTo>
                  <a:lnTo>
                    <a:pt x="604" y="71"/>
                  </a:lnTo>
                  <a:lnTo>
                    <a:pt x="610" y="34"/>
                  </a:lnTo>
                  <a:lnTo>
                    <a:pt x="642" y="0"/>
                  </a:lnTo>
                  <a:lnTo>
                    <a:pt x="652" y="104"/>
                  </a:lnTo>
                  <a:lnTo>
                    <a:pt x="659" y="168"/>
                  </a:lnTo>
                  <a:lnTo>
                    <a:pt x="639" y="228"/>
                  </a:lnTo>
                  <a:lnTo>
                    <a:pt x="724" y="184"/>
                  </a:lnTo>
                  <a:lnTo>
                    <a:pt x="869" y="179"/>
                  </a:lnTo>
                  <a:lnTo>
                    <a:pt x="938" y="139"/>
                  </a:lnTo>
                  <a:lnTo>
                    <a:pt x="942" y="179"/>
                  </a:lnTo>
                  <a:lnTo>
                    <a:pt x="869" y="214"/>
                  </a:lnTo>
                  <a:lnTo>
                    <a:pt x="745" y="216"/>
                  </a:lnTo>
                  <a:lnTo>
                    <a:pt x="652" y="292"/>
                  </a:lnTo>
                  <a:lnTo>
                    <a:pt x="645" y="388"/>
                  </a:lnTo>
                  <a:lnTo>
                    <a:pt x="652" y="410"/>
                  </a:lnTo>
                  <a:lnTo>
                    <a:pt x="673" y="420"/>
                  </a:lnTo>
                  <a:lnTo>
                    <a:pt x="762" y="431"/>
                  </a:lnTo>
                  <a:lnTo>
                    <a:pt x="859" y="420"/>
                  </a:lnTo>
                  <a:lnTo>
                    <a:pt x="942" y="410"/>
                  </a:lnTo>
                  <a:lnTo>
                    <a:pt x="998" y="404"/>
                  </a:lnTo>
                  <a:lnTo>
                    <a:pt x="1066" y="399"/>
                  </a:lnTo>
                  <a:lnTo>
                    <a:pt x="1079" y="420"/>
                  </a:lnTo>
                  <a:lnTo>
                    <a:pt x="1003" y="426"/>
                  </a:lnTo>
                  <a:lnTo>
                    <a:pt x="908" y="441"/>
                  </a:lnTo>
                  <a:lnTo>
                    <a:pt x="810" y="458"/>
                  </a:lnTo>
                  <a:lnTo>
                    <a:pt x="713" y="474"/>
                  </a:lnTo>
                  <a:lnTo>
                    <a:pt x="649" y="498"/>
                  </a:lnTo>
                  <a:close/>
                </a:path>
              </a:pathLst>
            </a:custGeom>
            <a:solidFill>
              <a:srgbClr val="008080"/>
            </a:solidFill>
            <a:ln w="0">
              <a:solidFill>
                <a:srgbClr val="800000"/>
              </a:solidFill>
              <a:round/>
              <a:headEnd/>
              <a:tailEnd/>
            </a:ln>
          </p:spPr>
          <p:txBody>
            <a:bodyPr/>
            <a:lstStyle/>
            <a:p>
              <a:endParaRPr lang="en-US"/>
            </a:p>
          </p:txBody>
        </p:sp>
        <p:sp>
          <p:nvSpPr>
            <p:cNvPr id="29365" name="Freeform 97"/>
            <p:cNvSpPr>
              <a:spLocks/>
            </p:cNvSpPr>
            <p:nvPr/>
          </p:nvSpPr>
          <p:spPr bwMode="auto">
            <a:xfrm>
              <a:off x="495" y="1989"/>
              <a:ext cx="1761" cy="2242"/>
            </a:xfrm>
            <a:custGeom>
              <a:avLst/>
              <a:gdLst>
                <a:gd name="T0" fmla="*/ 0 w 5284"/>
                <a:gd name="T1" fmla="*/ 15 h 6728"/>
                <a:gd name="T2" fmla="*/ 0 w 5284"/>
                <a:gd name="T3" fmla="*/ 14 h 6728"/>
                <a:gd name="T4" fmla="*/ 2 w 5284"/>
                <a:gd name="T5" fmla="*/ 13 h 6728"/>
                <a:gd name="T6" fmla="*/ 4 w 5284"/>
                <a:gd name="T7" fmla="*/ 10 h 6728"/>
                <a:gd name="T8" fmla="*/ 6 w 5284"/>
                <a:gd name="T9" fmla="*/ 9 h 6728"/>
                <a:gd name="T10" fmla="*/ 7 w 5284"/>
                <a:gd name="T11" fmla="*/ 8 h 6728"/>
                <a:gd name="T12" fmla="*/ 9 w 5284"/>
                <a:gd name="T13" fmla="*/ 7 h 6728"/>
                <a:gd name="T14" fmla="*/ 11 w 5284"/>
                <a:gd name="T15" fmla="*/ 6 h 6728"/>
                <a:gd name="T16" fmla="*/ 12 w 5284"/>
                <a:gd name="T17" fmla="*/ 5 h 6728"/>
                <a:gd name="T18" fmla="*/ 14 w 5284"/>
                <a:gd name="T19" fmla="*/ 4 h 6728"/>
                <a:gd name="T20" fmla="*/ 19 w 5284"/>
                <a:gd name="T21" fmla="*/ 3 h 6728"/>
                <a:gd name="T22" fmla="*/ 21 w 5284"/>
                <a:gd name="T23" fmla="*/ 2 h 6728"/>
                <a:gd name="T24" fmla="*/ 24 w 5284"/>
                <a:gd name="T25" fmla="*/ 1 h 6728"/>
                <a:gd name="T26" fmla="*/ 29 w 5284"/>
                <a:gd name="T27" fmla="*/ 1 h 6728"/>
                <a:gd name="T28" fmla="*/ 32 w 5284"/>
                <a:gd name="T29" fmla="*/ 0 h 6728"/>
                <a:gd name="T30" fmla="*/ 34 w 5284"/>
                <a:gd name="T31" fmla="*/ 1 h 6728"/>
                <a:gd name="T32" fmla="*/ 36 w 5284"/>
                <a:gd name="T33" fmla="*/ 1 h 6728"/>
                <a:gd name="T34" fmla="*/ 39 w 5284"/>
                <a:gd name="T35" fmla="*/ 1 h 6728"/>
                <a:gd name="T36" fmla="*/ 42 w 5284"/>
                <a:gd name="T37" fmla="*/ 1 h 6728"/>
                <a:gd name="T38" fmla="*/ 44 w 5284"/>
                <a:gd name="T39" fmla="*/ 1 h 6728"/>
                <a:gd name="T40" fmla="*/ 47 w 5284"/>
                <a:gd name="T41" fmla="*/ 0 h 6728"/>
                <a:gd name="T42" fmla="*/ 48 w 5284"/>
                <a:gd name="T43" fmla="*/ 0 h 6728"/>
                <a:gd name="T44" fmla="*/ 49 w 5284"/>
                <a:gd name="T45" fmla="*/ 0 h 6728"/>
                <a:gd name="T46" fmla="*/ 51 w 5284"/>
                <a:gd name="T47" fmla="*/ 0 h 6728"/>
                <a:gd name="T48" fmla="*/ 54 w 5284"/>
                <a:gd name="T49" fmla="*/ 1 h 6728"/>
                <a:gd name="T50" fmla="*/ 55 w 5284"/>
                <a:gd name="T51" fmla="*/ 1 h 6728"/>
                <a:gd name="T52" fmla="*/ 56 w 5284"/>
                <a:gd name="T53" fmla="*/ 2 h 6728"/>
                <a:gd name="T54" fmla="*/ 58 w 5284"/>
                <a:gd name="T55" fmla="*/ 3 h 6728"/>
                <a:gd name="T56" fmla="*/ 59 w 5284"/>
                <a:gd name="T57" fmla="*/ 4 h 6728"/>
                <a:gd name="T58" fmla="*/ 61 w 5284"/>
                <a:gd name="T59" fmla="*/ 4 h 6728"/>
                <a:gd name="T60" fmla="*/ 62 w 5284"/>
                <a:gd name="T61" fmla="*/ 6 h 6728"/>
                <a:gd name="T62" fmla="*/ 63 w 5284"/>
                <a:gd name="T63" fmla="*/ 7 h 6728"/>
                <a:gd name="T64" fmla="*/ 64 w 5284"/>
                <a:gd name="T65" fmla="*/ 9 h 6728"/>
                <a:gd name="T66" fmla="*/ 64 w 5284"/>
                <a:gd name="T67" fmla="*/ 10 h 6728"/>
                <a:gd name="T68" fmla="*/ 64 w 5284"/>
                <a:gd name="T69" fmla="*/ 12 h 6728"/>
                <a:gd name="T70" fmla="*/ 65 w 5284"/>
                <a:gd name="T71" fmla="*/ 14 h 6728"/>
                <a:gd name="T72" fmla="*/ 65 w 5284"/>
                <a:gd name="T73" fmla="*/ 15 h 6728"/>
                <a:gd name="T74" fmla="*/ 65 w 5284"/>
                <a:gd name="T75" fmla="*/ 17 h 6728"/>
                <a:gd name="T76" fmla="*/ 64 w 5284"/>
                <a:gd name="T77" fmla="*/ 19 h 6728"/>
                <a:gd name="T78" fmla="*/ 64 w 5284"/>
                <a:gd name="T79" fmla="*/ 20 h 6728"/>
                <a:gd name="T80" fmla="*/ 63 w 5284"/>
                <a:gd name="T81" fmla="*/ 21 h 6728"/>
                <a:gd name="T82" fmla="*/ 62 w 5284"/>
                <a:gd name="T83" fmla="*/ 22 h 6728"/>
                <a:gd name="T84" fmla="*/ 61 w 5284"/>
                <a:gd name="T85" fmla="*/ 22 h 6728"/>
                <a:gd name="T86" fmla="*/ 60 w 5284"/>
                <a:gd name="T87" fmla="*/ 24 h 6728"/>
                <a:gd name="T88" fmla="*/ 58 w 5284"/>
                <a:gd name="T89" fmla="*/ 24 h 6728"/>
                <a:gd name="T90" fmla="*/ 57 w 5284"/>
                <a:gd name="T91" fmla="*/ 26 h 6728"/>
                <a:gd name="T92" fmla="*/ 55 w 5284"/>
                <a:gd name="T93" fmla="*/ 29 h 6728"/>
                <a:gd name="T94" fmla="*/ 53 w 5284"/>
                <a:gd name="T95" fmla="*/ 31 h 6728"/>
                <a:gd name="T96" fmla="*/ 52 w 5284"/>
                <a:gd name="T97" fmla="*/ 33 h 6728"/>
                <a:gd name="T98" fmla="*/ 50 w 5284"/>
                <a:gd name="T99" fmla="*/ 37 h 6728"/>
                <a:gd name="T100" fmla="*/ 49 w 5284"/>
                <a:gd name="T101" fmla="*/ 40 h 6728"/>
                <a:gd name="T102" fmla="*/ 48 w 5284"/>
                <a:gd name="T103" fmla="*/ 42 h 6728"/>
                <a:gd name="T104" fmla="*/ 47 w 5284"/>
                <a:gd name="T105" fmla="*/ 44 h 6728"/>
                <a:gd name="T106" fmla="*/ 46 w 5284"/>
                <a:gd name="T107" fmla="*/ 47 h 6728"/>
                <a:gd name="T108" fmla="*/ 45 w 5284"/>
                <a:gd name="T109" fmla="*/ 53 h 6728"/>
                <a:gd name="T110" fmla="*/ 44 w 5284"/>
                <a:gd name="T111" fmla="*/ 56 h 6728"/>
                <a:gd name="T112" fmla="*/ 44 w 5284"/>
                <a:gd name="T113" fmla="*/ 60 h 6728"/>
                <a:gd name="T114" fmla="*/ 44 w 5284"/>
                <a:gd name="T115" fmla="*/ 62 h 6728"/>
                <a:gd name="T116" fmla="*/ 43 w 5284"/>
                <a:gd name="T117" fmla="*/ 65 h 6728"/>
                <a:gd name="T118" fmla="*/ 40 w 5284"/>
                <a:gd name="T119" fmla="*/ 78 h 6728"/>
                <a:gd name="T120" fmla="*/ 39 w 5284"/>
                <a:gd name="T121" fmla="*/ 83 h 67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84"/>
                <a:gd name="T184" fmla="*/ 0 h 6728"/>
                <a:gd name="T185" fmla="*/ 5284 w 5284"/>
                <a:gd name="T186" fmla="*/ 6728 h 67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84" h="6728">
                  <a:moveTo>
                    <a:pt x="0" y="1223"/>
                  </a:moveTo>
                  <a:lnTo>
                    <a:pt x="40" y="1169"/>
                  </a:lnTo>
                  <a:lnTo>
                    <a:pt x="154" y="1031"/>
                  </a:lnTo>
                  <a:lnTo>
                    <a:pt x="336" y="844"/>
                  </a:lnTo>
                  <a:lnTo>
                    <a:pt x="450" y="743"/>
                  </a:lnTo>
                  <a:lnTo>
                    <a:pt x="580" y="643"/>
                  </a:lnTo>
                  <a:lnTo>
                    <a:pt x="744" y="528"/>
                  </a:lnTo>
                  <a:lnTo>
                    <a:pt x="852" y="467"/>
                  </a:lnTo>
                  <a:lnTo>
                    <a:pt x="968" y="422"/>
                  </a:lnTo>
                  <a:lnTo>
                    <a:pt x="1159" y="353"/>
                  </a:lnTo>
                  <a:lnTo>
                    <a:pt x="1508" y="223"/>
                  </a:lnTo>
                  <a:lnTo>
                    <a:pt x="1725" y="153"/>
                  </a:lnTo>
                  <a:lnTo>
                    <a:pt x="1949" y="110"/>
                  </a:lnTo>
                  <a:lnTo>
                    <a:pt x="2317" y="64"/>
                  </a:lnTo>
                  <a:lnTo>
                    <a:pt x="2584" y="39"/>
                  </a:lnTo>
                  <a:lnTo>
                    <a:pt x="2749" y="42"/>
                  </a:lnTo>
                  <a:lnTo>
                    <a:pt x="2913" y="55"/>
                  </a:lnTo>
                  <a:lnTo>
                    <a:pt x="3186" y="64"/>
                  </a:lnTo>
                  <a:lnTo>
                    <a:pt x="3395" y="57"/>
                  </a:lnTo>
                  <a:lnTo>
                    <a:pt x="3552" y="43"/>
                  </a:lnTo>
                  <a:lnTo>
                    <a:pt x="3778" y="10"/>
                  </a:lnTo>
                  <a:lnTo>
                    <a:pt x="3881" y="0"/>
                  </a:lnTo>
                  <a:lnTo>
                    <a:pt x="3998" y="3"/>
                  </a:lnTo>
                  <a:lnTo>
                    <a:pt x="4147" y="22"/>
                  </a:lnTo>
                  <a:lnTo>
                    <a:pt x="4346" y="64"/>
                  </a:lnTo>
                  <a:lnTo>
                    <a:pt x="4461" y="96"/>
                  </a:lnTo>
                  <a:lnTo>
                    <a:pt x="4555" y="131"/>
                  </a:lnTo>
                  <a:lnTo>
                    <a:pt x="4701" y="209"/>
                  </a:lnTo>
                  <a:lnTo>
                    <a:pt x="4814" y="285"/>
                  </a:lnTo>
                  <a:lnTo>
                    <a:pt x="4925" y="353"/>
                  </a:lnTo>
                  <a:lnTo>
                    <a:pt x="4992" y="463"/>
                  </a:lnTo>
                  <a:lnTo>
                    <a:pt x="5069" y="576"/>
                  </a:lnTo>
                  <a:lnTo>
                    <a:pt x="5147" y="722"/>
                  </a:lnTo>
                  <a:lnTo>
                    <a:pt x="5182" y="817"/>
                  </a:lnTo>
                  <a:lnTo>
                    <a:pt x="5215" y="933"/>
                  </a:lnTo>
                  <a:lnTo>
                    <a:pt x="5260" y="1113"/>
                  </a:lnTo>
                  <a:lnTo>
                    <a:pt x="5284" y="1234"/>
                  </a:lnTo>
                  <a:lnTo>
                    <a:pt x="5272" y="1349"/>
                  </a:lnTo>
                  <a:lnTo>
                    <a:pt x="5215" y="1512"/>
                  </a:lnTo>
                  <a:lnTo>
                    <a:pt x="5156" y="1634"/>
                  </a:lnTo>
                  <a:lnTo>
                    <a:pt x="5096" y="1717"/>
                  </a:lnTo>
                  <a:lnTo>
                    <a:pt x="5036" y="1774"/>
                  </a:lnTo>
                  <a:lnTo>
                    <a:pt x="4971" y="1816"/>
                  </a:lnTo>
                  <a:lnTo>
                    <a:pt x="4823" y="1909"/>
                  </a:lnTo>
                  <a:lnTo>
                    <a:pt x="4735" y="1982"/>
                  </a:lnTo>
                  <a:lnTo>
                    <a:pt x="4635" y="2092"/>
                  </a:lnTo>
                  <a:lnTo>
                    <a:pt x="4426" y="2343"/>
                  </a:lnTo>
                  <a:lnTo>
                    <a:pt x="4303" y="2501"/>
                  </a:lnTo>
                  <a:lnTo>
                    <a:pt x="4201" y="2671"/>
                  </a:lnTo>
                  <a:lnTo>
                    <a:pt x="4056" y="2962"/>
                  </a:lnTo>
                  <a:lnTo>
                    <a:pt x="3936" y="3219"/>
                  </a:lnTo>
                  <a:lnTo>
                    <a:pt x="3876" y="3382"/>
                  </a:lnTo>
                  <a:lnTo>
                    <a:pt x="3835" y="3553"/>
                  </a:lnTo>
                  <a:lnTo>
                    <a:pt x="3767" y="3831"/>
                  </a:lnTo>
                  <a:lnTo>
                    <a:pt x="3655" y="4277"/>
                  </a:lnTo>
                  <a:lnTo>
                    <a:pt x="3602" y="4550"/>
                  </a:lnTo>
                  <a:lnTo>
                    <a:pt x="3559" y="4826"/>
                  </a:lnTo>
                  <a:lnTo>
                    <a:pt x="3525" y="5020"/>
                  </a:lnTo>
                  <a:lnTo>
                    <a:pt x="3476" y="5280"/>
                  </a:lnTo>
                  <a:lnTo>
                    <a:pt x="3270" y="6303"/>
                  </a:lnTo>
                  <a:lnTo>
                    <a:pt x="3186" y="6728"/>
                  </a:lnTo>
                </a:path>
              </a:pathLst>
            </a:custGeom>
            <a:noFill/>
            <a:ln w="44450">
              <a:solidFill>
                <a:srgbClr val="000000"/>
              </a:solidFill>
              <a:round/>
              <a:headEnd/>
              <a:tailEnd/>
            </a:ln>
          </p:spPr>
          <p:txBody>
            <a:bodyPr/>
            <a:lstStyle/>
            <a:p>
              <a:endParaRPr lang="en-US"/>
            </a:p>
          </p:txBody>
        </p:sp>
        <p:sp>
          <p:nvSpPr>
            <p:cNvPr id="29366" name="Freeform 98"/>
            <p:cNvSpPr>
              <a:spLocks/>
            </p:cNvSpPr>
            <p:nvPr/>
          </p:nvSpPr>
          <p:spPr bwMode="auto">
            <a:xfrm>
              <a:off x="2136" y="2106"/>
              <a:ext cx="3187" cy="773"/>
            </a:xfrm>
            <a:custGeom>
              <a:avLst/>
              <a:gdLst>
                <a:gd name="T0" fmla="*/ 0 w 9559"/>
                <a:gd name="T1" fmla="*/ 0 h 2318"/>
                <a:gd name="T2" fmla="*/ 2 w 9559"/>
                <a:gd name="T3" fmla="*/ 1 h 2318"/>
                <a:gd name="T4" fmla="*/ 4 w 9559"/>
                <a:gd name="T5" fmla="*/ 2 h 2318"/>
                <a:gd name="T6" fmla="*/ 7 w 9559"/>
                <a:gd name="T7" fmla="*/ 4 h 2318"/>
                <a:gd name="T8" fmla="*/ 10 w 9559"/>
                <a:gd name="T9" fmla="*/ 5 h 2318"/>
                <a:gd name="T10" fmla="*/ 12 w 9559"/>
                <a:gd name="T11" fmla="*/ 6 h 2318"/>
                <a:gd name="T12" fmla="*/ 14 w 9559"/>
                <a:gd name="T13" fmla="*/ 7 h 2318"/>
                <a:gd name="T14" fmla="*/ 18 w 9559"/>
                <a:gd name="T15" fmla="*/ 7 h 2318"/>
                <a:gd name="T16" fmla="*/ 22 w 9559"/>
                <a:gd name="T17" fmla="*/ 8 h 2318"/>
                <a:gd name="T18" fmla="*/ 26 w 9559"/>
                <a:gd name="T19" fmla="*/ 8 h 2318"/>
                <a:gd name="T20" fmla="*/ 28 w 9559"/>
                <a:gd name="T21" fmla="*/ 9 h 2318"/>
                <a:gd name="T22" fmla="*/ 30 w 9559"/>
                <a:gd name="T23" fmla="*/ 9 h 2318"/>
                <a:gd name="T24" fmla="*/ 33 w 9559"/>
                <a:gd name="T25" fmla="*/ 8 h 2318"/>
                <a:gd name="T26" fmla="*/ 35 w 9559"/>
                <a:gd name="T27" fmla="*/ 8 h 2318"/>
                <a:gd name="T28" fmla="*/ 38 w 9559"/>
                <a:gd name="T29" fmla="*/ 8 h 2318"/>
                <a:gd name="T30" fmla="*/ 43 w 9559"/>
                <a:gd name="T31" fmla="*/ 7 h 2318"/>
                <a:gd name="T32" fmla="*/ 46 w 9559"/>
                <a:gd name="T33" fmla="*/ 7 h 2318"/>
                <a:gd name="T34" fmla="*/ 47 w 9559"/>
                <a:gd name="T35" fmla="*/ 6 h 2318"/>
                <a:gd name="T36" fmla="*/ 49 w 9559"/>
                <a:gd name="T37" fmla="*/ 6 h 2318"/>
                <a:gd name="T38" fmla="*/ 50 w 9559"/>
                <a:gd name="T39" fmla="*/ 5 h 2318"/>
                <a:gd name="T40" fmla="*/ 51 w 9559"/>
                <a:gd name="T41" fmla="*/ 5 h 2318"/>
                <a:gd name="T42" fmla="*/ 53 w 9559"/>
                <a:gd name="T43" fmla="*/ 4 h 2318"/>
                <a:gd name="T44" fmla="*/ 55 w 9559"/>
                <a:gd name="T45" fmla="*/ 4 h 2318"/>
                <a:gd name="T46" fmla="*/ 57 w 9559"/>
                <a:gd name="T47" fmla="*/ 4 h 2318"/>
                <a:gd name="T48" fmla="*/ 60 w 9559"/>
                <a:gd name="T49" fmla="*/ 3 h 2318"/>
                <a:gd name="T50" fmla="*/ 62 w 9559"/>
                <a:gd name="T51" fmla="*/ 3 h 2318"/>
                <a:gd name="T52" fmla="*/ 64 w 9559"/>
                <a:gd name="T53" fmla="*/ 3 h 2318"/>
                <a:gd name="T54" fmla="*/ 67 w 9559"/>
                <a:gd name="T55" fmla="*/ 3 h 2318"/>
                <a:gd name="T56" fmla="*/ 69 w 9559"/>
                <a:gd name="T57" fmla="*/ 4 h 2318"/>
                <a:gd name="T58" fmla="*/ 72 w 9559"/>
                <a:gd name="T59" fmla="*/ 4 h 2318"/>
                <a:gd name="T60" fmla="*/ 75 w 9559"/>
                <a:gd name="T61" fmla="*/ 3 h 2318"/>
                <a:gd name="T62" fmla="*/ 77 w 9559"/>
                <a:gd name="T63" fmla="*/ 3 h 2318"/>
                <a:gd name="T64" fmla="*/ 79 w 9559"/>
                <a:gd name="T65" fmla="*/ 3 h 2318"/>
                <a:gd name="T66" fmla="*/ 82 w 9559"/>
                <a:gd name="T67" fmla="*/ 4 h 2318"/>
                <a:gd name="T68" fmla="*/ 87 w 9559"/>
                <a:gd name="T69" fmla="*/ 4 h 2318"/>
                <a:gd name="T70" fmla="*/ 90 w 9559"/>
                <a:gd name="T71" fmla="*/ 5 h 2318"/>
                <a:gd name="T72" fmla="*/ 92 w 9559"/>
                <a:gd name="T73" fmla="*/ 5 h 2318"/>
                <a:gd name="T74" fmla="*/ 97 w 9559"/>
                <a:gd name="T75" fmla="*/ 7 h 2318"/>
                <a:gd name="T76" fmla="*/ 100 w 9559"/>
                <a:gd name="T77" fmla="*/ 9 h 2318"/>
                <a:gd name="T78" fmla="*/ 102 w 9559"/>
                <a:gd name="T79" fmla="*/ 10 h 2318"/>
                <a:gd name="T80" fmla="*/ 104 w 9559"/>
                <a:gd name="T81" fmla="*/ 12 h 2318"/>
                <a:gd name="T82" fmla="*/ 107 w 9559"/>
                <a:gd name="T83" fmla="*/ 14 h 2318"/>
                <a:gd name="T84" fmla="*/ 110 w 9559"/>
                <a:gd name="T85" fmla="*/ 17 h 2318"/>
                <a:gd name="T86" fmla="*/ 112 w 9559"/>
                <a:gd name="T87" fmla="*/ 19 h 2318"/>
                <a:gd name="T88" fmla="*/ 114 w 9559"/>
                <a:gd name="T89" fmla="*/ 22 h 2318"/>
                <a:gd name="T90" fmla="*/ 115 w 9559"/>
                <a:gd name="T91" fmla="*/ 24 h 2318"/>
                <a:gd name="T92" fmla="*/ 117 w 9559"/>
                <a:gd name="T93" fmla="*/ 26 h 2318"/>
                <a:gd name="T94" fmla="*/ 117 w 9559"/>
                <a:gd name="T95" fmla="*/ 27 h 2318"/>
                <a:gd name="T96" fmla="*/ 118 w 9559"/>
                <a:gd name="T97" fmla="*/ 29 h 23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59"/>
                <a:gd name="T148" fmla="*/ 0 h 2318"/>
                <a:gd name="T149" fmla="*/ 9559 w 9559"/>
                <a:gd name="T150" fmla="*/ 2318 h 23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59" h="2318">
                  <a:moveTo>
                    <a:pt x="0" y="0"/>
                  </a:moveTo>
                  <a:lnTo>
                    <a:pt x="166" y="94"/>
                  </a:lnTo>
                  <a:lnTo>
                    <a:pt x="349" y="187"/>
                  </a:lnTo>
                  <a:lnTo>
                    <a:pt x="579" y="290"/>
                  </a:lnTo>
                  <a:lnTo>
                    <a:pt x="842" y="405"/>
                  </a:lnTo>
                  <a:lnTo>
                    <a:pt x="1004" y="478"/>
                  </a:lnTo>
                  <a:lnTo>
                    <a:pt x="1170" y="528"/>
                  </a:lnTo>
                  <a:lnTo>
                    <a:pt x="1448" y="580"/>
                  </a:lnTo>
                  <a:lnTo>
                    <a:pt x="1803" y="636"/>
                  </a:lnTo>
                  <a:lnTo>
                    <a:pt x="2070" y="673"/>
                  </a:lnTo>
                  <a:lnTo>
                    <a:pt x="2278" y="693"/>
                  </a:lnTo>
                  <a:lnTo>
                    <a:pt x="2458" y="697"/>
                  </a:lnTo>
                  <a:lnTo>
                    <a:pt x="2636" y="686"/>
                  </a:lnTo>
                  <a:lnTo>
                    <a:pt x="2847" y="662"/>
                  </a:lnTo>
                  <a:lnTo>
                    <a:pt x="3116" y="626"/>
                  </a:lnTo>
                  <a:lnTo>
                    <a:pt x="3476" y="580"/>
                  </a:lnTo>
                  <a:lnTo>
                    <a:pt x="3685" y="547"/>
                  </a:lnTo>
                  <a:lnTo>
                    <a:pt x="3839" y="512"/>
                  </a:lnTo>
                  <a:lnTo>
                    <a:pt x="3956" y="475"/>
                  </a:lnTo>
                  <a:lnTo>
                    <a:pt x="4055" y="435"/>
                  </a:lnTo>
                  <a:lnTo>
                    <a:pt x="4154" y="396"/>
                  </a:lnTo>
                  <a:lnTo>
                    <a:pt x="4270" y="357"/>
                  </a:lnTo>
                  <a:lnTo>
                    <a:pt x="4424" y="322"/>
                  </a:lnTo>
                  <a:lnTo>
                    <a:pt x="4634" y="290"/>
                  </a:lnTo>
                  <a:lnTo>
                    <a:pt x="4838" y="267"/>
                  </a:lnTo>
                  <a:lnTo>
                    <a:pt x="4991" y="257"/>
                  </a:lnTo>
                  <a:lnTo>
                    <a:pt x="5209" y="261"/>
                  </a:lnTo>
                  <a:lnTo>
                    <a:pt x="5430" y="279"/>
                  </a:lnTo>
                  <a:lnTo>
                    <a:pt x="5584" y="287"/>
                  </a:lnTo>
                  <a:lnTo>
                    <a:pt x="5793" y="290"/>
                  </a:lnTo>
                  <a:lnTo>
                    <a:pt x="6064" y="281"/>
                  </a:lnTo>
                  <a:lnTo>
                    <a:pt x="6229" y="268"/>
                  </a:lnTo>
                  <a:lnTo>
                    <a:pt x="6394" y="265"/>
                  </a:lnTo>
                  <a:lnTo>
                    <a:pt x="6663" y="290"/>
                  </a:lnTo>
                  <a:lnTo>
                    <a:pt x="7033" y="332"/>
                  </a:lnTo>
                  <a:lnTo>
                    <a:pt x="7262" y="366"/>
                  </a:lnTo>
                  <a:lnTo>
                    <a:pt x="7480" y="435"/>
                  </a:lnTo>
                  <a:lnTo>
                    <a:pt x="7821" y="580"/>
                  </a:lnTo>
                  <a:lnTo>
                    <a:pt x="8117" y="713"/>
                  </a:lnTo>
                  <a:lnTo>
                    <a:pt x="8295" y="809"/>
                  </a:lnTo>
                  <a:lnTo>
                    <a:pt x="8452" y="936"/>
                  </a:lnTo>
                  <a:lnTo>
                    <a:pt x="8690" y="1159"/>
                  </a:lnTo>
                  <a:lnTo>
                    <a:pt x="8891" y="1364"/>
                  </a:lnTo>
                  <a:lnTo>
                    <a:pt x="9066" y="1568"/>
                  </a:lnTo>
                  <a:lnTo>
                    <a:pt x="9216" y="1763"/>
                  </a:lnTo>
                  <a:lnTo>
                    <a:pt x="9338" y="1941"/>
                  </a:lnTo>
                  <a:lnTo>
                    <a:pt x="9434" y="2093"/>
                  </a:lnTo>
                  <a:lnTo>
                    <a:pt x="9503" y="2213"/>
                  </a:lnTo>
                  <a:lnTo>
                    <a:pt x="9559" y="2318"/>
                  </a:lnTo>
                </a:path>
              </a:pathLst>
            </a:custGeom>
            <a:noFill/>
            <a:ln w="44450">
              <a:solidFill>
                <a:srgbClr val="000000"/>
              </a:solidFill>
              <a:round/>
              <a:headEnd/>
              <a:tailEnd/>
            </a:ln>
          </p:spPr>
          <p:txBody>
            <a:bodyPr/>
            <a:lstStyle/>
            <a:p>
              <a:endParaRPr lang="en-US"/>
            </a:p>
          </p:txBody>
        </p:sp>
        <p:sp>
          <p:nvSpPr>
            <p:cNvPr id="29367" name="Freeform 99"/>
            <p:cNvSpPr>
              <a:spLocks/>
            </p:cNvSpPr>
            <p:nvPr/>
          </p:nvSpPr>
          <p:spPr bwMode="auto">
            <a:xfrm>
              <a:off x="3778" y="754"/>
              <a:ext cx="1545" cy="1449"/>
            </a:xfrm>
            <a:custGeom>
              <a:avLst/>
              <a:gdLst>
                <a:gd name="T0" fmla="*/ 0 w 4635"/>
                <a:gd name="T1" fmla="*/ 54 h 4346"/>
                <a:gd name="T2" fmla="*/ 1 w 4635"/>
                <a:gd name="T3" fmla="*/ 53 h 4346"/>
                <a:gd name="T4" fmla="*/ 2 w 4635"/>
                <a:gd name="T5" fmla="*/ 53 h 4346"/>
                <a:gd name="T6" fmla="*/ 5 w 4635"/>
                <a:gd name="T7" fmla="*/ 52 h 4346"/>
                <a:gd name="T8" fmla="*/ 7 w 4635"/>
                <a:gd name="T9" fmla="*/ 50 h 4346"/>
                <a:gd name="T10" fmla="*/ 10 w 4635"/>
                <a:gd name="T11" fmla="*/ 48 h 4346"/>
                <a:gd name="T12" fmla="*/ 11 w 4635"/>
                <a:gd name="T13" fmla="*/ 47 h 4346"/>
                <a:gd name="T14" fmla="*/ 12 w 4635"/>
                <a:gd name="T15" fmla="*/ 45 h 4346"/>
                <a:gd name="T16" fmla="*/ 14 w 4635"/>
                <a:gd name="T17" fmla="*/ 43 h 4346"/>
                <a:gd name="T18" fmla="*/ 16 w 4635"/>
                <a:gd name="T19" fmla="*/ 40 h 4346"/>
                <a:gd name="T20" fmla="*/ 18 w 4635"/>
                <a:gd name="T21" fmla="*/ 38 h 4346"/>
                <a:gd name="T22" fmla="*/ 19 w 4635"/>
                <a:gd name="T23" fmla="*/ 37 h 4346"/>
                <a:gd name="T24" fmla="*/ 19 w 4635"/>
                <a:gd name="T25" fmla="*/ 35 h 4346"/>
                <a:gd name="T26" fmla="*/ 20 w 4635"/>
                <a:gd name="T27" fmla="*/ 34 h 4346"/>
                <a:gd name="T28" fmla="*/ 21 w 4635"/>
                <a:gd name="T29" fmla="*/ 32 h 4346"/>
                <a:gd name="T30" fmla="*/ 23 w 4635"/>
                <a:gd name="T31" fmla="*/ 31 h 4346"/>
                <a:gd name="T32" fmla="*/ 25 w 4635"/>
                <a:gd name="T33" fmla="*/ 29 h 4346"/>
                <a:gd name="T34" fmla="*/ 27 w 4635"/>
                <a:gd name="T35" fmla="*/ 27 h 4346"/>
                <a:gd name="T36" fmla="*/ 29 w 4635"/>
                <a:gd name="T37" fmla="*/ 26 h 4346"/>
                <a:gd name="T38" fmla="*/ 31 w 4635"/>
                <a:gd name="T39" fmla="*/ 25 h 4346"/>
                <a:gd name="T40" fmla="*/ 32 w 4635"/>
                <a:gd name="T41" fmla="*/ 25 h 4346"/>
                <a:gd name="T42" fmla="*/ 33 w 4635"/>
                <a:gd name="T43" fmla="*/ 25 h 4346"/>
                <a:gd name="T44" fmla="*/ 35 w 4635"/>
                <a:gd name="T45" fmla="*/ 24 h 4346"/>
                <a:gd name="T46" fmla="*/ 37 w 4635"/>
                <a:gd name="T47" fmla="*/ 23 h 4346"/>
                <a:gd name="T48" fmla="*/ 39 w 4635"/>
                <a:gd name="T49" fmla="*/ 21 h 4346"/>
                <a:gd name="T50" fmla="*/ 43 w 4635"/>
                <a:gd name="T51" fmla="*/ 19 h 4346"/>
                <a:gd name="T52" fmla="*/ 45 w 4635"/>
                <a:gd name="T53" fmla="*/ 17 h 4346"/>
                <a:gd name="T54" fmla="*/ 47 w 4635"/>
                <a:gd name="T55" fmla="*/ 14 h 4346"/>
                <a:gd name="T56" fmla="*/ 50 w 4635"/>
                <a:gd name="T57" fmla="*/ 11 h 4346"/>
                <a:gd name="T58" fmla="*/ 52 w 4635"/>
                <a:gd name="T59" fmla="*/ 9 h 4346"/>
                <a:gd name="T60" fmla="*/ 53 w 4635"/>
                <a:gd name="T61" fmla="*/ 7 h 4346"/>
                <a:gd name="T62" fmla="*/ 55 w 4635"/>
                <a:gd name="T63" fmla="*/ 3 h 4346"/>
                <a:gd name="T64" fmla="*/ 57 w 4635"/>
                <a:gd name="T65" fmla="*/ 1 h 4346"/>
                <a:gd name="T66" fmla="*/ 57 w 4635"/>
                <a:gd name="T67" fmla="*/ 0 h 4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35"/>
                <a:gd name="T103" fmla="*/ 0 h 4346"/>
                <a:gd name="T104" fmla="*/ 4635 w 4635"/>
                <a:gd name="T105" fmla="*/ 4346 h 43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35" h="4346">
                  <a:moveTo>
                    <a:pt x="0" y="4346"/>
                  </a:moveTo>
                  <a:lnTo>
                    <a:pt x="49" y="4330"/>
                  </a:lnTo>
                  <a:lnTo>
                    <a:pt x="182" y="4278"/>
                  </a:lnTo>
                  <a:lnTo>
                    <a:pt x="367" y="4188"/>
                  </a:lnTo>
                  <a:lnTo>
                    <a:pt x="579" y="4056"/>
                  </a:lnTo>
                  <a:lnTo>
                    <a:pt x="781" y="3903"/>
                  </a:lnTo>
                  <a:lnTo>
                    <a:pt x="894" y="3795"/>
                  </a:lnTo>
                  <a:lnTo>
                    <a:pt x="994" y="3673"/>
                  </a:lnTo>
                  <a:lnTo>
                    <a:pt x="1158" y="3477"/>
                  </a:lnTo>
                  <a:lnTo>
                    <a:pt x="1321" y="3274"/>
                  </a:lnTo>
                  <a:lnTo>
                    <a:pt x="1430" y="3110"/>
                  </a:lnTo>
                  <a:lnTo>
                    <a:pt x="1505" y="2975"/>
                  </a:lnTo>
                  <a:lnTo>
                    <a:pt x="1565" y="2858"/>
                  </a:lnTo>
                  <a:lnTo>
                    <a:pt x="1628" y="2744"/>
                  </a:lnTo>
                  <a:lnTo>
                    <a:pt x="1713" y="2624"/>
                  </a:lnTo>
                  <a:lnTo>
                    <a:pt x="1841" y="2486"/>
                  </a:lnTo>
                  <a:lnTo>
                    <a:pt x="2028" y="2318"/>
                  </a:lnTo>
                  <a:lnTo>
                    <a:pt x="2207" y="2182"/>
                  </a:lnTo>
                  <a:lnTo>
                    <a:pt x="2353" y="2098"/>
                  </a:lnTo>
                  <a:lnTo>
                    <a:pt x="2478" y="2047"/>
                  </a:lnTo>
                  <a:lnTo>
                    <a:pt x="2592" y="2016"/>
                  </a:lnTo>
                  <a:lnTo>
                    <a:pt x="2708" y="1986"/>
                  </a:lnTo>
                  <a:lnTo>
                    <a:pt x="2838" y="1941"/>
                  </a:lnTo>
                  <a:lnTo>
                    <a:pt x="2994" y="1864"/>
                  </a:lnTo>
                  <a:lnTo>
                    <a:pt x="3187" y="1739"/>
                  </a:lnTo>
                  <a:lnTo>
                    <a:pt x="3491" y="1510"/>
                  </a:lnTo>
                  <a:lnTo>
                    <a:pt x="3664" y="1353"/>
                  </a:lnTo>
                  <a:lnTo>
                    <a:pt x="3814" y="1170"/>
                  </a:lnTo>
                  <a:lnTo>
                    <a:pt x="4056" y="869"/>
                  </a:lnTo>
                  <a:lnTo>
                    <a:pt x="4184" y="704"/>
                  </a:lnTo>
                  <a:lnTo>
                    <a:pt x="4299" y="546"/>
                  </a:lnTo>
                  <a:lnTo>
                    <a:pt x="4481" y="268"/>
                  </a:lnTo>
                  <a:lnTo>
                    <a:pt x="4595" y="73"/>
                  </a:lnTo>
                  <a:lnTo>
                    <a:pt x="4635" y="0"/>
                  </a:lnTo>
                </a:path>
              </a:pathLst>
            </a:custGeom>
            <a:noFill/>
            <a:ln w="44450">
              <a:solidFill>
                <a:srgbClr val="000000"/>
              </a:solidFill>
              <a:round/>
              <a:headEnd/>
              <a:tailEnd/>
            </a:ln>
          </p:spPr>
          <p:txBody>
            <a:bodyPr/>
            <a:lstStyle/>
            <a:p>
              <a:endParaRPr lang="en-US"/>
            </a:p>
          </p:txBody>
        </p:sp>
        <p:sp>
          <p:nvSpPr>
            <p:cNvPr id="29368" name="Freeform 100"/>
            <p:cNvSpPr>
              <a:spLocks/>
            </p:cNvSpPr>
            <p:nvPr/>
          </p:nvSpPr>
          <p:spPr bwMode="auto">
            <a:xfrm>
              <a:off x="1461" y="870"/>
              <a:ext cx="511" cy="1142"/>
            </a:xfrm>
            <a:custGeom>
              <a:avLst/>
              <a:gdLst>
                <a:gd name="T0" fmla="*/ 7 w 1533"/>
                <a:gd name="T1" fmla="*/ 42 h 3426"/>
                <a:gd name="T2" fmla="*/ 8 w 1533"/>
                <a:gd name="T3" fmla="*/ 41 h 3426"/>
                <a:gd name="T4" fmla="*/ 9 w 1533"/>
                <a:gd name="T5" fmla="*/ 41 h 3426"/>
                <a:gd name="T6" fmla="*/ 11 w 1533"/>
                <a:gd name="T7" fmla="*/ 39 h 3426"/>
                <a:gd name="T8" fmla="*/ 12 w 1533"/>
                <a:gd name="T9" fmla="*/ 38 h 3426"/>
                <a:gd name="T10" fmla="*/ 13 w 1533"/>
                <a:gd name="T11" fmla="*/ 36 h 3426"/>
                <a:gd name="T12" fmla="*/ 13 w 1533"/>
                <a:gd name="T13" fmla="*/ 35 h 3426"/>
                <a:gd name="T14" fmla="*/ 14 w 1533"/>
                <a:gd name="T15" fmla="*/ 33 h 3426"/>
                <a:gd name="T16" fmla="*/ 16 w 1533"/>
                <a:gd name="T17" fmla="*/ 30 h 3426"/>
                <a:gd name="T18" fmla="*/ 17 w 1533"/>
                <a:gd name="T19" fmla="*/ 27 h 3426"/>
                <a:gd name="T20" fmla="*/ 17 w 1533"/>
                <a:gd name="T21" fmla="*/ 25 h 3426"/>
                <a:gd name="T22" fmla="*/ 18 w 1533"/>
                <a:gd name="T23" fmla="*/ 21 h 3426"/>
                <a:gd name="T24" fmla="*/ 18 w 1533"/>
                <a:gd name="T25" fmla="*/ 20 h 3426"/>
                <a:gd name="T26" fmla="*/ 18 w 1533"/>
                <a:gd name="T27" fmla="*/ 18 h 3426"/>
                <a:gd name="T28" fmla="*/ 19 w 1533"/>
                <a:gd name="T29" fmla="*/ 16 h 3426"/>
                <a:gd name="T30" fmla="*/ 19 w 1533"/>
                <a:gd name="T31" fmla="*/ 15 h 3426"/>
                <a:gd name="T32" fmla="*/ 19 w 1533"/>
                <a:gd name="T33" fmla="*/ 13 h 3426"/>
                <a:gd name="T34" fmla="*/ 18 w 1533"/>
                <a:gd name="T35" fmla="*/ 12 h 3426"/>
                <a:gd name="T36" fmla="*/ 17 w 1533"/>
                <a:gd name="T37" fmla="*/ 11 h 3426"/>
                <a:gd name="T38" fmla="*/ 17 w 1533"/>
                <a:gd name="T39" fmla="*/ 10 h 3426"/>
                <a:gd name="T40" fmla="*/ 15 w 1533"/>
                <a:gd name="T41" fmla="*/ 9 h 3426"/>
                <a:gd name="T42" fmla="*/ 13 w 1533"/>
                <a:gd name="T43" fmla="*/ 8 h 3426"/>
                <a:gd name="T44" fmla="*/ 12 w 1533"/>
                <a:gd name="T45" fmla="*/ 7 h 3426"/>
                <a:gd name="T46" fmla="*/ 11 w 1533"/>
                <a:gd name="T47" fmla="*/ 6 h 3426"/>
                <a:gd name="T48" fmla="*/ 7 w 1533"/>
                <a:gd name="T49" fmla="*/ 4 h 3426"/>
                <a:gd name="T50" fmla="*/ 4 w 1533"/>
                <a:gd name="T51" fmla="*/ 2 h 3426"/>
                <a:gd name="T52" fmla="*/ 2 w 1533"/>
                <a:gd name="T53" fmla="*/ 1 h 3426"/>
                <a:gd name="T54" fmla="*/ 0 w 1533"/>
                <a:gd name="T55" fmla="*/ 0 h 34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33"/>
                <a:gd name="T85" fmla="*/ 0 h 3426"/>
                <a:gd name="T86" fmla="*/ 1533 w 1533"/>
                <a:gd name="T87" fmla="*/ 3426 h 342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33" h="3426">
                  <a:moveTo>
                    <a:pt x="579" y="3426"/>
                  </a:moveTo>
                  <a:lnTo>
                    <a:pt x="674" y="3361"/>
                  </a:lnTo>
                  <a:lnTo>
                    <a:pt x="768" y="3284"/>
                  </a:lnTo>
                  <a:lnTo>
                    <a:pt x="870" y="3182"/>
                  </a:lnTo>
                  <a:lnTo>
                    <a:pt x="984" y="3042"/>
                  </a:lnTo>
                  <a:lnTo>
                    <a:pt x="1045" y="2950"/>
                  </a:lnTo>
                  <a:lnTo>
                    <a:pt x="1090" y="2852"/>
                  </a:lnTo>
                  <a:lnTo>
                    <a:pt x="1159" y="2692"/>
                  </a:lnTo>
                  <a:lnTo>
                    <a:pt x="1289" y="2396"/>
                  </a:lnTo>
                  <a:lnTo>
                    <a:pt x="1359" y="2213"/>
                  </a:lnTo>
                  <a:lnTo>
                    <a:pt x="1402" y="2024"/>
                  </a:lnTo>
                  <a:lnTo>
                    <a:pt x="1449" y="1713"/>
                  </a:lnTo>
                  <a:lnTo>
                    <a:pt x="1472" y="1581"/>
                  </a:lnTo>
                  <a:lnTo>
                    <a:pt x="1497" y="1478"/>
                  </a:lnTo>
                  <a:lnTo>
                    <a:pt x="1533" y="1327"/>
                  </a:lnTo>
                  <a:lnTo>
                    <a:pt x="1528" y="1184"/>
                  </a:lnTo>
                  <a:lnTo>
                    <a:pt x="1499" y="1093"/>
                  </a:lnTo>
                  <a:lnTo>
                    <a:pt x="1449" y="979"/>
                  </a:lnTo>
                  <a:lnTo>
                    <a:pt x="1392" y="874"/>
                  </a:lnTo>
                  <a:lnTo>
                    <a:pt x="1339" y="799"/>
                  </a:lnTo>
                  <a:lnTo>
                    <a:pt x="1230" y="703"/>
                  </a:lnTo>
                  <a:lnTo>
                    <a:pt x="1084" y="622"/>
                  </a:lnTo>
                  <a:lnTo>
                    <a:pt x="987" y="566"/>
                  </a:lnTo>
                  <a:lnTo>
                    <a:pt x="870" y="490"/>
                  </a:lnTo>
                  <a:lnTo>
                    <a:pt x="580" y="303"/>
                  </a:lnTo>
                  <a:lnTo>
                    <a:pt x="357" y="180"/>
                  </a:lnTo>
                  <a:lnTo>
                    <a:pt x="174" y="90"/>
                  </a:lnTo>
                  <a:lnTo>
                    <a:pt x="0" y="0"/>
                  </a:lnTo>
                </a:path>
              </a:pathLst>
            </a:custGeom>
            <a:noFill/>
            <a:ln w="44450">
              <a:solidFill>
                <a:srgbClr val="000000"/>
              </a:solidFill>
              <a:round/>
              <a:headEnd/>
              <a:tailEnd/>
            </a:ln>
          </p:spPr>
          <p:txBody>
            <a:bodyPr/>
            <a:lstStyle/>
            <a:p>
              <a:endParaRPr lang="en-US"/>
            </a:p>
          </p:txBody>
        </p:sp>
        <p:sp>
          <p:nvSpPr>
            <p:cNvPr id="29369" name="Freeform 101"/>
            <p:cNvSpPr>
              <a:spLocks/>
            </p:cNvSpPr>
            <p:nvPr/>
          </p:nvSpPr>
          <p:spPr bwMode="auto">
            <a:xfrm>
              <a:off x="2099" y="1253"/>
              <a:ext cx="682" cy="217"/>
            </a:xfrm>
            <a:custGeom>
              <a:avLst/>
              <a:gdLst>
                <a:gd name="T0" fmla="*/ 13 w 2046"/>
                <a:gd name="T1" fmla="*/ 1 h 652"/>
                <a:gd name="T2" fmla="*/ 16 w 2046"/>
                <a:gd name="T3" fmla="*/ 1 h 652"/>
                <a:gd name="T4" fmla="*/ 20 w 2046"/>
                <a:gd name="T5" fmla="*/ 0 h 652"/>
                <a:gd name="T6" fmla="*/ 23 w 2046"/>
                <a:gd name="T7" fmla="*/ 2 h 652"/>
                <a:gd name="T8" fmla="*/ 25 w 2046"/>
                <a:gd name="T9" fmla="*/ 3 h 652"/>
                <a:gd name="T10" fmla="*/ 24 w 2046"/>
                <a:gd name="T11" fmla="*/ 6 h 652"/>
                <a:gd name="T12" fmla="*/ 20 w 2046"/>
                <a:gd name="T13" fmla="*/ 6 h 652"/>
                <a:gd name="T14" fmla="*/ 18 w 2046"/>
                <a:gd name="T15" fmla="*/ 8 h 652"/>
                <a:gd name="T16" fmla="*/ 13 w 2046"/>
                <a:gd name="T17" fmla="*/ 8 h 652"/>
                <a:gd name="T18" fmla="*/ 12 w 2046"/>
                <a:gd name="T19" fmla="*/ 7 h 652"/>
                <a:gd name="T20" fmla="*/ 11 w 2046"/>
                <a:gd name="T21" fmla="*/ 7 h 652"/>
                <a:gd name="T22" fmla="*/ 8 w 2046"/>
                <a:gd name="T23" fmla="*/ 7 h 652"/>
                <a:gd name="T24" fmla="*/ 0 w 2046"/>
                <a:gd name="T25" fmla="*/ 5 h 652"/>
                <a:gd name="T26" fmla="*/ 3 w 2046"/>
                <a:gd name="T27" fmla="*/ 5 h 652"/>
                <a:gd name="T28" fmla="*/ 6 w 2046"/>
                <a:gd name="T29" fmla="*/ 4 h 652"/>
                <a:gd name="T30" fmla="*/ 12 w 2046"/>
                <a:gd name="T31" fmla="*/ 3 h 652"/>
                <a:gd name="T32" fmla="*/ 10 w 2046"/>
                <a:gd name="T33" fmla="*/ 3 h 652"/>
                <a:gd name="T34" fmla="*/ 10 w 2046"/>
                <a:gd name="T35" fmla="*/ 2 h 652"/>
                <a:gd name="T36" fmla="*/ 13 w 2046"/>
                <a:gd name="T37" fmla="*/ 1 h 652"/>
                <a:gd name="T38" fmla="*/ 14 w 2046"/>
                <a:gd name="T39" fmla="*/ 1 h 652"/>
                <a:gd name="T40" fmla="*/ 15 w 2046"/>
                <a:gd name="T41" fmla="*/ 1 h 652"/>
                <a:gd name="T42" fmla="*/ 15 w 2046"/>
                <a:gd name="T43" fmla="*/ 1 h 652"/>
                <a:gd name="T44" fmla="*/ 15 w 2046"/>
                <a:gd name="T45" fmla="*/ 1 h 652"/>
                <a:gd name="T46" fmla="*/ 15 w 2046"/>
                <a:gd name="T47" fmla="*/ 1 h 652"/>
                <a:gd name="T48" fmla="*/ 15 w 2046"/>
                <a:gd name="T49" fmla="*/ 1 h 652"/>
                <a:gd name="T50" fmla="*/ 13 w 2046"/>
                <a:gd name="T51" fmla="*/ 1 h 6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46"/>
                <a:gd name="T79" fmla="*/ 0 h 652"/>
                <a:gd name="T80" fmla="*/ 2046 w 2046"/>
                <a:gd name="T81" fmla="*/ 652 h 6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46" h="652">
                  <a:moveTo>
                    <a:pt x="1086" y="73"/>
                  </a:moveTo>
                  <a:lnTo>
                    <a:pt x="1304" y="73"/>
                  </a:lnTo>
                  <a:lnTo>
                    <a:pt x="1629" y="0"/>
                  </a:lnTo>
                  <a:lnTo>
                    <a:pt x="1829" y="127"/>
                  </a:lnTo>
                  <a:lnTo>
                    <a:pt x="2046" y="254"/>
                  </a:lnTo>
                  <a:lnTo>
                    <a:pt x="1955" y="471"/>
                  </a:lnTo>
                  <a:lnTo>
                    <a:pt x="1648" y="526"/>
                  </a:lnTo>
                  <a:lnTo>
                    <a:pt x="1431" y="652"/>
                  </a:lnTo>
                  <a:lnTo>
                    <a:pt x="1086" y="652"/>
                  </a:lnTo>
                  <a:lnTo>
                    <a:pt x="942" y="562"/>
                  </a:lnTo>
                  <a:lnTo>
                    <a:pt x="905" y="562"/>
                  </a:lnTo>
                  <a:lnTo>
                    <a:pt x="652" y="543"/>
                  </a:lnTo>
                  <a:lnTo>
                    <a:pt x="0" y="435"/>
                  </a:lnTo>
                  <a:lnTo>
                    <a:pt x="217" y="381"/>
                  </a:lnTo>
                  <a:lnTo>
                    <a:pt x="526" y="362"/>
                  </a:lnTo>
                  <a:lnTo>
                    <a:pt x="942" y="236"/>
                  </a:lnTo>
                  <a:lnTo>
                    <a:pt x="815" y="217"/>
                  </a:lnTo>
                  <a:lnTo>
                    <a:pt x="815" y="127"/>
                  </a:lnTo>
                  <a:lnTo>
                    <a:pt x="1050" y="55"/>
                  </a:lnTo>
                  <a:lnTo>
                    <a:pt x="1105" y="55"/>
                  </a:lnTo>
                  <a:lnTo>
                    <a:pt x="1177" y="91"/>
                  </a:lnTo>
                  <a:lnTo>
                    <a:pt x="1086" y="73"/>
                  </a:lnTo>
                  <a:close/>
                </a:path>
              </a:pathLst>
            </a:custGeom>
            <a:solidFill>
              <a:srgbClr val="0000C0"/>
            </a:solidFill>
            <a:ln w="0">
              <a:solidFill>
                <a:srgbClr val="000040"/>
              </a:solidFill>
              <a:round/>
              <a:headEnd/>
              <a:tailEnd/>
            </a:ln>
          </p:spPr>
          <p:txBody>
            <a:bodyPr/>
            <a:lstStyle/>
            <a:p>
              <a:endParaRPr lang="en-US"/>
            </a:p>
          </p:txBody>
        </p:sp>
        <p:sp>
          <p:nvSpPr>
            <p:cNvPr id="29370" name="Freeform 102"/>
            <p:cNvSpPr>
              <a:spLocks/>
            </p:cNvSpPr>
            <p:nvPr/>
          </p:nvSpPr>
          <p:spPr bwMode="auto">
            <a:xfrm>
              <a:off x="2758" y="1527"/>
              <a:ext cx="567" cy="217"/>
            </a:xfrm>
            <a:custGeom>
              <a:avLst/>
              <a:gdLst>
                <a:gd name="T0" fmla="*/ 7 w 1703"/>
                <a:gd name="T1" fmla="*/ 1 h 652"/>
                <a:gd name="T2" fmla="*/ 10 w 1703"/>
                <a:gd name="T3" fmla="*/ 1 h 652"/>
                <a:gd name="T4" fmla="*/ 14 w 1703"/>
                <a:gd name="T5" fmla="*/ 0 h 652"/>
                <a:gd name="T6" fmla="*/ 17 w 1703"/>
                <a:gd name="T7" fmla="*/ 0 h 652"/>
                <a:gd name="T8" fmla="*/ 18 w 1703"/>
                <a:gd name="T9" fmla="*/ 3 h 652"/>
                <a:gd name="T10" fmla="*/ 20 w 1703"/>
                <a:gd name="T11" fmla="*/ 5 h 652"/>
                <a:gd name="T12" fmla="*/ 21 w 1703"/>
                <a:gd name="T13" fmla="*/ 6 h 652"/>
                <a:gd name="T14" fmla="*/ 15 w 1703"/>
                <a:gd name="T15" fmla="*/ 7 h 652"/>
                <a:gd name="T16" fmla="*/ 12 w 1703"/>
                <a:gd name="T17" fmla="*/ 8 h 652"/>
                <a:gd name="T18" fmla="*/ 7 w 1703"/>
                <a:gd name="T19" fmla="*/ 7 h 652"/>
                <a:gd name="T20" fmla="*/ 3 w 1703"/>
                <a:gd name="T21" fmla="*/ 6 h 652"/>
                <a:gd name="T22" fmla="*/ 0 w 1703"/>
                <a:gd name="T23" fmla="*/ 4 h 652"/>
                <a:gd name="T24" fmla="*/ 2 w 1703"/>
                <a:gd name="T25" fmla="*/ 4 h 652"/>
                <a:gd name="T26" fmla="*/ 5 w 1703"/>
                <a:gd name="T27" fmla="*/ 3 h 652"/>
                <a:gd name="T28" fmla="*/ 7 w 1703"/>
                <a:gd name="T29" fmla="*/ 3 h 652"/>
                <a:gd name="T30" fmla="*/ 8 w 1703"/>
                <a:gd name="T31" fmla="*/ 2 h 652"/>
                <a:gd name="T32" fmla="*/ 7 w 1703"/>
                <a:gd name="T33" fmla="*/ 1 h 6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03"/>
                <a:gd name="T52" fmla="*/ 0 h 652"/>
                <a:gd name="T53" fmla="*/ 1703 w 1703"/>
                <a:gd name="T54" fmla="*/ 652 h 6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03" h="652">
                  <a:moveTo>
                    <a:pt x="580" y="90"/>
                  </a:moveTo>
                  <a:lnTo>
                    <a:pt x="779" y="73"/>
                  </a:lnTo>
                  <a:lnTo>
                    <a:pt x="1123" y="0"/>
                  </a:lnTo>
                  <a:lnTo>
                    <a:pt x="1358" y="36"/>
                  </a:lnTo>
                  <a:lnTo>
                    <a:pt x="1485" y="254"/>
                  </a:lnTo>
                  <a:lnTo>
                    <a:pt x="1630" y="435"/>
                  </a:lnTo>
                  <a:lnTo>
                    <a:pt x="1703" y="525"/>
                  </a:lnTo>
                  <a:lnTo>
                    <a:pt x="1177" y="580"/>
                  </a:lnTo>
                  <a:lnTo>
                    <a:pt x="996" y="652"/>
                  </a:lnTo>
                  <a:lnTo>
                    <a:pt x="580" y="561"/>
                  </a:lnTo>
                  <a:lnTo>
                    <a:pt x="272" y="488"/>
                  </a:lnTo>
                  <a:lnTo>
                    <a:pt x="0" y="362"/>
                  </a:lnTo>
                  <a:lnTo>
                    <a:pt x="145" y="290"/>
                  </a:lnTo>
                  <a:lnTo>
                    <a:pt x="434" y="217"/>
                  </a:lnTo>
                  <a:lnTo>
                    <a:pt x="562" y="217"/>
                  </a:lnTo>
                  <a:lnTo>
                    <a:pt x="617" y="145"/>
                  </a:lnTo>
                  <a:lnTo>
                    <a:pt x="580" y="90"/>
                  </a:lnTo>
                  <a:close/>
                </a:path>
              </a:pathLst>
            </a:custGeom>
            <a:solidFill>
              <a:srgbClr val="0000C0"/>
            </a:solidFill>
            <a:ln w="0">
              <a:solidFill>
                <a:srgbClr val="000040"/>
              </a:solidFill>
              <a:round/>
              <a:headEnd/>
              <a:tailEnd/>
            </a:ln>
          </p:spPr>
          <p:txBody>
            <a:bodyPr/>
            <a:lstStyle/>
            <a:p>
              <a:endParaRPr lang="en-US"/>
            </a:p>
          </p:txBody>
        </p:sp>
        <p:sp>
          <p:nvSpPr>
            <p:cNvPr id="29371" name="Freeform 103"/>
            <p:cNvSpPr>
              <a:spLocks/>
            </p:cNvSpPr>
            <p:nvPr/>
          </p:nvSpPr>
          <p:spPr bwMode="auto">
            <a:xfrm>
              <a:off x="3131" y="640"/>
              <a:ext cx="2185" cy="887"/>
            </a:xfrm>
            <a:custGeom>
              <a:avLst/>
              <a:gdLst>
                <a:gd name="T0" fmla="*/ 0 w 6557"/>
                <a:gd name="T1" fmla="*/ 32 h 2662"/>
                <a:gd name="T2" fmla="*/ 0 w 6557"/>
                <a:gd name="T3" fmla="*/ 30 h 2662"/>
                <a:gd name="T4" fmla="*/ 1 w 6557"/>
                <a:gd name="T5" fmla="*/ 28 h 2662"/>
                <a:gd name="T6" fmla="*/ 3 w 6557"/>
                <a:gd name="T7" fmla="*/ 26 h 2662"/>
                <a:gd name="T8" fmla="*/ 6 w 6557"/>
                <a:gd name="T9" fmla="*/ 24 h 2662"/>
                <a:gd name="T10" fmla="*/ 9 w 6557"/>
                <a:gd name="T11" fmla="*/ 22 h 2662"/>
                <a:gd name="T12" fmla="*/ 13 w 6557"/>
                <a:gd name="T13" fmla="*/ 22 h 2662"/>
                <a:gd name="T14" fmla="*/ 15 w 6557"/>
                <a:gd name="T15" fmla="*/ 23 h 2662"/>
                <a:gd name="T16" fmla="*/ 19 w 6557"/>
                <a:gd name="T17" fmla="*/ 23 h 2662"/>
                <a:gd name="T18" fmla="*/ 23 w 6557"/>
                <a:gd name="T19" fmla="*/ 22 h 2662"/>
                <a:gd name="T20" fmla="*/ 26 w 6557"/>
                <a:gd name="T21" fmla="*/ 20 h 2662"/>
                <a:gd name="T22" fmla="*/ 29 w 6557"/>
                <a:gd name="T23" fmla="*/ 18 h 2662"/>
                <a:gd name="T24" fmla="*/ 33 w 6557"/>
                <a:gd name="T25" fmla="*/ 18 h 2662"/>
                <a:gd name="T26" fmla="*/ 35 w 6557"/>
                <a:gd name="T27" fmla="*/ 19 h 2662"/>
                <a:gd name="T28" fmla="*/ 37 w 6557"/>
                <a:gd name="T29" fmla="*/ 20 h 2662"/>
                <a:gd name="T30" fmla="*/ 39 w 6557"/>
                <a:gd name="T31" fmla="*/ 20 h 2662"/>
                <a:gd name="T32" fmla="*/ 41 w 6557"/>
                <a:gd name="T33" fmla="*/ 18 h 2662"/>
                <a:gd name="T34" fmla="*/ 45 w 6557"/>
                <a:gd name="T35" fmla="*/ 16 h 2662"/>
                <a:gd name="T36" fmla="*/ 48 w 6557"/>
                <a:gd name="T37" fmla="*/ 15 h 2662"/>
                <a:gd name="T38" fmla="*/ 50 w 6557"/>
                <a:gd name="T39" fmla="*/ 15 h 2662"/>
                <a:gd name="T40" fmla="*/ 52 w 6557"/>
                <a:gd name="T41" fmla="*/ 13 h 2662"/>
                <a:gd name="T42" fmla="*/ 52 w 6557"/>
                <a:gd name="T43" fmla="*/ 11 h 2662"/>
                <a:gd name="T44" fmla="*/ 54 w 6557"/>
                <a:gd name="T45" fmla="*/ 8 h 2662"/>
                <a:gd name="T46" fmla="*/ 57 w 6557"/>
                <a:gd name="T47" fmla="*/ 7 h 2662"/>
                <a:gd name="T48" fmla="*/ 60 w 6557"/>
                <a:gd name="T49" fmla="*/ 6 h 2662"/>
                <a:gd name="T50" fmla="*/ 63 w 6557"/>
                <a:gd name="T51" fmla="*/ 5 h 2662"/>
                <a:gd name="T52" fmla="*/ 66 w 6557"/>
                <a:gd name="T53" fmla="*/ 4 h 2662"/>
                <a:gd name="T54" fmla="*/ 68 w 6557"/>
                <a:gd name="T55" fmla="*/ 3 h 2662"/>
                <a:gd name="T56" fmla="*/ 71 w 6557"/>
                <a:gd name="T57" fmla="*/ 3 h 2662"/>
                <a:gd name="T58" fmla="*/ 73 w 6557"/>
                <a:gd name="T59" fmla="*/ 2 h 2662"/>
                <a:gd name="T60" fmla="*/ 77 w 6557"/>
                <a:gd name="T61" fmla="*/ 1 h 2662"/>
                <a:gd name="T62" fmla="*/ 81 w 6557"/>
                <a:gd name="T63" fmla="*/ 0 h 2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557"/>
                <a:gd name="T97" fmla="*/ 0 h 2662"/>
                <a:gd name="T98" fmla="*/ 6557 w 6557"/>
                <a:gd name="T99" fmla="*/ 2662 h 26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557" h="2662">
                  <a:moveTo>
                    <a:pt x="4" y="2662"/>
                  </a:moveTo>
                  <a:lnTo>
                    <a:pt x="0" y="2631"/>
                  </a:lnTo>
                  <a:lnTo>
                    <a:pt x="0" y="2555"/>
                  </a:lnTo>
                  <a:lnTo>
                    <a:pt x="14" y="2449"/>
                  </a:lnTo>
                  <a:lnTo>
                    <a:pt x="58" y="2336"/>
                  </a:lnTo>
                  <a:lnTo>
                    <a:pt x="120" y="2238"/>
                  </a:lnTo>
                  <a:lnTo>
                    <a:pt x="174" y="2188"/>
                  </a:lnTo>
                  <a:lnTo>
                    <a:pt x="243" y="2147"/>
                  </a:lnTo>
                  <a:lnTo>
                    <a:pt x="348" y="2083"/>
                  </a:lnTo>
                  <a:lnTo>
                    <a:pt x="516" y="1955"/>
                  </a:lnTo>
                  <a:lnTo>
                    <a:pt x="621" y="1872"/>
                  </a:lnTo>
                  <a:lnTo>
                    <a:pt x="735" y="1817"/>
                  </a:lnTo>
                  <a:lnTo>
                    <a:pt x="927" y="1774"/>
                  </a:lnTo>
                  <a:lnTo>
                    <a:pt x="1069" y="1769"/>
                  </a:lnTo>
                  <a:lnTo>
                    <a:pt x="1159" y="1798"/>
                  </a:lnTo>
                  <a:lnTo>
                    <a:pt x="1250" y="1834"/>
                  </a:lnTo>
                  <a:lnTo>
                    <a:pt x="1398" y="1847"/>
                  </a:lnTo>
                  <a:lnTo>
                    <a:pt x="1534" y="1835"/>
                  </a:lnTo>
                  <a:lnTo>
                    <a:pt x="1651" y="1815"/>
                  </a:lnTo>
                  <a:lnTo>
                    <a:pt x="1843" y="1757"/>
                  </a:lnTo>
                  <a:lnTo>
                    <a:pt x="1991" y="1683"/>
                  </a:lnTo>
                  <a:lnTo>
                    <a:pt x="2117" y="1606"/>
                  </a:lnTo>
                  <a:lnTo>
                    <a:pt x="2240" y="1537"/>
                  </a:lnTo>
                  <a:lnTo>
                    <a:pt x="2380" y="1486"/>
                  </a:lnTo>
                  <a:lnTo>
                    <a:pt x="2557" y="1465"/>
                  </a:lnTo>
                  <a:lnTo>
                    <a:pt x="2666" y="1468"/>
                  </a:lnTo>
                  <a:lnTo>
                    <a:pt x="2792" y="1485"/>
                  </a:lnTo>
                  <a:lnTo>
                    <a:pt x="2875" y="1520"/>
                  </a:lnTo>
                  <a:lnTo>
                    <a:pt x="2923" y="1575"/>
                  </a:lnTo>
                  <a:lnTo>
                    <a:pt x="2968" y="1625"/>
                  </a:lnTo>
                  <a:lnTo>
                    <a:pt x="3046" y="1648"/>
                  </a:lnTo>
                  <a:lnTo>
                    <a:pt x="3167" y="1624"/>
                  </a:lnTo>
                  <a:lnTo>
                    <a:pt x="3241" y="1565"/>
                  </a:lnTo>
                  <a:lnTo>
                    <a:pt x="3314" y="1483"/>
                  </a:lnTo>
                  <a:lnTo>
                    <a:pt x="3444" y="1395"/>
                  </a:lnTo>
                  <a:lnTo>
                    <a:pt x="3619" y="1314"/>
                  </a:lnTo>
                  <a:lnTo>
                    <a:pt x="3806" y="1250"/>
                  </a:lnTo>
                  <a:lnTo>
                    <a:pt x="3920" y="1217"/>
                  </a:lnTo>
                  <a:lnTo>
                    <a:pt x="3999" y="1207"/>
                  </a:lnTo>
                  <a:lnTo>
                    <a:pt x="4067" y="1187"/>
                  </a:lnTo>
                  <a:lnTo>
                    <a:pt x="4150" y="1122"/>
                  </a:lnTo>
                  <a:lnTo>
                    <a:pt x="4205" y="1039"/>
                  </a:lnTo>
                  <a:lnTo>
                    <a:pt x="4215" y="964"/>
                  </a:lnTo>
                  <a:lnTo>
                    <a:pt x="4224" y="888"/>
                  </a:lnTo>
                  <a:lnTo>
                    <a:pt x="4276" y="796"/>
                  </a:lnTo>
                  <a:lnTo>
                    <a:pt x="4388" y="680"/>
                  </a:lnTo>
                  <a:lnTo>
                    <a:pt x="4477" y="625"/>
                  </a:lnTo>
                  <a:lnTo>
                    <a:pt x="4583" y="588"/>
                  </a:lnTo>
                  <a:lnTo>
                    <a:pt x="4747" y="525"/>
                  </a:lnTo>
                  <a:lnTo>
                    <a:pt x="4888" y="469"/>
                  </a:lnTo>
                  <a:lnTo>
                    <a:pt x="4977" y="444"/>
                  </a:lnTo>
                  <a:lnTo>
                    <a:pt x="5070" y="423"/>
                  </a:lnTo>
                  <a:lnTo>
                    <a:pt x="5218" y="380"/>
                  </a:lnTo>
                  <a:lnTo>
                    <a:pt x="5347" y="334"/>
                  </a:lnTo>
                  <a:lnTo>
                    <a:pt x="5424" y="303"/>
                  </a:lnTo>
                  <a:lnTo>
                    <a:pt x="5502" y="273"/>
                  </a:lnTo>
                  <a:lnTo>
                    <a:pt x="5635" y="236"/>
                  </a:lnTo>
                  <a:lnTo>
                    <a:pt x="5762" y="207"/>
                  </a:lnTo>
                  <a:lnTo>
                    <a:pt x="5841" y="197"/>
                  </a:lnTo>
                  <a:lnTo>
                    <a:pt x="5921" y="188"/>
                  </a:lnTo>
                  <a:lnTo>
                    <a:pt x="6050" y="163"/>
                  </a:lnTo>
                  <a:lnTo>
                    <a:pt x="6271" y="113"/>
                  </a:lnTo>
                  <a:lnTo>
                    <a:pt x="6485" y="36"/>
                  </a:lnTo>
                  <a:lnTo>
                    <a:pt x="6557" y="0"/>
                  </a:lnTo>
                </a:path>
              </a:pathLst>
            </a:custGeom>
            <a:noFill/>
            <a:ln w="44450">
              <a:solidFill>
                <a:srgbClr val="0000C0"/>
              </a:solidFill>
              <a:round/>
              <a:headEnd/>
              <a:tailEnd/>
            </a:ln>
          </p:spPr>
          <p:txBody>
            <a:bodyPr/>
            <a:lstStyle/>
            <a:p>
              <a:endParaRPr lang="en-US"/>
            </a:p>
          </p:txBody>
        </p:sp>
        <p:sp>
          <p:nvSpPr>
            <p:cNvPr id="29372" name="Freeform 104"/>
            <p:cNvSpPr>
              <a:spLocks/>
            </p:cNvSpPr>
            <p:nvPr/>
          </p:nvSpPr>
          <p:spPr bwMode="auto">
            <a:xfrm>
              <a:off x="2716" y="948"/>
              <a:ext cx="204"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373" name="Rectangle 105"/>
            <p:cNvSpPr>
              <a:spLocks noChangeArrowheads="1"/>
            </p:cNvSpPr>
            <p:nvPr/>
          </p:nvSpPr>
          <p:spPr bwMode="auto">
            <a:xfrm>
              <a:off x="2735" y="1013"/>
              <a:ext cx="169"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374" name="Rectangle 106"/>
            <p:cNvSpPr>
              <a:spLocks noChangeArrowheads="1"/>
            </p:cNvSpPr>
            <p:nvPr/>
          </p:nvSpPr>
          <p:spPr bwMode="auto">
            <a:xfrm>
              <a:off x="2762" y="1046"/>
              <a:ext cx="59"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375" name="Rectangle 107"/>
            <p:cNvSpPr>
              <a:spLocks noChangeArrowheads="1"/>
            </p:cNvSpPr>
            <p:nvPr/>
          </p:nvSpPr>
          <p:spPr bwMode="auto">
            <a:xfrm>
              <a:off x="2847" y="1043"/>
              <a:ext cx="41" cy="51"/>
            </a:xfrm>
            <a:prstGeom prst="rect">
              <a:avLst/>
            </a:prstGeom>
            <a:solidFill>
              <a:srgbClr val="80FFFF"/>
            </a:solidFill>
            <a:ln w="0">
              <a:solidFill>
                <a:srgbClr val="000040"/>
              </a:solidFill>
              <a:miter lim="800000"/>
              <a:headEnd/>
              <a:tailEnd/>
            </a:ln>
          </p:spPr>
          <p:txBody>
            <a:bodyPr/>
            <a:lstStyle/>
            <a:p>
              <a:endParaRPr lang="ru-RU" altLang="en-US"/>
            </a:p>
          </p:txBody>
        </p:sp>
        <p:sp>
          <p:nvSpPr>
            <p:cNvPr id="29376" name="Freeform 108"/>
            <p:cNvSpPr>
              <a:spLocks/>
            </p:cNvSpPr>
            <p:nvPr/>
          </p:nvSpPr>
          <p:spPr bwMode="auto">
            <a:xfrm>
              <a:off x="2805" y="1095"/>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6"/>
                  </a:lnTo>
                  <a:lnTo>
                    <a:pt x="19" y="5"/>
                  </a:lnTo>
                  <a:lnTo>
                    <a:pt x="18" y="4"/>
                  </a:lnTo>
                  <a:lnTo>
                    <a:pt x="18" y="3"/>
                  </a:lnTo>
                  <a:lnTo>
                    <a:pt x="17" y="2"/>
                  </a:lnTo>
                  <a:lnTo>
                    <a:pt x="16" y="1"/>
                  </a:lnTo>
                  <a:lnTo>
                    <a:pt x="15" y="0"/>
                  </a:lnTo>
                  <a:lnTo>
                    <a:pt x="14" y="0"/>
                  </a:lnTo>
                  <a:lnTo>
                    <a:pt x="13" y="0"/>
                  </a:lnTo>
                  <a:lnTo>
                    <a:pt x="12" y="0"/>
                  </a:lnTo>
                  <a:lnTo>
                    <a:pt x="11" y="0"/>
                  </a:lnTo>
                  <a:lnTo>
                    <a:pt x="10" y="0"/>
                  </a:lnTo>
                  <a:lnTo>
                    <a:pt x="8" y="0"/>
                  </a:lnTo>
                  <a:lnTo>
                    <a:pt x="7" y="0"/>
                  </a:lnTo>
                  <a:lnTo>
                    <a:pt x="6" y="1"/>
                  </a:lnTo>
                  <a:lnTo>
                    <a:pt x="5" y="1"/>
                  </a:lnTo>
                  <a:lnTo>
                    <a:pt x="4" y="2"/>
                  </a:lnTo>
                  <a:lnTo>
                    <a:pt x="3" y="3"/>
                  </a:lnTo>
                  <a:lnTo>
                    <a:pt x="3" y="4"/>
                  </a:lnTo>
                  <a:lnTo>
                    <a:pt x="2" y="5"/>
                  </a:lnTo>
                  <a:lnTo>
                    <a:pt x="1" y="6"/>
                  </a:lnTo>
                  <a:lnTo>
                    <a:pt x="1" y="8"/>
                  </a:lnTo>
                  <a:lnTo>
                    <a:pt x="1" y="9"/>
                  </a:lnTo>
                  <a:lnTo>
                    <a:pt x="0" y="10"/>
                  </a:lnTo>
                  <a:lnTo>
                    <a:pt x="0" y="11"/>
                  </a:lnTo>
                  <a:lnTo>
                    <a:pt x="0" y="12"/>
                  </a:lnTo>
                  <a:lnTo>
                    <a:pt x="0" y="13"/>
                  </a:lnTo>
                  <a:lnTo>
                    <a:pt x="0" y="14"/>
                  </a:lnTo>
                  <a:lnTo>
                    <a:pt x="0" y="16"/>
                  </a:lnTo>
                  <a:lnTo>
                    <a:pt x="0" y="17"/>
                  </a:lnTo>
                  <a:lnTo>
                    <a:pt x="0" y="19"/>
                  </a:lnTo>
                  <a:lnTo>
                    <a:pt x="0" y="20"/>
                  </a:lnTo>
                  <a:lnTo>
                    <a:pt x="1" y="22"/>
                  </a:lnTo>
                  <a:lnTo>
                    <a:pt x="1" y="23"/>
                  </a:lnTo>
                  <a:lnTo>
                    <a:pt x="1" y="24"/>
                  </a:lnTo>
                  <a:lnTo>
                    <a:pt x="2" y="24"/>
                  </a:lnTo>
                  <a:lnTo>
                    <a:pt x="3" y="25"/>
                  </a:lnTo>
                  <a:lnTo>
                    <a:pt x="3" y="26"/>
                  </a:lnTo>
                  <a:lnTo>
                    <a:pt x="4" y="27"/>
                  </a:lnTo>
                  <a:lnTo>
                    <a:pt x="5" y="28"/>
                  </a:lnTo>
                  <a:lnTo>
                    <a:pt x="6" y="28"/>
                  </a:lnTo>
                  <a:lnTo>
                    <a:pt x="7" y="30"/>
                  </a:lnTo>
                  <a:lnTo>
                    <a:pt x="8" y="30"/>
                  </a:lnTo>
                  <a:lnTo>
                    <a:pt x="10" y="30"/>
                  </a:lnTo>
                  <a:lnTo>
                    <a:pt x="11" y="30"/>
                  </a:lnTo>
                  <a:lnTo>
                    <a:pt x="12" y="30"/>
                  </a:lnTo>
                  <a:lnTo>
                    <a:pt x="13" y="30"/>
                  </a:lnTo>
                  <a:lnTo>
                    <a:pt x="14" y="30"/>
                  </a:lnTo>
                  <a:lnTo>
                    <a:pt x="15" y="30"/>
                  </a:lnTo>
                  <a:lnTo>
                    <a:pt x="16" y="28"/>
                  </a:lnTo>
                  <a:lnTo>
                    <a:pt x="17" y="27"/>
                  </a:lnTo>
                  <a:lnTo>
                    <a:pt x="18" y="26"/>
                  </a:lnTo>
                  <a:lnTo>
                    <a:pt x="18" y="25"/>
                  </a:lnTo>
                  <a:lnTo>
                    <a:pt x="19" y="24"/>
                  </a:lnTo>
                  <a:lnTo>
                    <a:pt x="21" y="24"/>
                  </a:lnTo>
                  <a:lnTo>
                    <a:pt x="21" y="23"/>
                  </a:lnTo>
                  <a:lnTo>
                    <a:pt x="21" y="22"/>
                  </a:lnTo>
                  <a:lnTo>
                    <a:pt x="22" y="20"/>
                  </a:lnTo>
                  <a:lnTo>
                    <a:pt x="23" y="19"/>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377" name="Line 109"/>
            <p:cNvSpPr>
              <a:spLocks noChangeShapeType="1"/>
            </p:cNvSpPr>
            <p:nvPr/>
          </p:nvSpPr>
          <p:spPr bwMode="auto">
            <a:xfrm>
              <a:off x="2867" y="1044"/>
              <a:ext cx="1" cy="50"/>
            </a:xfrm>
            <a:prstGeom prst="line">
              <a:avLst/>
            </a:prstGeom>
            <a:noFill/>
            <a:ln w="6350">
              <a:solidFill>
                <a:srgbClr val="000040"/>
              </a:solidFill>
              <a:round/>
              <a:headEnd/>
              <a:tailEnd/>
            </a:ln>
          </p:spPr>
          <p:txBody>
            <a:bodyPr/>
            <a:lstStyle/>
            <a:p>
              <a:endParaRPr lang="en-US"/>
            </a:p>
          </p:txBody>
        </p:sp>
        <p:sp>
          <p:nvSpPr>
            <p:cNvPr id="29378" name="Line 110"/>
            <p:cNvSpPr>
              <a:spLocks noChangeShapeType="1"/>
            </p:cNvSpPr>
            <p:nvPr/>
          </p:nvSpPr>
          <p:spPr bwMode="auto">
            <a:xfrm>
              <a:off x="2847" y="1068"/>
              <a:ext cx="39" cy="1"/>
            </a:xfrm>
            <a:prstGeom prst="line">
              <a:avLst/>
            </a:prstGeom>
            <a:noFill/>
            <a:ln w="6350">
              <a:solidFill>
                <a:srgbClr val="000040"/>
              </a:solidFill>
              <a:round/>
              <a:headEnd/>
              <a:tailEnd/>
            </a:ln>
          </p:spPr>
          <p:txBody>
            <a:bodyPr/>
            <a:lstStyle/>
            <a:p>
              <a:endParaRPr lang="en-US"/>
            </a:p>
          </p:txBody>
        </p:sp>
        <p:sp>
          <p:nvSpPr>
            <p:cNvPr id="29379" name="Freeform 111"/>
            <p:cNvSpPr>
              <a:spLocks/>
            </p:cNvSpPr>
            <p:nvPr/>
          </p:nvSpPr>
          <p:spPr bwMode="auto">
            <a:xfrm>
              <a:off x="3718" y="1314"/>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380" name="Rectangle 112"/>
            <p:cNvSpPr>
              <a:spLocks noChangeArrowheads="1"/>
            </p:cNvSpPr>
            <p:nvPr/>
          </p:nvSpPr>
          <p:spPr bwMode="auto">
            <a:xfrm>
              <a:off x="3737" y="1379"/>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381" name="Rectangle 113"/>
            <p:cNvSpPr>
              <a:spLocks noChangeArrowheads="1"/>
            </p:cNvSpPr>
            <p:nvPr/>
          </p:nvSpPr>
          <p:spPr bwMode="auto">
            <a:xfrm>
              <a:off x="3764" y="1412"/>
              <a:ext cx="60"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382" name="Rectangle 114"/>
            <p:cNvSpPr>
              <a:spLocks noChangeArrowheads="1"/>
            </p:cNvSpPr>
            <p:nvPr/>
          </p:nvSpPr>
          <p:spPr bwMode="auto">
            <a:xfrm>
              <a:off x="3850" y="1410"/>
              <a:ext cx="40"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383" name="Freeform 115"/>
            <p:cNvSpPr>
              <a:spLocks/>
            </p:cNvSpPr>
            <p:nvPr/>
          </p:nvSpPr>
          <p:spPr bwMode="auto">
            <a:xfrm>
              <a:off x="3808" y="1461"/>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8" y="5"/>
                  </a:lnTo>
                  <a:lnTo>
                    <a:pt x="18" y="4"/>
                  </a:lnTo>
                  <a:lnTo>
                    <a:pt x="17" y="3"/>
                  </a:lnTo>
                  <a:lnTo>
                    <a:pt x="16" y="2"/>
                  </a:lnTo>
                  <a:lnTo>
                    <a:pt x="15" y="0"/>
                  </a:lnTo>
                  <a:lnTo>
                    <a:pt x="14" y="0"/>
                  </a:lnTo>
                  <a:lnTo>
                    <a:pt x="13" y="0"/>
                  </a:lnTo>
                  <a:lnTo>
                    <a:pt x="12" y="0"/>
                  </a:lnTo>
                  <a:lnTo>
                    <a:pt x="11" y="0"/>
                  </a:lnTo>
                  <a:lnTo>
                    <a:pt x="10" y="0"/>
                  </a:lnTo>
                  <a:lnTo>
                    <a:pt x="9" y="0"/>
                  </a:lnTo>
                  <a:lnTo>
                    <a:pt x="8" y="0"/>
                  </a:lnTo>
                  <a:lnTo>
                    <a:pt x="6"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6" y="29"/>
                  </a:lnTo>
                  <a:lnTo>
                    <a:pt x="8" y="30"/>
                  </a:lnTo>
                  <a:lnTo>
                    <a:pt x="9" y="30"/>
                  </a:lnTo>
                  <a:lnTo>
                    <a:pt x="10" y="30"/>
                  </a:lnTo>
                  <a:lnTo>
                    <a:pt x="11" y="30"/>
                  </a:lnTo>
                  <a:lnTo>
                    <a:pt x="12" y="30"/>
                  </a:lnTo>
                  <a:lnTo>
                    <a:pt x="13" y="30"/>
                  </a:lnTo>
                  <a:lnTo>
                    <a:pt x="14" y="30"/>
                  </a:lnTo>
                  <a:lnTo>
                    <a:pt x="15" y="30"/>
                  </a:lnTo>
                  <a:lnTo>
                    <a:pt x="16" y="29"/>
                  </a:lnTo>
                  <a:lnTo>
                    <a:pt x="17" y="28"/>
                  </a:lnTo>
                  <a:lnTo>
                    <a:pt x="18" y="27"/>
                  </a:lnTo>
                  <a:lnTo>
                    <a:pt x="18" y="26"/>
                  </a:lnTo>
                  <a:lnTo>
                    <a:pt x="20"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384" name="Line 116"/>
            <p:cNvSpPr>
              <a:spLocks noChangeShapeType="1"/>
            </p:cNvSpPr>
            <p:nvPr/>
          </p:nvSpPr>
          <p:spPr bwMode="auto">
            <a:xfrm>
              <a:off x="3869" y="1410"/>
              <a:ext cx="1" cy="50"/>
            </a:xfrm>
            <a:prstGeom prst="line">
              <a:avLst/>
            </a:prstGeom>
            <a:noFill/>
            <a:ln w="6350">
              <a:solidFill>
                <a:srgbClr val="000040"/>
              </a:solidFill>
              <a:round/>
              <a:headEnd/>
              <a:tailEnd/>
            </a:ln>
          </p:spPr>
          <p:txBody>
            <a:bodyPr/>
            <a:lstStyle/>
            <a:p>
              <a:endParaRPr lang="en-US"/>
            </a:p>
          </p:txBody>
        </p:sp>
        <p:sp>
          <p:nvSpPr>
            <p:cNvPr id="29385" name="Line 117"/>
            <p:cNvSpPr>
              <a:spLocks noChangeShapeType="1"/>
            </p:cNvSpPr>
            <p:nvPr/>
          </p:nvSpPr>
          <p:spPr bwMode="auto">
            <a:xfrm>
              <a:off x="3850" y="1434"/>
              <a:ext cx="39" cy="1"/>
            </a:xfrm>
            <a:prstGeom prst="line">
              <a:avLst/>
            </a:prstGeom>
            <a:noFill/>
            <a:ln w="6350">
              <a:solidFill>
                <a:srgbClr val="000040"/>
              </a:solidFill>
              <a:round/>
              <a:headEnd/>
              <a:tailEnd/>
            </a:ln>
          </p:spPr>
          <p:txBody>
            <a:bodyPr/>
            <a:lstStyle/>
            <a:p>
              <a:endParaRPr lang="en-US"/>
            </a:p>
          </p:txBody>
        </p:sp>
        <p:sp>
          <p:nvSpPr>
            <p:cNvPr id="29386" name="Freeform 118"/>
            <p:cNvSpPr>
              <a:spLocks/>
            </p:cNvSpPr>
            <p:nvPr/>
          </p:nvSpPr>
          <p:spPr bwMode="auto">
            <a:xfrm>
              <a:off x="3368" y="1314"/>
              <a:ext cx="205" cy="214"/>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7"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387" name="Rectangle 119"/>
            <p:cNvSpPr>
              <a:spLocks noChangeArrowheads="1"/>
            </p:cNvSpPr>
            <p:nvPr/>
          </p:nvSpPr>
          <p:spPr bwMode="auto">
            <a:xfrm>
              <a:off x="3387" y="1379"/>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388" name="Rectangle 120"/>
            <p:cNvSpPr>
              <a:spLocks noChangeArrowheads="1"/>
            </p:cNvSpPr>
            <p:nvPr/>
          </p:nvSpPr>
          <p:spPr bwMode="auto">
            <a:xfrm>
              <a:off x="3414" y="1412"/>
              <a:ext cx="60"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389" name="Rectangle 121"/>
            <p:cNvSpPr>
              <a:spLocks noChangeArrowheads="1"/>
            </p:cNvSpPr>
            <p:nvPr/>
          </p:nvSpPr>
          <p:spPr bwMode="auto">
            <a:xfrm>
              <a:off x="3500" y="1410"/>
              <a:ext cx="40"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390" name="Freeform 122"/>
            <p:cNvSpPr>
              <a:spLocks/>
            </p:cNvSpPr>
            <p:nvPr/>
          </p:nvSpPr>
          <p:spPr bwMode="auto">
            <a:xfrm>
              <a:off x="3458" y="1461"/>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9" y="5"/>
                  </a:lnTo>
                  <a:lnTo>
                    <a:pt x="19" y="4"/>
                  </a:lnTo>
                  <a:lnTo>
                    <a:pt x="17" y="3"/>
                  </a:lnTo>
                  <a:lnTo>
                    <a:pt x="16" y="2"/>
                  </a:lnTo>
                  <a:lnTo>
                    <a:pt x="15" y="0"/>
                  </a:lnTo>
                  <a:lnTo>
                    <a:pt x="14" y="0"/>
                  </a:lnTo>
                  <a:lnTo>
                    <a:pt x="13" y="0"/>
                  </a:lnTo>
                  <a:lnTo>
                    <a:pt x="12" y="0"/>
                  </a:lnTo>
                  <a:lnTo>
                    <a:pt x="11" y="0"/>
                  </a:lnTo>
                  <a:lnTo>
                    <a:pt x="10" y="0"/>
                  </a:lnTo>
                  <a:lnTo>
                    <a:pt x="9" y="0"/>
                  </a:lnTo>
                  <a:lnTo>
                    <a:pt x="8" y="0"/>
                  </a:lnTo>
                  <a:lnTo>
                    <a:pt x="7"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7" y="29"/>
                  </a:lnTo>
                  <a:lnTo>
                    <a:pt x="8" y="30"/>
                  </a:lnTo>
                  <a:lnTo>
                    <a:pt x="9" y="30"/>
                  </a:lnTo>
                  <a:lnTo>
                    <a:pt x="10" y="30"/>
                  </a:lnTo>
                  <a:lnTo>
                    <a:pt x="11" y="30"/>
                  </a:lnTo>
                  <a:lnTo>
                    <a:pt x="12" y="30"/>
                  </a:lnTo>
                  <a:lnTo>
                    <a:pt x="13" y="30"/>
                  </a:lnTo>
                  <a:lnTo>
                    <a:pt x="14" y="30"/>
                  </a:lnTo>
                  <a:lnTo>
                    <a:pt x="15" y="30"/>
                  </a:lnTo>
                  <a:lnTo>
                    <a:pt x="16" y="29"/>
                  </a:lnTo>
                  <a:lnTo>
                    <a:pt x="17" y="28"/>
                  </a:lnTo>
                  <a:lnTo>
                    <a:pt x="19" y="27"/>
                  </a:lnTo>
                  <a:lnTo>
                    <a:pt x="19" y="26"/>
                  </a:lnTo>
                  <a:lnTo>
                    <a:pt x="20"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391" name="Line 123"/>
            <p:cNvSpPr>
              <a:spLocks noChangeShapeType="1"/>
            </p:cNvSpPr>
            <p:nvPr/>
          </p:nvSpPr>
          <p:spPr bwMode="auto">
            <a:xfrm>
              <a:off x="3519" y="1410"/>
              <a:ext cx="1" cy="50"/>
            </a:xfrm>
            <a:prstGeom prst="line">
              <a:avLst/>
            </a:prstGeom>
            <a:noFill/>
            <a:ln w="6350">
              <a:solidFill>
                <a:srgbClr val="000040"/>
              </a:solidFill>
              <a:round/>
              <a:headEnd/>
              <a:tailEnd/>
            </a:ln>
          </p:spPr>
          <p:txBody>
            <a:bodyPr/>
            <a:lstStyle/>
            <a:p>
              <a:endParaRPr lang="en-US"/>
            </a:p>
          </p:txBody>
        </p:sp>
        <p:sp>
          <p:nvSpPr>
            <p:cNvPr id="29392" name="Line 124"/>
            <p:cNvSpPr>
              <a:spLocks noChangeShapeType="1"/>
            </p:cNvSpPr>
            <p:nvPr/>
          </p:nvSpPr>
          <p:spPr bwMode="auto">
            <a:xfrm>
              <a:off x="3500" y="1434"/>
              <a:ext cx="39" cy="1"/>
            </a:xfrm>
            <a:prstGeom prst="line">
              <a:avLst/>
            </a:prstGeom>
            <a:noFill/>
            <a:ln w="6350">
              <a:solidFill>
                <a:srgbClr val="000040"/>
              </a:solidFill>
              <a:round/>
              <a:headEnd/>
              <a:tailEnd/>
            </a:ln>
          </p:spPr>
          <p:txBody>
            <a:bodyPr/>
            <a:lstStyle/>
            <a:p>
              <a:endParaRPr lang="en-US"/>
            </a:p>
          </p:txBody>
        </p:sp>
        <p:sp>
          <p:nvSpPr>
            <p:cNvPr id="29393" name="Freeform 125"/>
            <p:cNvSpPr>
              <a:spLocks/>
            </p:cNvSpPr>
            <p:nvPr/>
          </p:nvSpPr>
          <p:spPr bwMode="auto">
            <a:xfrm>
              <a:off x="2795" y="1282"/>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394" name="Rectangle 126"/>
            <p:cNvSpPr>
              <a:spLocks noChangeArrowheads="1"/>
            </p:cNvSpPr>
            <p:nvPr/>
          </p:nvSpPr>
          <p:spPr bwMode="auto">
            <a:xfrm>
              <a:off x="2814" y="1347"/>
              <a:ext cx="169"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395" name="Rectangle 127"/>
            <p:cNvSpPr>
              <a:spLocks noChangeArrowheads="1"/>
            </p:cNvSpPr>
            <p:nvPr/>
          </p:nvSpPr>
          <p:spPr bwMode="auto">
            <a:xfrm>
              <a:off x="2841" y="1380"/>
              <a:ext cx="59"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396" name="Rectangle 128"/>
            <p:cNvSpPr>
              <a:spLocks noChangeArrowheads="1"/>
            </p:cNvSpPr>
            <p:nvPr/>
          </p:nvSpPr>
          <p:spPr bwMode="auto">
            <a:xfrm>
              <a:off x="2926" y="1378"/>
              <a:ext cx="41"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397" name="Freeform 129"/>
            <p:cNvSpPr>
              <a:spLocks/>
            </p:cNvSpPr>
            <p:nvPr/>
          </p:nvSpPr>
          <p:spPr bwMode="auto">
            <a:xfrm>
              <a:off x="2885" y="1429"/>
              <a:ext cx="7"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19" y="5"/>
                  </a:lnTo>
                  <a:lnTo>
                    <a:pt x="18" y="4"/>
                  </a:lnTo>
                  <a:lnTo>
                    <a:pt x="18" y="3"/>
                  </a:lnTo>
                  <a:lnTo>
                    <a:pt x="17" y="2"/>
                  </a:lnTo>
                  <a:lnTo>
                    <a:pt x="16" y="1"/>
                  </a:lnTo>
                  <a:lnTo>
                    <a:pt x="15" y="0"/>
                  </a:lnTo>
                  <a:lnTo>
                    <a:pt x="14" y="0"/>
                  </a:lnTo>
                  <a:lnTo>
                    <a:pt x="13" y="0"/>
                  </a:lnTo>
                  <a:lnTo>
                    <a:pt x="12" y="0"/>
                  </a:lnTo>
                  <a:lnTo>
                    <a:pt x="11" y="0"/>
                  </a:lnTo>
                  <a:lnTo>
                    <a:pt x="10" y="0"/>
                  </a:lnTo>
                  <a:lnTo>
                    <a:pt x="9" y="0"/>
                  </a:lnTo>
                  <a:lnTo>
                    <a:pt x="7" y="0"/>
                  </a:lnTo>
                  <a:lnTo>
                    <a:pt x="6" y="1"/>
                  </a:lnTo>
                  <a:lnTo>
                    <a:pt x="5" y="1"/>
                  </a:lnTo>
                  <a:lnTo>
                    <a:pt x="4" y="2"/>
                  </a:lnTo>
                  <a:lnTo>
                    <a:pt x="3" y="3"/>
                  </a:lnTo>
                  <a:lnTo>
                    <a:pt x="3"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5" y="29"/>
                  </a:lnTo>
                  <a:lnTo>
                    <a:pt x="6" y="29"/>
                  </a:lnTo>
                  <a:lnTo>
                    <a:pt x="7" y="30"/>
                  </a:lnTo>
                  <a:lnTo>
                    <a:pt x="9" y="30"/>
                  </a:lnTo>
                  <a:lnTo>
                    <a:pt x="10" y="30"/>
                  </a:lnTo>
                  <a:lnTo>
                    <a:pt x="11" y="30"/>
                  </a:lnTo>
                  <a:lnTo>
                    <a:pt x="12" y="30"/>
                  </a:lnTo>
                  <a:lnTo>
                    <a:pt x="13" y="30"/>
                  </a:lnTo>
                  <a:lnTo>
                    <a:pt x="14" y="30"/>
                  </a:lnTo>
                  <a:lnTo>
                    <a:pt x="15" y="30"/>
                  </a:lnTo>
                  <a:lnTo>
                    <a:pt x="16" y="29"/>
                  </a:lnTo>
                  <a:lnTo>
                    <a:pt x="17" y="27"/>
                  </a:lnTo>
                  <a:lnTo>
                    <a:pt x="18" y="26"/>
                  </a:lnTo>
                  <a:lnTo>
                    <a:pt x="18" y="25"/>
                  </a:lnTo>
                  <a:lnTo>
                    <a:pt x="19"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398" name="Line 130"/>
            <p:cNvSpPr>
              <a:spLocks noChangeShapeType="1"/>
            </p:cNvSpPr>
            <p:nvPr/>
          </p:nvSpPr>
          <p:spPr bwMode="auto">
            <a:xfrm>
              <a:off x="2946" y="1378"/>
              <a:ext cx="1" cy="50"/>
            </a:xfrm>
            <a:prstGeom prst="line">
              <a:avLst/>
            </a:prstGeom>
            <a:noFill/>
            <a:ln w="6350">
              <a:solidFill>
                <a:srgbClr val="000040"/>
              </a:solidFill>
              <a:round/>
              <a:headEnd/>
              <a:tailEnd/>
            </a:ln>
          </p:spPr>
          <p:txBody>
            <a:bodyPr/>
            <a:lstStyle/>
            <a:p>
              <a:endParaRPr lang="en-US"/>
            </a:p>
          </p:txBody>
        </p:sp>
        <p:sp>
          <p:nvSpPr>
            <p:cNvPr id="29399" name="Line 131"/>
            <p:cNvSpPr>
              <a:spLocks noChangeShapeType="1"/>
            </p:cNvSpPr>
            <p:nvPr/>
          </p:nvSpPr>
          <p:spPr bwMode="auto">
            <a:xfrm>
              <a:off x="2926" y="1402"/>
              <a:ext cx="40" cy="1"/>
            </a:xfrm>
            <a:prstGeom prst="line">
              <a:avLst/>
            </a:prstGeom>
            <a:noFill/>
            <a:ln w="6350">
              <a:solidFill>
                <a:srgbClr val="000040"/>
              </a:solidFill>
              <a:round/>
              <a:headEnd/>
              <a:tailEnd/>
            </a:ln>
          </p:spPr>
          <p:txBody>
            <a:bodyPr/>
            <a:lstStyle/>
            <a:p>
              <a:endParaRPr lang="en-US"/>
            </a:p>
          </p:txBody>
        </p:sp>
        <p:sp>
          <p:nvSpPr>
            <p:cNvPr id="29400" name="Freeform 132"/>
            <p:cNvSpPr>
              <a:spLocks/>
            </p:cNvSpPr>
            <p:nvPr/>
          </p:nvSpPr>
          <p:spPr bwMode="auto">
            <a:xfrm>
              <a:off x="2365" y="1950"/>
              <a:ext cx="205" cy="215"/>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01" name="Rectangle 133"/>
            <p:cNvSpPr>
              <a:spLocks noChangeArrowheads="1"/>
            </p:cNvSpPr>
            <p:nvPr/>
          </p:nvSpPr>
          <p:spPr bwMode="auto">
            <a:xfrm>
              <a:off x="2384" y="2015"/>
              <a:ext cx="170" cy="140"/>
            </a:xfrm>
            <a:prstGeom prst="rect">
              <a:avLst/>
            </a:prstGeom>
            <a:solidFill>
              <a:srgbClr val="FFFF00"/>
            </a:solidFill>
            <a:ln w="0">
              <a:solidFill>
                <a:srgbClr val="000000"/>
              </a:solidFill>
              <a:miter lim="800000"/>
              <a:headEnd/>
              <a:tailEnd/>
            </a:ln>
          </p:spPr>
          <p:txBody>
            <a:bodyPr/>
            <a:lstStyle/>
            <a:p>
              <a:endParaRPr lang="ru-RU" altLang="en-US"/>
            </a:p>
          </p:txBody>
        </p:sp>
        <p:sp>
          <p:nvSpPr>
            <p:cNvPr id="29402" name="Rectangle 134"/>
            <p:cNvSpPr>
              <a:spLocks noChangeArrowheads="1"/>
            </p:cNvSpPr>
            <p:nvPr/>
          </p:nvSpPr>
          <p:spPr bwMode="auto">
            <a:xfrm>
              <a:off x="2411" y="2049"/>
              <a:ext cx="60"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403" name="Rectangle 135"/>
            <p:cNvSpPr>
              <a:spLocks noChangeArrowheads="1"/>
            </p:cNvSpPr>
            <p:nvPr/>
          </p:nvSpPr>
          <p:spPr bwMode="auto">
            <a:xfrm>
              <a:off x="2497" y="2046"/>
              <a:ext cx="40" cy="51"/>
            </a:xfrm>
            <a:prstGeom prst="rect">
              <a:avLst/>
            </a:prstGeom>
            <a:solidFill>
              <a:srgbClr val="80FFFF"/>
            </a:solidFill>
            <a:ln w="0">
              <a:solidFill>
                <a:srgbClr val="000040"/>
              </a:solidFill>
              <a:miter lim="800000"/>
              <a:headEnd/>
              <a:tailEnd/>
            </a:ln>
          </p:spPr>
          <p:txBody>
            <a:bodyPr/>
            <a:lstStyle/>
            <a:p>
              <a:endParaRPr lang="ru-RU" altLang="en-US"/>
            </a:p>
          </p:txBody>
        </p:sp>
        <p:sp>
          <p:nvSpPr>
            <p:cNvPr id="29404" name="Freeform 136"/>
            <p:cNvSpPr>
              <a:spLocks/>
            </p:cNvSpPr>
            <p:nvPr/>
          </p:nvSpPr>
          <p:spPr bwMode="auto">
            <a:xfrm>
              <a:off x="2455" y="2097"/>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19" y="6"/>
                  </a:lnTo>
                  <a:lnTo>
                    <a:pt x="18" y="4"/>
                  </a:lnTo>
                  <a:lnTo>
                    <a:pt x="18" y="3"/>
                  </a:lnTo>
                  <a:lnTo>
                    <a:pt x="17" y="2"/>
                  </a:lnTo>
                  <a:lnTo>
                    <a:pt x="16" y="1"/>
                  </a:lnTo>
                  <a:lnTo>
                    <a:pt x="15" y="0"/>
                  </a:lnTo>
                  <a:lnTo>
                    <a:pt x="14" y="0"/>
                  </a:lnTo>
                  <a:lnTo>
                    <a:pt x="13" y="0"/>
                  </a:lnTo>
                  <a:lnTo>
                    <a:pt x="12" y="0"/>
                  </a:lnTo>
                  <a:lnTo>
                    <a:pt x="11" y="0"/>
                  </a:lnTo>
                  <a:lnTo>
                    <a:pt x="10" y="0"/>
                  </a:lnTo>
                  <a:lnTo>
                    <a:pt x="8" y="0"/>
                  </a:lnTo>
                  <a:lnTo>
                    <a:pt x="7" y="0"/>
                  </a:lnTo>
                  <a:lnTo>
                    <a:pt x="6"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7"/>
                  </a:lnTo>
                  <a:lnTo>
                    <a:pt x="18" y="26"/>
                  </a:lnTo>
                  <a:lnTo>
                    <a:pt x="18" y="25"/>
                  </a:lnTo>
                  <a:lnTo>
                    <a:pt x="19"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405" name="Line 137"/>
            <p:cNvSpPr>
              <a:spLocks noChangeShapeType="1"/>
            </p:cNvSpPr>
            <p:nvPr/>
          </p:nvSpPr>
          <p:spPr bwMode="auto">
            <a:xfrm>
              <a:off x="2516" y="2046"/>
              <a:ext cx="1" cy="51"/>
            </a:xfrm>
            <a:prstGeom prst="line">
              <a:avLst/>
            </a:prstGeom>
            <a:noFill/>
            <a:ln w="6350">
              <a:solidFill>
                <a:srgbClr val="000040"/>
              </a:solidFill>
              <a:round/>
              <a:headEnd/>
              <a:tailEnd/>
            </a:ln>
          </p:spPr>
          <p:txBody>
            <a:bodyPr/>
            <a:lstStyle/>
            <a:p>
              <a:endParaRPr lang="en-US"/>
            </a:p>
          </p:txBody>
        </p:sp>
        <p:sp>
          <p:nvSpPr>
            <p:cNvPr id="29406" name="Line 138"/>
            <p:cNvSpPr>
              <a:spLocks noChangeShapeType="1"/>
            </p:cNvSpPr>
            <p:nvPr/>
          </p:nvSpPr>
          <p:spPr bwMode="auto">
            <a:xfrm>
              <a:off x="2497" y="2070"/>
              <a:ext cx="39" cy="1"/>
            </a:xfrm>
            <a:prstGeom prst="line">
              <a:avLst/>
            </a:prstGeom>
            <a:noFill/>
            <a:ln w="6350">
              <a:solidFill>
                <a:srgbClr val="000040"/>
              </a:solidFill>
              <a:round/>
              <a:headEnd/>
              <a:tailEnd/>
            </a:ln>
          </p:spPr>
          <p:txBody>
            <a:bodyPr/>
            <a:lstStyle/>
            <a:p>
              <a:endParaRPr lang="en-US"/>
            </a:p>
          </p:txBody>
        </p:sp>
        <p:sp>
          <p:nvSpPr>
            <p:cNvPr id="29407" name="Freeform 139"/>
            <p:cNvSpPr>
              <a:spLocks/>
            </p:cNvSpPr>
            <p:nvPr/>
          </p:nvSpPr>
          <p:spPr bwMode="auto">
            <a:xfrm>
              <a:off x="2604" y="1720"/>
              <a:ext cx="205" cy="214"/>
            </a:xfrm>
            <a:custGeom>
              <a:avLst/>
              <a:gdLst>
                <a:gd name="T0" fmla="*/ 1 w 615"/>
                <a:gd name="T1" fmla="*/ 2 h 644"/>
                <a:gd name="T2" fmla="*/ 0 w 615"/>
                <a:gd name="T3" fmla="*/ 2 h 644"/>
                <a:gd name="T4" fmla="*/ 4 w 615"/>
                <a:gd name="T5" fmla="*/ 0 h 644"/>
                <a:gd name="T6" fmla="*/ 8 w 615"/>
                <a:gd name="T7" fmla="*/ 2 h 644"/>
                <a:gd name="T8" fmla="*/ 7 w 615"/>
                <a:gd name="T9" fmla="*/ 2 h 644"/>
                <a:gd name="T10" fmla="*/ 7 w 615"/>
                <a:gd name="T11" fmla="*/ 2 h 644"/>
                <a:gd name="T12" fmla="*/ 7 w 615"/>
                <a:gd name="T13" fmla="*/ 8 h 644"/>
                <a:gd name="T14" fmla="*/ 1 w 615"/>
                <a:gd name="T15" fmla="*/ 8 h 644"/>
                <a:gd name="T16" fmla="*/ 1 w 615"/>
                <a:gd name="T17" fmla="*/ 2 h 644"/>
                <a:gd name="T18" fmla="*/ 7 w 615"/>
                <a:gd name="T19" fmla="*/ 2 h 644"/>
                <a:gd name="T20" fmla="*/ 7 w 615"/>
                <a:gd name="T21" fmla="*/ 2 h 644"/>
                <a:gd name="T22" fmla="*/ 7 w 615"/>
                <a:gd name="T23" fmla="*/ 8 h 644"/>
                <a:gd name="T24" fmla="*/ 1 w 615"/>
                <a:gd name="T25" fmla="*/ 8 h 644"/>
                <a:gd name="T26" fmla="*/ 1 w 615"/>
                <a:gd name="T27" fmla="*/ 8 h 644"/>
                <a:gd name="T28" fmla="*/ 1 w 615"/>
                <a:gd name="T29" fmla="*/ 2 h 6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4"/>
                <a:gd name="T47" fmla="*/ 615 w 615"/>
                <a:gd name="T48" fmla="*/ 644 h 6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4">
                  <a:moveTo>
                    <a:pt x="56" y="196"/>
                  </a:moveTo>
                  <a:lnTo>
                    <a:pt x="0" y="196"/>
                  </a:lnTo>
                  <a:lnTo>
                    <a:pt x="307" y="0"/>
                  </a:lnTo>
                  <a:lnTo>
                    <a:pt x="615" y="196"/>
                  </a:lnTo>
                  <a:lnTo>
                    <a:pt x="587" y="196"/>
                  </a:lnTo>
                  <a:lnTo>
                    <a:pt x="559" y="196"/>
                  </a:lnTo>
                  <a:lnTo>
                    <a:pt x="559" y="615"/>
                  </a:lnTo>
                  <a:lnTo>
                    <a:pt x="56" y="615"/>
                  </a:lnTo>
                  <a:lnTo>
                    <a:pt x="56" y="196"/>
                  </a:lnTo>
                  <a:lnTo>
                    <a:pt x="559" y="196"/>
                  </a:lnTo>
                  <a:lnTo>
                    <a:pt x="587" y="196"/>
                  </a:lnTo>
                  <a:lnTo>
                    <a:pt x="587" y="644"/>
                  </a:lnTo>
                  <a:lnTo>
                    <a:pt x="56" y="644"/>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408" name="Rectangle 140"/>
            <p:cNvSpPr>
              <a:spLocks noChangeArrowheads="1"/>
            </p:cNvSpPr>
            <p:nvPr/>
          </p:nvSpPr>
          <p:spPr bwMode="auto">
            <a:xfrm>
              <a:off x="2623" y="1785"/>
              <a:ext cx="169"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409" name="Rectangle 141"/>
            <p:cNvSpPr>
              <a:spLocks noChangeArrowheads="1"/>
            </p:cNvSpPr>
            <p:nvPr/>
          </p:nvSpPr>
          <p:spPr bwMode="auto">
            <a:xfrm>
              <a:off x="2650" y="1818"/>
              <a:ext cx="59"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410" name="Rectangle 142"/>
            <p:cNvSpPr>
              <a:spLocks noChangeArrowheads="1"/>
            </p:cNvSpPr>
            <p:nvPr/>
          </p:nvSpPr>
          <p:spPr bwMode="auto">
            <a:xfrm>
              <a:off x="2735" y="1816"/>
              <a:ext cx="41"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411" name="Freeform 143"/>
            <p:cNvSpPr>
              <a:spLocks/>
            </p:cNvSpPr>
            <p:nvPr/>
          </p:nvSpPr>
          <p:spPr bwMode="auto">
            <a:xfrm>
              <a:off x="2694" y="1867"/>
              <a:ext cx="7" cy="10"/>
            </a:xfrm>
            <a:custGeom>
              <a:avLst/>
              <a:gdLst>
                <a:gd name="T0" fmla="*/ 0 w 23"/>
                <a:gd name="T1" fmla="*/ 0 h 29"/>
                <a:gd name="T2" fmla="*/ 0 w 23"/>
                <a:gd name="T3" fmla="*/ 0 h 29"/>
                <a:gd name="T4" fmla="*/ 0 w 23"/>
                <a:gd name="T5" fmla="*/ 0 h 29"/>
                <a:gd name="T6" fmla="*/ 0 w 23"/>
                <a:gd name="T7" fmla="*/ 0 h 29"/>
                <a:gd name="T8" fmla="*/ 0 w 23"/>
                <a:gd name="T9" fmla="*/ 0 h 29"/>
                <a:gd name="T10" fmla="*/ 0 w 23"/>
                <a:gd name="T11" fmla="*/ 0 h 29"/>
                <a:gd name="T12" fmla="*/ 0 w 23"/>
                <a:gd name="T13" fmla="*/ 0 h 29"/>
                <a:gd name="T14" fmla="*/ 0 w 23"/>
                <a:gd name="T15" fmla="*/ 0 h 29"/>
                <a:gd name="T16" fmla="*/ 0 w 23"/>
                <a:gd name="T17" fmla="*/ 0 h 29"/>
                <a:gd name="T18" fmla="*/ 0 w 23"/>
                <a:gd name="T19" fmla="*/ 0 h 29"/>
                <a:gd name="T20" fmla="*/ 0 w 23"/>
                <a:gd name="T21" fmla="*/ 0 h 29"/>
                <a:gd name="T22" fmla="*/ 0 w 23"/>
                <a:gd name="T23" fmla="*/ 0 h 29"/>
                <a:gd name="T24" fmla="*/ 0 w 23"/>
                <a:gd name="T25" fmla="*/ 0 h 29"/>
                <a:gd name="T26" fmla="*/ 0 w 23"/>
                <a:gd name="T27" fmla="*/ 0 h 29"/>
                <a:gd name="T28" fmla="*/ 0 w 23"/>
                <a:gd name="T29" fmla="*/ 0 h 29"/>
                <a:gd name="T30" fmla="*/ 0 w 23"/>
                <a:gd name="T31" fmla="*/ 0 h 29"/>
                <a:gd name="T32" fmla="*/ 0 w 23"/>
                <a:gd name="T33" fmla="*/ 0 h 29"/>
                <a:gd name="T34" fmla="*/ 0 w 23"/>
                <a:gd name="T35" fmla="*/ 0 h 29"/>
                <a:gd name="T36" fmla="*/ 0 w 23"/>
                <a:gd name="T37" fmla="*/ 0 h 29"/>
                <a:gd name="T38" fmla="*/ 0 w 23"/>
                <a:gd name="T39" fmla="*/ 0 h 29"/>
                <a:gd name="T40" fmla="*/ 0 w 23"/>
                <a:gd name="T41" fmla="*/ 0 h 29"/>
                <a:gd name="T42" fmla="*/ 0 w 23"/>
                <a:gd name="T43" fmla="*/ 0 h 29"/>
                <a:gd name="T44" fmla="*/ 0 w 23"/>
                <a:gd name="T45" fmla="*/ 0 h 29"/>
                <a:gd name="T46" fmla="*/ 0 w 23"/>
                <a:gd name="T47" fmla="*/ 0 h 29"/>
                <a:gd name="T48" fmla="*/ 0 w 23"/>
                <a:gd name="T49" fmla="*/ 0 h 29"/>
                <a:gd name="T50" fmla="*/ 0 w 23"/>
                <a:gd name="T51" fmla="*/ 0 h 29"/>
                <a:gd name="T52" fmla="*/ 0 w 23"/>
                <a:gd name="T53" fmla="*/ 0 h 29"/>
                <a:gd name="T54" fmla="*/ 0 w 23"/>
                <a:gd name="T55" fmla="*/ 0 h 29"/>
                <a:gd name="T56" fmla="*/ 0 w 23"/>
                <a:gd name="T57" fmla="*/ 0 h 29"/>
                <a:gd name="T58" fmla="*/ 0 w 23"/>
                <a:gd name="T59" fmla="*/ 0 h 29"/>
                <a:gd name="T60" fmla="*/ 0 w 23"/>
                <a:gd name="T61" fmla="*/ 0 h 29"/>
                <a:gd name="T62" fmla="*/ 0 w 23"/>
                <a:gd name="T63" fmla="*/ 0 h 29"/>
                <a:gd name="T64" fmla="*/ 0 w 23"/>
                <a:gd name="T65" fmla="*/ 0 h 29"/>
                <a:gd name="T66" fmla="*/ 0 w 23"/>
                <a:gd name="T67" fmla="*/ 0 h 29"/>
                <a:gd name="T68" fmla="*/ 0 w 23"/>
                <a:gd name="T69" fmla="*/ 0 h 29"/>
                <a:gd name="T70" fmla="*/ 0 w 23"/>
                <a:gd name="T71" fmla="*/ 0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8"/>
                  </a:lnTo>
                  <a:lnTo>
                    <a:pt x="21" y="7"/>
                  </a:lnTo>
                  <a:lnTo>
                    <a:pt x="21" y="6"/>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6" y="28"/>
                  </a:lnTo>
                  <a:lnTo>
                    <a:pt x="7" y="28"/>
                  </a:lnTo>
                  <a:lnTo>
                    <a:pt x="8" y="29"/>
                  </a:lnTo>
                  <a:lnTo>
                    <a:pt x="9" y="29"/>
                  </a:lnTo>
                  <a:lnTo>
                    <a:pt x="10" y="29"/>
                  </a:lnTo>
                  <a:lnTo>
                    <a:pt x="11" y="29"/>
                  </a:lnTo>
                  <a:lnTo>
                    <a:pt x="12" y="29"/>
                  </a:lnTo>
                  <a:lnTo>
                    <a:pt x="13" y="29"/>
                  </a:lnTo>
                  <a:lnTo>
                    <a:pt x="14" y="29"/>
                  </a:lnTo>
                  <a:lnTo>
                    <a:pt x="15" y="29"/>
                  </a:lnTo>
                  <a:lnTo>
                    <a:pt x="17" y="28"/>
                  </a:lnTo>
                  <a:lnTo>
                    <a:pt x="18"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412" name="Line 144"/>
            <p:cNvSpPr>
              <a:spLocks noChangeShapeType="1"/>
            </p:cNvSpPr>
            <p:nvPr/>
          </p:nvSpPr>
          <p:spPr bwMode="auto">
            <a:xfrm>
              <a:off x="2755" y="1816"/>
              <a:ext cx="1" cy="50"/>
            </a:xfrm>
            <a:prstGeom prst="line">
              <a:avLst/>
            </a:prstGeom>
            <a:noFill/>
            <a:ln w="6350">
              <a:solidFill>
                <a:srgbClr val="000040"/>
              </a:solidFill>
              <a:round/>
              <a:headEnd/>
              <a:tailEnd/>
            </a:ln>
          </p:spPr>
          <p:txBody>
            <a:bodyPr/>
            <a:lstStyle/>
            <a:p>
              <a:endParaRPr lang="en-US"/>
            </a:p>
          </p:txBody>
        </p:sp>
        <p:sp>
          <p:nvSpPr>
            <p:cNvPr id="29413" name="Line 145"/>
            <p:cNvSpPr>
              <a:spLocks noChangeShapeType="1"/>
            </p:cNvSpPr>
            <p:nvPr/>
          </p:nvSpPr>
          <p:spPr bwMode="auto">
            <a:xfrm>
              <a:off x="2735" y="1840"/>
              <a:ext cx="40" cy="1"/>
            </a:xfrm>
            <a:prstGeom prst="line">
              <a:avLst/>
            </a:prstGeom>
            <a:noFill/>
            <a:ln w="6350">
              <a:solidFill>
                <a:srgbClr val="000040"/>
              </a:solidFill>
              <a:round/>
              <a:headEnd/>
              <a:tailEnd/>
            </a:ln>
          </p:spPr>
          <p:txBody>
            <a:bodyPr/>
            <a:lstStyle/>
            <a:p>
              <a:endParaRPr lang="en-US"/>
            </a:p>
          </p:txBody>
        </p:sp>
        <p:sp>
          <p:nvSpPr>
            <p:cNvPr id="29414" name="Freeform 146"/>
            <p:cNvSpPr>
              <a:spLocks/>
            </p:cNvSpPr>
            <p:nvPr/>
          </p:nvSpPr>
          <p:spPr bwMode="auto">
            <a:xfrm>
              <a:off x="2103" y="1807"/>
              <a:ext cx="205" cy="215"/>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15" name="Rectangle 147"/>
            <p:cNvSpPr>
              <a:spLocks noChangeArrowheads="1"/>
            </p:cNvSpPr>
            <p:nvPr/>
          </p:nvSpPr>
          <p:spPr bwMode="auto">
            <a:xfrm>
              <a:off x="2122" y="1872"/>
              <a:ext cx="169" cy="140"/>
            </a:xfrm>
            <a:prstGeom prst="rect">
              <a:avLst/>
            </a:prstGeom>
            <a:solidFill>
              <a:srgbClr val="FFFF00"/>
            </a:solidFill>
            <a:ln w="0">
              <a:solidFill>
                <a:srgbClr val="000000"/>
              </a:solidFill>
              <a:miter lim="800000"/>
              <a:headEnd/>
              <a:tailEnd/>
            </a:ln>
          </p:spPr>
          <p:txBody>
            <a:bodyPr/>
            <a:lstStyle/>
            <a:p>
              <a:endParaRPr lang="ru-RU" altLang="en-US"/>
            </a:p>
          </p:txBody>
        </p:sp>
        <p:sp>
          <p:nvSpPr>
            <p:cNvPr id="29416" name="Rectangle 148"/>
            <p:cNvSpPr>
              <a:spLocks noChangeArrowheads="1"/>
            </p:cNvSpPr>
            <p:nvPr/>
          </p:nvSpPr>
          <p:spPr bwMode="auto">
            <a:xfrm>
              <a:off x="2149" y="1906"/>
              <a:ext cx="59"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417" name="Rectangle 149"/>
            <p:cNvSpPr>
              <a:spLocks noChangeArrowheads="1"/>
            </p:cNvSpPr>
            <p:nvPr/>
          </p:nvSpPr>
          <p:spPr bwMode="auto">
            <a:xfrm>
              <a:off x="2234" y="1903"/>
              <a:ext cx="41" cy="51"/>
            </a:xfrm>
            <a:prstGeom prst="rect">
              <a:avLst/>
            </a:prstGeom>
            <a:solidFill>
              <a:srgbClr val="80FFFF"/>
            </a:solidFill>
            <a:ln w="0">
              <a:solidFill>
                <a:srgbClr val="000040"/>
              </a:solidFill>
              <a:miter lim="800000"/>
              <a:headEnd/>
              <a:tailEnd/>
            </a:ln>
          </p:spPr>
          <p:txBody>
            <a:bodyPr/>
            <a:lstStyle/>
            <a:p>
              <a:endParaRPr lang="ru-RU" altLang="en-US"/>
            </a:p>
          </p:txBody>
        </p:sp>
        <p:sp>
          <p:nvSpPr>
            <p:cNvPr id="29418" name="Freeform 150"/>
            <p:cNvSpPr>
              <a:spLocks/>
            </p:cNvSpPr>
            <p:nvPr/>
          </p:nvSpPr>
          <p:spPr bwMode="auto">
            <a:xfrm>
              <a:off x="2193" y="1954"/>
              <a:ext cx="7"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7"/>
                  </a:lnTo>
                  <a:lnTo>
                    <a:pt x="1" y="8"/>
                  </a:lnTo>
                  <a:lnTo>
                    <a:pt x="1" y="9"/>
                  </a:lnTo>
                  <a:lnTo>
                    <a:pt x="0" y="10"/>
                  </a:lnTo>
                  <a:lnTo>
                    <a:pt x="0" y="11"/>
                  </a:lnTo>
                  <a:lnTo>
                    <a:pt x="0" y="12"/>
                  </a:lnTo>
                  <a:lnTo>
                    <a:pt x="0" y="13"/>
                  </a:lnTo>
                  <a:lnTo>
                    <a:pt x="0" y="14"/>
                  </a:lnTo>
                  <a:lnTo>
                    <a:pt x="0" y="16"/>
                  </a:lnTo>
                  <a:lnTo>
                    <a:pt x="0" y="17"/>
                  </a:lnTo>
                  <a:lnTo>
                    <a:pt x="0" y="19"/>
                  </a:lnTo>
                  <a:lnTo>
                    <a:pt x="0" y="20"/>
                  </a:lnTo>
                  <a:lnTo>
                    <a:pt x="1" y="22"/>
                  </a:lnTo>
                  <a:lnTo>
                    <a:pt x="1" y="23"/>
                  </a:lnTo>
                  <a:lnTo>
                    <a:pt x="1" y="24"/>
                  </a:lnTo>
                  <a:lnTo>
                    <a:pt x="2" y="24"/>
                  </a:lnTo>
                  <a:lnTo>
                    <a:pt x="3" y="25"/>
                  </a:lnTo>
                  <a:lnTo>
                    <a:pt x="3" y="26"/>
                  </a:lnTo>
                  <a:lnTo>
                    <a:pt x="4" y="27"/>
                  </a:lnTo>
                  <a:lnTo>
                    <a:pt x="6" y="28"/>
                  </a:lnTo>
                  <a:lnTo>
                    <a:pt x="7" y="28"/>
                  </a:lnTo>
                  <a:lnTo>
                    <a:pt x="8" y="30"/>
                  </a:lnTo>
                  <a:lnTo>
                    <a:pt x="9" y="30"/>
                  </a:lnTo>
                  <a:lnTo>
                    <a:pt x="10" y="30"/>
                  </a:lnTo>
                  <a:lnTo>
                    <a:pt x="11" y="30"/>
                  </a:lnTo>
                  <a:lnTo>
                    <a:pt x="12" y="30"/>
                  </a:lnTo>
                  <a:lnTo>
                    <a:pt x="13" y="30"/>
                  </a:lnTo>
                  <a:lnTo>
                    <a:pt x="14" y="30"/>
                  </a:lnTo>
                  <a:lnTo>
                    <a:pt x="15" y="30"/>
                  </a:lnTo>
                  <a:lnTo>
                    <a:pt x="17" y="28"/>
                  </a:lnTo>
                  <a:lnTo>
                    <a:pt x="18" y="27"/>
                  </a:lnTo>
                  <a:lnTo>
                    <a:pt x="19" y="26"/>
                  </a:lnTo>
                  <a:lnTo>
                    <a:pt x="19" y="25"/>
                  </a:lnTo>
                  <a:lnTo>
                    <a:pt x="20" y="24"/>
                  </a:lnTo>
                  <a:lnTo>
                    <a:pt x="21" y="24"/>
                  </a:lnTo>
                  <a:lnTo>
                    <a:pt x="21" y="23"/>
                  </a:lnTo>
                  <a:lnTo>
                    <a:pt x="21" y="22"/>
                  </a:lnTo>
                  <a:lnTo>
                    <a:pt x="22" y="20"/>
                  </a:lnTo>
                  <a:lnTo>
                    <a:pt x="23" y="19"/>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419" name="Line 151"/>
            <p:cNvSpPr>
              <a:spLocks noChangeShapeType="1"/>
            </p:cNvSpPr>
            <p:nvPr/>
          </p:nvSpPr>
          <p:spPr bwMode="auto">
            <a:xfrm>
              <a:off x="2254" y="1903"/>
              <a:ext cx="1" cy="51"/>
            </a:xfrm>
            <a:prstGeom prst="line">
              <a:avLst/>
            </a:prstGeom>
            <a:noFill/>
            <a:ln w="6350">
              <a:solidFill>
                <a:srgbClr val="000040"/>
              </a:solidFill>
              <a:round/>
              <a:headEnd/>
              <a:tailEnd/>
            </a:ln>
          </p:spPr>
          <p:txBody>
            <a:bodyPr/>
            <a:lstStyle/>
            <a:p>
              <a:endParaRPr lang="en-US"/>
            </a:p>
          </p:txBody>
        </p:sp>
        <p:sp>
          <p:nvSpPr>
            <p:cNvPr id="29420" name="Line 152"/>
            <p:cNvSpPr>
              <a:spLocks noChangeShapeType="1"/>
            </p:cNvSpPr>
            <p:nvPr/>
          </p:nvSpPr>
          <p:spPr bwMode="auto">
            <a:xfrm>
              <a:off x="2234" y="1927"/>
              <a:ext cx="40" cy="1"/>
            </a:xfrm>
            <a:prstGeom prst="line">
              <a:avLst/>
            </a:prstGeom>
            <a:noFill/>
            <a:ln w="6350">
              <a:solidFill>
                <a:srgbClr val="000040"/>
              </a:solidFill>
              <a:round/>
              <a:headEnd/>
              <a:tailEnd/>
            </a:ln>
          </p:spPr>
          <p:txBody>
            <a:bodyPr/>
            <a:lstStyle/>
            <a:p>
              <a:endParaRPr lang="en-US"/>
            </a:p>
          </p:txBody>
        </p:sp>
        <p:sp>
          <p:nvSpPr>
            <p:cNvPr id="29421" name="Freeform 153"/>
            <p:cNvSpPr>
              <a:spLocks/>
            </p:cNvSpPr>
            <p:nvPr/>
          </p:nvSpPr>
          <p:spPr bwMode="auto">
            <a:xfrm>
              <a:off x="2341" y="1608"/>
              <a:ext cx="205" cy="215"/>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22" name="Rectangle 154"/>
            <p:cNvSpPr>
              <a:spLocks noChangeArrowheads="1"/>
            </p:cNvSpPr>
            <p:nvPr/>
          </p:nvSpPr>
          <p:spPr bwMode="auto">
            <a:xfrm>
              <a:off x="2360" y="1673"/>
              <a:ext cx="169" cy="140"/>
            </a:xfrm>
            <a:prstGeom prst="rect">
              <a:avLst/>
            </a:prstGeom>
            <a:solidFill>
              <a:srgbClr val="FFFF00"/>
            </a:solidFill>
            <a:ln w="0">
              <a:solidFill>
                <a:srgbClr val="000000"/>
              </a:solidFill>
              <a:miter lim="800000"/>
              <a:headEnd/>
              <a:tailEnd/>
            </a:ln>
          </p:spPr>
          <p:txBody>
            <a:bodyPr/>
            <a:lstStyle/>
            <a:p>
              <a:endParaRPr lang="ru-RU" altLang="en-US"/>
            </a:p>
          </p:txBody>
        </p:sp>
        <p:sp>
          <p:nvSpPr>
            <p:cNvPr id="29423" name="Rectangle 155"/>
            <p:cNvSpPr>
              <a:spLocks noChangeArrowheads="1"/>
            </p:cNvSpPr>
            <p:nvPr/>
          </p:nvSpPr>
          <p:spPr bwMode="auto">
            <a:xfrm>
              <a:off x="2387" y="1707"/>
              <a:ext cx="59"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424" name="Rectangle 156"/>
            <p:cNvSpPr>
              <a:spLocks noChangeArrowheads="1"/>
            </p:cNvSpPr>
            <p:nvPr/>
          </p:nvSpPr>
          <p:spPr bwMode="auto">
            <a:xfrm>
              <a:off x="2472" y="1704"/>
              <a:ext cx="41" cy="51"/>
            </a:xfrm>
            <a:prstGeom prst="rect">
              <a:avLst/>
            </a:prstGeom>
            <a:solidFill>
              <a:srgbClr val="80FFFF"/>
            </a:solidFill>
            <a:ln w="0">
              <a:solidFill>
                <a:srgbClr val="000040"/>
              </a:solidFill>
              <a:miter lim="800000"/>
              <a:headEnd/>
              <a:tailEnd/>
            </a:ln>
          </p:spPr>
          <p:txBody>
            <a:bodyPr/>
            <a:lstStyle/>
            <a:p>
              <a:endParaRPr lang="ru-RU" altLang="en-US"/>
            </a:p>
          </p:txBody>
        </p:sp>
        <p:sp>
          <p:nvSpPr>
            <p:cNvPr id="29425" name="Freeform 157"/>
            <p:cNvSpPr>
              <a:spLocks/>
            </p:cNvSpPr>
            <p:nvPr/>
          </p:nvSpPr>
          <p:spPr bwMode="auto">
            <a:xfrm>
              <a:off x="2431" y="1755"/>
              <a:ext cx="7"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6"/>
                  </a:lnTo>
                  <a:lnTo>
                    <a:pt x="20" y="5"/>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2" y="5"/>
                  </a:lnTo>
                  <a:lnTo>
                    <a:pt x="1" y="6"/>
                  </a:lnTo>
                  <a:lnTo>
                    <a:pt x="1" y="8"/>
                  </a:lnTo>
                  <a:lnTo>
                    <a:pt x="1" y="9"/>
                  </a:lnTo>
                  <a:lnTo>
                    <a:pt x="0" y="10"/>
                  </a:lnTo>
                  <a:lnTo>
                    <a:pt x="0" y="11"/>
                  </a:lnTo>
                  <a:lnTo>
                    <a:pt x="0" y="12"/>
                  </a:lnTo>
                  <a:lnTo>
                    <a:pt x="0" y="13"/>
                  </a:lnTo>
                  <a:lnTo>
                    <a:pt x="0" y="14"/>
                  </a:lnTo>
                  <a:lnTo>
                    <a:pt x="0" y="16"/>
                  </a:lnTo>
                  <a:lnTo>
                    <a:pt x="0" y="17"/>
                  </a:lnTo>
                  <a:lnTo>
                    <a:pt x="0" y="19"/>
                  </a:lnTo>
                  <a:lnTo>
                    <a:pt x="0" y="20"/>
                  </a:lnTo>
                  <a:lnTo>
                    <a:pt x="1" y="22"/>
                  </a:lnTo>
                  <a:lnTo>
                    <a:pt x="1" y="23"/>
                  </a:lnTo>
                  <a:lnTo>
                    <a:pt x="1" y="24"/>
                  </a:lnTo>
                  <a:lnTo>
                    <a:pt x="2" y="24"/>
                  </a:lnTo>
                  <a:lnTo>
                    <a:pt x="4" y="25"/>
                  </a:lnTo>
                  <a:lnTo>
                    <a:pt x="4" y="26"/>
                  </a:lnTo>
                  <a:lnTo>
                    <a:pt x="5" y="27"/>
                  </a:lnTo>
                  <a:lnTo>
                    <a:pt x="6" y="28"/>
                  </a:lnTo>
                  <a:lnTo>
                    <a:pt x="7" y="28"/>
                  </a:lnTo>
                  <a:lnTo>
                    <a:pt x="8" y="30"/>
                  </a:lnTo>
                  <a:lnTo>
                    <a:pt x="9" y="30"/>
                  </a:lnTo>
                  <a:lnTo>
                    <a:pt x="10" y="30"/>
                  </a:lnTo>
                  <a:lnTo>
                    <a:pt x="11" y="30"/>
                  </a:lnTo>
                  <a:lnTo>
                    <a:pt x="12" y="30"/>
                  </a:lnTo>
                  <a:lnTo>
                    <a:pt x="13" y="30"/>
                  </a:lnTo>
                  <a:lnTo>
                    <a:pt x="15" y="30"/>
                  </a:lnTo>
                  <a:lnTo>
                    <a:pt x="16" y="30"/>
                  </a:lnTo>
                  <a:lnTo>
                    <a:pt x="17" y="28"/>
                  </a:lnTo>
                  <a:lnTo>
                    <a:pt x="18" y="27"/>
                  </a:lnTo>
                  <a:lnTo>
                    <a:pt x="19" y="26"/>
                  </a:lnTo>
                  <a:lnTo>
                    <a:pt x="19" y="25"/>
                  </a:lnTo>
                  <a:lnTo>
                    <a:pt x="20" y="24"/>
                  </a:lnTo>
                  <a:lnTo>
                    <a:pt x="21" y="24"/>
                  </a:lnTo>
                  <a:lnTo>
                    <a:pt x="21" y="23"/>
                  </a:lnTo>
                  <a:lnTo>
                    <a:pt x="21" y="22"/>
                  </a:lnTo>
                  <a:lnTo>
                    <a:pt x="22" y="20"/>
                  </a:lnTo>
                  <a:lnTo>
                    <a:pt x="23" y="19"/>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426" name="Line 158"/>
            <p:cNvSpPr>
              <a:spLocks noChangeShapeType="1"/>
            </p:cNvSpPr>
            <p:nvPr/>
          </p:nvSpPr>
          <p:spPr bwMode="auto">
            <a:xfrm>
              <a:off x="2492" y="1704"/>
              <a:ext cx="1" cy="51"/>
            </a:xfrm>
            <a:prstGeom prst="line">
              <a:avLst/>
            </a:prstGeom>
            <a:noFill/>
            <a:ln w="6350">
              <a:solidFill>
                <a:srgbClr val="000040"/>
              </a:solidFill>
              <a:round/>
              <a:headEnd/>
              <a:tailEnd/>
            </a:ln>
          </p:spPr>
          <p:txBody>
            <a:bodyPr/>
            <a:lstStyle/>
            <a:p>
              <a:endParaRPr lang="en-US"/>
            </a:p>
          </p:txBody>
        </p:sp>
        <p:sp>
          <p:nvSpPr>
            <p:cNvPr id="29427" name="Line 159"/>
            <p:cNvSpPr>
              <a:spLocks noChangeShapeType="1"/>
            </p:cNvSpPr>
            <p:nvPr/>
          </p:nvSpPr>
          <p:spPr bwMode="auto">
            <a:xfrm>
              <a:off x="2472" y="1728"/>
              <a:ext cx="40" cy="1"/>
            </a:xfrm>
            <a:prstGeom prst="line">
              <a:avLst/>
            </a:prstGeom>
            <a:noFill/>
            <a:ln w="6350">
              <a:solidFill>
                <a:srgbClr val="000040"/>
              </a:solidFill>
              <a:round/>
              <a:headEnd/>
              <a:tailEnd/>
            </a:ln>
          </p:spPr>
          <p:txBody>
            <a:bodyPr/>
            <a:lstStyle/>
            <a:p>
              <a:endParaRPr lang="en-US"/>
            </a:p>
          </p:txBody>
        </p:sp>
        <p:sp>
          <p:nvSpPr>
            <p:cNvPr id="29428" name="Freeform 160"/>
            <p:cNvSpPr>
              <a:spLocks/>
            </p:cNvSpPr>
            <p:nvPr/>
          </p:nvSpPr>
          <p:spPr bwMode="auto">
            <a:xfrm>
              <a:off x="1943" y="1553"/>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29" name="Rectangle 161"/>
            <p:cNvSpPr>
              <a:spLocks noChangeArrowheads="1"/>
            </p:cNvSpPr>
            <p:nvPr/>
          </p:nvSpPr>
          <p:spPr bwMode="auto">
            <a:xfrm>
              <a:off x="1962" y="1618"/>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430" name="Rectangle 162"/>
            <p:cNvSpPr>
              <a:spLocks noChangeArrowheads="1"/>
            </p:cNvSpPr>
            <p:nvPr/>
          </p:nvSpPr>
          <p:spPr bwMode="auto">
            <a:xfrm>
              <a:off x="1989" y="1651"/>
              <a:ext cx="60"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431" name="Rectangle 163"/>
            <p:cNvSpPr>
              <a:spLocks noChangeArrowheads="1"/>
            </p:cNvSpPr>
            <p:nvPr/>
          </p:nvSpPr>
          <p:spPr bwMode="auto">
            <a:xfrm>
              <a:off x="2075" y="1648"/>
              <a:ext cx="40" cy="51"/>
            </a:xfrm>
            <a:prstGeom prst="rect">
              <a:avLst/>
            </a:prstGeom>
            <a:solidFill>
              <a:srgbClr val="80FFFF"/>
            </a:solidFill>
            <a:ln w="0">
              <a:solidFill>
                <a:srgbClr val="000040"/>
              </a:solidFill>
              <a:miter lim="800000"/>
              <a:headEnd/>
              <a:tailEnd/>
            </a:ln>
          </p:spPr>
          <p:txBody>
            <a:bodyPr/>
            <a:lstStyle/>
            <a:p>
              <a:endParaRPr lang="ru-RU" altLang="en-US"/>
            </a:p>
          </p:txBody>
        </p:sp>
        <p:sp>
          <p:nvSpPr>
            <p:cNvPr id="29432" name="Freeform 164"/>
            <p:cNvSpPr>
              <a:spLocks/>
            </p:cNvSpPr>
            <p:nvPr/>
          </p:nvSpPr>
          <p:spPr bwMode="auto">
            <a:xfrm>
              <a:off x="2033" y="1700"/>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0" y="9"/>
                  </a:lnTo>
                  <a:lnTo>
                    <a:pt x="20" y="8"/>
                  </a:lnTo>
                  <a:lnTo>
                    <a:pt x="20" y="7"/>
                  </a:lnTo>
                  <a:lnTo>
                    <a:pt x="19" y="6"/>
                  </a:lnTo>
                  <a:lnTo>
                    <a:pt x="18" y="4"/>
                  </a:lnTo>
                  <a:lnTo>
                    <a:pt x="18" y="3"/>
                  </a:lnTo>
                  <a:lnTo>
                    <a:pt x="17" y="2"/>
                  </a:lnTo>
                  <a:lnTo>
                    <a:pt x="16" y="1"/>
                  </a:lnTo>
                  <a:lnTo>
                    <a:pt x="15" y="0"/>
                  </a:lnTo>
                  <a:lnTo>
                    <a:pt x="14" y="0"/>
                  </a:lnTo>
                  <a:lnTo>
                    <a:pt x="13" y="0"/>
                  </a:lnTo>
                  <a:lnTo>
                    <a:pt x="12" y="0"/>
                  </a:lnTo>
                  <a:lnTo>
                    <a:pt x="11" y="0"/>
                  </a:lnTo>
                  <a:lnTo>
                    <a:pt x="10" y="0"/>
                  </a:lnTo>
                  <a:lnTo>
                    <a:pt x="8" y="0"/>
                  </a:lnTo>
                  <a:lnTo>
                    <a:pt x="7" y="0"/>
                  </a:lnTo>
                  <a:lnTo>
                    <a:pt x="6"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6"/>
                  </a:lnTo>
                  <a:lnTo>
                    <a:pt x="18" y="25"/>
                  </a:lnTo>
                  <a:lnTo>
                    <a:pt x="19" y="24"/>
                  </a:lnTo>
                  <a:lnTo>
                    <a:pt x="20" y="24"/>
                  </a:lnTo>
                  <a:lnTo>
                    <a:pt x="20" y="23"/>
                  </a:lnTo>
                  <a:lnTo>
                    <a:pt x="20"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433" name="Line 165"/>
            <p:cNvSpPr>
              <a:spLocks noChangeShapeType="1"/>
            </p:cNvSpPr>
            <p:nvPr/>
          </p:nvSpPr>
          <p:spPr bwMode="auto">
            <a:xfrm>
              <a:off x="2094" y="1649"/>
              <a:ext cx="1" cy="50"/>
            </a:xfrm>
            <a:prstGeom prst="line">
              <a:avLst/>
            </a:prstGeom>
            <a:noFill/>
            <a:ln w="6350">
              <a:solidFill>
                <a:srgbClr val="000040"/>
              </a:solidFill>
              <a:round/>
              <a:headEnd/>
              <a:tailEnd/>
            </a:ln>
          </p:spPr>
          <p:txBody>
            <a:bodyPr/>
            <a:lstStyle/>
            <a:p>
              <a:endParaRPr lang="en-US"/>
            </a:p>
          </p:txBody>
        </p:sp>
        <p:sp>
          <p:nvSpPr>
            <p:cNvPr id="29434" name="Line 166"/>
            <p:cNvSpPr>
              <a:spLocks noChangeShapeType="1"/>
            </p:cNvSpPr>
            <p:nvPr/>
          </p:nvSpPr>
          <p:spPr bwMode="auto">
            <a:xfrm>
              <a:off x="2075" y="1673"/>
              <a:ext cx="39" cy="1"/>
            </a:xfrm>
            <a:prstGeom prst="line">
              <a:avLst/>
            </a:prstGeom>
            <a:noFill/>
            <a:ln w="6350">
              <a:solidFill>
                <a:srgbClr val="000040"/>
              </a:solidFill>
              <a:round/>
              <a:headEnd/>
              <a:tailEnd/>
            </a:ln>
          </p:spPr>
          <p:txBody>
            <a:bodyPr/>
            <a:lstStyle/>
            <a:p>
              <a:endParaRPr lang="en-US"/>
            </a:p>
          </p:txBody>
        </p:sp>
        <p:sp>
          <p:nvSpPr>
            <p:cNvPr id="29435" name="Freeform 167"/>
            <p:cNvSpPr>
              <a:spLocks/>
            </p:cNvSpPr>
            <p:nvPr/>
          </p:nvSpPr>
          <p:spPr bwMode="auto">
            <a:xfrm>
              <a:off x="2047" y="1099"/>
              <a:ext cx="205" cy="214"/>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9436" name="Rectangle 168"/>
            <p:cNvSpPr>
              <a:spLocks noChangeArrowheads="1"/>
            </p:cNvSpPr>
            <p:nvPr/>
          </p:nvSpPr>
          <p:spPr bwMode="auto">
            <a:xfrm>
              <a:off x="2066" y="1164"/>
              <a:ext cx="169" cy="140"/>
            </a:xfrm>
            <a:prstGeom prst="rect">
              <a:avLst/>
            </a:prstGeom>
            <a:solidFill>
              <a:srgbClr val="FFFF00"/>
            </a:solidFill>
            <a:ln w="0">
              <a:solidFill>
                <a:srgbClr val="000000"/>
              </a:solidFill>
              <a:miter lim="800000"/>
              <a:headEnd/>
              <a:tailEnd/>
            </a:ln>
          </p:spPr>
          <p:txBody>
            <a:bodyPr/>
            <a:lstStyle/>
            <a:p>
              <a:endParaRPr lang="ru-RU" altLang="en-US"/>
            </a:p>
          </p:txBody>
        </p:sp>
        <p:sp>
          <p:nvSpPr>
            <p:cNvPr id="29437" name="Rectangle 169"/>
            <p:cNvSpPr>
              <a:spLocks noChangeArrowheads="1"/>
            </p:cNvSpPr>
            <p:nvPr/>
          </p:nvSpPr>
          <p:spPr bwMode="auto">
            <a:xfrm>
              <a:off x="2093" y="1197"/>
              <a:ext cx="59"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438" name="Rectangle 170"/>
            <p:cNvSpPr>
              <a:spLocks noChangeArrowheads="1"/>
            </p:cNvSpPr>
            <p:nvPr/>
          </p:nvSpPr>
          <p:spPr bwMode="auto">
            <a:xfrm>
              <a:off x="2178" y="1195"/>
              <a:ext cx="41"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439" name="Freeform 171"/>
            <p:cNvSpPr>
              <a:spLocks/>
            </p:cNvSpPr>
            <p:nvPr/>
          </p:nvSpPr>
          <p:spPr bwMode="auto">
            <a:xfrm>
              <a:off x="2137" y="1246"/>
              <a:ext cx="7"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9" y="5"/>
                  </a:lnTo>
                  <a:lnTo>
                    <a:pt x="19" y="4"/>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4" y="4"/>
                  </a:lnTo>
                  <a:lnTo>
                    <a:pt x="4" y="5"/>
                  </a:lnTo>
                  <a:lnTo>
                    <a:pt x="2" y="6"/>
                  </a:lnTo>
                  <a:lnTo>
                    <a:pt x="1" y="7"/>
                  </a:lnTo>
                  <a:lnTo>
                    <a:pt x="1" y="8"/>
                  </a:lnTo>
                  <a:lnTo>
                    <a:pt x="1" y="9"/>
                  </a:lnTo>
                  <a:lnTo>
                    <a:pt x="0" y="10"/>
                  </a:lnTo>
                  <a:lnTo>
                    <a:pt x="0" y="11"/>
                  </a:lnTo>
                  <a:lnTo>
                    <a:pt x="0" y="12"/>
                  </a:lnTo>
                  <a:lnTo>
                    <a:pt x="0" y="13"/>
                  </a:lnTo>
                  <a:lnTo>
                    <a:pt x="0" y="15"/>
                  </a:lnTo>
                  <a:lnTo>
                    <a:pt x="0" y="17"/>
                  </a:lnTo>
                  <a:lnTo>
                    <a:pt x="0" y="18"/>
                  </a:lnTo>
                  <a:lnTo>
                    <a:pt x="0" y="19"/>
                  </a:lnTo>
                  <a:lnTo>
                    <a:pt x="0" y="20"/>
                  </a:lnTo>
                  <a:lnTo>
                    <a:pt x="1" y="22"/>
                  </a:lnTo>
                  <a:lnTo>
                    <a:pt x="1" y="23"/>
                  </a:lnTo>
                  <a:lnTo>
                    <a:pt x="1" y="24"/>
                  </a:lnTo>
                  <a:lnTo>
                    <a:pt x="2" y="24"/>
                  </a:lnTo>
                  <a:lnTo>
                    <a:pt x="4" y="25"/>
                  </a:lnTo>
                  <a:lnTo>
                    <a:pt x="4" y="27"/>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7"/>
                  </a:lnTo>
                  <a:lnTo>
                    <a:pt x="19" y="25"/>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440" name="Line 172"/>
            <p:cNvSpPr>
              <a:spLocks noChangeShapeType="1"/>
            </p:cNvSpPr>
            <p:nvPr/>
          </p:nvSpPr>
          <p:spPr bwMode="auto">
            <a:xfrm>
              <a:off x="2198" y="1195"/>
              <a:ext cx="1" cy="50"/>
            </a:xfrm>
            <a:prstGeom prst="line">
              <a:avLst/>
            </a:prstGeom>
            <a:noFill/>
            <a:ln w="6350">
              <a:solidFill>
                <a:srgbClr val="000040"/>
              </a:solidFill>
              <a:round/>
              <a:headEnd/>
              <a:tailEnd/>
            </a:ln>
          </p:spPr>
          <p:txBody>
            <a:bodyPr/>
            <a:lstStyle/>
            <a:p>
              <a:endParaRPr lang="en-US"/>
            </a:p>
          </p:txBody>
        </p:sp>
        <p:sp>
          <p:nvSpPr>
            <p:cNvPr id="29441" name="Line 173"/>
            <p:cNvSpPr>
              <a:spLocks noChangeShapeType="1"/>
            </p:cNvSpPr>
            <p:nvPr/>
          </p:nvSpPr>
          <p:spPr bwMode="auto">
            <a:xfrm>
              <a:off x="2178" y="1219"/>
              <a:ext cx="40" cy="1"/>
            </a:xfrm>
            <a:prstGeom prst="line">
              <a:avLst/>
            </a:prstGeom>
            <a:noFill/>
            <a:ln w="6350">
              <a:solidFill>
                <a:srgbClr val="000040"/>
              </a:solidFill>
              <a:round/>
              <a:headEnd/>
              <a:tailEnd/>
            </a:ln>
          </p:spPr>
          <p:txBody>
            <a:bodyPr/>
            <a:lstStyle/>
            <a:p>
              <a:endParaRPr lang="en-US"/>
            </a:p>
          </p:txBody>
        </p:sp>
        <p:sp>
          <p:nvSpPr>
            <p:cNvPr id="29442" name="Freeform 174"/>
            <p:cNvSpPr>
              <a:spLocks/>
            </p:cNvSpPr>
            <p:nvPr/>
          </p:nvSpPr>
          <p:spPr bwMode="auto">
            <a:xfrm>
              <a:off x="2397" y="1027"/>
              <a:ext cx="205" cy="214"/>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43" name="Rectangle 175"/>
            <p:cNvSpPr>
              <a:spLocks noChangeArrowheads="1"/>
            </p:cNvSpPr>
            <p:nvPr/>
          </p:nvSpPr>
          <p:spPr bwMode="auto">
            <a:xfrm>
              <a:off x="2416" y="1092"/>
              <a:ext cx="169"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444" name="Rectangle 176"/>
            <p:cNvSpPr>
              <a:spLocks noChangeArrowheads="1"/>
            </p:cNvSpPr>
            <p:nvPr/>
          </p:nvSpPr>
          <p:spPr bwMode="auto">
            <a:xfrm>
              <a:off x="2443" y="1125"/>
              <a:ext cx="59"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445" name="Rectangle 177"/>
            <p:cNvSpPr>
              <a:spLocks noChangeArrowheads="1"/>
            </p:cNvSpPr>
            <p:nvPr/>
          </p:nvSpPr>
          <p:spPr bwMode="auto">
            <a:xfrm>
              <a:off x="2528" y="1123"/>
              <a:ext cx="41"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446" name="Freeform 178"/>
            <p:cNvSpPr>
              <a:spLocks/>
            </p:cNvSpPr>
            <p:nvPr/>
          </p:nvSpPr>
          <p:spPr bwMode="auto">
            <a:xfrm>
              <a:off x="2486" y="1174"/>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8" y="2"/>
                  </a:lnTo>
                  <a:lnTo>
                    <a:pt x="16"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7"/>
                  </a:lnTo>
                  <a:lnTo>
                    <a:pt x="6" y="29"/>
                  </a:lnTo>
                  <a:lnTo>
                    <a:pt x="7" y="29"/>
                  </a:lnTo>
                  <a:lnTo>
                    <a:pt x="8" y="30"/>
                  </a:lnTo>
                  <a:lnTo>
                    <a:pt x="9" y="30"/>
                  </a:lnTo>
                  <a:lnTo>
                    <a:pt x="10" y="30"/>
                  </a:lnTo>
                  <a:lnTo>
                    <a:pt x="11" y="30"/>
                  </a:lnTo>
                  <a:lnTo>
                    <a:pt x="12" y="30"/>
                  </a:lnTo>
                  <a:lnTo>
                    <a:pt x="13" y="30"/>
                  </a:lnTo>
                  <a:lnTo>
                    <a:pt x="14" y="30"/>
                  </a:lnTo>
                  <a:lnTo>
                    <a:pt x="15" y="30"/>
                  </a:lnTo>
                  <a:lnTo>
                    <a:pt x="16" y="29"/>
                  </a:lnTo>
                  <a:lnTo>
                    <a:pt x="18" y="27"/>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447" name="Line 179"/>
            <p:cNvSpPr>
              <a:spLocks noChangeShapeType="1"/>
            </p:cNvSpPr>
            <p:nvPr/>
          </p:nvSpPr>
          <p:spPr bwMode="auto">
            <a:xfrm>
              <a:off x="2548" y="1123"/>
              <a:ext cx="1" cy="50"/>
            </a:xfrm>
            <a:prstGeom prst="line">
              <a:avLst/>
            </a:prstGeom>
            <a:noFill/>
            <a:ln w="6350">
              <a:solidFill>
                <a:srgbClr val="000040"/>
              </a:solidFill>
              <a:round/>
              <a:headEnd/>
              <a:tailEnd/>
            </a:ln>
          </p:spPr>
          <p:txBody>
            <a:bodyPr/>
            <a:lstStyle/>
            <a:p>
              <a:endParaRPr lang="en-US"/>
            </a:p>
          </p:txBody>
        </p:sp>
        <p:sp>
          <p:nvSpPr>
            <p:cNvPr id="29448" name="Line 180"/>
            <p:cNvSpPr>
              <a:spLocks noChangeShapeType="1"/>
            </p:cNvSpPr>
            <p:nvPr/>
          </p:nvSpPr>
          <p:spPr bwMode="auto">
            <a:xfrm>
              <a:off x="2528" y="1147"/>
              <a:ext cx="40" cy="1"/>
            </a:xfrm>
            <a:prstGeom prst="line">
              <a:avLst/>
            </a:prstGeom>
            <a:noFill/>
            <a:ln w="6350">
              <a:solidFill>
                <a:srgbClr val="000040"/>
              </a:solidFill>
              <a:round/>
              <a:headEnd/>
              <a:tailEnd/>
            </a:ln>
          </p:spPr>
          <p:txBody>
            <a:bodyPr/>
            <a:lstStyle/>
            <a:p>
              <a:endParaRPr lang="en-US"/>
            </a:p>
          </p:txBody>
        </p:sp>
        <p:sp>
          <p:nvSpPr>
            <p:cNvPr id="29449" name="Freeform 181"/>
            <p:cNvSpPr>
              <a:spLocks/>
            </p:cNvSpPr>
            <p:nvPr/>
          </p:nvSpPr>
          <p:spPr bwMode="auto">
            <a:xfrm>
              <a:off x="3997" y="1680"/>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50" name="Rectangle 182"/>
            <p:cNvSpPr>
              <a:spLocks noChangeArrowheads="1"/>
            </p:cNvSpPr>
            <p:nvPr/>
          </p:nvSpPr>
          <p:spPr bwMode="auto">
            <a:xfrm>
              <a:off x="4016" y="1745"/>
              <a:ext cx="169"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451" name="Rectangle 183"/>
            <p:cNvSpPr>
              <a:spLocks noChangeArrowheads="1"/>
            </p:cNvSpPr>
            <p:nvPr/>
          </p:nvSpPr>
          <p:spPr bwMode="auto">
            <a:xfrm>
              <a:off x="4043" y="1778"/>
              <a:ext cx="59"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452" name="Rectangle 184"/>
            <p:cNvSpPr>
              <a:spLocks noChangeArrowheads="1"/>
            </p:cNvSpPr>
            <p:nvPr/>
          </p:nvSpPr>
          <p:spPr bwMode="auto">
            <a:xfrm>
              <a:off x="4128" y="1776"/>
              <a:ext cx="41"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453" name="Freeform 185"/>
            <p:cNvSpPr>
              <a:spLocks/>
            </p:cNvSpPr>
            <p:nvPr/>
          </p:nvSpPr>
          <p:spPr bwMode="auto">
            <a:xfrm>
              <a:off x="4087" y="1827"/>
              <a:ext cx="7"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8" y="4"/>
                  </a:lnTo>
                  <a:lnTo>
                    <a:pt x="18" y="3"/>
                  </a:lnTo>
                  <a:lnTo>
                    <a:pt x="17" y="2"/>
                  </a:lnTo>
                  <a:lnTo>
                    <a:pt x="16" y="1"/>
                  </a:lnTo>
                  <a:lnTo>
                    <a:pt x="15" y="0"/>
                  </a:lnTo>
                  <a:lnTo>
                    <a:pt x="14" y="0"/>
                  </a:lnTo>
                  <a:lnTo>
                    <a:pt x="13" y="0"/>
                  </a:lnTo>
                  <a:lnTo>
                    <a:pt x="12" y="0"/>
                  </a:lnTo>
                  <a:lnTo>
                    <a:pt x="11" y="0"/>
                  </a:lnTo>
                  <a:lnTo>
                    <a:pt x="10" y="0"/>
                  </a:lnTo>
                  <a:lnTo>
                    <a:pt x="9" y="0"/>
                  </a:lnTo>
                  <a:lnTo>
                    <a:pt x="7" y="0"/>
                  </a:lnTo>
                  <a:lnTo>
                    <a:pt x="6"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5" y="29"/>
                  </a:lnTo>
                  <a:lnTo>
                    <a:pt x="6" y="29"/>
                  </a:lnTo>
                  <a:lnTo>
                    <a:pt x="7" y="30"/>
                  </a:lnTo>
                  <a:lnTo>
                    <a:pt x="9" y="30"/>
                  </a:lnTo>
                  <a:lnTo>
                    <a:pt x="10" y="30"/>
                  </a:lnTo>
                  <a:lnTo>
                    <a:pt x="11" y="30"/>
                  </a:lnTo>
                  <a:lnTo>
                    <a:pt x="12" y="30"/>
                  </a:lnTo>
                  <a:lnTo>
                    <a:pt x="13" y="30"/>
                  </a:lnTo>
                  <a:lnTo>
                    <a:pt x="14" y="30"/>
                  </a:lnTo>
                  <a:lnTo>
                    <a:pt x="15" y="30"/>
                  </a:lnTo>
                  <a:lnTo>
                    <a:pt x="16" y="29"/>
                  </a:lnTo>
                  <a:lnTo>
                    <a:pt x="17" y="27"/>
                  </a:lnTo>
                  <a:lnTo>
                    <a:pt x="18" y="26"/>
                  </a:lnTo>
                  <a:lnTo>
                    <a:pt x="18"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454" name="Line 186"/>
            <p:cNvSpPr>
              <a:spLocks noChangeShapeType="1"/>
            </p:cNvSpPr>
            <p:nvPr/>
          </p:nvSpPr>
          <p:spPr bwMode="auto">
            <a:xfrm>
              <a:off x="4148" y="1776"/>
              <a:ext cx="1" cy="50"/>
            </a:xfrm>
            <a:prstGeom prst="line">
              <a:avLst/>
            </a:prstGeom>
            <a:noFill/>
            <a:ln w="6350">
              <a:solidFill>
                <a:srgbClr val="000040"/>
              </a:solidFill>
              <a:round/>
              <a:headEnd/>
              <a:tailEnd/>
            </a:ln>
          </p:spPr>
          <p:txBody>
            <a:bodyPr/>
            <a:lstStyle/>
            <a:p>
              <a:endParaRPr lang="en-US"/>
            </a:p>
          </p:txBody>
        </p:sp>
        <p:sp>
          <p:nvSpPr>
            <p:cNvPr id="29455" name="Line 187"/>
            <p:cNvSpPr>
              <a:spLocks noChangeShapeType="1"/>
            </p:cNvSpPr>
            <p:nvPr/>
          </p:nvSpPr>
          <p:spPr bwMode="auto">
            <a:xfrm>
              <a:off x="4128" y="1800"/>
              <a:ext cx="40" cy="1"/>
            </a:xfrm>
            <a:prstGeom prst="line">
              <a:avLst/>
            </a:prstGeom>
            <a:noFill/>
            <a:ln w="6350">
              <a:solidFill>
                <a:srgbClr val="000040"/>
              </a:solidFill>
              <a:round/>
              <a:headEnd/>
              <a:tailEnd/>
            </a:ln>
          </p:spPr>
          <p:txBody>
            <a:bodyPr/>
            <a:lstStyle/>
            <a:p>
              <a:endParaRPr lang="en-US"/>
            </a:p>
          </p:txBody>
        </p:sp>
        <p:sp>
          <p:nvSpPr>
            <p:cNvPr id="29456" name="Freeform 188"/>
            <p:cNvSpPr>
              <a:spLocks/>
            </p:cNvSpPr>
            <p:nvPr/>
          </p:nvSpPr>
          <p:spPr bwMode="auto">
            <a:xfrm>
              <a:off x="3177" y="3757"/>
              <a:ext cx="205" cy="214"/>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457" name="Rectangle 189"/>
            <p:cNvSpPr>
              <a:spLocks noChangeArrowheads="1"/>
            </p:cNvSpPr>
            <p:nvPr/>
          </p:nvSpPr>
          <p:spPr bwMode="auto">
            <a:xfrm>
              <a:off x="3196" y="3822"/>
              <a:ext cx="169" cy="140"/>
            </a:xfrm>
            <a:prstGeom prst="rect">
              <a:avLst/>
            </a:prstGeom>
            <a:solidFill>
              <a:srgbClr val="FFFF00"/>
            </a:solidFill>
            <a:ln w="0">
              <a:solidFill>
                <a:srgbClr val="000000"/>
              </a:solidFill>
              <a:miter lim="800000"/>
              <a:headEnd/>
              <a:tailEnd/>
            </a:ln>
          </p:spPr>
          <p:txBody>
            <a:bodyPr/>
            <a:lstStyle/>
            <a:p>
              <a:endParaRPr lang="ru-RU" altLang="en-US"/>
            </a:p>
          </p:txBody>
        </p:sp>
        <p:sp>
          <p:nvSpPr>
            <p:cNvPr id="29458" name="Rectangle 190"/>
            <p:cNvSpPr>
              <a:spLocks noChangeArrowheads="1"/>
            </p:cNvSpPr>
            <p:nvPr/>
          </p:nvSpPr>
          <p:spPr bwMode="auto">
            <a:xfrm>
              <a:off x="3223" y="3855"/>
              <a:ext cx="59" cy="106"/>
            </a:xfrm>
            <a:prstGeom prst="rect">
              <a:avLst/>
            </a:prstGeom>
            <a:solidFill>
              <a:srgbClr val="800000"/>
            </a:solidFill>
            <a:ln w="0">
              <a:solidFill>
                <a:srgbClr val="000040"/>
              </a:solidFill>
              <a:miter lim="800000"/>
              <a:headEnd/>
              <a:tailEnd/>
            </a:ln>
          </p:spPr>
          <p:txBody>
            <a:bodyPr/>
            <a:lstStyle/>
            <a:p>
              <a:endParaRPr lang="ru-RU" altLang="en-US"/>
            </a:p>
          </p:txBody>
        </p:sp>
        <p:sp>
          <p:nvSpPr>
            <p:cNvPr id="29459" name="Rectangle 191"/>
            <p:cNvSpPr>
              <a:spLocks noChangeArrowheads="1"/>
            </p:cNvSpPr>
            <p:nvPr/>
          </p:nvSpPr>
          <p:spPr bwMode="auto">
            <a:xfrm>
              <a:off x="3308" y="3853"/>
              <a:ext cx="41"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460" name="Freeform 192"/>
            <p:cNvSpPr>
              <a:spLocks/>
            </p:cNvSpPr>
            <p:nvPr/>
          </p:nvSpPr>
          <p:spPr bwMode="auto">
            <a:xfrm>
              <a:off x="3267" y="3904"/>
              <a:ext cx="7"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20" y="6"/>
                  </a:lnTo>
                  <a:lnTo>
                    <a:pt x="19" y="5"/>
                  </a:lnTo>
                  <a:lnTo>
                    <a:pt x="19" y="4"/>
                  </a:lnTo>
                  <a:lnTo>
                    <a:pt x="18" y="3"/>
                  </a:lnTo>
                  <a:lnTo>
                    <a:pt x="17" y="1"/>
                  </a:lnTo>
                  <a:lnTo>
                    <a:pt x="16" y="0"/>
                  </a:lnTo>
                  <a:lnTo>
                    <a:pt x="14" y="0"/>
                  </a:lnTo>
                  <a:lnTo>
                    <a:pt x="13" y="0"/>
                  </a:lnTo>
                  <a:lnTo>
                    <a:pt x="12" y="0"/>
                  </a:lnTo>
                  <a:lnTo>
                    <a:pt x="11" y="0"/>
                  </a:lnTo>
                  <a:lnTo>
                    <a:pt x="10" y="0"/>
                  </a:lnTo>
                  <a:lnTo>
                    <a:pt x="9" y="0"/>
                  </a:lnTo>
                  <a:lnTo>
                    <a:pt x="8" y="0"/>
                  </a:lnTo>
                  <a:lnTo>
                    <a:pt x="7" y="1"/>
                  </a:lnTo>
                  <a:lnTo>
                    <a:pt x="6" y="1"/>
                  </a:lnTo>
                  <a:lnTo>
                    <a:pt x="5"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5"/>
                  </a:lnTo>
                  <a:lnTo>
                    <a:pt x="2" y="25"/>
                  </a:lnTo>
                  <a:lnTo>
                    <a:pt x="3" y="26"/>
                  </a:lnTo>
                  <a:lnTo>
                    <a:pt x="3" y="27"/>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461" name="Line 193"/>
            <p:cNvSpPr>
              <a:spLocks noChangeShapeType="1"/>
            </p:cNvSpPr>
            <p:nvPr/>
          </p:nvSpPr>
          <p:spPr bwMode="auto">
            <a:xfrm>
              <a:off x="3328" y="3853"/>
              <a:ext cx="1" cy="50"/>
            </a:xfrm>
            <a:prstGeom prst="line">
              <a:avLst/>
            </a:prstGeom>
            <a:noFill/>
            <a:ln w="6350">
              <a:solidFill>
                <a:srgbClr val="000040"/>
              </a:solidFill>
              <a:round/>
              <a:headEnd/>
              <a:tailEnd/>
            </a:ln>
          </p:spPr>
          <p:txBody>
            <a:bodyPr/>
            <a:lstStyle/>
            <a:p>
              <a:endParaRPr lang="en-US"/>
            </a:p>
          </p:txBody>
        </p:sp>
        <p:sp>
          <p:nvSpPr>
            <p:cNvPr id="29462" name="Line 194"/>
            <p:cNvSpPr>
              <a:spLocks noChangeShapeType="1"/>
            </p:cNvSpPr>
            <p:nvPr/>
          </p:nvSpPr>
          <p:spPr bwMode="auto">
            <a:xfrm>
              <a:off x="3308" y="3877"/>
              <a:ext cx="40" cy="1"/>
            </a:xfrm>
            <a:prstGeom prst="line">
              <a:avLst/>
            </a:prstGeom>
            <a:noFill/>
            <a:ln w="6350">
              <a:solidFill>
                <a:srgbClr val="000040"/>
              </a:solidFill>
              <a:round/>
              <a:headEnd/>
              <a:tailEnd/>
            </a:ln>
          </p:spPr>
          <p:txBody>
            <a:bodyPr/>
            <a:lstStyle/>
            <a:p>
              <a:endParaRPr lang="en-US"/>
            </a:p>
          </p:txBody>
        </p:sp>
        <p:sp>
          <p:nvSpPr>
            <p:cNvPr id="29463" name="Freeform 195"/>
            <p:cNvSpPr>
              <a:spLocks/>
            </p:cNvSpPr>
            <p:nvPr/>
          </p:nvSpPr>
          <p:spPr bwMode="auto">
            <a:xfrm>
              <a:off x="4800" y="892"/>
              <a:ext cx="205" cy="214"/>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64" name="Rectangle 196"/>
            <p:cNvSpPr>
              <a:spLocks noChangeArrowheads="1"/>
            </p:cNvSpPr>
            <p:nvPr/>
          </p:nvSpPr>
          <p:spPr bwMode="auto">
            <a:xfrm>
              <a:off x="4819" y="957"/>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465" name="Rectangle 197"/>
            <p:cNvSpPr>
              <a:spLocks noChangeArrowheads="1"/>
            </p:cNvSpPr>
            <p:nvPr/>
          </p:nvSpPr>
          <p:spPr bwMode="auto">
            <a:xfrm>
              <a:off x="4847" y="990"/>
              <a:ext cx="59"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466" name="Rectangle 198"/>
            <p:cNvSpPr>
              <a:spLocks noChangeArrowheads="1"/>
            </p:cNvSpPr>
            <p:nvPr/>
          </p:nvSpPr>
          <p:spPr bwMode="auto">
            <a:xfrm>
              <a:off x="4932" y="987"/>
              <a:ext cx="40" cy="51"/>
            </a:xfrm>
            <a:prstGeom prst="rect">
              <a:avLst/>
            </a:prstGeom>
            <a:solidFill>
              <a:srgbClr val="80FFFF"/>
            </a:solidFill>
            <a:ln w="0">
              <a:solidFill>
                <a:srgbClr val="000040"/>
              </a:solidFill>
              <a:miter lim="800000"/>
              <a:headEnd/>
              <a:tailEnd/>
            </a:ln>
          </p:spPr>
          <p:txBody>
            <a:bodyPr/>
            <a:lstStyle/>
            <a:p>
              <a:endParaRPr lang="ru-RU" altLang="en-US"/>
            </a:p>
          </p:txBody>
        </p:sp>
        <p:sp>
          <p:nvSpPr>
            <p:cNvPr id="29467" name="Freeform 199"/>
            <p:cNvSpPr>
              <a:spLocks/>
            </p:cNvSpPr>
            <p:nvPr/>
          </p:nvSpPr>
          <p:spPr bwMode="auto">
            <a:xfrm>
              <a:off x="4890" y="1039"/>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6" y="29"/>
                  </a:lnTo>
                  <a:lnTo>
                    <a:pt x="7" y="29"/>
                  </a:lnTo>
                  <a:lnTo>
                    <a:pt x="8" y="30"/>
                  </a:lnTo>
                  <a:lnTo>
                    <a:pt x="9" y="30"/>
                  </a:lnTo>
                  <a:lnTo>
                    <a:pt x="10" y="30"/>
                  </a:lnTo>
                  <a:lnTo>
                    <a:pt x="11" y="30"/>
                  </a:lnTo>
                  <a:lnTo>
                    <a:pt x="12" y="30"/>
                  </a:lnTo>
                  <a:lnTo>
                    <a:pt x="13" y="30"/>
                  </a:lnTo>
                  <a:lnTo>
                    <a:pt x="14" y="30"/>
                  </a:lnTo>
                  <a:lnTo>
                    <a:pt x="15" y="30"/>
                  </a:lnTo>
                  <a:lnTo>
                    <a:pt x="17" y="29"/>
                  </a:lnTo>
                  <a:lnTo>
                    <a:pt x="18" y="27"/>
                  </a:lnTo>
                  <a:lnTo>
                    <a:pt x="19" y="26"/>
                  </a:lnTo>
                  <a:lnTo>
                    <a:pt x="19"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468" name="Line 200"/>
            <p:cNvSpPr>
              <a:spLocks noChangeShapeType="1"/>
            </p:cNvSpPr>
            <p:nvPr/>
          </p:nvSpPr>
          <p:spPr bwMode="auto">
            <a:xfrm>
              <a:off x="4951" y="988"/>
              <a:ext cx="1" cy="50"/>
            </a:xfrm>
            <a:prstGeom prst="line">
              <a:avLst/>
            </a:prstGeom>
            <a:noFill/>
            <a:ln w="6350">
              <a:solidFill>
                <a:srgbClr val="000040"/>
              </a:solidFill>
              <a:round/>
              <a:headEnd/>
              <a:tailEnd/>
            </a:ln>
          </p:spPr>
          <p:txBody>
            <a:bodyPr/>
            <a:lstStyle/>
            <a:p>
              <a:endParaRPr lang="en-US"/>
            </a:p>
          </p:txBody>
        </p:sp>
        <p:sp>
          <p:nvSpPr>
            <p:cNvPr id="29469" name="Line 201"/>
            <p:cNvSpPr>
              <a:spLocks noChangeShapeType="1"/>
            </p:cNvSpPr>
            <p:nvPr/>
          </p:nvSpPr>
          <p:spPr bwMode="auto">
            <a:xfrm>
              <a:off x="4932" y="1012"/>
              <a:ext cx="39" cy="1"/>
            </a:xfrm>
            <a:prstGeom prst="line">
              <a:avLst/>
            </a:prstGeom>
            <a:noFill/>
            <a:ln w="6350">
              <a:solidFill>
                <a:srgbClr val="000040"/>
              </a:solidFill>
              <a:round/>
              <a:headEnd/>
              <a:tailEnd/>
            </a:ln>
          </p:spPr>
          <p:txBody>
            <a:bodyPr/>
            <a:lstStyle/>
            <a:p>
              <a:endParaRPr lang="en-US"/>
            </a:p>
          </p:txBody>
        </p:sp>
        <p:sp>
          <p:nvSpPr>
            <p:cNvPr id="29470" name="Freeform 202"/>
            <p:cNvSpPr>
              <a:spLocks/>
            </p:cNvSpPr>
            <p:nvPr/>
          </p:nvSpPr>
          <p:spPr bwMode="auto">
            <a:xfrm>
              <a:off x="4530" y="1154"/>
              <a:ext cx="205" cy="215"/>
            </a:xfrm>
            <a:custGeom>
              <a:avLst/>
              <a:gdLst>
                <a:gd name="T0" fmla="*/ 1 w 615"/>
                <a:gd name="T1" fmla="*/ 2 h 643"/>
                <a:gd name="T2" fmla="*/ 0 w 615"/>
                <a:gd name="T3" fmla="*/ 2 h 643"/>
                <a:gd name="T4" fmla="*/ 4 w 615"/>
                <a:gd name="T5" fmla="*/ 0 h 643"/>
                <a:gd name="T6" fmla="*/ 8 w 615"/>
                <a:gd name="T7" fmla="*/ 2 h 643"/>
                <a:gd name="T8" fmla="*/ 7 w 615"/>
                <a:gd name="T9" fmla="*/ 2 h 643"/>
                <a:gd name="T10" fmla="*/ 7 w 615"/>
                <a:gd name="T11" fmla="*/ 2 h 643"/>
                <a:gd name="T12" fmla="*/ 7 w 615"/>
                <a:gd name="T13" fmla="*/ 8 h 643"/>
                <a:gd name="T14" fmla="*/ 1 w 615"/>
                <a:gd name="T15" fmla="*/ 8 h 643"/>
                <a:gd name="T16" fmla="*/ 1 w 615"/>
                <a:gd name="T17" fmla="*/ 2 h 643"/>
                <a:gd name="T18" fmla="*/ 7 w 615"/>
                <a:gd name="T19" fmla="*/ 2 h 643"/>
                <a:gd name="T20" fmla="*/ 7 w 615"/>
                <a:gd name="T21" fmla="*/ 2 h 643"/>
                <a:gd name="T22" fmla="*/ 7 w 615"/>
                <a:gd name="T23" fmla="*/ 8 h 643"/>
                <a:gd name="T24" fmla="*/ 1 w 615"/>
                <a:gd name="T25" fmla="*/ 8 h 643"/>
                <a:gd name="T26" fmla="*/ 1 w 615"/>
                <a:gd name="T27" fmla="*/ 8 h 643"/>
                <a:gd name="T28" fmla="*/ 1 w 615"/>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471" name="Rectangle 203"/>
            <p:cNvSpPr>
              <a:spLocks noChangeArrowheads="1"/>
            </p:cNvSpPr>
            <p:nvPr/>
          </p:nvSpPr>
          <p:spPr bwMode="auto">
            <a:xfrm>
              <a:off x="4549" y="1219"/>
              <a:ext cx="169" cy="140"/>
            </a:xfrm>
            <a:prstGeom prst="rect">
              <a:avLst/>
            </a:prstGeom>
            <a:solidFill>
              <a:srgbClr val="FFFF00"/>
            </a:solidFill>
            <a:ln w="0">
              <a:solidFill>
                <a:srgbClr val="000000"/>
              </a:solidFill>
              <a:miter lim="800000"/>
              <a:headEnd/>
              <a:tailEnd/>
            </a:ln>
          </p:spPr>
          <p:txBody>
            <a:bodyPr/>
            <a:lstStyle/>
            <a:p>
              <a:endParaRPr lang="ru-RU" altLang="en-US"/>
            </a:p>
          </p:txBody>
        </p:sp>
      </p:grpSp>
      <p:sp>
        <p:nvSpPr>
          <p:cNvPr id="28676" name="Rectangle 204"/>
          <p:cNvSpPr>
            <a:spLocks noChangeArrowheads="1"/>
          </p:cNvSpPr>
          <p:nvPr/>
        </p:nvSpPr>
        <p:spPr bwMode="auto">
          <a:xfrm>
            <a:off x="7234238" y="198596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677" name="Rectangle 205"/>
          <p:cNvSpPr>
            <a:spLocks noChangeArrowheads="1"/>
          </p:cNvSpPr>
          <p:nvPr/>
        </p:nvSpPr>
        <p:spPr bwMode="auto">
          <a:xfrm>
            <a:off x="7369175" y="1981200"/>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678" name="Freeform 206"/>
          <p:cNvSpPr>
            <a:spLocks/>
          </p:cNvSpPr>
          <p:nvPr/>
        </p:nvSpPr>
        <p:spPr bwMode="auto">
          <a:xfrm>
            <a:off x="7302500" y="206216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4" y="3"/>
                </a:lnTo>
                <a:lnTo>
                  <a:pt x="4"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4" y="25"/>
                </a:lnTo>
                <a:lnTo>
                  <a:pt x="4" y="26"/>
                </a:lnTo>
                <a:lnTo>
                  <a:pt x="5" y="27"/>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7"/>
                </a:lnTo>
                <a:lnTo>
                  <a:pt x="19" y="26"/>
                </a:lnTo>
                <a:lnTo>
                  <a:pt x="19"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679" name="Line 207"/>
          <p:cNvSpPr>
            <a:spLocks noChangeShapeType="1"/>
          </p:cNvSpPr>
          <p:nvPr/>
        </p:nvSpPr>
        <p:spPr bwMode="auto">
          <a:xfrm>
            <a:off x="7400925" y="1981200"/>
            <a:ext cx="1588" cy="80963"/>
          </a:xfrm>
          <a:prstGeom prst="line">
            <a:avLst/>
          </a:prstGeom>
          <a:noFill/>
          <a:ln w="6350">
            <a:solidFill>
              <a:srgbClr val="000040"/>
            </a:solidFill>
            <a:round/>
            <a:headEnd/>
            <a:tailEnd/>
          </a:ln>
        </p:spPr>
        <p:txBody>
          <a:bodyPr/>
          <a:lstStyle/>
          <a:p>
            <a:endParaRPr lang="en-US"/>
          </a:p>
        </p:txBody>
      </p:sp>
      <p:sp>
        <p:nvSpPr>
          <p:cNvPr id="28680" name="Line 208"/>
          <p:cNvSpPr>
            <a:spLocks noChangeShapeType="1"/>
          </p:cNvSpPr>
          <p:nvPr/>
        </p:nvSpPr>
        <p:spPr bwMode="auto">
          <a:xfrm>
            <a:off x="7369175" y="2019300"/>
            <a:ext cx="63500" cy="1588"/>
          </a:xfrm>
          <a:prstGeom prst="line">
            <a:avLst/>
          </a:prstGeom>
          <a:noFill/>
          <a:ln w="6350">
            <a:solidFill>
              <a:srgbClr val="000040"/>
            </a:solidFill>
            <a:round/>
            <a:headEnd/>
            <a:tailEnd/>
          </a:ln>
        </p:spPr>
        <p:txBody>
          <a:bodyPr/>
          <a:lstStyle/>
          <a:p>
            <a:endParaRPr lang="en-US"/>
          </a:p>
        </p:txBody>
      </p:sp>
      <p:sp>
        <p:nvSpPr>
          <p:cNvPr id="28681" name="Freeform 209"/>
          <p:cNvSpPr>
            <a:spLocks/>
          </p:cNvSpPr>
          <p:nvPr/>
        </p:nvSpPr>
        <p:spPr bwMode="auto">
          <a:xfrm>
            <a:off x="7958138" y="2903538"/>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682" name="Rectangle 210"/>
          <p:cNvSpPr>
            <a:spLocks noChangeArrowheads="1"/>
          </p:cNvSpPr>
          <p:nvPr/>
        </p:nvSpPr>
        <p:spPr bwMode="auto">
          <a:xfrm>
            <a:off x="7988300" y="3006725"/>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683" name="Rectangle 211"/>
          <p:cNvSpPr>
            <a:spLocks noChangeArrowheads="1"/>
          </p:cNvSpPr>
          <p:nvPr/>
        </p:nvSpPr>
        <p:spPr bwMode="auto">
          <a:xfrm>
            <a:off x="8031163" y="3059113"/>
            <a:ext cx="93662"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684" name="Rectangle 212"/>
          <p:cNvSpPr>
            <a:spLocks noChangeArrowheads="1"/>
          </p:cNvSpPr>
          <p:nvPr/>
        </p:nvSpPr>
        <p:spPr bwMode="auto">
          <a:xfrm>
            <a:off x="8166100" y="3055938"/>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685" name="Freeform 213"/>
          <p:cNvSpPr>
            <a:spLocks/>
          </p:cNvSpPr>
          <p:nvPr/>
        </p:nvSpPr>
        <p:spPr bwMode="auto">
          <a:xfrm>
            <a:off x="8099425" y="313690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9" y="5"/>
                </a:lnTo>
                <a:lnTo>
                  <a:pt x="19" y="4"/>
                </a:lnTo>
                <a:lnTo>
                  <a:pt x="18" y="2"/>
                </a:lnTo>
                <a:lnTo>
                  <a:pt x="17" y="1"/>
                </a:lnTo>
                <a:lnTo>
                  <a:pt x="16" y="0"/>
                </a:lnTo>
                <a:lnTo>
                  <a:pt x="15" y="0"/>
                </a:lnTo>
                <a:lnTo>
                  <a:pt x="14" y="0"/>
                </a:lnTo>
                <a:lnTo>
                  <a:pt x="12" y="0"/>
                </a:lnTo>
                <a:lnTo>
                  <a:pt x="11" y="0"/>
                </a:lnTo>
                <a:lnTo>
                  <a:pt x="10" y="0"/>
                </a:lnTo>
                <a:lnTo>
                  <a:pt x="9" y="0"/>
                </a:lnTo>
                <a:lnTo>
                  <a:pt x="8" y="0"/>
                </a:lnTo>
                <a:lnTo>
                  <a:pt x="7" y="1"/>
                </a:lnTo>
                <a:lnTo>
                  <a:pt x="6" y="1"/>
                </a:lnTo>
                <a:lnTo>
                  <a:pt x="5" y="2"/>
                </a:lnTo>
                <a:lnTo>
                  <a:pt x="4" y="4"/>
                </a:lnTo>
                <a:lnTo>
                  <a:pt x="4" y="5"/>
                </a:lnTo>
                <a:lnTo>
                  <a:pt x="3" y="6"/>
                </a:lnTo>
                <a:lnTo>
                  <a:pt x="2" y="7"/>
                </a:lnTo>
                <a:lnTo>
                  <a:pt x="2" y="8"/>
                </a:lnTo>
                <a:lnTo>
                  <a:pt x="2" y="9"/>
                </a:lnTo>
                <a:lnTo>
                  <a:pt x="0" y="10"/>
                </a:lnTo>
                <a:lnTo>
                  <a:pt x="0" y="11"/>
                </a:lnTo>
                <a:lnTo>
                  <a:pt x="0" y="12"/>
                </a:lnTo>
                <a:lnTo>
                  <a:pt x="0" y="13"/>
                </a:lnTo>
                <a:lnTo>
                  <a:pt x="0" y="15"/>
                </a:lnTo>
                <a:lnTo>
                  <a:pt x="0" y="17"/>
                </a:lnTo>
                <a:lnTo>
                  <a:pt x="0" y="18"/>
                </a:lnTo>
                <a:lnTo>
                  <a:pt x="0" y="19"/>
                </a:lnTo>
                <a:lnTo>
                  <a:pt x="0" y="20"/>
                </a:lnTo>
                <a:lnTo>
                  <a:pt x="2" y="22"/>
                </a:lnTo>
                <a:lnTo>
                  <a:pt x="2" y="23"/>
                </a:lnTo>
                <a:lnTo>
                  <a:pt x="2" y="24"/>
                </a:lnTo>
                <a:lnTo>
                  <a:pt x="3" y="24"/>
                </a:lnTo>
                <a:lnTo>
                  <a:pt x="4" y="26"/>
                </a:lnTo>
                <a:lnTo>
                  <a:pt x="4" y="27"/>
                </a:lnTo>
                <a:lnTo>
                  <a:pt x="5" y="28"/>
                </a:lnTo>
                <a:lnTo>
                  <a:pt x="6" y="29"/>
                </a:lnTo>
                <a:lnTo>
                  <a:pt x="7" y="29"/>
                </a:lnTo>
                <a:lnTo>
                  <a:pt x="8" y="30"/>
                </a:lnTo>
                <a:lnTo>
                  <a:pt x="9" y="30"/>
                </a:lnTo>
                <a:lnTo>
                  <a:pt x="10" y="30"/>
                </a:lnTo>
                <a:lnTo>
                  <a:pt x="11" y="30"/>
                </a:lnTo>
                <a:lnTo>
                  <a:pt x="12" y="30"/>
                </a:lnTo>
                <a:lnTo>
                  <a:pt x="14" y="30"/>
                </a:lnTo>
                <a:lnTo>
                  <a:pt x="15" y="30"/>
                </a:lnTo>
                <a:lnTo>
                  <a:pt x="16" y="30"/>
                </a:lnTo>
                <a:lnTo>
                  <a:pt x="17" y="29"/>
                </a:lnTo>
                <a:lnTo>
                  <a:pt x="18" y="28"/>
                </a:lnTo>
                <a:lnTo>
                  <a:pt x="19" y="27"/>
                </a:lnTo>
                <a:lnTo>
                  <a:pt x="19" y="26"/>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686" name="Line 214"/>
          <p:cNvSpPr>
            <a:spLocks noChangeShapeType="1"/>
          </p:cNvSpPr>
          <p:nvPr/>
        </p:nvSpPr>
        <p:spPr bwMode="auto">
          <a:xfrm>
            <a:off x="8197850" y="3055938"/>
            <a:ext cx="1588" cy="79375"/>
          </a:xfrm>
          <a:prstGeom prst="line">
            <a:avLst/>
          </a:prstGeom>
          <a:noFill/>
          <a:ln w="6350">
            <a:solidFill>
              <a:srgbClr val="000040"/>
            </a:solidFill>
            <a:round/>
            <a:headEnd/>
            <a:tailEnd/>
          </a:ln>
        </p:spPr>
        <p:txBody>
          <a:bodyPr/>
          <a:lstStyle/>
          <a:p>
            <a:endParaRPr lang="en-US"/>
          </a:p>
        </p:txBody>
      </p:sp>
      <p:sp>
        <p:nvSpPr>
          <p:cNvPr id="28687" name="Line 215"/>
          <p:cNvSpPr>
            <a:spLocks noChangeShapeType="1"/>
          </p:cNvSpPr>
          <p:nvPr/>
        </p:nvSpPr>
        <p:spPr bwMode="auto">
          <a:xfrm>
            <a:off x="8166100" y="3094038"/>
            <a:ext cx="61913" cy="1587"/>
          </a:xfrm>
          <a:prstGeom prst="line">
            <a:avLst/>
          </a:prstGeom>
          <a:noFill/>
          <a:ln w="6350">
            <a:solidFill>
              <a:srgbClr val="000040"/>
            </a:solidFill>
            <a:round/>
            <a:headEnd/>
            <a:tailEnd/>
          </a:ln>
        </p:spPr>
        <p:txBody>
          <a:bodyPr/>
          <a:lstStyle/>
          <a:p>
            <a:endParaRPr lang="en-US"/>
          </a:p>
        </p:txBody>
      </p:sp>
      <p:sp>
        <p:nvSpPr>
          <p:cNvPr id="28688" name="Freeform 216"/>
          <p:cNvSpPr>
            <a:spLocks/>
          </p:cNvSpPr>
          <p:nvPr/>
        </p:nvSpPr>
        <p:spPr bwMode="auto">
          <a:xfrm>
            <a:off x="7932738" y="2360613"/>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689" name="Rectangle 217"/>
          <p:cNvSpPr>
            <a:spLocks noChangeArrowheads="1"/>
          </p:cNvSpPr>
          <p:nvPr/>
        </p:nvSpPr>
        <p:spPr bwMode="auto">
          <a:xfrm>
            <a:off x="7962900" y="2463800"/>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690" name="Rectangle 218"/>
          <p:cNvSpPr>
            <a:spLocks noChangeArrowheads="1"/>
          </p:cNvSpPr>
          <p:nvPr/>
        </p:nvSpPr>
        <p:spPr bwMode="auto">
          <a:xfrm>
            <a:off x="8005763" y="251618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691" name="Rectangle 219"/>
          <p:cNvSpPr>
            <a:spLocks noChangeArrowheads="1"/>
          </p:cNvSpPr>
          <p:nvPr/>
        </p:nvSpPr>
        <p:spPr bwMode="auto">
          <a:xfrm>
            <a:off x="8140700" y="2511425"/>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692" name="Freeform 220"/>
          <p:cNvSpPr>
            <a:spLocks/>
          </p:cNvSpPr>
          <p:nvPr/>
        </p:nvSpPr>
        <p:spPr bwMode="auto">
          <a:xfrm>
            <a:off x="8074025" y="259397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4" y="25"/>
                </a:lnTo>
                <a:lnTo>
                  <a:pt x="4" y="26"/>
                </a:lnTo>
                <a:lnTo>
                  <a:pt x="5" y="27"/>
                </a:lnTo>
                <a:lnTo>
                  <a:pt x="6" y="29"/>
                </a:lnTo>
                <a:lnTo>
                  <a:pt x="7" y="29"/>
                </a:lnTo>
                <a:lnTo>
                  <a:pt x="8" y="30"/>
                </a:lnTo>
                <a:lnTo>
                  <a:pt x="9" y="30"/>
                </a:lnTo>
                <a:lnTo>
                  <a:pt x="10" y="30"/>
                </a:lnTo>
                <a:lnTo>
                  <a:pt x="11" y="30"/>
                </a:lnTo>
                <a:lnTo>
                  <a:pt x="12" y="30"/>
                </a:lnTo>
                <a:lnTo>
                  <a:pt x="13" y="30"/>
                </a:lnTo>
                <a:lnTo>
                  <a:pt x="15" y="30"/>
                </a:lnTo>
                <a:lnTo>
                  <a:pt x="16" y="30"/>
                </a:lnTo>
                <a:lnTo>
                  <a:pt x="17" y="29"/>
                </a:lnTo>
                <a:lnTo>
                  <a:pt x="18" y="27"/>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693" name="Line 221"/>
          <p:cNvSpPr>
            <a:spLocks noChangeShapeType="1"/>
          </p:cNvSpPr>
          <p:nvPr/>
        </p:nvSpPr>
        <p:spPr bwMode="auto">
          <a:xfrm>
            <a:off x="8172450" y="2513013"/>
            <a:ext cx="1588" cy="79375"/>
          </a:xfrm>
          <a:prstGeom prst="line">
            <a:avLst/>
          </a:prstGeom>
          <a:noFill/>
          <a:ln w="6350">
            <a:solidFill>
              <a:srgbClr val="000040"/>
            </a:solidFill>
            <a:round/>
            <a:headEnd/>
            <a:tailEnd/>
          </a:ln>
        </p:spPr>
        <p:txBody>
          <a:bodyPr/>
          <a:lstStyle/>
          <a:p>
            <a:endParaRPr lang="en-US"/>
          </a:p>
        </p:txBody>
      </p:sp>
      <p:sp>
        <p:nvSpPr>
          <p:cNvPr id="28694" name="Line 222"/>
          <p:cNvSpPr>
            <a:spLocks noChangeShapeType="1"/>
          </p:cNvSpPr>
          <p:nvPr/>
        </p:nvSpPr>
        <p:spPr bwMode="auto">
          <a:xfrm>
            <a:off x="8140700" y="2551113"/>
            <a:ext cx="63500" cy="1587"/>
          </a:xfrm>
          <a:prstGeom prst="line">
            <a:avLst/>
          </a:prstGeom>
          <a:noFill/>
          <a:ln w="6350">
            <a:solidFill>
              <a:srgbClr val="000040"/>
            </a:solidFill>
            <a:round/>
            <a:headEnd/>
            <a:tailEnd/>
          </a:ln>
        </p:spPr>
        <p:txBody>
          <a:bodyPr/>
          <a:lstStyle/>
          <a:p>
            <a:endParaRPr lang="en-US"/>
          </a:p>
        </p:txBody>
      </p:sp>
      <p:sp>
        <p:nvSpPr>
          <p:cNvPr id="28695" name="Freeform 223"/>
          <p:cNvSpPr>
            <a:spLocks/>
          </p:cNvSpPr>
          <p:nvPr/>
        </p:nvSpPr>
        <p:spPr bwMode="auto">
          <a:xfrm>
            <a:off x="7389813" y="2473325"/>
            <a:ext cx="323850"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696" name="Rectangle 224"/>
          <p:cNvSpPr>
            <a:spLocks noChangeArrowheads="1"/>
          </p:cNvSpPr>
          <p:nvPr/>
        </p:nvSpPr>
        <p:spPr bwMode="auto">
          <a:xfrm>
            <a:off x="7419975" y="2576513"/>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697" name="Rectangle 225"/>
          <p:cNvSpPr>
            <a:spLocks noChangeArrowheads="1"/>
          </p:cNvSpPr>
          <p:nvPr/>
        </p:nvSpPr>
        <p:spPr bwMode="auto">
          <a:xfrm>
            <a:off x="7462838" y="263048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698" name="Rectangle 226"/>
          <p:cNvSpPr>
            <a:spLocks noChangeArrowheads="1"/>
          </p:cNvSpPr>
          <p:nvPr/>
        </p:nvSpPr>
        <p:spPr bwMode="auto">
          <a:xfrm>
            <a:off x="7597775" y="2625725"/>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699" name="Freeform 227"/>
          <p:cNvSpPr>
            <a:spLocks/>
          </p:cNvSpPr>
          <p:nvPr/>
        </p:nvSpPr>
        <p:spPr bwMode="auto">
          <a:xfrm>
            <a:off x="7531100" y="270668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3"/>
                </a:lnTo>
                <a:lnTo>
                  <a:pt x="18" y="2"/>
                </a:lnTo>
                <a:lnTo>
                  <a:pt x="17" y="1"/>
                </a:lnTo>
                <a:lnTo>
                  <a:pt x="16" y="0"/>
                </a:lnTo>
                <a:lnTo>
                  <a:pt x="15" y="0"/>
                </a:lnTo>
                <a:lnTo>
                  <a:pt x="14" y="0"/>
                </a:lnTo>
                <a:lnTo>
                  <a:pt x="12" y="0"/>
                </a:lnTo>
                <a:lnTo>
                  <a:pt x="11" y="0"/>
                </a:lnTo>
                <a:lnTo>
                  <a:pt x="10" y="0"/>
                </a:lnTo>
                <a:lnTo>
                  <a:pt x="9" y="0"/>
                </a:lnTo>
                <a:lnTo>
                  <a:pt x="8" y="0"/>
                </a:lnTo>
                <a:lnTo>
                  <a:pt x="7" y="1"/>
                </a:lnTo>
                <a:lnTo>
                  <a:pt x="6" y="1"/>
                </a:lnTo>
                <a:lnTo>
                  <a:pt x="5" y="2"/>
                </a:lnTo>
                <a:lnTo>
                  <a:pt x="4" y="3"/>
                </a:lnTo>
                <a:lnTo>
                  <a:pt x="4" y="5"/>
                </a:lnTo>
                <a:lnTo>
                  <a:pt x="3"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3" y="24"/>
                </a:lnTo>
                <a:lnTo>
                  <a:pt x="4" y="25"/>
                </a:lnTo>
                <a:lnTo>
                  <a:pt x="4" y="26"/>
                </a:lnTo>
                <a:lnTo>
                  <a:pt x="5" y="28"/>
                </a:lnTo>
                <a:lnTo>
                  <a:pt x="6" y="29"/>
                </a:lnTo>
                <a:lnTo>
                  <a:pt x="7" y="29"/>
                </a:lnTo>
                <a:lnTo>
                  <a:pt x="8" y="30"/>
                </a:lnTo>
                <a:lnTo>
                  <a:pt x="9" y="30"/>
                </a:lnTo>
                <a:lnTo>
                  <a:pt x="10" y="30"/>
                </a:lnTo>
                <a:lnTo>
                  <a:pt x="11" y="30"/>
                </a:lnTo>
                <a:lnTo>
                  <a:pt x="12" y="30"/>
                </a:lnTo>
                <a:lnTo>
                  <a:pt x="14" y="30"/>
                </a:lnTo>
                <a:lnTo>
                  <a:pt x="15"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700" name="Line 228"/>
          <p:cNvSpPr>
            <a:spLocks noChangeShapeType="1"/>
          </p:cNvSpPr>
          <p:nvPr/>
        </p:nvSpPr>
        <p:spPr bwMode="auto">
          <a:xfrm>
            <a:off x="7629525" y="2627313"/>
            <a:ext cx="1588" cy="79375"/>
          </a:xfrm>
          <a:prstGeom prst="line">
            <a:avLst/>
          </a:prstGeom>
          <a:noFill/>
          <a:ln w="6350">
            <a:solidFill>
              <a:srgbClr val="000040"/>
            </a:solidFill>
            <a:round/>
            <a:headEnd/>
            <a:tailEnd/>
          </a:ln>
        </p:spPr>
        <p:txBody>
          <a:bodyPr/>
          <a:lstStyle/>
          <a:p>
            <a:endParaRPr lang="en-US"/>
          </a:p>
        </p:txBody>
      </p:sp>
      <p:sp>
        <p:nvSpPr>
          <p:cNvPr id="28701" name="Line 229"/>
          <p:cNvSpPr>
            <a:spLocks noChangeShapeType="1"/>
          </p:cNvSpPr>
          <p:nvPr/>
        </p:nvSpPr>
        <p:spPr bwMode="auto">
          <a:xfrm>
            <a:off x="7597775" y="2663825"/>
            <a:ext cx="61913" cy="1588"/>
          </a:xfrm>
          <a:prstGeom prst="line">
            <a:avLst/>
          </a:prstGeom>
          <a:noFill/>
          <a:ln w="6350">
            <a:solidFill>
              <a:srgbClr val="000040"/>
            </a:solidFill>
            <a:round/>
            <a:headEnd/>
            <a:tailEnd/>
          </a:ln>
        </p:spPr>
        <p:txBody>
          <a:bodyPr/>
          <a:lstStyle/>
          <a:p>
            <a:endParaRPr lang="en-US"/>
          </a:p>
        </p:txBody>
      </p:sp>
      <p:sp>
        <p:nvSpPr>
          <p:cNvPr id="28702" name="Freeform 230"/>
          <p:cNvSpPr>
            <a:spLocks/>
          </p:cNvSpPr>
          <p:nvPr/>
        </p:nvSpPr>
        <p:spPr bwMode="auto">
          <a:xfrm>
            <a:off x="6832600" y="2613025"/>
            <a:ext cx="325438"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5" y="196"/>
                </a:moveTo>
                <a:lnTo>
                  <a:pt x="0" y="196"/>
                </a:lnTo>
                <a:lnTo>
                  <a:pt x="307" y="0"/>
                </a:lnTo>
                <a:lnTo>
                  <a:pt x="614" y="196"/>
                </a:lnTo>
                <a:lnTo>
                  <a:pt x="586" y="196"/>
                </a:lnTo>
                <a:lnTo>
                  <a:pt x="558" y="196"/>
                </a:lnTo>
                <a:lnTo>
                  <a:pt x="558" y="615"/>
                </a:lnTo>
                <a:lnTo>
                  <a:pt x="55" y="615"/>
                </a:lnTo>
                <a:lnTo>
                  <a:pt x="55" y="196"/>
                </a:lnTo>
                <a:lnTo>
                  <a:pt x="558" y="196"/>
                </a:lnTo>
                <a:lnTo>
                  <a:pt x="586" y="196"/>
                </a:lnTo>
                <a:lnTo>
                  <a:pt x="586" y="643"/>
                </a:lnTo>
                <a:lnTo>
                  <a:pt x="55" y="643"/>
                </a:lnTo>
                <a:lnTo>
                  <a:pt x="55" y="615"/>
                </a:lnTo>
                <a:lnTo>
                  <a:pt x="55" y="196"/>
                </a:lnTo>
                <a:close/>
              </a:path>
            </a:pathLst>
          </a:custGeom>
          <a:solidFill>
            <a:srgbClr val="008080"/>
          </a:solidFill>
          <a:ln w="0">
            <a:solidFill>
              <a:srgbClr val="000080"/>
            </a:solidFill>
            <a:round/>
            <a:headEnd/>
            <a:tailEnd/>
          </a:ln>
        </p:spPr>
        <p:txBody>
          <a:bodyPr/>
          <a:lstStyle/>
          <a:p>
            <a:endParaRPr lang="en-US"/>
          </a:p>
        </p:txBody>
      </p:sp>
      <p:sp>
        <p:nvSpPr>
          <p:cNvPr id="28703" name="Rectangle 231"/>
          <p:cNvSpPr>
            <a:spLocks noChangeArrowheads="1"/>
          </p:cNvSpPr>
          <p:nvPr/>
        </p:nvSpPr>
        <p:spPr bwMode="auto">
          <a:xfrm>
            <a:off x="6862763" y="2716213"/>
            <a:ext cx="268287"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704" name="Rectangle 232"/>
          <p:cNvSpPr>
            <a:spLocks noChangeArrowheads="1"/>
          </p:cNvSpPr>
          <p:nvPr/>
        </p:nvSpPr>
        <p:spPr bwMode="auto">
          <a:xfrm>
            <a:off x="6905625" y="2768600"/>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705" name="Rectangle 233"/>
          <p:cNvSpPr>
            <a:spLocks noChangeArrowheads="1"/>
          </p:cNvSpPr>
          <p:nvPr/>
        </p:nvSpPr>
        <p:spPr bwMode="auto">
          <a:xfrm>
            <a:off x="7040563" y="2765425"/>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06" name="Freeform 234"/>
          <p:cNvSpPr>
            <a:spLocks/>
          </p:cNvSpPr>
          <p:nvPr/>
        </p:nvSpPr>
        <p:spPr bwMode="auto">
          <a:xfrm>
            <a:off x="6973888" y="284638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9" y="5"/>
                </a:lnTo>
                <a:lnTo>
                  <a:pt x="19" y="4"/>
                </a:lnTo>
                <a:lnTo>
                  <a:pt x="18" y="3"/>
                </a:lnTo>
                <a:lnTo>
                  <a:pt x="17" y="2"/>
                </a:lnTo>
                <a:lnTo>
                  <a:pt x="16" y="0"/>
                </a:lnTo>
                <a:lnTo>
                  <a:pt x="15" y="0"/>
                </a:lnTo>
                <a:lnTo>
                  <a:pt x="13" y="0"/>
                </a:lnTo>
                <a:lnTo>
                  <a:pt x="12" y="0"/>
                </a:lnTo>
                <a:lnTo>
                  <a:pt x="11" y="0"/>
                </a:lnTo>
                <a:lnTo>
                  <a:pt x="10" y="0"/>
                </a:lnTo>
                <a:lnTo>
                  <a:pt x="9" y="0"/>
                </a:lnTo>
                <a:lnTo>
                  <a:pt x="8" y="0"/>
                </a:lnTo>
                <a:lnTo>
                  <a:pt x="7" y="2"/>
                </a:lnTo>
                <a:lnTo>
                  <a:pt x="6" y="2"/>
                </a:lnTo>
                <a:lnTo>
                  <a:pt x="5" y="3"/>
                </a:lnTo>
                <a:lnTo>
                  <a:pt x="4" y="4"/>
                </a:lnTo>
                <a:lnTo>
                  <a:pt x="4"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3"/>
                </a:lnTo>
                <a:lnTo>
                  <a:pt x="1" y="25"/>
                </a:lnTo>
                <a:lnTo>
                  <a:pt x="2" y="25"/>
                </a:lnTo>
                <a:lnTo>
                  <a:pt x="4" y="26"/>
                </a:lnTo>
                <a:lnTo>
                  <a:pt x="4" y="27"/>
                </a:lnTo>
                <a:lnTo>
                  <a:pt x="5" y="28"/>
                </a:lnTo>
                <a:lnTo>
                  <a:pt x="6" y="29"/>
                </a:lnTo>
                <a:lnTo>
                  <a:pt x="7" y="29"/>
                </a:lnTo>
                <a:lnTo>
                  <a:pt x="8" y="30"/>
                </a:lnTo>
                <a:lnTo>
                  <a:pt x="9" y="30"/>
                </a:lnTo>
                <a:lnTo>
                  <a:pt x="10" y="30"/>
                </a:lnTo>
                <a:lnTo>
                  <a:pt x="11" y="30"/>
                </a:lnTo>
                <a:lnTo>
                  <a:pt x="12" y="30"/>
                </a:lnTo>
                <a:lnTo>
                  <a:pt x="13" y="30"/>
                </a:lnTo>
                <a:lnTo>
                  <a:pt x="15" y="30"/>
                </a:lnTo>
                <a:lnTo>
                  <a:pt x="16" y="30"/>
                </a:lnTo>
                <a:lnTo>
                  <a:pt x="17"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707" name="Line 235"/>
          <p:cNvSpPr>
            <a:spLocks noChangeShapeType="1"/>
          </p:cNvSpPr>
          <p:nvPr/>
        </p:nvSpPr>
        <p:spPr bwMode="auto">
          <a:xfrm>
            <a:off x="7072313" y="2765425"/>
            <a:ext cx="1587" cy="79375"/>
          </a:xfrm>
          <a:prstGeom prst="line">
            <a:avLst/>
          </a:prstGeom>
          <a:noFill/>
          <a:ln w="6350">
            <a:solidFill>
              <a:srgbClr val="000040"/>
            </a:solidFill>
            <a:round/>
            <a:headEnd/>
            <a:tailEnd/>
          </a:ln>
        </p:spPr>
        <p:txBody>
          <a:bodyPr/>
          <a:lstStyle/>
          <a:p>
            <a:endParaRPr lang="en-US"/>
          </a:p>
        </p:txBody>
      </p:sp>
      <p:sp>
        <p:nvSpPr>
          <p:cNvPr id="28708" name="Line 236"/>
          <p:cNvSpPr>
            <a:spLocks noChangeShapeType="1"/>
          </p:cNvSpPr>
          <p:nvPr/>
        </p:nvSpPr>
        <p:spPr bwMode="auto">
          <a:xfrm>
            <a:off x="7040563" y="2803525"/>
            <a:ext cx="63500" cy="1588"/>
          </a:xfrm>
          <a:prstGeom prst="line">
            <a:avLst/>
          </a:prstGeom>
          <a:noFill/>
          <a:ln w="6350">
            <a:solidFill>
              <a:srgbClr val="000040"/>
            </a:solidFill>
            <a:round/>
            <a:headEnd/>
            <a:tailEnd/>
          </a:ln>
        </p:spPr>
        <p:txBody>
          <a:bodyPr/>
          <a:lstStyle/>
          <a:p>
            <a:endParaRPr lang="en-US"/>
          </a:p>
        </p:txBody>
      </p:sp>
      <p:sp>
        <p:nvSpPr>
          <p:cNvPr id="28709" name="Freeform 237"/>
          <p:cNvSpPr>
            <a:spLocks/>
          </p:cNvSpPr>
          <p:nvPr/>
        </p:nvSpPr>
        <p:spPr bwMode="auto">
          <a:xfrm>
            <a:off x="5910263" y="2587625"/>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710" name="Rectangle 238"/>
          <p:cNvSpPr>
            <a:spLocks noChangeArrowheads="1"/>
          </p:cNvSpPr>
          <p:nvPr/>
        </p:nvSpPr>
        <p:spPr bwMode="auto">
          <a:xfrm>
            <a:off x="5940425" y="2690813"/>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711" name="Rectangle 239"/>
          <p:cNvSpPr>
            <a:spLocks noChangeArrowheads="1"/>
          </p:cNvSpPr>
          <p:nvPr/>
        </p:nvSpPr>
        <p:spPr bwMode="auto">
          <a:xfrm>
            <a:off x="5983288" y="2743200"/>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712" name="Rectangle 240"/>
          <p:cNvSpPr>
            <a:spLocks noChangeArrowheads="1"/>
          </p:cNvSpPr>
          <p:nvPr/>
        </p:nvSpPr>
        <p:spPr bwMode="auto">
          <a:xfrm>
            <a:off x="6118225" y="2740025"/>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13" name="Freeform 241"/>
          <p:cNvSpPr>
            <a:spLocks/>
          </p:cNvSpPr>
          <p:nvPr/>
        </p:nvSpPr>
        <p:spPr bwMode="auto">
          <a:xfrm>
            <a:off x="6053138" y="2820988"/>
            <a:ext cx="11112"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3" y="3"/>
                </a:lnTo>
                <a:lnTo>
                  <a:pt x="3"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714" name="Line 242"/>
          <p:cNvSpPr>
            <a:spLocks noChangeShapeType="1"/>
          </p:cNvSpPr>
          <p:nvPr/>
        </p:nvSpPr>
        <p:spPr bwMode="auto">
          <a:xfrm>
            <a:off x="6149975" y="2740025"/>
            <a:ext cx="1588" cy="79375"/>
          </a:xfrm>
          <a:prstGeom prst="line">
            <a:avLst/>
          </a:prstGeom>
          <a:noFill/>
          <a:ln w="6350">
            <a:solidFill>
              <a:srgbClr val="000040"/>
            </a:solidFill>
            <a:round/>
            <a:headEnd/>
            <a:tailEnd/>
          </a:ln>
        </p:spPr>
        <p:txBody>
          <a:bodyPr/>
          <a:lstStyle/>
          <a:p>
            <a:endParaRPr lang="en-US"/>
          </a:p>
        </p:txBody>
      </p:sp>
      <p:sp>
        <p:nvSpPr>
          <p:cNvPr id="28715" name="Line 243"/>
          <p:cNvSpPr>
            <a:spLocks noChangeShapeType="1"/>
          </p:cNvSpPr>
          <p:nvPr/>
        </p:nvSpPr>
        <p:spPr bwMode="auto">
          <a:xfrm>
            <a:off x="6118225" y="2778125"/>
            <a:ext cx="63500" cy="1588"/>
          </a:xfrm>
          <a:prstGeom prst="line">
            <a:avLst/>
          </a:prstGeom>
          <a:noFill/>
          <a:ln w="6350">
            <a:solidFill>
              <a:srgbClr val="000040"/>
            </a:solidFill>
            <a:round/>
            <a:headEnd/>
            <a:tailEnd/>
          </a:ln>
        </p:spPr>
        <p:txBody>
          <a:bodyPr/>
          <a:lstStyle/>
          <a:p>
            <a:endParaRPr lang="en-US"/>
          </a:p>
        </p:txBody>
      </p:sp>
      <p:sp>
        <p:nvSpPr>
          <p:cNvPr id="28716" name="Freeform 244"/>
          <p:cNvSpPr>
            <a:spLocks/>
          </p:cNvSpPr>
          <p:nvPr/>
        </p:nvSpPr>
        <p:spPr bwMode="auto">
          <a:xfrm>
            <a:off x="5607050" y="3028950"/>
            <a:ext cx="325438"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717" name="Rectangle 245"/>
          <p:cNvSpPr>
            <a:spLocks noChangeArrowheads="1"/>
          </p:cNvSpPr>
          <p:nvPr/>
        </p:nvSpPr>
        <p:spPr bwMode="auto">
          <a:xfrm>
            <a:off x="5637213" y="313372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18" name="Rectangle 246"/>
          <p:cNvSpPr>
            <a:spLocks noChangeArrowheads="1"/>
          </p:cNvSpPr>
          <p:nvPr/>
        </p:nvSpPr>
        <p:spPr bwMode="auto">
          <a:xfrm>
            <a:off x="5680075" y="3186113"/>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19" name="Rectangle 247"/>
          <p:cNvSpPr>
            <a:spLocks noChangeArrowheads="1"/>
          </p:cNvSpPr>
          <p:nvPr/>
        </p:nvSpPr>
        <p:spPr bwMode="auto">
          <a:xfrm>
            <a:off x="5815013" y="3181350"/>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720" name="Freeform 248"/>
          <p:cNvSpPr>
            <a:spLocks/>
          </p:cNvSpPr>
          <p:nvPr/>
        </p:nvSpPr>
        <p:spPr bwMode="auto">
          <a:xfrm>
            <a:off x="5748338" y="326231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20" y="6"/>
                </a:lnTo>
                <a:lnTo>
                  <a:pt x="19" y="5"/>
                </a:lnTo>
                <a:lnTo>
                  <a:pt x="19" y="4"/>
                </a:lnTo>
                <a:lnTo>
                  <a:pt x="18" y="3"/>
                </a:lnTo>
                <a:lnTo>
                  <a:pt x="17" y="2"/>
                </a:lnTo>
                <a:lnTo>
                  <a:pt x="16" y="0"/>
                </a:lnTo>
                <a:lnTo>
                  <a:pt x="15" y="0"/>
                </a:lnTo>
                <a:lnTo>
                  <a:pt x="14" y="0"/>
                </a:lnTo>
                <a:lnTo>
                  <a:pt x="12" y="0"/>
                </a:lnTo>
                <a:lnTo>
                  <a:pt x="11" y="0"/>
                </a:lnTo>
                <a:lnTo>
                  <a:pt x="10" y="0"/>
                </a:lnTo>
                <a:lnTo>
                  <a:pt x="9" y="0"/>
                </a:lnTo>
                <a:lnTo>
                  <a:pt x="8" y="0"/>
                </a:lnTo>
                <a:lnTo>
                  <a:pt x="7" y="2"/>
                </a:lnTo>
                <a:lnTo>
                  <a:pt x="6" y="2"/>
                </a:lnTo>
                <a:lnTo>
                  <a:pt x="5" y="3"/>
                </a:lnTo>
                <a:lnTo>
                  <a:pt x="4" y="4"/>
                </a:lnTo>
                <a:lnTo>
                  <a:pt x="4" y="5"/>
                </a:lnTo>
                <a:lnTo>
                  <a:pt x="3"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5"/>
                </a:lnTo>
                <a:lnTo>
                  <a:pt x="3" y="25"/>
                </a:lnTo>
                <a:lnTo>
                  <a:pt x="4" y="26"/>
                </a:lnTo>
                <a:lnTo>
                  <a:pt x="4" y="27"/>
                </a:lnTo>
                <a:lnTo>
                  <a:pt x="5" y="28"/>
                </a:lnTo>
                <a:lnTo>
                  <a:pt x="6" y="29"/>
                </a:lnTo>
                <a:lnTo>
                  <a:pt x="7" y="29"/>
                </a:lnTo>
                <a:lnTo>
                  <a:pt x="8" y="30"/>
                </a:lnTo>
                <a:lnTo>
                  <a:pt x="9" y="30"/>
                </a:lnTo>
                <a:lnTo>
                  <a:pt x="10" y="30"/>
                </a:lnTo>
                <a:lnTo>
                  <a:pt x="11" y="30"/>
                </a:lnTo>
                <a:lnTo>
                  <a:pt x="12" y="30"/>
                </a:lnTo>
                <a:lnTo>
                  <a:pt x="14" y="30"/>
                </a:lnTo>
                <a:lnTo>
                  <a:pt x="15" y="30"/>
                </a:lnTo>
                <a:lnTo>
                  <a:pt x="16" y="30"/>
                </a:lnTo>
                <a:lnTo>
                  <a:pt x="17"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721" name="Line 249"/>
          <p:cNvSpPr>
            <a:spLocks noChangeShapeType="1"/>
          </p:cNvSpPr>
          <p:nvPr/>
        </p:nvSpPr>
        <p:spPr bwMode="auto">
          <a:xfrm>
            <a:off x="5846763" y="3182938"/>
            <a:ext cx="1587" cy="79375"/>
          </a:xfrm>
          <a:prstGeom prst="line">
            <a:avLst/>
          </a:prstGeom>
          <a:noFill/>
          <a:ln w="6350">
            <a:solidFill>
              <a:srgbClr val="000040"/>
            </a:solidFill>
            <a:round/>
            <a:headEnd/>
            <a:tailEnd/>
          </a:ln>
        </p:spPr>
        <p:txBody>
          <a:bodyPr/>
          <a:lstStyle/>
          <a:p>
            <a:endParaRPr lang="en-US"/>
          </a:p>
        </p:txBody>
      </p:sp>
      <p:sp>
        <p:nvSpPr>
          <p:cNvPr id="28722" name="Line 250"/>
          <p:cNvSpPr>
            <a:spLocks noChangeShapeType="1"/>
          </p:cNvSpPr>
          <p:nvPr/>
        </p:nvSpPr>
        <p:spPr bwMode="auto">
          <a:xfrm>
            <a:off x="5815013" y="3219450"/>
            <a:ext cx="63500" cy="1588"/>
          </a:xfrm>
          <a:prstGeom prst="line">
            <a:avLst/>
          </a:prstGeom>
          <a:noFill/>
          <a:ln w="6350">
            <a:solidFill>
              <a:srgbClr val="000040"/>
            </a:solidFill>
            <a:round/>
            <a:headEnd/>
            <a:tailEnd/>
          </a:ln>
        </p:spPr>
        <p:txBody>
          <a:bodyPr/>
          <a:lstStyle/>
          <a:p>
            <a:endParaRPr lang="en-US"/>
          </a:p>
        </p:txBody>
      </p:sp>
      <p:sp>
        <p:nvSpPr>
          <p:cNvPr id="28723" name="Freeform 251"/>
          <p:cNvSpPr>
            <a:spLocks/>
          </p:cNvSpPr>
          <p:nvPr/>
        </p:nvSpPr>
        <p:spPr bwMode="auto">
          <a:xfrm>
            <a:off x="6807200" y="4192588"/>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724" name="Rectangle 252"/>
          <p:cNvSpPr>
            <a:spLocks noChangeArrowheads="1"/>
          </p:cNvSpPr>
          <p:nvPr/>
        </p:nvSpPr>
        <p:spPr bwMode="auto">
          <a:xfrm>
            <a:off x="6837363" y="429577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25" name="Rectangle 253"/>
          <p:cNvSpPr>
            <a:spLocks noChangeArrowheads="1"/>
          </p:cNvSpPr>
          <p:nvPr/>
        </p:nvSpPr>
        <p:spPr bwMode="auto">
          <a:xfrm>
            <a:off x="6880225" y="4348163"/>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726" name="Rectangle 254"/>
          <p:cNvSpPr>
            <a:spLocks noChangeArrowheads="1"/>
          </p:cNvSpPr>
          <p:nvPr/>
        </p:nvSpPr>
        <p:spPr bwMode="auto">
          <a:xfrm>
            <a:off x="7015163" y="4344988"/>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27" name="Freeform 255"/>
          <p:cNvSpPr>
            <a:spLocks/>
          </p:cNvSpPr>
          <p:nvPr/>
        </p:nvSpPr>
        <p:spPr bwMode="auto">
          <a:xfrm>
            <a:off x="6950075" y="4425950"/>
            <a:ext cx="11113"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0"/>
                </a:lnTo>
                <a:lnTo>
                  <a:pt x="22" y="9"/>
                </a:lnTo>
                <a:lnTo>
                  <a:pt x="21" y="8"/>
                </a:lnTo>
                <a:lnTo>
                  <a:pt x="21" y="7"/>
                </a:lnTo>
                <a:lnTo>
                  <a:pt x="21" y="6"/>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5" y="2"/>
                </a:lnTo>
                <a:lnTo>
                  <a:pt x="3" y="3"/>
                </a:lnTo>
                <a:lnTo>
                  <a:pt x="3" y="4"/>
                </a:lnTo>
                <a:lnTo>
                  <a:pt x="2" y="5"/>
                </a:lnTo>
                <a:lnTo>
                  <a:pt x="1" y="6"/>
                </a:lnTo>
                <a:lnTo>
                  <a:pt x="1" y="7"/>
                </a:lnTo>
                <a:lnTo>
                  <a:pt x="1" y="8"/>
                </a:lnTo>
                <a:lnTo>
                  <a:pt x="0" y="9"/>
                </a:lnTo>
                <a:lnTo>
                  <a:pt x="0" y="10"/>
                </a:lnTo>
                <a:lnTo>
                  <a:pt x="0" y="12"/>
                </a:lnTo>
                <a:lnTo>
                  <a:pt x="0" y="13"/>
                </a:lnTo>
                <a:lnTo>
                  <a:pt x="0" y="14"/>
                </a:lnTo>
                <a:lnTo>
                  <a:pt x="0" y="16"/>
                </a:lnTo>
                <a:lnTo>
                  <a:pt x="0" y="17"/>
                </a:lnTo>
                <a:lnTo>
                  <a:pt x="0" y="18"/>
                </a:lnTo>
                <a:lnTo>
                  <a:pt x="0" y="19"/>
                </a:lnTo>
                <a:lnTo>
                  <a:pt x="1" y="21"/>
                </a:lnTo>
                <a:lnTo>
                  <a:pt x="1" y="23"/>
                </a:lnTo>
                <a:lnTo>
                  <a:pt x="1" y="24"/>
                </a:lnTo>
                <a:lnTo>
                  <a:pt x="2" y="24"/>
                </a:lnTo>
                <a:lnTo>
                  <a:pt x="3" y="25"/>
                </a:lnTo>
                <a:lnTo>
                  <a:pt x="3" y="26"/>
                </a:lnTo>
                <a:lnTo>
                  <a:pt x="5" y="27"/>
                </a:lnTo>
                <a:lnTo>
                  <a:pt x="6" y="28"/>
                </a:lnTo>
                <a:lnTo>
                  <a:pt x="7" y="28"/>
                </a:lnTo>
                <a:lnTo>
                  <a:pt x="8" y="29"/>
                </a:lnTo>
                <a:lnTo>
                  <a:pt x="9" y="29"/>
                </a:lnTo>
                <a:lnTo>
                  <a:pt x="10" y="29"/>
                </a:lnTo>
                <a:lnTo>
                  <a:pt x="11" y="29"/>
                </a:lnTo>
                <a:lnTo>
                  <a:pt x="12" y="29"/>
                </a:lnTo>
                <a:lnTo>
                  <a:pt x="13" y="29"/>
                </a:lnTo>
                <a:lnTo>
                  <a:pt x="14" y="29"/>
                </a:lnTo>
                <a:lnTo>
                  <a:pt x="15" y="29"/>
                </a:lnTo>
                <a:lnTo>
                  <a:pt x="17" y="28"/>
                </a:lnTo>
                <a:lnTo>
                  <a:pt x="18" y="27"/>
                </a:lnTo>
                <a:lnTo>
                  <a:pt x="19" y="26"/>
                </a:lnTo>
                <a:lnTo>
                  <a:pt x="19" y="25"/>
                </a:lnTo>
                <a:lnTo>
                  <a:pt x="20" y="24"/>
                </a:lnTo>
                <a:lnTo>
                  <a:pt x="21" y="24"/>
                </a:lnTo>
                <a:lnTo>
                  <a:pt x="21" y="23"/>
                </a:lnTo>
                <a:lnTo>
                  <a:pt x="21" y="21"/>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728" name="Line 256"/>
          <p:cNvSpPr>
            <a:spLocks noChangeShapeType="1"/>
          </p:cNvSpPr>
          <p:nvPr/>
        </p:nvSpPr>
        <p:spPr bwMode="auto">
          <a:xfrm>
            <a:off x="7046913" y="4344988"/>
            <a:ext cx="1587" cy="79375"/>
          </a:xfrm>
          <a:prstGeom prst="line">
            <a:avLst/>
          </a:prstGeom>
          <a:noFill/>
          <a:ln w="6350">
            <a:solidFill>
              <a:srgbClr val="000040"/>
            </a:solidFill>
            <a:round/>
            <a:headEnd/>
            <a:tailEnd/>
          </a:ln>
        </p:spPr>
        <p:txBody>
          <a:bodyPr/>
          <a:lstStyle/>
          <a:p>
            <a:endParaRPr lang="en-US"/>
          </a:p>
        </p:txBody>
      </p:sp>
      <p:sp>
        <p:nvSpPr>
          <p:cNvPr id="28729" name="Line 257"/>
          <p:cNvSpPr>
            <a:spLocks noChangeShapeType="1"/>
          </p:cNvSpPr>
          <p:nvPr/>
        </p:nvSpPr>
        <p:spPr bwMode="auto">
          <a:xfrm>
            <a:off x="7015163" y="4383088"/>
            <a:ext cx="63500" cy="1587"/>
          </a:xfrm>
          <a:prstGeom prst="line">
            <a:avLst/>
          </a:prstGeom>
          <a:noFill/>
          <a:ln w="6350">
            <a:solidFill>
              <a:srgbClr val="000040"/>
            </a:solidFill>
            <a:round/>
            <a:headEnd/>
            <a:tailEnd/>
          </a:ln>
        </p:spPr>
        <p:txBody>
          <a:bodyPr/>
          <a:lstStyle/>
          <a:p>
            <a:endParaRPr lang="en-US"/>
          </a:p>
        </p:txBody>
      </p:sp>
      <p:sp>
        <p:nvSpPr>
          <p:cNvPr id="28730" name="Freeform 258"/>
          <p:cNvSpPr>
            <a:spLocks/>
          </p:cNvSpPr>
          <p:nvPr/>
        </p:nvSpPr>
        <p:spPr bwMode="auto">
          <a:xfrm>
            <a:off x="6819900" y="4760913"/>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731" name="Rectangle 259"/>
          <p:cNvSpPr>
            <a:spLocks noChangeArrowheads="1"/>
          </p:cNvSpPr>
          <p:nvPr/>
        </p:nvSpPr>
        <p:spPr bwMode="auto">
          <a:xfrm>
            <a:off x="6850063" y="4864100"/>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32" name="Rectangle 260"/>
          <p:cNvSpPr>
            <a:spLocks noChangeArrowheads="1"/>
          </p:cNvSpPr>
          <p:nvPr/>
        </p:nvSpPr>
        <p:spPr bwMode="auto">
          <a:xfrm>
            <a:off x="6892925" y="4916488"/>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33" name="Rectangle 261"/>
          <p:cNvSpPr>
            <a:spLocks noChangeArrowheads="1"/>
          </p:cNvSpPr>
          <p:nvPr/>
        </p:nvSpPr>
        <p:spPr bwMode="auto">
          <a:xfrm>
            <a:off x="7027863" y="4911725"/>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734" name="Freeform 262"/>
          <p:cNvSpPr>
            <a:spLocks/>
          </p:cNvSpPr>
          <p:nvPr/>
        </p:nvSpPr>
        <p:spPr bwMode="auto">
          <a:xfrm>
            <a:off x="6961188" y="4994275"/>
            <a:ext cx="12700" cy="14288"/>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8"/>
                </a:lnTo>
                <a:lnTo>
                  <a:pt x="21" y="6"/>
                </a:lnTo>
                <a:lnTo>
                  <a:pt x="20" y="5"/>
                </a:lnTo>
                <a:lnTo>
                  <a:pt x="19" y="4"/>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3" y="3"/>
                </a:lnTo>
                <a:lnTo>
                  <a:pt x="3" y="4"/>
                </a:lnTo>
                <a:lnTo>
                  <a:pt x="2" y="5"/>
                </a:lnTo>
                <a:lnTo>
                  <a:pt x="1" y="6"/>
                </a:lnTo>
                <a:lnTo>
                  <a:pt x="1" y="8"/>
                </a:lnTo>
                <a:lnTo>
                  <a:pt x="1" y="9"/>
                </a:lnTo>
                <a:lnTo>
                  <a:pt x="0" y="10"/>
                </a:lnTo>
                <a:lnTo>
                  <a:pt x="0" y="11"/>
                </a:lnTo>
                <a:lnTo>
                  <a:pt x="0" y="12"/>
                </a:lnTo>
                <a:lnTo>
                  <a:pt x="0" y="13"/>
                </a:lnTo>
                <a:lnTo>
                  <a:pt x="0" y="14"/>
                </a:lnTo>
                <a:lnTo>
                  <a:pt x="0" y="16"/>
                </a:lnTo>
                <a:lnTo>
                  <a:pt x="0" y="17"/>
                </a:lnTo>
                <a:lnTo>
                  <a:pt x="0" y="18"/>
                </a:lnTo>
                <a:lnTo>
                  <a:pt x="0" y="20"/>
                </a:lnTo>
                <a:lnTo>
                  <a:pt x="1" y="22"/>
                </a:lnTo>
                <a:lnTo>
                  <a:pt x="1" y="23"/>
                </a:lnTo>
                <a:lnTo>
                  <a:pt x="1" y="24"/>
                </a:lnTo>
                <a:lnTo>
                  <a:pt x="2" y="24"/>
                </a:lnTo>
                <a:lnTo>
                  <a:pt x="3" y="25"/>
                </a:lnTo>
                <a:lnTo>
                  <a:pt x="3" y="26"/>
                </a:lnTo>
                <a:lnTo>
                  <a:pt x="5" y="27"/>
                </a:lnTo>
                <a:lnTo>
                  <a:pt x="6" y="28"/>
                </a:lnTo>
                <a:lnTo>
                  <a:pt x="7" y="28"/>
                </a:lnTo>
                <a:lnTo>
                  <a:pt x="8" y="29"/>
                </a:lnTo>
                <a:lnTo>
                  <a:pt x="9" y="29"/>
                </a:lnTo>
                <a:lnTo>
                  <a:pt x="10" y="29"/>
                </a:lnTo>
                <a:lnTo>
                  <a:pt x="11" y="29"/>
                </a:lnTo>
                <a:lnTo>
                  <a:pt x="12" y="29"/>
                </a:lnTo>
                <a:lnTo>
                  <a:pt x="13" y="29"/>
                </a:lnTo>
                <a:lnTo>
                  <a:pt x="14" y="29"/>
                </a:lnTo>
                <a:lnTo>
                  <a:pt x="16" y="29"/>
                </a:lnTo>
                <a:lnTo>
                  <a:pt x="17" y="28"/>
                </a:lnTo>
                <a:lnTo>
                  <a:pt x="18" y="27"/>
                </a:lnTo>
                <a:lnTo>
                  <a:pt x="19" y="26"/>
                </a:lnTo>
                <a:lnTo>
                  <a:pt x="19" y="25"/>
                </a:lnTo>
                <a:lnTo>
                  <a:pt x="20" y="24"/>
                </a:lnTo>
                <a:lnTo>
                  <a:pt x="21" y="24"/>
                </a:lnTo>
                <a:lnTo>
                  <a:pt x="21" y="23"/>
                </a:lnTo>
                <a:lnTo>
                  <a:pt x="21" y="22"/>
                </a:lnTo>
                <a:lnTo>
                  <a:pt x="22" y="20"/>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735" name="Line 263"/>
          <p:cNvSpPr>
            <a:spLocks noChangeShapeType="1"/>
          </p:cNvSpPr>
          <p:nvPr/>
        </p:nvSpPr>
        <p:spPr bwMode="auto">
          <a:xfrm>
            <a:off x="7059613" y="4913313"/>
            <a:ext cx="1587" cy="79375"/>
          </a:xfrm>
          <a:prstGeom prst="line">
            <a:avLst/>
          </a:prstGeom>
          <a:noFill/>
          <a:ln w="6350">
            <a:solidFill>
              <a:srgbClr val="000040"/>
            </a:solidFill>
            <a:round/>
            <a:headEnd/>
            <a:tailEnd/>
          </a:ln>
        </p:spPr>
        <p:txBody>
          <a:bodyPr/>
          <a:lstStyle/>
          <a:p>
            <a:endParaRPr lang="en-US"/>
          </a:p>
        </p:txBody>
      </p:sp>
      <p:sp>
        <p:nvSpPr>
          <p:cNvPr id="28736" name="Line 264"/>
          <p:cNvSpPr>
            <a:spLocks noChangeShapeType="1"/>
          </p:cNvSpPr>
          <p:nvPr/>
        </p:nvSpPr>
        <p:spPr bwMode="auto">
          <a:xfrm>
            <a:off x="7027863" y="4951413"/>
            <a:ext cx="63500" cy="1587"/>
          </a:xfrm>
          <a:prstGeom prst="line">
            <a:avLst/>
          </a:prstGeom>
          <a:noFill/>
          <a:ln w="6350">
            <a:solidFill>
              <a:srgbClr val="000040"/>
            </a:solidFill>
            <a:round/>
            <a:headEnd/>
            <a:tailEnd/>
          </a:ln>
        </p:spPr>
        <p:txBody>
          <a:bodyPr/>
          <a:lstStyle/>
          <a:p>
            <a:endParaRPr lang="en-US"/>
          </a:p>
        </p:txBody>
      </p:sp>
      <p:sp>
        <p:nvSpPr>
          <p:cNvPr id="28737" name="Freeform 265"/>
          <p:cNvSpPr>
            <a:spLocks/>
          </p:cNvSpPr>
          <p:nvPr/>
        </p:nvSpPr>
        <p:spPr bwMode="auto">
          <a:xfrm>
            <a:off x="7527925" y="4799013"/>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738" name="Rectangle 266"/>
          <p:cNvSpPr>
            <a:spLocks noChangeArrowheads="1"/>
          </p:cNvSpPr>
          <p:nvPr/>
        </p:nvSpPr>
        <p:spPr bwMode="auto">
          <a:xfrm>
            <a:off x="7558088" y="4902200"/>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39" name="Rectangle 267"/>
          <p:cNvSpPr>
            <a:spLocks noChangeArrowheads="1"/>
          </p:cNvSpPr>
          <p:nvPr/>
        </p:nvSpPr>
        <p:spPr bwMode="auto">
          <a:xfrm>
            <a:off x="7600950" y="4954588"/>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40" name="Rectangle 268"/>
          <p:cNvSpPr>
            <a:spLocks noChangeArrowheads="1"/>
          </p:cNvSpPr>
          <p:nvPr/>
        </p:nvSpPr>
        <p:spPr bwMode="auto">
          <a:xfrm>
            <a:off x="7735888" y="4951413"/>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41" name="Freeform 269"/>
          <p:cNvSpPr>
            <a:spLocks/>
          </p:cNvSpPr>
          <p:nvPr/>
        </p:nvSpPr>
        <p:spPr bwMode="auto">
          <a:xfrm>
            <a:off x="7669213" y="5032375"/>
            <a:ext cx="12700" cy="15875"/>
          </a:xfrm>
          <a:custGeom>
            <a:avLst/>
            <a:gdLst>
              <a:gd name="T0" fmla="*/ 2147483647 w 24"/>
              <a:gd name="T1" fmla="*/ 2147483647 h 30"/>
              <a:gd name="T2" fmla="*/ 2147483647 w 24"/>
              <a:gd name="T3" fmla="*/ 2147483647 h 30"/>
              <a:gd name="T4" fmla="*/ 2147483647 w 24"/>
              <a:gd name="T5" fmla="*/ 2147483647 h 30"/>
              <a:gd name="T6" fmla="*/ 2147483647 w 24"/>
              <a:gd name="T7" fmla="*/ 2147483647 h 30"/>
              <a:gd name="T8" fmla="*/ 2147483647 w 24"/>
              <a:gd name="T9" fmla="*/ 2147483647 h 30"/>
              <a:gd name="T10" fmla="*/ 2147483647 w 24"/>
              <a:gd name="T11" fmla="*/ 2147483647 h 30"/>
              <a:gd name="T12" fmla="*/ 2147483647 w 24"/>
              <a:gd name="T13" fmla="*/ 2147483647 h 30"/>
              <a:gd name="T14" fmla="*/ 2147483647 w 24"/>
              <a:gd name="T15" fmla="*/ 0 h 30"/>
              <a:gd name="T16" fmla="*/ 2147483647 w 24"/>
              <a:gd name="T17" fmla="*/ 0 h 30"/>
              <a:gd name="T18" fmla="*/ 2147483647 w 24"/>
              <a:gd name="T19" fmla="*/ 0 h 30"/>
              <a:gd name="T20" fmla="*/ 2147483647 w 24"/>
              <a:gd name="T21" fmla="*/ 0 h 30"/>
              <a:gd name="T22" fmla="*/ 2147483647 w 24"/>
              <a:gd name="T23" fmla="*/ 2147483647 h 30"/>
              <a:gd name="T24" fmla="*/ 2147483647 w 24"/>
              <a:gd name="T25" fmla="*/ 2147483647 h 30"/>
              <a:gd name="T26" fmla="*/ 2147483647 w 24"/>
              <a:gd name="T27" fmla="*/ 2147483647 h 30"/>
              <a:gd name="T28" fmla="*/ 2147483647 w 24"/>
              <a:gd name="T29" fmla="*/ 2147483647 h 30"/>
              <a:gd name="T30" fmla="*/ 2147483647 w 24"/>
              <a:gd name="T31" fmla="*/ 2147483647 h 30"/>
              <a:gd name="T32" fmla="*/ 0 w 24"/>
              <a:gd name="T33" fmla="*/ 2147483647 h 30"/>
              <a:gd name="T34" fmla="*/ 0 w 24"/>
              <a:gd name="T35" fmla="*/ 2147483647 h 30"/>
              <a:gd name="T36" fmla="*/ 0 w 24"/>
              <a:gd name="T37" fmla="*/ 2147483647 h 30"/>
              <a:gd name="T38" fmla="*/ 0 w 24"/>
              <a:gd name="T39" fmla="*/ 2147483647 h 30"/>
              <a:gd name="T40" fmla="*/ 2147483647 w 24"/>
              <a:gd name="T41" fmla="*/ 2147483647 h 30"/>
              <a:gd name="T42" fmla="*/ 2147483647 w 24"/>
              <a:gd name="T43" fmla="*/ 2147483647 h 30"/>
              <a:gd name="T44" fmla="*/ 2147483647 w 24"/>
              <a:gd name="T45" fmla="*/ 2147483647 h 30"/>
              <a:gd name="T46" fmla="*/ 2147483647 w 24"/>
              <a:gd name="T47" fmla="*/ 2147483647 h 30"/>
              <a:gd name="T48" fmla="*/ 2147483647 w 24"/>
              <a:gd name="T49" fmla="*/ 2147483647 h 30"/>
              <a:gd name="T50" fmla="*/ 2147483647 w 24"/>
              <a:gd name="T51" fmla="*/ 2147483647 h 30"/>
              <a:gd name="T52" fmla="*/ 2147483647 w 24"/>
              <a:gd name="T53" fmla="*/ 2147483647 h 30"/>
              <a:gd name="T54" fmla="*/ 2147483647 w 24"/>
              <a:gd name="T55" fmla="*/ 2147483647 h 30"/>
              <a:gd name="T56" fmla="*/ 2147483647 w 24"/>
              <a:gd name="T57" fmla="*/ 2147483647 h 30"/>
              <a:gd name="T58" fmla="*/ 2147483647 w 24"/>
              <a:gd name="T59" fmla="*/ 2147483647 h 30"/>
              <a:gd name="T60" fmla="*/ 2147483647 w 24"/>
              <a:gd name="T61" fmla="*/ 2147483647 h 30"/>
              <a:gd name="T62" fmla="*/ 2147483647 w 24"/>
              <a:gd name="T63" fmla="*/ 2147483647 h 30"/>
              <a:gd name="T64" fmla="*/ 2147483647 w 24"/>
              <a:gd name="T65" fmla="*/ 2147483647 h 30"/>
              <a:gd name="T66" fmla="*/ 2147483647 w 24"/>
              <a:gd name="T67" fmla="*/ 2147483647 h 30"/>
              <a:gd name="T68" fmla="*/ 2147483647 w 24"/>
              <a:gd name="T69" fmla="*/ 2147483647 h 30"/>
              <a:gd name="T70" fmla="*/ 2147483647 w 24"/>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
              <a:gd name="T109" fmla="*/ 0 h 30"/>
              <a:gd name="T110" fmla="*/ 24 w 24"/>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 h="30">
                <a:moveTo>
                  <a:pt x="24" y="15"/>
                </a:moveTo>
                <a:lnTo>
                  <a:pt x="24" y="13"/>
                </a:lnTo>
                <a:lnTo>
                  <a:pt x="24" y="12"/>
                </a:lnTo>
                <a:lnTo>
                  <a:pt x="24" y="11"/>
                </a:lnTo>
                <a:lnTo>
                  <a:pt x="22" y="10"/>
                </a:lnTo>
                <a:lnTo>
                  <a:pt x="21" y="9"/>
                </a:lnTo>
                <a:lnTo>
                  <a:pt x="21" y="8"/>
                </a:lnTo>
                <a:lnTo>
                  <a:pt x="21" y="7"/>
                </a:lnTo>
                <a:lnTo>
                  <a:pt x="20" y="6"/>
                </a:lnTo>
                <a:lnTo>
                  <a:pt x="19" y="5"/>
                </a:lnTo>
                <a:lnTo>
                  <a:pt x="19" y="4"/>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4"/>
                </a:lnTo>
                <a:lnTo>
                  <a:pt x="4" y="5"/>
                </a:lnTo>
                <a:lnTo>
                  <a:pt x="3" y="6"/>
                </a:lnTo>
                <a:lnTo>
                  <a:pt x="2" y="7"/>
                </a:lnTo>
                <a:lnTo>
                  <a:pt x="2" y="8"/>
                </a:lnTo>
                <a:lnTo>
                  <a:pt x="2" y="9"/>
                </a:lnTo>
                <a:lnTo>
                  <a:pt x="0" y="10"/>
                </a:lnTo>
                <a:lnTo>
                  <a:pt x="0" y="11"/>
                </a:lnTo>
                <a:lnTo>
                  <a:pt x="0" y="12"/>
                </a:lnTo>
                <a:lnTo>
                  <a:pt x="0" y="13"/>
                </a:lnTo>
                <a:lnTo>
                  <a:pt x="0" y="15"/>
                </a:lnTo>
                <a:lnTo>
                  <a:pt x="0" y="17"/>
                </a:lnTo>
                <a:lnTo>
                  <a:pt x="0" y="18"/>
                </a:lnTo>
                <a:lnTo>
                  <a:pt x="0" y="19"/>
                </a:lnTo>
                <a:lnTo>
                  <a:pt x="0" y="20"/>
                </a:lnTo>
                <a:lnTo>
                  <a:pt x="2" y="22"/>
                </a:lnTo>
                <a:lnTo>
                  <a:pt x="2" y="23"/>
                </a:lnTo>
                <a:lnTo>
                  <a:pt x="2" y="24"/>
                </a:lnTo>
                <a:lnTo>
                  <a:pt x="3" y="24"/>
                </a:lnTo>
                <a:lnTo>
                  <a:pt x="4" y="26"/>
                </a:lnTo>
                <a:lnTo>
                  <a:pt x="4" y="27"/>
                </a:lnTo>
                <a:lnTo>
                  <a:pt x="5" y="28"/>
                </a:lnTo>
                <a:lnTo>
                  <a:pt x="6" y="29"/>
                </a:lnTo>
                <a:lnTo>
                  <a:pt x="7" y="29"/>
                </a:lnTo>
                <a:lnTo>
                  <a:pt x="8" y="30"/>
                </a:lnTo>
                <a:lnTo>
                  <a:pt x="9" y="30"/>
                </a:lnTo>
                <a:lnTo>
                  <a:pt x="10" y="30"/>
                </a:lnTo>
                <a:lnTo>
                  <a:pt x="11" y="30"/>
                </a:lnTo>
                <a:lnTo>
                  <a:pt x="13" y="30"/>
                </a:lnTo>
                <a:lnTo>
                  <a:pt x="14" y="30"/>
                </a:lnTo>
                <a:lnTo>
                  <a:pt x="15" y="30"/>
                </a:lnTo>
                <a:lnTo>
                  <a:pt x="16" y="30"/>
                </a:lnTo>
                <a:lnTo>
                  <a:pt x="17" y="29"/>
                </a:lnTo>
                <a:lnTo>
                  <a:pt x="18" y="28"/>
                </a:lnTo>
                <a:lnTo>
                  <a:pt x="19" y="27"/>
                </a:lnTo>
                <a:lnTo>
                  <a:pt x="19" y="26"/>
                </a:lnTo>
                <a:lnTo>
                  <a:pt x="20" y="24"/>
                </a:lnTo>
                <a:lnTo>
                  <a:pt x="21" y="24"/>
                </a:lnTo>
                <a:lnTo>
                  <a:pt x="21" y="23"/>
                </a:lnTo>
                <a:lnTo>
                  <a:pt x="21" y="22"/>
                </a:lnTo>
                <a:lnTo>
                  <a:pt x="22" y="20"/>
                </a:lnTo>
                <a:lnTo>
                  <a:pt x="24" y="19"/>
                </a:lnTo>
                <a:lnTo>
                  <a:pt x="24" y="18"/>
                </a:lnTo>
                <a:lnTo>
                  <a:pt x="24" y="17"/>
                </a:lnTo>
                <a:lnTo>
                  <a:pt x="24" y="15"/>
                </a:lnTo>
                <a:close/>
              </a:path>
            </a:pathLst>
          </a:custGeom>
          <a:solidFill>
            <a:srgbClr val="008080"/>
          </a:solidFill>
          <a:ln w="0">
            <a:solidFill>
              <a:srgbClr val="000040"/>
            </a:solidFill>
            <a:round/>
            <a:headEnd/>
            <a:tailEnd/>
          </a:ln>
        </p:spPr>
        <p:txBody>
          <a:bodyPr/>
          <a:lstStyle/>
          <a:p>
            <a:endParaRPr lang="en-US"/>
          </a:p>
        </p:txBody>
      </p:sp>
      <p:sp>
        <p:nvSpPr>
          <p:cNvPr id="28742" name="Line 270"/>
          <p:cNvSpPr>
            <a:spLocks noChangeShapeType="1"/>
          </p:cNvSpPr>
          <p:nvPr/>
        </p:nvSpPr>
        <p:spPr bwMode="auto">
          <a:xfrm>
            <a:off x="7767638" y="4951413"/>
            <a:ext cx="1587" cy="79375"/>
          </a:xfrm>
          <a:prstGeom prst="line">
            <a:avLst/>
          </a:prstGeom>
          <a:noFill/>
          <a:ln w="6350">
            <a:solidFill>
              <a:srgbClr val="000040"/>
            </a:solidFill>
            <a:round/>
            <a:headEnd/>
            <a:tailEnd/>
          </a:ln>
        </p:spPr>
        <p:txBody>
          <a:bodyPr/>
          <a:lstStyle/>
          <a:p>
            <a:endParaRPr lang="en-US"/>
          </a:p>
        </p:txBody>
      </p:sp>
      <p:sp>
        <p:nvSpPr>
          <p:cNvPr id="28743" name="Line 271"/>
          <p:cNvSpPr>
            <a:spLocks noChangeShapeType="1"/>
          </p:cNvSpPr>
          <p:nvPr/>
        </p:nvSpPr>
        <p:spPr bwMode="auto">
          <a:xfrm>
            <a:off x="7735888" y="4989513"/>
            <a:ext cx="61912" cy="1587"/>
          </a:xfrm>
          <a:prstGeom prst="line">
            <a:avLst/>
          </a:prstGeom>
          <a:noFill/>
          <a:ln w="6350">
            <a:solidFill>
              <a:srgbClr val="000040"/>
            </a:solidFill>
            <a:round/>
            <a:headEnd/>
            <a:tailEnd/>
          </a:ln>
        </p:spPr>
        <p:txBody>
          <a:bodyPr/>
          <a:lstStyle/>
          <a:p>
            <a:endParaRPr lang="en-US"/>
          </a:p>
        </p:txBody>
      </p:sp>
      <p:sp>
        <p:nvSpPr>
          <p:cNvPr id="28744" name="Freeform 272"/>
          <p:cNvSpPr>
            <a:spLocks/>
          </p:cNvSpPr>
          <p:nvPr/>
        </p:nvSpPr>
        <p:spPr bwMode="auto">
          <a:xfrm>
            <a:off x="7248525" y="4254500"/>
            <a:ext cx="325438"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745" name="Rectangle 273"/>
          <p:cNvSpPr>
            <a:spLocks noChangeArrowheads="1"/>
          </p:cNvSpPr>
          <p:nvPr/>
        </p:nvSpPr>
        <p:spPr bwMode="auto">
          <a:xfrm>
            <a:off x="7278688" y="4357688"/>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746" name="Rectangle 274"/>
          <p:cNvSpPr>
            <a:spLocks noChangeArrowheads="1"/>
          </p:cNvSpPr>
          <p:nvPr/>
        </p:nvSpPr>
        <p:spPr bwMode="auto">
          <a:xfrm>
            <a:off x="7321550" y="441166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47" name="Rectangle 275"/>
          <p:cNvSpPr>
            <a:spLocks noChangeArrowheads="1"/>
          </p:cNvSpPr>
          <p:nvPr/>
        </p:nvSpPr>
        <p:spPr bwMode="auto">
          <a:xfrm>
            <a:off x="7458075" y="4406900"/>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748" name="Freeform 276"/>
          <p:cNvSpPr>
            <a:spLocks/>
          </p:cNvSpPr>
          <p:nvPr/>
        </p:nvSpPr>
        <p:spPr bwMode="auto">
          <a:xfrm>
            <a:off x="7391400" y="448786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8" y="2"/>
                </a:lnTo>
                <a:lnTo>
                  <a:pt x="16" y="1"/>
                </a:lnTo>
                <a:lnTo>
                  <a:pt x="15" y="0"/>
                </a:lnTo>
                <a:lnTo>
                  <a:pt x="14" y="0"/>
                </a:lnTo>
                <a:lnTo>
                  <a:pt x="13" y="0"/>
                </a:lnTo>
                <a:lnTo>
                  <a:pt x="12" y="0"/>
                </a:lnTo>
                <a:lnTo>
                  <a:pt x="11" y="0"/>
                </a:lnTo>
                <a:lnTo>
                  <a:pt x="10" y="0"/>
                </a:lnTo>
                <a:lnTo>
                  <a:pt x="9" y="0"/>
                </a:lnTo>
                <a:lnTo>
                  <a:pt x="8" y="0"/>
                </a:lnTo>
                <a:lnTo>
                  <a:pt x="7"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7"/>
                </a:lnTo>
                <a:lnTo>
                  <a:pt x="5" y="29"/>
                </a:lnTo>
                <a:lnTo>
                  <a:pt x="7" y="29"/>
                </a:lnTo>
                <a:lnTo>
                  <a:pt x="8" y="30"/>
                </a:lnTo>
                <a:lnTo>
                  <a:pt x="9" y="30"/>
                </a:lnTo>
                <a:lnTo>
                  <a:pt x="10" y="30"/>
                </a:lnTo>
                <a:lnTo>
                  <a:pt x="11" y="30"/>
                </a:lnTo>
                <a:lnTo>
                  <a:pt x="12" y="30"/>
                </a:lnTo>
                <a:lnTo>
                  <a:pt x="13" y="30"/>
                </a:lnTo>
                <a:lnTo>
                  <a:pt x="14" y="30"/>
                </a:lnTo>
                <a:lnTo>
                  <a:pt x="15" y="30"/>
                </a:lnTo>
                <a:lnTo>
                  <a:pt x="16" y="29"/>
                </a:lnTo>
                <a:lnTo>
                  <a:pt x="18" y="27"/>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749" name="Line 277"/>
          <p:cNvSpPr>
            <a:spLocks noChangeShapeType="1"/>
          </p:cNvSpPr>
          <p:nvPr/>
        </p:nvSpPr>
        <p:spPr bwMode="auto">
          <a:xfrm>
            <a:off x="7488238" y="4408488"/>
            <a:ext cx="1587" cy="79375"/>
          </a:xfrm>
          <a:prstGeom prst="line">
            <a:avLst/>
          </a:prstGeom>
          <a:noFill/>
          <a:ln w="6350">
            <a:solidFill>
              <a:srgbClr val="000040"/>
            </a:solidFill>
            <a:round/>
            <a:headEnd/>
            <a:tailEnd/>
          </a:ln>
        </p:spPr>
        <p:txBody>
          <a:bodyPr/>
          <a:lstStyle/>
          <a:p>
            <a:endParaRPr lang="en-US"/>
          </a:p>
        </p:txBody>
      </p:sp>
      <p:sp>
        <p:nvSpPr>
          <p:cNvPr id="28750" name="Line 278"/>
          <p:cNvSpPr>
            <a:spLocks noChangeShapeType="1"/>
          </p:cNvSpPr>
          <p:nvPr/>
        </p:nvSpPr>
        <p:spPr bwMode="auto">
          <a:xfrm>
            <a:off x="7458075" y="4445000"/>
            <a:ext cx="61913" cy="1588"/>
          </a:xfrm>
          <a:prstGeom prst="line">
            <a:avLst/>
          </a:prstGeom>
          <a:noFill/>
          <a:ln w="6350">
            <a:solidFill>
              <a:srgbClr val="000040"/>
            </a:solidFill>
            <a:round/>
            <a:headEnd/>
            <a:tailEnd/>
          </a:ln>
        </p:spPr>
        <p:txBody>
          <a:bodyPr/>
          <a:lstStyle/>
          <a:p>
            <a:endParaRPr lang="en-US"/>
          </a:p>
        </p:txBody>
      </p:sp>
      <p:sp>
        <p:nvSpPr>
          <p:cNvPr id="28751" name="Freeform 279"/>
          <p:cNvSpPr>
            <a:spLocks/>
          </p:cNvSpPr>
          <p:nvPr/>
        </p:nvSpPr>
        <p:spPr bwMode="auto">
          <a:xfrm>
            <a:off x="7388225" y="3736975"/>
            <a:ext cx="325438"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5" y="195"/>
                </a:moveTo>
                <a:lnTo>
                  <a:pt x="0" y="195"/>
                </a:lnTo>
                <a:lnTo>
                  <a:pt x="307" y="0"/>
                </a:lnTo>
                <a:lnTo>
                  <a:pt x="614" y="195"/>
                </a:lnTo>
                <a:lnTo>
                  <a:pt x="586" y="195"/>
                </a:lnTo>
                <a:lnTo>
                  <a:pt x="558" y="195"/>
                </a:lnTo>
                <a:lnTo>
                  <a:pt x="558" y="615"/>
                </a:lnTo>
                <a:lnTo>
                  <a:pt x="55" y="615"/>
                </a:lnTo>
                <a:lnTo>
                  <a:pt x="55" y="195"/>
                </a:lnTo>
                <a:lnTo>
                  <a:pt x="558" y="195"/>
                </a:lnTo>
                <a:lnTo>
                  <a:pt x="586" y="195"/>
                </a:lnTo>
                <a:lnTo>
                  <a:pt x="586" y="643"/>
                </a:lnTo>
                <a:lnTo>
                  <a:pt x="55" y="643"/>
                </a:lnTo>
                <a:lnTo>
                  <a:pt x="55" y="615"/>
                </a:lnTo>
                <a:lnTo>
                  <a:pt x="55" y="195"/>
                </a:lnTo>
                <a:close/>
              </a:path>
            </a:pathLst>
          </a:custGeom>
          <a:solidFill>
            <a:srgbClr val="008080"/>
          </a:solidFill>
          <a:ln w="0">
            <a:solidFill>
              <a:srgbClr val="000080"/>
            </a:solidFill>
            <a:round/>
            <a:headEnd/>
            <a:tailEnd/>
          </a:ln>
        </p:spPr>
        <p:txBody>
          <a:bodyPr/>
          <a:lstStyle/>
          <a:p>
            <a:endParaRPr lang="en-US"/>
          </a:p>
        </p:txBody>
      </p:sp>
      <p:sp>
        <p:nvSpPr>
          <p:cNvPr id="28752" name="Rectangle 280"/>
          <p:cNvSpPr>
            <a:spLocks noChangeArrowheads="1"/>
          </p:cNvSpPr>
          <p:nvPr/>
        </p:nvSpPr>
        <p:spPr bwMode="auto">
          <a:xfrm>
            <a:off x="7418388" y="3840163"/>
            <a:ext cx="268287"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753" name="Rectangle 281"/>
          <p:cNvSpPr>
            <a:spLocks noChangeArrowheads="1"/>
          </p:cNvSpPr>
          <p:nvPr/>
        </p:nvSpPr>
        <p:spPr bwMode="auto">
          <a:xfrm>
            <a:off x="7461250" y="3892550"/>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754" name="Rectangle 282"/>
          <p:cNvSpPr>
            <a:spLocks noChangeArrowheads="1"/>
          </p:cNvSpPr>
          <p:nvPr/>
        </p:nvSpPr>
        <p:spPr bwMode="auto">
          <a:xfrm>
            <a:off x="7596188" y="3889375"/>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55" name="Freeform 283"/>
          <p:cNvSpPr>
            <a:spLocks/>
          </p:cNvSpPr>
          <p:nvPr/>
        </p:nvSpPr>
        <p:spPr bwMode="auto">
          <a:xfrm>
            <a:off x="7531100" y="3970338"/>
            <a:ext cx="11113"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4" y="25"/>
                </a:lnTo>
                <a:lnTo>
                  <a:pt x="4" y="26"/>
                </a:lnTo>
                <a:lnTo>
                  <a:pt x="5" y="28"/>
                </a:lnTo>
                <a:lnTo>
                  <a:pt x="6" y="29"/>
                </a:lnTo>
                <a:lnTo>
                  <a:pt x="7" y="29"/>
                </a:lnTo>
                <a:lnTo>
                  <a:pt x="8" y="30"/>
                </a:lnTo>
                <a:lnTo>
                  <a:pt x="9" y="30"/>
                </a:lnTo>
                <a:lnTo>
                  <a:pt x="10" y="30"/>
                </a:lnTo>
                <a:lnTo>
                  <a:pt x="11" y="30"/>
                </a:lnTo>
                <a:lnTo>
                  <a:pt x="12" y="30"/>
                </a:lnTo>
                <a:lnTo>
                  <a:pt x="13" y="30"/>
                </a:lnTo>
                <a:lnTo>
                  <a:pt x="15"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756" name="Line 284"/>
          <p:cNvSpPr>
            <a:spLocks noChangeShapeType="1"/>
          </p:cNvSpPr>
          <p:nvPr/>
        </p:nvSpPr>
        <p:spPr bwMode="auto">
          <a:xfrm>
            <a:off x="7627938" y="3889375"/>
            <a:ext cx="1587" cy="79375"/>
          </a:xfrm>
          <a:prstGeom prst="line">
            <a:avLst/>
          </a:prstGeom>
          <a:noFill/>
          <a:ln w="6350">
            <a:solidFill>
              <a:srgbClr val="000040"/>
            </a:solidFill>
            <a:round/>
            <a:headEnd/>
            <a:tailEnd/>
          </a:ln>
        </p:spPr>
        <p:txBody>
          <a:bodyPr/>
          <a:lstStyle/>
          <a:p>
            <a:endParaRPr lang="en-US"/>
          </a:p>
        </p:txBody>
      </p:sp>
      <p:sp>
        <p:nvSpPr>
          <p:cNvPr id="28757" name="Line 285"/>
          <p:cNvSpPr>
            <a:spLocks noChangeShapeType="1"/>
          </p:cNvSpPr>
          <p:nvPr/>
        </p:nvSpPr>
        <p:spPr bwMode="auto">
          <a:xfrm>
            <a:off x="7596188" y="3927475"/>
            <a:ext cx="63500" cy="1588"/>
          </a:xfrm>
          <a:prstGeom prst="line">
            <a:avLst/>
          </a:prstGeom>
          <a:noFill/>
          <a:ln w="6350">
            <a:solidFill>
              <a:srgbClr val="000040"/>
            </a:solidFill>
            <a:round/>
            <a:headEnd/>
            <a:tailEnd/>
          </a:ln>
        </p:spPr>
        <p:txBody>
          <a:bodyPr/>
          <a:lstStyle/>
          <a:p>
            <a:endParaRPr lang="en-US"/>
          </a:p>
        </p:txBody>
      </p:sp>
      <p:sp>
        <p:nvSpPr>
          <p:cNvPr id="28758" name="Freeform 286"/>
          <p:cNvSpPr>
            <a:spLocks/>
          </p:cNvSpPr>
          <p:nvPr/>
        </p:nvSpPr>
        <p:spPr bwMode="auto">
          <a:xfrm>
            <a:off x="7515225" y="3181350"/>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759" name="Rectangle 287"/>
          <p:cNvSpPr>
            <a:spLocks noChangeArrowheads="1"/>
          </p:cNvSpPr>
          <p:nvPr/>
        </p:nvSpPr>
        <p:spPr bwMode="auto">
          <a:xfrm>
            <a:off x="7545388" y="3284538"/>
            <a:ext cx="268287"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760" name="Rectangle 288"/>
          <p:cNvSpPr>
            <a:spLocks noChangeArrowheads="1"/>
          </p:cNvSpPr>
          <p:nvPr/>
        </p:nvSpPr>
        <p:spPr bwMode="auto">
          <a:xfrm>
            <a:off x="7588250" y="3336925"/>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761" name="Rectangle 289"/>
          <p:cNvSpPr>
            <a:spLocks noChangeArrowheads="1"/>
          </p:cNvSpPr>
          <p:nvPr/>
        </p:nvSpPr>
        <p:spPr bwMode="auto">
          <a:xfrm>
            <a:off x="7723188" y="3333750"/>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62" name="Freeform 290"/>
          <p:cNvSpPr>
            <a:spLocks/>
          </p:cNvSpPr>
          <p:nvPr/>
        </p:nvSpPr>
        <p:spPr bwMode="auto">
          <a:xfrm>
            <a:off x="7656513" y="3414713"/>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8"/>
                </a:lnTo>
                <a:lnTo>
                  <a:pt x="21" y="6"/>
                </a:lnTo>
                <a:lnTo>
                  <a:pt x="20" y="5"/>
                </a:lnTo>
                <a:lnTo>
                  <a:pt x="19" y="4"/>
                </a:lnTo>
                <a:lnTo>
                  <a:pt x="19" y="3"/>
                </a:lnTo>
                <a:lnTo>
                  <a:pt x="18" y="2"/>
                </a:lnTo>
                <a:lnTo>
                  <a:pt x="17" y="1"/>
                </a:lnTo>
                <a:lnTo>
                  <a:pt x="16" y="0"/>
                </a:lnTo>
                <a:lnTo>
                  <a:pt x="15" y="0"/>
                </a:lnTo>
                <a:lnTo>
                  <a:pt x="14" y="0"/>
                </a:lnTo>
                <a:lnTo>
                  <a:pt x="12" y="0"/>
                </a:lnTo>
                <a:lnTo>
                  <a:pt x="11" y="0"/>
                </a:lnTo>
                <a:lnTo>
                  <a:pt x="10" y="0"/>
                </a:lnTo>
                <a:lnTo>
                  <a:pt x="9" y="0"/>
                </a:lnTo>
                <a:lnTo>
                  <a:pt x="8" y="0"/>
                </a:lnTo>
                <a:lnTo>
                  <a:pt x="7" y="1"/>
                </a:lnTo>
                <a:lnTo>
                  <a:pt x="6" y="1"/>
                </a:lnTo>
                <a:lnTo>
                  <a:pt x="5" y="2"/>
                </a:lnTo>
                <a:lnTo>
                  <a:pt x="4" y="3"/>
                </a:lnTo>
                <a:lnTo>
                  <a:pt x="4" y="4"/>
                </a:lnTo>
                <a:lnTo>
                  <a:pt x="3" y="5"/>
                </a:lnTo>
                <a:lnTo>
                  <a:pt x="1" y="6"/>
                </a:lnTo>
                <a:lnTo>
                  <a:pt x="1" y="8"/>
                </a:lnTo>
                <a:lnTo>
                  <a:pt x="1" y="9"/>
                </a:lnTo>
                <a:lnTo>
                  <a:pt x="0" y="10"/>
                </a:lnTo>
                <a:lnTo>
                  <a:pt x="0" y="11"/>
                </a:lnTo>
                <a:lnTo>
                  <a:pt x="0" y="12"/>
                </a:lnTo>
                <a:lnTo>
                  <a:pt x="0" y="13"/>
                </a:lnTo>
                <a:lnTo>
                  <a:pt x="0" y="14"/>
                </a:lnTo>
                <a:lnTo>
                  <a:pt x="0" y="16"/>
                </a:lnTo>
                <a:lnTo>
                  <a:pt x="0" y="17"/>
                </a:lnTo>
                <a:lnTo>
                  <a:pt x="0" y="19"/>
                </a:lnTo>
                <a:lnTo>
                  <a:pt x="0" y="20"/>
                </a:lnTo>
                <a:lnTo>
                  <a:pt x="1" y="22"/>
                </a:lnTo>
                <a:lnTo>
                  <a:pt x="1" y="23"/>
                </a:lnTo>
                <a:lnTo>
                  <a:pt x="1" y="24"/>
                </a:lnTo>
                <a:lnTo>
                  <a:pt x="3" y="24"/>
                </a:lnTo>
                <a:lnTo>
                  <a:pt x="4" y="25"/>
                </a:lnTo>
                <a:lnTo>
                  <a:pt x="4" y="26"/>
                </a:lnTo>
                <a:lnTo>
                  <a:pt x="5" y="27"/>
                </a:lnTo>
                <a:lnTo>
                  <a:pt x="6" y="28"/>
                </a:lnTo>
                <a:lnTo>
                  <a:pt x="7" y="28"/>
                </a:lnTo>
                <a:lnTo>
                  <a:pt x="8" y="29"/>
                </a:lnTo>
                <a:lnTo>
                  <a:pt x="9" y="29"/>
                </a:lnTo>
                <a:lnTo>
                  <a:pt x="10" y="29"/>
                </a:lnTo>
                <a:lnTo>
                  <a:pt x="11" y="29"/>
                </a:lnTo>
                <a:lnTo>
                  <a:pt x="12" y="29"/>
                </a:lnTo>
                <a:lnTo>
                  <a:pt x="14" y="29"/>
                </a:lnTo>
                <a:lnTo>
                  <a:pt x="15" y="29"/>
                </a:lnTo>
                <a:lnTo>
                  <a:pt x="16" y="29"/>
                </a:lnTo>
                <a:lnTo>
                  <a:pt x="17" y="28"/>
                </a:lnTo>
                <a:lnTo>
                  <a:pt x="18" y="27"/>
                </a:lnTo>
                <a:lnTo>
                  <a:pt x="19" y="26"/>
                </a:lnTo>
                <a:lnTo>
                  <a:pt x="19" y="25"/>
                </a:lnTo>
                <a:lnTo>
                  <a:pt x="20" y="24"/>
                </a:lnTo>
                <a:lnTo>
                  <a:pt x="21" y="24"/>
                </a:lnTo>
                <a:lnTo>
                  <a:pt x="21" y="23"/>
                </a:lnTo>
                <a:lnTo>
                  <a:pt x="21" y="22"/>
                </a:lnTo>
                <a:lnTo>
                  <a:pt x="22" y="20"/>
                </a:lnTo>
                <a:lnTo>
                  <a:pt x="23" y="19"/>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763" name="Line 291"/>
          <p:cNvSpPr>
            <a:spLocks noChangeShapeType="1"/>
          </p:cNvSpPr>
          <p:nvPr/>
        </p:nvSpPr>
        <p:spPr bwMode="auto">
          <a:xfrm>
            <a:off x="7754938" y="3333750"/>
            <a:ext cx="1587" cy="79375"/>
          </a:xfrm>
          <a:prstGeom prst="line">
            <a:avLst/>
          </a:prstGeom>
          <a:noFill/>
          <a:ln w="6350">
            <a:solidFill>
              <a:srgbClr val="000040"/>
            </a:solidFill>
            <a:round/>
            <a:headEnd/>
            <a:tailEnd/>
          </a:ln>
        </p:spPr>
        <p:txBody>
          <a:bodyPr/>
          <a:lstStyle/>
          <a:p>
            <a:endParaRPr lang="en-US"/>
          </a:p>
        </p:txBody>
      </p:sp>
      <p:sp>
        <p:nvSpPr>
          <p:cNvPr id="28764" name="Line 292"/>
          <p:cNvSpPr>
            <a:spLocks noChangeShapeType="1"/>
          </p:cNvSpPr>
          <p:nvPr/>
        </p:nvSpPr>
        <p:spPr bwMode="auto">
          <a:xfrm>
            <a:off x="7723188" y="3371850"/>
            <a:ext cx="61912" cy="1588"/>
          </a:xfrm>
          <a:prstGeom prst="line">
            <a:avLst/>
          </a:prstGeom>
          <a:noFill/>
          <a:ln w="6350">
            <a:solidFill>
              <a:srgbClr val="000040"/>
            </a:solidFill>
            <a:round/>
            <a:headEnd/>
            <a:tailEnd/>
          </a:ln>
        </p:spPr>
        <p:txBody>
          <a:bodyPr/>
          <a:lstStyle/>
          <a:p>
            <a:endParaRPr lang="en-US"/>
          </a:p>
        </p:txBody>
      </p:sp>
      <p:sp>
        <p:nvSpPr>
          <p:cNvPr id="28765" name="Freeform 293"/>
          <p:cNvSpPr>
            <a:spLocks/>
          </p:cNvSpPr>
          <p:nvPr/>
        </p:nvSpPr>
        <p:spPr bwMode="auto">
          <a:xfrm>
            <a:off x="6896100" y="3005138"/>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766" name="Rectangle 294"/>
          <p:cNvSpPr>
            <a:spLocks noChangeArrowheads="1"/>
          </p:cNvSpPr>
          <p:nvPr/>
        </p:nvSpPr>
        <p:spPr bwMode="auto">
          <a:xfrm>
            <a:off x="6926263" y="310832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67" name="Rectangle 295"/>
          <p:cNvSpPr>
            <a:spLocks noChangeArrowheads="1"/>
          </p:cNvSpPr>
          <p:nvPr/>
        </p:nvSpPr>
        <p:spPr bwMode="auto">
          <a:xfrm>
            <a:off x="6969125" y="3160713"/>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68" name="Rectangle 296"/>
          <p:cNvSpPr>
            <a:spLocks noChangeArrowheads="1"/>
          </p:cNvSpPr>
          <p:nvPr/>
        </p:nvSpPr>
        <p:spPr bwMode="auto">
          <a:xfrm>
            <a:off x="7104063" y="3157538"/>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69" name="Freeform 297"/>
          <p:cNvSpPr>
            <a:spLocks/>
          </p:cNvSpPr>
          <p:nvPr/>
        </p:nvSpPr>
        <p:spPr bwMode="auto">
          <a:xfrm>
            <a:off x="7037388" y="323850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4"/>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4"/>
                </a:lnTo>
                <a:lnTo>
                  <a:pt x="3"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7"/>
                </a:lnTo>
                <a:lnTo>
                  <a:pt x="4" y="28"/>
                </a:lnTo>
                <a:lnTo>
                  <a:pt x="5" y="29"/>
                </a:lnTo>
                <a:lnTo>
                  <a:pt x="6" y="29"/>
                </a:lnTo>
                <a:lnTo>
                  <a:pt x="8" y="30"/>
                </a:lnTo>
                <a:lnTo>
                  <a:pt x="9" y="30"/>
                </a:lnTo>
                <a:lnTo>
                  <a:pt x="10" y="30"/>
                </a:lnTo>
                <a:lnTo>
                  <a:pt x="11" y="30"/>
                </a:lnTo>
                <a:lnTo>
                  <a:pt x="12" y="30"/>
                </a:lnTo>
                <a:lnTo>
                  <a:pt x="13" y="30"/>
                </a:lnTo>
                <a:lnTo>
                  <a:pt x="14" y="30"/>
                </a:lnTo>
                <a:lnTo>
                  <a:pt x="15" y="30"/>
                </a:lnTo>
                <a:lnTo>
                  <a:pt x="16" y="29"/>
                </a:lnTo>
                <a:lnTo>
                  <a:pt x="17" y="28"/>
                </a:lnTo>
                <a:lnTo>
                  <a:pt x="19" y="27"/>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770" name="Line 298"/>
          <p:cNvSpPr>
            <a:spLocks noChangeShapeType="1"/>
          </p:cNvSpPr>
          <p:nvPr/>
        </p:nvSpPr>
        <p:spPr bwMode="auto">
          <a:xfrm>
            <a:off x="7135813" y="3157538"/>
            <a:ext cx="1587" cy="79375"/>
          </a:xfrm>
          <a:prstGeom prst="line">
            <a:avLst/>
          </a:prstGeom>
          <a:noFill/>
          <a:ln w="6350">
            <a:solidFill>
              <a:srgbClr val="000040"/>
            </a:solidFill>
            <a:round/>
            <a:headEnd/>
            <a:tailEnd/>
          </a:ln>
        </p:spPr>
        <p:txBody>
          <a:bodyPr/>
          <a:lstStyle/>
          <a:p>
            <a:endParaRPr lang="en-US"/>
          </a:p>
        </p:txBody>
      </p:sp>
      <p:sp>
        <p:nvSpPr>
          <p:cNvPr id="28771" name="Line 299"/>
          <p:cNvSpPr>
            <a:spLocks noChangeShapeType="1"/>
          </p:cNvSpPr>
          <p:nvPr/>
        </p:nvSpPr>
        <p:spPr bwMode="auto">
          <a:xfrm>
            <a:off x="7104063" y="3195638"/>
            <a:ext cx="61912" cy="1587"/>
          </a:xfrm>
          <a:prstGeom prst="line">
            <a:avLst/>
          </a:prstGeom>
          <a:noFill/>
          <a:ln w="6350">
            <a:solidFill>
              <a:srgbClr val="000040"/>
            </a:solidFill>
            <a:round/>
            <a:headEnd/>
            <a:tailEnd/>
          </a:ln>
        </p:spPr>
        <p:txBody>
          <a:bodyPr/>
          <a:lstStyle/>
          <a:p>
            <a:endParaRPr lang="en-US"/>
          </a:p>
        </p:txBody>
      </p:sp>
      <p:sp>
        <p:nvSpPr>
          <p:cNvPr id="28772" name="Freeform 300"/>
          <p:cNvSpPr>
            <a:spLocks/>
          </p:cNvSpPr>
          <p:nvPr/>
        </p:nvSpPr>
        <p:spPr bwMode="auto">
          <a:xfrm>
            <a:off x="6516688" y="3548063"/>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773" name="Rectangle 301"/>
          <p:cNvSpPr>
            <a:spLocks noChangeArrowheads="1"/>
          </p:cNvSpPr>
          <p:nvPr/>
        </p:nvSpPr>
        <p:spPr bwMode="auto">
          <a:xfrm>
            <a:off x="6546850" y="3651250"/>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74" name="Rectangle 302"/>
          <p:cNvSpPr>
            <a:spLocks noChangeArrowheads="1"/>
          </p:cNvSpPr>
          <p:nvPr/>
        </p:nvSpPr>
        <p:spPr bwMode="auto">
          <a:xfrm>
            <a:off x="6589713" y="37036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75" name="Rectangle 303"/>
          <p:cNvSpPr>
            <a:spLocks noChangeArrowheads="1"/>
          </p:cNvSpPr>
          <p:nvPr/>
        </p:nvSpPr>
        <p:spPr bwMode="auto">
          <a:xfrm>
            <a:off x="6724650" y="3700463"/>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76" name="Freeform 304"/>
          <p:cNvSpPr>
            <a:spLocks/>
          </p:cNvSpPr>
          <p:nvPr/>
        </p:nvSpPr>
        <p:spPr bwMode="auto">
          <a:xfrm>
            <a:off x="6657975" y="3781425"/>
            <a:ext cx="12700" cy="15875"/>
          </a:xfrm>
          <a:custGeom>
            <a:avLst/>
            <a:gdLst>
              <a:gd name="T0" fmla="*/ 2147483647 w 24"/>
              <a:gd name="T1" fmla="*/ 2147483647 h 30"/>
              <a:gd name="T2" fmla="*/ 2147483647 w 24"/>
              <a:gd name="T3" fmla="*/ 2147483647 h 30"/>
              <a:gd name="T4" fmla="*/ 2147483647 w 24"/>
              <a:gd name="T5" fmla="*/ 2147483647 h 30"/>
              <a:gd name="T6" fmla="*/ 2147483647 w 24"/>
              <a:gd name="T7" fmla="*/ 2147483647 h 30"/>
              <a:gd name="T8" fmla="*/ 2147483647 w 24"/>
              <a:gd name="T9" fmla="*/ 2147483647 h 30"/>
              <a:gd name="T10" fmla="*/ 2147483647 w 24"/>
              <a:gd name="T11" fmla="*/ 2147483647 h 30"/>
              <a:gd name="T12" fmla="*/ 2147483647 w 24"/>
              <a:gd name="T13" fmla="*/ 2147483647 h 30"/>
              <a:gd name="T14" fmla="*/ 2147483647 w 24"/>
              <a:gd name="T15" fmla="*/ 0 h 30"/>
              <a:gd name="T16" fmla="*/ 2147483647 w 24"/>
              <a:gd name="T17" fmla="*/ 0 h 30"/>
              <a:gd name="T18" fmla="*/ 2147483647 w 24"/>
              <a:gd name="T19" fmla="*/ 0 h 30"/>
              <a:gd name="T20" fmla="*/ 2147483647 w 24"/>
              <a:gd name="T21" fmla="*/ 0 h 30"/>
              <a:gd name="T22" fmla="*/ 2147483647 w 24"/>
              <a:gd name="T23" fmla="*/ 2147483647 h 30"/>
              <a:gd name="T24" fmla="*/ 2147483647 w 24"/>
              <a:gd name="T25" fmla="*/ 2147483647 h 30"/>
              <a:gd name="T26" fmla="*/ 2147483647 w 24"/>
              <a:gd name="T27" fmla="*/ 2147483647 h 30"/>
              <a:gd name="T28" fmla="*/ 2147483647 w 24"/>
              <a:gd name="T29" fmla="*/ 2147483647 h 30"/>
              <a:gd name="T30" fmla="*/ 2147483647 w 24"/>
              <a:gd name="T31" fmla="*/ 2147483647 h 30"/>
              <a:gd name="T32" fmla="*/ 0 w 24"/>
              <a:gd name="T33" fmla="*/ 2147483647 h 30"/>
              <a:gd name="T34" fmla="*/ 0 w 24"/>
              <a:gd name="T35" fmla="*/ 2147483647 h 30"/>
              <a:gd name="T36" fmla="*/ 0 w 24"/>
              <a:gd name="T37" fmla="*/ 2147483647 h 30"/>
              <a:gd name="T38" fmla="*/ 0 w 24"/>
              <a:gd name="T39" fmla="*/ 2147483647 h 30"/>
              <a:gd name="T40" fmla="*/ 2147483647 w 24"/>
              <a:gd name="T41" fmla="*/ 2147483647 h 30"/>
              <a:gd name="T42" fmla="*/ 2147483647 w 24"/>
              <a:gd name="T43" fmla="*/ 2147483647 h 30"/>
              <a:gd name="T44" fmla="*/ 2147483647 w 24"/>
              <a:gd name="T45" fmla="*/ 2147483647 h 30"/>
              <a:gd name="T46" fmla="*/ 2147483647 w 24"/>
              <a:gd name="T47" fmla="*/ 2147483647 h 30"/>
              <a:gd name="T48" fmla="*/ 2147483647 w 24"/>
              <a:gd name="T49" fmla="*/ 2147483647 h 30"/>
              <a:gd name="T50" fmla="*/ 2147483647 w 24"/>
              <a:gd name="T51" fmla="*/ 2147483647 h 30"/>
              <a:gd name="T52" fmla="*/ 2147483647 w 24"/>
              <a:gd name="T53" fmla="*/ 2147483647 h 30"/>
              <a:gd name="T54" fmla="*/ 2147483647 w 24"/>
              <a:gd name="T55" fmla="*/ 2147483647 h 30"/>
              <a:gd name="T56" fmla="*/ 2147483647 w 24"/>
              <a:gd name="T57" fmla="*/ 2147483647 h 30"/>
              <a:gd name="T58" fmla="*/ 2147483647 w 24"/>
              <a:gd name="T59" fmla="*/ 2147483647 h 30"/>
              <a:gd name="T60" fmla="*/ 2147483647 w 24"/>
              <a:gd name="T61" fmla="*/ 2147483647 h 30"/>
              <a:gd name="T62" fmla="*/ 2147483647 w 24"/>
              <a:gd name="T63" fmla="*/ 2147483647 h 30"/>
              <a:gd name="T64" fmla="*/ 2147483647 w 24"/>
              <a:gd name="T65" fmla="*/ 2147483647 h 30"/>
              <a:gd name="T66" fmla="*/ 2147483647 w 24"/>
              <a:gd name="T67" fmla="*/ 2147483647 h 30"/>
              <a:gd name="T68" fmla="*/ 2147483647 w 24"/>
              <a:gd name="T69" fmla="*/ 2147483647 h 30"/>
              <a:gd name="T70" fmla="*/ 2147483647 w 24"/>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
              <a:gd name="T109" fmla="*/ 0 h 30"/>
              <a:gd name="T110" fmla="*/ 24 w 24"/>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 h="30">
                <a:moveTo>
                  <a:pt x="24" y="15"/>
                </a:moveTo>
                <a:lnTo>
                  <a:pt x="24" y="14"/>
                </a:lnTo>
                <a:lnTo>
                  <a:pt x="24" y="12"/>
                </a:lnTo>
                <a:lnTo>
                  <a:pt x="24" y="11"/>
                </a:lnTo>
                <a:lnTo>
                  <a:pt x="22" y="10"/>
                </a:lnTo>
                <a:lnTo>
                  <a:pt x="21" y="9"/>
                </a:lnTo>
                <a:lnTo>
                  <a:pt x="21" y="8"/>
                </a:lnTo>
                <a:lnTo>
                  <a:pt x="21" y="7"/>
                </a:lnTo>
                <a:lnTo>
                  <a:pt x="20" y="6"/>
                </a:lnTo>
                <a:lnTo>
                  <a:pt x="19" y="5"/>
                </a:lnTo>
                <a:lnTo>
                  <a:pt x="19" y="4"/>
                </a:lnTo>
                <a:lnTo>
                  <a:pt x="18" y="3"/>
                </a:lnTo>
                <a:lnTo>
                  <a:pt x="17" y="1"/>
                </a:lnTo>
                <a:lnTo>
                  <a:pt x="16" y="0"/>
                </a:lnTo>
                <a:lnTo>
                  <a:pt x="15" y="0"/>
                </a:lnTo>
                <a:lnTo>
                  <a:pt x="14" y="0"/>
                </a:lnTo>
                <a:lnTo>
                  <a:pt x="13" y="0"/>
                </a:lnTo>
                <a:lnTo>
                  <a:pt x="11" y="0"/>
                </a:lnTo>
                <a:lnTo>
                  <a:pt x="10" y="0"/>
                </a:lnTo>
                <a:lnTo>
                  <a:pt x="9" y="0"/>
                </a:lnTo>
                <a:lnTo>
                  <a:pt x="8" y="0"/>
                </a:lnTo>
                <a:lnTo>
                  <a:pt x="7" y="1"/>
                </a:lnTo>
                <a:lnTo>
                  <a:pt x="6" y="1"/>
                </a:lnTo>
                <a:lnTo>
                  <a:pt x="5" y="3"/>
                </a:lnTo>
                <a:lnTo>
                  <a:pt x="4" y="4"/>
                </a:lnTo>
                <a:lnTo>
                  <a:pt x="4" y="5"/>
                </a:lnTo>
                <a:lnTo>
                  <a:pt x="3" y="6"/>
                </a:lnTo>
                <a:lnTo>
                  <a:pt x="2" y="7"/>
                </a:lnTo>
                <a:lnTo>
                  <a:pt x="2" y="8"/>
                </a:lnTo>
                <a:lnTo>
                  <a:pt x="2" y="9"/>
                </a:lnTo>
                <a:lnTo>
                  <a:pt x="0" y="10"/>
                </a:lnTo>
                <a:lnTo>
                  <a:pt x="0" y="11"/>
                </a:lnTo>
                <a:lnTo>
                  <a:pt x="0" y="12"/>
                </a:lnTo>
                <a:lnTo>
                  <a:pt x="0" y="14"/>
                </a:lnTo>
                <a:lnTo>
                  <a:pt x="0" y="15"/>
                </a:lnTo>
                <a:lnTo>
                  <a:pt x="0" y="17"/>
                </a:lnTo>
                <a:lnTo>
                  <a:pt x="0" y="18"/>
                </a:lnTo>
                <a:lnTo>
                  <a:pt x="0" y="19"/>
                </a:lnTo>
                <a:lnTo>
                  <a:pt x="0" y="20"/>
                </a:lnTo>
                <a:lnTo>
                  <a:pt x="2" y="22"/>
                </a:lnTo>
                <a:lnTo>
                  <a:pt x="2" y="23"/>
                </a:lnTo>
                <a:lnTo>
                  <a:pt x="2" y="24"/>
                </a:lnTo>
                <a:lnTo>
                  <a:pt x="3" y="24"/>
                </a:lnTo>
                <a:lnTo>
                  <a:pt x="4" y="26"/>
                </a:lnTo>
                <a:lnTo>
                  <a:pt x="4" y="27"/>
                </a:lnTo>
                <a:lnTo>
                  <a:pt x="5" y="28"/>
                </a:lnTo>
                <a:lnTo>
                  <a:pt x="6" y="29"/>
                </a:lnTo>
                <a:lnTo>
                  <a:pt x="7" y="29"/>
                </a:lnTo>
                <a:lnTo>
                  <a:pt x="8" y="30"/>
                </a:lnTo>
                <a:lnTo>
                  <a:pt x="9" y="30"/>
                </a:lnTo>
                <a:lnTo>
                  <a:pt x="10" y="30"/>
                </a:lnTo>
                <a:lnTo>
                  <a:pt x="11" y="30"/>
                </a:lnTo>
                <a:lnTo>
                  <a:pt x="13" y="30"/>
                </a:lnTo>
                <a:lnTo>
                  <a:pt x="14" y="30"/>
                </a:lnTo>
                <a:lnTo>
                  <a:pt x="15" y="30"/>
                </a:lnTo>
                <a:lnTo>
                  <a:pt x="16" y="30"/>
                </a:lnTo>
                <a:lnTo>
                  <a:pt x="17" y="29"/>
                </a:lnTo>
                <a:lnTo>
                  <a:pt x="18" y="28"/>
                </a:lnTo>
                <a:lnTo>
                  <a:pt x="19" y="27"/>
                </a:lnTo>
                <a:lnTo>
                  <a:pt x="19" y="26"/>
                </a:lnTo>
                <a:lnTo>
                  <a:pt x="20" y="24"/>
                </a:lnTo>
                <a:lnTo>
                  <a:pt x="21" y="24"/>
                </a:lnTo>
                <a:lnTo>
                  <a:pt x="21" y="23"/>
                </a:lnTo>
                <a:lnTo>
                  <a:pt x="21" y="22"/>
                </a:lnTo>
                <a:lnTo>
                  <a:pt x="22" y="20"/>
                </a:lnTo>
                <a:lnTo>
                  <a:pt x="24" y="19"/>
                </a:lnTo>
                <a:lnTo>
                  <a:pt x="24" y="18"/>
                </a:lnTo>
                <a:lnTo>
                  <a:pt x="24" y="17"/>
                </a:lnTo>
                <a:lnTo>
                  <a:pt x="24" y="15"/>
                </a:lnTo>
                <a:close/>
              </a:path>
            </a:pathLst>
          </a:custGeom>
          <a:solidFill>
            <a:srgbClr val="008080"/>
          </a:solidFill>
          <a:ln w="0">
            <a:solidFill>
              <a:srgbClr val="000040"/>
            </a:solidFill>
            <a:round/>
            <a:headEnd/>
            <a:tailEnd/>
          </a:ln>
        </p:spPr>
        <p:txBody>
          <a:bodyPr/>
          <a:lstStyle/>
          <a:p>
            <a:endParaRPr lang="en-US"/>
          </a:p>
        </p:txBody>
      </p:sp>
      <p:sp>
        <p:nvSpPr>
          <p:cNvPr id="28777" name="Line 305"/>
          <p:cNvSpPr>
            <a:spLocks noChangeShapeType="1"/>
          </p:cNvSpPr>
          <p:nvPr/>
        </p:nvSpPr>
        <p:spPr bwMode="auto">
          <a:xfrm>
            <a:off x="6756400" y="3700463"/>
            <a:ext cx="1588" cy="79375"/>
          </a:xfrm>
          <a:prstGeom prst="line">
            <a:avLst/>
          </a:prstGeom>
          <a:noFill/>
          <a:ln w="6350">
            <a:solidFill>
              <a:srgbClr val="000040"/>
            </a:solidFill>
            <a:round/>
            <a:headEnd/>
            <a:tailEnd/>
          </a:ln>
        </p:spPr>
        <p:txBody>
          <a:bodyPr/>
          <a:lstStyle/>
          <a:p>
            <a:endParaRPr lang="en-US"/>
          </a:p>
        </p:txBody>
      </p:sp>
      <p:sp>
        <p:nvSpPr>
          <p:cNvPr id="28778" name="Line 306"/>
          <p:cNvSpPr>
            <a:spLocks noChangeShapeType="1"/>
          </p:cNvSpPr>
          <p:nvPr/>
        </p:nvSpPr>
        <p:spPr bwMode="auto">
          <a:xfrm>
            <a:off x="6724650" y="3738563"/>
            <a:ext cx="63500" cy="1587"/>
          </a:xfrm>
          <a:prstGeom prst="line">
            <a:avLst/>
          </a:prstGeom>
          <a:noFill/>
          <a:ln w="6350">
            <a:solidFill>
              <a:srgbClr val="000040"/>
            </a:solidFill>
            <a:round/>
            <a:headEnd/>
            <a:tailEnd/>
          </a:ln>
        </p:spPr>
        <p:txBody>
          <a:bodyPr/>
          <a:lstStyle/>
          <a:p>
            <a:endParaRPr lang="en-US"/>
          </a:p>
        </p:txBody>
      </p:sp>
      <p:sp>
        <p:nvSpPr>
          <p:cNvPr id="28779" name="Freeform 307"/>
          <p:cNvSpPr>
            <a:spLocks/>
          </p:cNvSpPr>
          <p:nvPr/>
        </p:nvSpPr>
        <p:spPr bwMode="auto">
          <a:xfrm>
            <a:off x="5884863" y="3586163"/>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780" name="Rectangle 308"/>
          <p:cNvSpPr>
            <a:spLocks noChangeArrowheads="1"/>
          </p:cNvSpPr>
          <p:nvPr/>
        </p:nvSpPr>
        <p:spPr bwMode="auto">
          <a:xfrm>
            <a:off x="5915025" y="3689350"/>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781" name="Rectangle 309"/>
          <p:cNvSpPr>
            <a:spLocks noChangeArrowheads="1"/>
          </p:cNvSpPr>
          <p:nvPr/>
        </p:nvSpPr>
        <p:spPr bwMode="auto">
          <a:xfrm>
            <a:off x="5957888" y="37417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82" name="Rectangle 310"/>
          <p:cNvSpPr>
            <a:spLocks noChangeArrowheads="1"/>
          </p:cNvSpPr>
          <p:nvPr/>
        </p:nvSpPr>
        <p:spPr bwMode="auto">
          <a:xfrm>
            <a:off x="6092825" y="3736975"/>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783" name="Freeform 311"/>
          <p:cNvSpPr>
            <a:spLocks/>
          </p:cNvSpPr>
          <p:nvPr/>
        </p:nvSpPr>
        <p:spPr bwMode="auto">
          <a:xfrm>
            <a:off x="6026150" y="3819525"/>
            <a:ext cx="12700" cy="14288"/>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8"/>
                </a:lnTo>
                <a:lnTo>
                  <a:pt x="21" y="7"/>
                </a:lnTo>
                <a:lnTo>
                  <a:pt x="21" y="6"/>
                </a:lnTo>
                <a:lnTo>
                  <a:pt x="20" y="5"/>
                </a:lnTo>
                <a:lnTo>
                  <a:pt x="18" y="4"/>
                </a:lnTo>
                <a:lnTo>
                  <a:pt x="18" y="3"/>
                </a:lnTo>
                <a:lnTo>
                  <a:pt x="17" y="2"/>
                </a:lnTo>
                <a:lnTo>
                  <a:pt x="16" y="1"/>
                </a:lnTo>
                <a:lnTo>
                  <a:pt x="15" y="0"/>
                </a:lnTo>
                <a:lnTo>
                  <a:pt x="14" y="0"/>
                </a:lnTo>
                <a:lnTo>
                  <a:pt x="13" y="0"/>
                </a:lnTo>
                <a:lnTo>
                  <a:pt x="12" y="0"/>
                </a:lnTo>
                <a:lnTo>
                  <a:pt x="11" y="0"/>
                </a:lnTo>
                <a:lnTo>
                  <a:pt x="10" y="0"/>
                </a:lnTo>
                <a:lnTo>
                  <a:pt x="9" y="0"/>
                </a:lnTo>
                <a:lnTo>
                  <a:pt x="7" y="0"/>
                </a:lnTo>
                <a:lnTo>
                  <a:pt x="6" y="1"/>
                </a:lnTo>
                <a:lnTo>
                  <a:pt x="5" y="1"/>
                </a:lnTo>
                <a:lnTo>
                  <a:pt x="4" y="2"/>
                </a:lnTo>
                <a:lnTo>
                  <a:pt x="3" y="3"/>
                </a:lnTo>
                <a:lnTo>
                  <a:pt x="3"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5" y="28"/>
                </a:lnTo>
                <a:lnTo>
                  <a:pt x="6" y="28"/>
                </a:lnTo>
                <a:lnTo>
                  <a:pt x="7" y="29"/>
                </a:lnTo>
                <a:lnTo>
                  <a:pt x="9" y="29"/>
                </a:lnTo>
                <a:lnTo>
                  <a:pt x="10" y="29"/>
                </a:lnTo>
                <a:lnTo>
                  <a:pt x="11" y="29"/>
                </a:lnTo>
                <a:lnTo>
                  <a:pt x="12" y="29"/>
                </a:lnTo>
                <a:lnTo>
                  <a:pt x="13" y="29"/>
                </a:lnTo>
                <a:lnTo>
                  <a:pt x="14" y="29"/>
                </a:lnTo>
                <a:lnTo>
                  <a:pt x="15" y="29"/>
                </a:lnTo>
                <a:lnTo>
                  <a:pt x="16" y="28"/>
                </a:lnTo>
                <a:lnTo>
                  <a:pt x="17" y="27"/>
                </a:lnTo>
                <a:lnTo>
                  <a:pt x="18" y="26"/>
                </a:lnTo>
                <a:lnTo>
                  <a:pt x="18"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784" name="Line 312"/>
          <p:cNvSpPr>
            <a:spLocks noChangeShapeType="1"/>
          </p:cNvSpPr>
          <p:nvPr/>
        </p:nvSpPr>
        <p:spPr bwMode="auto">
          <a:xfrm>
            <a:off x="6124575" y="3738563"/>
            <a:ext cx="1588" cy="79375"/>
          </a:xfrm>
          <a:prstGeom prst="line">
            <a:avLst/>
          </a:prstGeom>
          <a:noFill/>
          <a:ln w="6350">
            <a:solidFill>
              <a:srgbClr val="000040"/>
            </a:solidFill>
            <a:round/>
            <a:headEnd/>
            <a:tailEnd/>
          </a:ln>
        </p:spPr>
        <p:txBody>
          <a:bodyPr/>
          <a:lstStyle/>
          <a:p>
            <a:endParaRPr lang="en-US"/>
          </a:p>
        </p:txBody>
      </p:sp>
      <p:sp>
        <p:nvSpPr>
          <p:cNvPr id="28785" name="Line 313"/>
          <p:cNvSpPr>
            <a:spLocks noChangeShapeType="1"/>
          </p:cNvSpPr>
          <p:nvPr/>
        </p:nvSpPr>
        <p:spPr bwMode="auto">
          <a:xfrm>
            <a:off x="6092825" y="3775075"/>
            <a:ext cx="61913" cy="1588"/>
          </a:xfrm>
          <a:prstGeom prst="line">
            <a:avLst/>
          </a:prstGeom>
          <a:noFill/>
          <a:ln w="6350">
            <a:solidFill>
              <a:srgbClr val="000040"/>
            </a:solidFill>
            <a:round/>
            <a:headEnd/>
            <a:tailEnd/>
          </a:ln>
        </p:spPr>
        <p:txBody>
          <a:bodyPr/>
          <a:lstStyle/>
          <a:p>
            <a:endParaRPr lang="en-US"/>
          </a:p>
        </p:txBody>
      </p:sp>
      <p:sp>
        <p:nvSpPr>
          <p:cNvPr id="28786" name="Freeform 314"/>
          <p:cNvSpPr>
            <a:spLocks/>
          </p:cNvSpPr>
          <p:nvPr/>
        </p:nvSpPr>
        <p:spPr bwMode="auto">
          <a:xfrm>
            <a:off x="5291138" y="3775075"/>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787" name="Rectangle 315"/>
          <p:cNvSpPr>
            <a:spLocks noChangeArrowheads="1"/>
          </p:cNvSpPr>
          <p:nvPr/>
        </p:nvSpPr>
        <p:spPr bwMode="auto">
          <a:xfrm>
            <a:off x="5321300" y="3878263"/>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788" name="Rectangle 316"/>
          <p:cNvSpPr>
            <a:spLocks noChangeArrowheads="1"/>
          </p:cNvSpPr>
          <p:nvPr/>
        </p:nvSpPr>
        <p:spPr bwMode="auto">
          <a:xfrm>
            <a:off x="5364163" y="39322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789" name="Rectangle 317"/>
          <p:cNvSpPr>
            <a:spLocks noChangeArrowheads="1"/>
          </p:cNvSpPr>
          <p:nvPr/>
        </p:nvSpPr>
        <p:spPr bwMode="auto">
          <a:xfrm>
            <a:off x="5499100" y="3927475"/>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90" name="Freeform 318"/>
          <p:cNvSpPr>
            <a:spLocks/>
          </p:cNvSpPr>
          <p:nvPr/>
        </p:nvSpPr>
        <p:spPr bwMode="auto">
          <a:xfrm>
            <a:off x="5432425" y="4008438"/>
            <a:ext cx="12700" cy="15875"/>
          </a:xfrm>
          <a:custGeom>
            <a:avLst/>
            <a:gdLst>
              <a:gd name="T0" fmla="*/ 2147483647 w 24"/>
              <a:gd name="T1" fmla="*/ 2147483647 h 29"/>
              <a:gd name="T2" fmla="*/ 2147483647 w 24"/>
              <a:gd name="T3" fmla="*/ 2147483647 h 29"/>
              <a:gd name="T4" fmla="*/ 2147483647 w 24"/>
              <a:gd name="T5" fmla="*/ 2147483647 h 29"/>
              <a:gd name="T6" fmla="*/ 2147483647 w 24"/>
              <a:gd name="T7" fmla="*/ 2147483647 h 29"/>
              <a:gd name="T8" fmla="*/ 2147483647 w 24"/>
              <a:gd name="T9" fmla="*/ 2147483647 h 29"/>
              <a:gd name="T10" fmla="*/ 2147483647 w 24"/>
              <a:gd name="T11" fmla="*/ 2147483647 h 29"/>
              <a:gd name="T12" fmla="*/ 2147483647 w 24"/>
              <a:gd name="T13" fmla="*/ 2147483647 h 29"/>
              <a:gd name="T14" fmla="*/ 2147483647 w 24"/>
              <a:gd name="T15" fmla="*/ 0 h 29"/>
              <a:gd name="T16" fmla="*/ 2147483647 w 24"/>
              <a:gd name="T17" fmla="*/ 0 h 29"/>
              <a:gd name="T18" fmla="*/ 2147483647 w 24"/>
              <a:gd name="T19" fmla="*/ 0 h 29"/>
              <a:gd name="T20" fmla="*/ 2147483647 w 24"/>
              <a:gd name="T21" fmla="*/ 0 h 29"/>
              <a:gd name="T22" fmla="*/ 2147483647 w 24"/>
              <a:gd name="T23" fmla="*/ 2147483647 h 29"/>
              <a:gd name="T24" fmla="*/ 2147483647 w 24"/>
              <a:gd name="T25" fmla="*/ 2147483647 h 29"/>
              <a:gd name="T26" fmla="*/ 2147483647 w 24"/>
              <a:gd name="T27" fmla="*/ 2147483647 h 29"/>
              <a:gd name="T28" fmla="*/ 2147483647 w 24"/>
              <a:gd name="T29" fmla="*/ 2147483647 h 29"/>
              <a:gd name="T30" fmla="*/ 2147483647 w 24"/>
              <a:gd name="T31" fmla="*/ 2147483647 h 29"/>
              <a:gd name="T32" fmla="*/ 0 w 24"/>
              <a:gd name="T33" fmla="*/ 2147483647 h 29"/>
              <a:gd name="T34" fmla="*/ 0 w 24"/>
              <a:gd name="T35" fmla="*/ 2147483647 h 29"/>
              <a:gd name="T36" fmla="*/ 0 w 24"/>
              <a:gd name="T37" fmla="*/ 2147483647 h 29"/>
              <a:gd name="T38" fmla="*/ 0 w 24"/>
              <a:gd name="T39" fmla="*/ 2147483647 h 29"/>
              <a:gd name="T40" fmla="*/ 2147483647 w 24"/>
              <a:gd name="T41" fmla="*/ 2147483647 h 29"/>
              <a:gd name="T42" fmla="*/ 2147483647 w 24"/>
              <a:gd name="T43" fmla="*/ 2147483647 h 29"/>
              <a:gd name="T44" fmla="*/ 2147483647 w 24"/>
              <a:gd name="T45" fmla="*/ 2147483647 h 29"/>
              <a:gd name="T46" fmla="*/ 2147483647 w 24"/>
              <a:gd name="T47" fmla="*/ 2147483647 h 29"/>
              <a:gd name="T48" fmla="*/ 2147483647 w 24"/>
              <a:gd name="T49" fmla="*/ 2147483647 h 29"/>
              <a:gd name="T50" fmla="*/ 2147483647 w 24"/>
              <a:gd name="T51" fmla="*/ 2147483647 h 29"/>
              <a:gd name="T52" fmla="*/ 2147483647 w 24"/>
              <a:gd name="T53" fmla="*/ 2147483647 h 29"/>
              <a:gd name="T54" fmla="*/ 2147483647 w 24"/>
              <a:gd name="T55" fmla="*/ 2147483647 h 29"/>
              <a:gd name="T56" fmla="*/ 2147483647 w 24"/>
              <a:gd name="T57" fmla="*/ 2147483647 h 29"/>
              <a:gd name="T58" fmla="*/ 2147483647 w 24"/>
              <a:gd name="T59" fmla="*/ 2147483647 h 29"/>
              <a:gd name="T60" fmla="*/ 2147483647 w 24"/>
              <a:gd name="T61" fmla="*/ 2147483647 h 29"/>
              <a:gd name="T62" fmla="*/ 2147483647 w 24"/>
              <a:gd name="T63" fmla="*/ 2147483647 h 29"/>
              <a:gd name="T64" fmla="*/ 2147483647 w 24"/>
              <a:gd name="T65" fmla="*/ 2147483647 h 29"/>
              <a:gd name="T66" fmla="*/ 2147483647 w 24"/>
              <a:gd name="T67" fmla="*/ 2147483647 h 29"/>
              <a:gd name="T68" fmla="*/ 2147483647 w 24"/>
              <a:gd name="T69" fmla="*/ 2147483647 h 29"/>
              <a:gd name="T70" fmla="*/ 2147483647 w 24"/>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
              <a:gd name="T109" fmla="*/ 0 h 29"/>
              <a:gd name="T110" fmla="*/ 24 w 24"/>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 h="29">
                <a:moveTo>
                  <a:pt x="24" y="14"/>
                </a:moveTo>
                <a:lnTo>
                  <a:pt x="24" y="13"/>
                </a:lnTo>
                <a:lnTo>
                  <a:pt x="24" y="12"/>
                </a:lnTo>
                <a:lnTo>
                  <a:pt x="24" y="11"/>
                </a:lnTo>
                <a:lnTo>
                  <a:pt x="22" y="9"/>
                </a:lnTo>
                <a:lnTo>
                  <a:pt x="21" y="8"/>
                </a:lnTo>
                <a:lnTo>
                  <a:pt x="21" y="7"/>
                </a:lnTo>
                <a:lnTo>
                  <a:pt x="21" y="6"/>
                </a:lnTo>
                <a:lnTo>
                  <a:pt x="20" y="5"/>
                </a:lnTo>
                <a:lnTo>
                  <a:pt x="19" y="4"/>
                </a:lnTo>
                <a:lnTo>
                  <a:pt x="19" y="3"/>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3"/>
                </a:lnTo>
                <a:lnTo>
                  <a:pt x="4" y="4"/>
                </a:lnTo>
                <a:lnTo>
                  <a:pt x="3" y="5"/>
                </a:lnTo>
                <a:lnTo>
                  <a:pt x="2" y="6"/>
                </a:lnTo>
                <a:lnTo>
                  <a:pt x="2" y="7"/>
                </a:lnTo>
                <a:lnTo>
                  <a:pt x="2" y="8"/>
                </a:lnTo>
                <a:lnTo>
                  <a:pt x="0" y="9"/>
                </a:lnTo>
                <a:lnTo>
                  <a:pt x="0" y="11"/>
                </a:lnTo>
                <a:lnTo>
                  <a:pt x="0" y="12"/>
                </a:lnTo>
                <a:lnTo>
                  <a:pt x="0" y="13"/>
                </a:lnTo>
                <a:lnTo>
                  <a:pt x="0" y="14"/>
                </a:lnTo>
                <a:lnTo>
                  <a:pt x="0" y="16"/>
                </a:lnTo>
                <a:lnTo>
                  <a:pt x="0" y="17"/>
                </a:lnTo>
                <a:lnTo>
                  <a:pt x="0" y="18"/>
                </a:lnTo>
                <a:lnTo>
                  <a:pt x="0" y="19"/>
                </a:lnTo>
                <a:lnTo>
                  <a:pt x="2" y="21"/>
                </a:lnTo>
                <a:lnTo>
                  <a:pt x="2" y="23"/>
                </a:lnTo>
                <a:lnTo>
                  <a:pt x="2" y="24"/>
                </a:lnTo>
                <a:lnTo>
                  <a:pt x="3" y="24"/>
                </a:lnTo>
                <a:lnTo>
                  <a:pt x="4" y="25"/>
                </a:lnTo>
                <a:lnTo>
                  <a:pt x="4" y="26"/>
                </a:lnTo>
                <a:lnTo>
                  <a:pt x="5" y="27"/>
                </a:lnTo>
                <a:lnTo>
                  <a:pt x="6" y="28"/>
                </a:lnTo>
                <a:lnTo>
                  <a:pt x="7" y="28"/>
                </a:lnTo>
                <a:lnTo>
                  <a:pt x="8" y="29"/>
                </a:lnTo>
                <a:lnTo>
                  <a:pt x="9" y="29"/>
                </a:lnTo>
                <a:lnTo>
                  <a:pt x="10" y="29"/>
                </a:lnTo>
                <a:lnTo>
                  <a:pt x="11" y="29"/>
                </a:lnTo>
                <a:lnTo>
                  <a:pt x="13" y="29"/>
                </a:lnTo>
                <a:lnTo>
                  <a:pt x="14" y="29"/>
                </a:lnTo>
                <a:lnTo>
                  <a:pt x="15" y="29"/>
                </a:lnTo>
                <a:lnTo>
                  <a:pt x="16" y="29"/>
                </a:lnTo>
                <a:lnTo>
                  <a:pt x="17" y="28"/>
                </a:lnTo>
                <a:lnTo>
                  <a:pt x="18" y="27"/>
                </a:lnTo>
                <a:lnTo>
                  <a:pt x="19" y="26"/>
                </a:lnTo>
                <a:lnTo>
                  <a:pt x="19" y="25"/>
                </a:lnTo>
                <a:lnTo>
                  <a:pt x="20" y="24"/>
                </a:lnTo>
                <a:lnTo>
                  <a:pt x="21" y="24"/>
                </a:lnTo>
                <a:lnTo>
                  <a:pt x="21" y="23"/>
                </a:lnTo>
                <a:lnTo>
                  <a:pt x="21" y="21"/>
                </a:lnTo>
                <a:lnTo>
                  <a:pt x="22" y="19"/>
                </a:lnTo>
                <a:lnTo>
                  <a:pt x="24" y="18"/>
                </a:lnTo>
                <a:lnTo>
                  <a:pt x="24" y="17"/>
                </a:lnTo>
                <a:lnTo>
                  <a:pt x="24" y="16"/>
                </a:lnTo>
                <a:lnTo>
                  <a:pt x="24" y="14"/>
                </a:lnTo>
                <a:close/>
              </a:path>
            </a:pathLst>
          </a:custGeom>
          <a:solidFill>
            <a:srgbClr val="008080"/>
          </a:solidFill>
          <a:ln w="0">
            <a:solidFill>
              <a:srgbClr val="000040"/>
            </a:solidFill>
            <a:round/>
            <a:headEnd/>
            <a:tailEnd/>
          </a:ln>
        </p:spPr>
        <p:txBody>
          <a:bodyPr/>
          <a:lstStyle/>
          <a:p>
            <a:endParaRPr lang="en-US"/>
          </a:p>
        </p:txBody>
      </p:sp>
      <p:sp>
        <p:nvSpPr>
          <p:cNvPr id="28791" name="Line 319"/>
          <p:cNvSpPr>
            <a:spLocks noChangeShapeType="1"/>
          </p:cNvSpPr>
          <p:nvPr/>
        </p:nvSpPr>
        <p:spPr bwMode="auto">
          <a:xfrm>
            <a:off x="5530850" y="3927475"/>
            <a:ext cx="1588" cy="79375"/>
          </a:xfrm>
          <a:prstGeom prst="line">
            <a:avLst/>
          </a:prstGeom>
          <a:noFill/>
          <a:ln w="6350">
            <a:solidFill>
              <a:srgbClr val="000040"/>
            </a:solidFill>
            <a:round/>
            <a:headEnd/>
            <a:tailEnd/>
          </a:ln>
        </p:spPr>
        <p:txBody>
          <a:bodyPr/>
          <a:lstStyle/>
          <a:p>
            <a:endParaRPr lang="en-US"/>
          </a:p>
        </p:txBody>
      </p:sp>
      <p:sp>
        <p:nvSpPr>
          <p:cNvPr id="28792" name="Line 320"/>
          <p:cNvSpPr>
            <a:spLocks noChangeShapeType="1"/>
          </p:cNvSpPr>
          <p:nvPr/>
        </p:nvSpPr>
        <p:spPr bwMode="auto">
          <a:xfrm>
            <a:off x="5499100" y="3965575"/>
            <a:ext cx="61913" cy="1588"/>
          </a:xfrm>
          <a:prstGeom prst="line">
            <a:avLst/>
          </a:prstGeom>
          <a:noFill/>
          <a:ln w="6350">
            <a:solidFill>
              <a:srgbClr val="000040"/>
            </a:solidFill>
            <a:round/>
            <a:headEnd/>
            <a:tailEnd/>
          </a:ln>
        </p:spPr>
        <p:txBody>
          <a:bodyPr/>
          <a:lstStyle/>
          <a:p>
            <a:endParaRPr lang="en-US"/>
          </a:p>
        </p:txBody>
      </p:sp>
      <p:sp>
        <p:nvSpPr>
          <p:cNvPr id="28793" name="Freeform 321"/>
          <p:cNvSpPr>
            <a:spLocks/>
          </p:cNvSpPr>
          <p:nvPr/>
        </p:nvSpPr>
        <p:spPr bwMode="auto">
          <a:xfrm>
            <a:off x="5100638" y="5316538"/>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794" name="Rectangle 322"/>
          <p:cNvSpPr>
            <a:spLocks noChangeArrowheads="1"/>
          </p:cNvSpPr>
          <p:nvPr/>
        </p:nvSpPr>
        <p:spPr bwMode="auto">
          <a:xfrm>
            <a:off x="5130800" y="5419725"/>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795" name="Rectangle 323"/>
          <p:cNvSpPr>
            <a:spLocks noChangeArrowheads="1"/>
          </p:cNvSpPr>
          <p:nvPr/>
        </p:nvSpPr>
        <p:spPr bwMode="auto">
          <a:xfrm>
            <a:off x="5173663" y="5472113"/>
            <a:ext cx="95250"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796" name="Rectangle 324"/>
          <p:cNvSpPr>
            <a:spLocks noChangeArrowheads="1"/>
          </p:cNvSpPr>
          <p:nvPr/>
        </p:nvSpPr>
        <p:spPr bwMode="auto">
          <a:xfrm>
            <a:off x="5310188" y="5468938"/>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797" name="Freeform 325"/>
          <p:cNvSpPr>
            <a:spLocks/>
          </p:cNvSpPr>
          <p:nvPr/>
        </p:nvSpPr>
        <p:spPr bwMode="auto">
          <a:xfrm>
            <a:off x="5243513" y="554990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8" y="5"/>
                </a:lnTo>
                <a:lnTo>
                  <a:pt x="18"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7"/>
                </a:lnTo>
                <a:lnTo>
                  <a:pt x="4" y="28"/>
                </a:lnTo>
                <a:lnTo>
                  <a:pt x="5" y="29"/>
                </a:lnTo>
                <a:lnTo>
                  <a:pt x="6" y="29"/>
                </a:lnTo>
                <a:lnTo>
                  <a:pt x="8" y="30"/>
                </a:lnTo>
                <a:lnTo>
                  <a:pt x="9" y="30"/>
                </a:lnTo>
                <a:lnTo>
                  <a:pt x="10" y="30"/>
                </a:lnTo>
                <a:lnTo>
                  <a:pt x="11" y="30"/>
                </a:lnTo>
                <a:lnTo>
                  <a:pt x="12" y="30"/>
                </a:lnTo>
                <a:lnTo>
                  <a:pt x="13" y="30"/>
                </a:lnTo>
                <a:lnTo>
                  <a:pt x="14" y="30"/>
                </a:lnTo>
                <a:lnTo>
                  <a:pt x="15" y="30"/>
                </a:lnTo>
                <a:lnTo>
                  <a:pt x="16" y="29"/>
                </a:lnTo>
                <a:lnTo>
                  <a:pt x="17" y="28"/>
                </a:lnTo>
                <a:lnTo>
                  <a:pt x="18" y="27"/>
                </a:lnTo>
                <a:lnTo>
                  <a:pt x="18"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798" name="Line 326"/>
          <p:cNvSpPr>
            <a:spLocks noChangeShapeType="1"/>
          </p:cNvSpPr>
          <p:nvPr/>
        </p:nvSpPr>
        <p:spPr bwMode="auto">
          <a:xfrm>
            <a:off x="5340350" y="5468938"/>
            <a:ext cx="1588" cy="79375"/>
          </a:xfrm>
          <a:prstGeom prst="line">
            <a:avLst/>
          </a:prstGeom>
          <a:noFill/>
          <a:ln w="6350">
            <a:solidFill>
              <a:srgbClr val="000040"/>
            </a:solidFill>
            <a:round/>
            <a:headEnd/>
            <a:tailEnd/>
          </a:ln>
        </p:spPr>
        <p:txBody>
          <a:bodyPr/>
          <a:lstStyle/>
          <a:p>
            <a:endParaRPr lang="en-US"/>
          </a:p>
        </p:txBody>
      </p:sp>
      <p:sp>
        <p:nvSpPr>
          <p:cNvPr id="28799" name="Line 327"/>
          <p:cNvSpPr>
            <a:spLocks noChangeShapeType="1"/>
          </p:cNvSpPr>
          <p:nvPr/>
        </p:nvSpPr>
        <p:spPr bwMode="auto">
          <a:xfrm>
            <a:off x="5310188" y="5507038"/>
            <a:ext cx="61912" cy="1587"/>
          </a:xfrm>
          <a:prstGeom prst="line">
            <a:avLst/>
          </a:prstGeom>
          <a:noFill/>
          <a:ln w="6350">
            <a:solidFill>
              <a:srgbClr val="000040"/>
            </a:solidFill>
            <a:round/>
            <a:headEnd/>
            <a:tailEnd/>
          </a:ln>
        </p:spPr>
        <p:txBody>
          <a:bodyPr/>
          <a:lstStyle/>
          <a:p>
            <a:endParaRPr lang="en-US"/>
          </a:p>
        </p:txBody>
      </p:sp>
      <p:sp>
        <p:nvSpPr>
          <p:cNvPr id="28800" name="Freeform 328"/>
          <p:cNvSpPr>
            <a:spLocks/>
          </p:cNvSpPr>
          <p:nvPr/>
        </p:nvSpPr>
        <p:spPr bwMode="auto">
          <a:xfrm>
            <a:off x="5380038" y="5897563"/>
            <a:ext cx="323850" cy="341312"/>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5" y="195"/>
                </a:moveTo>
                <a:lnTo>
                  <a:pt x="0" y="195"/>
                </a:lnTo>
                <a:lnTo>
                  <a:pt x="307" y="0"/>
                </a:lnTo>
                <a:lnTo>
                  <a:pt x="614" y="195"/>
                </a:lnTo>
                <a:lnTo>
                  <a:pt x="586" y="195"/>
                </a:lnTo>
                <a:lnTo>
                  <a:pt x="558" y="195"/>
                </a:lnTo>
                <a:lnTo>
                  <a:pt x="558" y="614"/>
                </a:lnTo>
                <a:lnTo>
                  <a:pt x="55" y="614"/>
                </a:lnTo>
                <a:lnTo>
                  <a:pt x="55" y="195"/>
                </a:lnTo>
                <a:lnTo>
                  <a:pt x="558" y="195"/>
                </a:lnTo>
                <a:lnTo>
                  <a:pt x="586" y="195"/>
                </a:lnTo>
                <a:lnTo>
                  <a:pt x="586" y="643"/>
                </a:lnTo>
                <a:lnTo>
                  <a:pt x="55" y="643"/>
                </a:lnTo>
                <a:lnTo>
                  <a:pt x="55" y="614"/>
                </a:lnTo>
                <a:lnTo>
                  <a:pt x="55" y="195"/>
                </a:lnTo>
                <a:close/>
              </a:path>
            </a:pathLst>
          </a:custGeom>
          <a:solidFill>
            <a:srgbClr val="008080"/>
          </a:solidFill>
          <a:ln w="0">
            <a:solidFill>
              <a:srgbClr val="000080"/>
            </a:solidFill>
            <a:round/>
            <a:headEnd/>
            <a:tailEnd/>
          </a:ln>
        </p:spPr>
        <p:txBody>
          <a:bodyPr/>
          <a:lstStyle/>
          <a:p>
            <a:endParaRPr lang="en-US"/>
          </a:p>
        </p:txBody>
      </p:sp>
      <p:sp>
        <p:nvSpPr>
          <p:cNvPr id="28801" name="Rectangle 329"/>
          <p:cNvSpPr>
            <a:spLocks noChangeArrowheads="1"/>
          </p:cNvSpPr>
          <p:nvPr/>
        </p:nvSpPr>
        <p:spPr bwMode="auto">
          <a:xfrm>
            <a:off x="5410200" y="6000750"/>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02" name="Rectangle 330"/>
          <p:cNvSpPr>
            <a:spLocks noChangeArrowheads="1"/>
          </p:cNvSpPr>
          <p:nvPr/>
        </p:nvSpPr>
        <p:spPr bwMode="auto">
          <a:xfrm>
            <a:off x="5453063" y="605472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803" name="Rectangle 331"/>
          <p:cNvSpPr>
            <a:spLocks noChangeArrowheads="1"/>
          </p:cNvSpPr>
          <p:nvPr/>
        </p:nvSpPr>
        <p:spPr bwMode="auto">
          <a:xfrm>
            <a:off x="5588000" y="6049963"/>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804" name="Freeform 332"/>
          <p:cNvSpPr>
            <a:spLocks/>
          </p:cNvSpPr>
          <p:nvPr/>
        </p:nvSpPr>
        <p:spPr bwMode="auto">
          <a:xfrm>
            <a:off x="5521325" y="6130925"/>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7"/>
                </a:lnTo>
                <a:lnTo>
                  <a:pt x="21" y="6"/>
                </a:lnTo>
                <a:lnTo>
                  <a:pt x="20" y="5"/>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3" y="5"/>
                </a:lnTo>
                <a:lnTo>
                  <a:pt x="1" y="6"/>
                </a:lnTo>
                <a:lnTo>
                  <a:pt x="1" y="7"/>
                </a:lnTo>
                <a:lnTo>
                  <a:pt x="1" y="9"/>
                </a:lnTo>
                <a:lnTo>
                  <a:pt x="0" y="10"/>
                </a:lnTo>
                <a:lnTo>
                  <a:pt x="0" y="11"/>
                </a:lnTo>
                <a:lnTo>
                  <a:pt x="0" y="12"/>
                </a:lnTo>
                <a:lnTo>
                  <a:pt x="0" y="13"/>
                </a:lnTo>
                <a:lnTo>
                  <a:pt x="0" y="14"/>
                </a:lnTo>
                <a:lnTo>
                  <a:pt x="0" y="16"/>
                </a:lnTo>
                <a:lnTo>
                  <a:pt x="0" y="17"/>
                </a:lnTo>
                <a:lnTo>
                  <a:pt x="0" y="18"/>
                </a:lnTo>
                <a:lnTo>
                  <a:pt x="0" y="20"/>
                </a:lnTo>
                <a:lnTo>
                  <a:pt x="1" y="22"/>
                </a:lnTo>
                <a:lnTo>
                  <a:pt x="1" y="23"/>
                </a:lnTo>
                <a:lnTo>
                  <a:pt x="1" y="24"/>
                </a:lnTo>
                <a:lnTo>
                  <a:pt x="3" y="24"/>
                </a:lnTo>
                <a:lnTo>
                  <a:pt x="4" y="25"/>
                </a:lnTo>
                <a:lnTo>
                  <a:pt x="4" y="26"/>
                </a:lnTo>
                <a:lnTo>
                  <a:pt x="5" y="27"/>
                </a:lnTo>
                <a:lnTo>
                  <a:pt x="6" y="28"/>
                </a:lnTo>
                <a:lnTo>
                  <a:pt x="7" y="28"/>
                </a:lnTo>
                <a:lnTo>
                  <a:pt x="8" y="29"/>
                </a:lnTo>
                <a:lnTo>
                  <a:pt x="9" y="29"/>
                </a:lnTo>
                <a:lnTo>
                  <a:pt x="10" y="29"/>
                </a:lnTo>
                <a:lnTo>
                  <a:pt x="11" y="29"/>
                </a:lnTo>
                <a:lnTo>
                  <a:pt x="12" y="29"/>
                </a:lnTo>
                <a:lnTo>
                  <a:pt x="13" y="29"/>
                </a:lnTo>
                <a:lnTo>
                  <a:pt x="15" y="29"/>
                </a:lnTo>
                <a:lnTo>
                  <a:pt x="16" y="29"/>
                </a:lnTo>
                <a:lnTo>
                  <a:pt x="17" y="28"/>
                </a:lnTo>
                <a:lnTo>
                  <a:pt x="18" y="27"/>
                </a:lnTo>
                <a:lnTo>
                  <a:pt x="19" y="26"/>
                </a:lnTo>
                <a:lnTo>
                  <a:pt x="19" y="25"/>
                </a:lnTo>
                <a:lnTo>
                  <a:pt x="20" y="24"/>
                </a:lnTo>
                <a:lnTo>
                  <a:pt x="21" y="24"/>
                </a:lnTo>
                <a:lnTo>
                  <a:pt x="21" y="23"/>
                </a:lnTo>
                <a:lnTo>
                  <a:pt x="21" y="22"/>
                </a:lnTo>
                <a:lnTo>
                  <a:pt x="22" y="20"/>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805" name="Line 333"/>
          <p:cNvSpPr>
            <a:spLocks noChangeShapeType="1"/>
          </p:cNvSpPr>
          <p:nvPr/>
        </p:nvSpPr>
        <p:spPr bwMode="auto">
          <a:xfrm>
            <a:off x="5619750" y="6049963"/>
            <a:ext cx="1588" cy="80962"/>
          </a:xfrm>
          <a:prstGeom prst="line">
            <a:avLst/>
          </a:prstGeom>
          <a:noFill/>
          <a:ln w="6350">
            <a:solidFill>
              <a:srgbClr val="000040"/>
            </a:solidFill>
            <a:round/>
            <a:headEnd/>
            <a:tailEnd/>
          </a:ln>
        </p:spPr>
        <p:txBody>
          <a:bodyPr/>
          <a:lstStyle/>
          <a:p>
            <a:endParaRPr lang="en-US"/>
          </a:p>
        </p:txBody>
      </p:sp>
      <p:sp>
        <p:nvSpPr>
          <p:cNvPr id="28806" name="Line 334"/>
          <p:cNvSpPr>
            <a:spLocks noChangeShapeType="1"/>
          </p:cNvSpPr>
          <p:nvPr/>
        </p:nvSpPr>
        <p:spPr bwMode="auto">
          <a:xfrm>
            <a:off x="5588000" y="6088063"/>
            <a:ext cx="61913" cy="1587"/>
          </a:xfrm>
          <a:prstGeom prst="line">
            <a:avLst/>
          </a:prstGeom>
          <a:noFill/>
          <a:ln w="6350">
            <a:solidFill>
              <a:srgbClr val="000040"/>
            </a:solidFill>
            <a:round/>
            <a:headEnd/>
            <a:tailEnd/>
          </a:ln>
        </p:spPr>
        <p:txBody>
          <a:bodyPr/>
          <a:lstStyle/>
          <a:p>
            <a:endParaRPr lang="en-US"/>
          </a:p>
        </p:txBody>
      </p:sp>
      <p:sp>
        <p:nvSpPr>
          <p:cNvPr id="28807" name="Freeform 335"/>
          <p:cNvSpPr>
            <a:spLocks/>
          </p:cNvSpPr>
          <p:nvPr/>
        </p:nvSpPr>
        <p:spPr bwMode="auto">
          <a:xfrm>
            <a:off x="5859463" y="5872163"/>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808" name="Rectangle 336"/>
          <p:cNvSpPr>
            <a:spLocks noChangeArrowheads="1"/>
          </p:cNvSpPr>
          <p:nvPr/>
        </p:nvSpPr>
        <p:spPr bwMode="auto">
          <a:xfrm>
            <a:off x="5889625" y="5975350"/>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09" name="Rectangle 337"/>
          <p:cNvSpPr>
            <a:spLocks noChangeArrowheads="1"/>
          </p:cNvSpPr>
          <p:nvPr/>
        </p:nvSpPr>
        <p:spPr bwMode="auto">
          <a:xfrm>
            <a:off x="5932488" y="602932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810" name="Rectangle 338"/>
          <p:cNvSpPr>
            <a:spLocks noChangeArrowheads="1"/>
          </p:cNvSpPr>
          <p:nvPr/>
        </p:nvSpPr>
        <p:spPr bwMode="auto">
          <a:xfrm>
            <a:off x="6067425" y="6024563"/>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811" name="Freeform 339"/>
          <p:cNvSpPr>
            <a:spLocks/>
          </p:cNvSpPr>
          <p:nvPr/>
        </p:nvSpPr>
        <p:spPr bwMode="auto">
          <a:xfrm>
            <a:off x="6002338" y="6105525"/>
            <a:ext cx="11112"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0" y="9"/>
                </a:lnTo>
                <a:lnTo>
                  <a:pt x="20" y="8"/>
                </a:lnTo>
                <a:lnTo>
                  <a:pt x="20" y="7"/>
                </a:lnTo>
                <a:lnTo>
                  <a:pt x="19" y="6"/>
                </a:lnTo>
                <a:lnTo>
                  <a:pt x="18" y="5"/>
                </a:lnTo>
                <a:lnTo>
                  <a:pt x="18" y="4"/>
                </a:lnTo>
                <a:lnTo>
                  <a:pt x="17" y="3"/>
                </a:lnTo>
                <a:lnTo>
                  <a:pt x="16" y="2"/>
                </a:lnTo>
                <a:lnTo>
                  <a:pt x="15" y="0"/>
                </a:lnTo>
                <a:lnTo>
                  <a:pt x="14" y="0"/>
                </a:lnTo>
                <a:lnTo>
                  <a:pt x="13" y="0"/>
                </a:lnTo>
                <a:lnTo>
                  <a:pt x="12" y="0"/>
                </a:lnTo>
                <a:lnTo>
                  <a:pt x="11" y="0"/>
                </a:lnTo>
                <a:lnTo>
                  <a:pt x="9" y="0"/>
                </a:lnTo>
                <a:lnTo>
                  <a:pt x="8" y="0"/>
                </a:lnTo>
                <a:lnTo>
                  <a:pt x="7" y="0"/>
                </a:lnTo>
                <a:lnTo>
                  <a:pt x="6"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6" y="29"/>
                </a:lnTo>
                <a:lnTo>
                  <a:pt x="7" y="30"/>
                </a:lnTo>
                <a:lnTo>
                  <a:pt x="8" y="30"/>
                </a:lnTo>
                <a:lnTo>
                  <a:pt x="9" y="30"/>
                </a:lnTo>
                <a:lnTo>
                  <a:pt x="11" y="30"/>
                </a:lnTo>
                <a:lnTo>
                  <a:pt x="12" y="30"/>
                </a:lnTo>
                <a:lnTo>
                  <a:pt x="13" y="30"/>
                </a:lnTo>
                <a:lnTo>
                  <a:pt x="14" y="30"/>
                </a:lnTo>
                <a:lnTo>
                  <a:pt x="15" y="30"/>
                </a:lnTo>
                <a:lnTo>
                  <a:pt x="16" y="29"/>
                </a:lnTo>
                <a:lnTo>
                  <a:pt x="17" y="28"/>
                </a:lnTo>
                <a:lnTo>
                  <a:pt x="18" y="27"/>
                </a:lnTo>
                <a:lnTo>
                  <a:pt x="18" y="26"/>
                </a:lnTo>
                <a:lnTo>
                  <a:pt x="19" y="25"/>
                </a:lnTo>
                <a:lnTo>
                  <a:pt x="20" y="25"/>
                </a:lnTo>
                <a:lnTo>
                  <a:pt x="20" y="24"/>
                </a:lnTo>
                <a:lnTo>
                  <a:pt x="20"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812" name="Line 340"/>
          <p:cNvSpPr>
            <a:spLocks noChangeShapeType="1"/>
          </p:cNvSpPr>
          <p:nvPr/>
        </p:nvSpPr>
        <p:spPr bwMode="auto">
          <a:xfrm>
            <a:off x="6099175" y="6024563"/>
            <a:ext cx="1588" cy="79375"/>
          </a:xfrm>
          <a:prstGeom prst="line">
            <a:avLst/>
          </a:prstGeom>
          <a:noFill/>
          <a:ln w="6350">
            <a:solidFill>
              <a:srgbClr val="000040"/>
            </a:solidFill>
            <a:round/>
            <a:headEnd/>
            <a:tailEnd/>
          </a:ln>
        </p:spPr>
        <p:txBody>
          <a:bodyPr/>
          <a:lstStyle/>
          <a:p>
            <a:endParaRPr lang="en-US"/>
          </a:p>
        </p:txBody>
      </p:sp>
      <p:sp>
        <p:nvSpPr>
          <p:cNvPr id="28813" name="Line 341"/>
          <p:cNvSpPr>
            <a:spLocks noChangeShapeType="1"/>
          </p:cNvSpPr>
          <p:nvPr/>
        </p:nvSpPr>
        <p:spPr bwMode="auto">
          <a:xfrm>
            <a:off x="6067425" y="6062663"/>
            <a:ext cx="63500" cy="1587"/>
          </a:xfrm>
          <a:prstGeom prst="line">
            <a:avLst/>
          </a:prstGeom>
          <a:noFill/>
          <a:ln w="6350">
            <a:solidFill>
              <a:srgbClr val="000040"/>
            </a:solidFill>
            <a:round/>
            <a:headEnd/>
            <a:tailEnd/>
          </a:ln>
        </p:spPr>
        <p:txBody>
          <a:bodyPr/>
          <a:lstStyle/>
          <a:p>
            <a:endParaRPr lang="en-US"/>
          </a:p>
        </p:txBody>
      </p:sp>
      <p:sp>
        <p:nvSpPr>
          <p:cNvPr id="28814" name="Freeform 342"/>
          <p:cNvSpPr>
            <a:spLocks/>
          </p:cNvSpPr>
          <p:nvPr/>
        </p:nvSpPr>
        <p:spPr bwMode="auto">
          <a:xfrm>
            <a:off x="6300788" y="5607050"/>
            <a:ext cx="325437"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15" name="Rectangle 343"/>
          <p:cNvSpPr>
            <a:spLocks noChangeArrowheads="1"/>
          </p:cNvSpPr>
          <p:nvPr/>
        </p:nvSpPr>
        <p:spPr bwMode="auto">
          <a:xfrm>
            <a:off x="6330950" y="5710238"/>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16" name="Rectangle 344"/>
          <p:cNvSpPr>
            <a:spLocks noChangeArrowheads="1"/>
          </p:cNvSpPr>
          <p:nvPr/>
        </p:nvSpPr>
        <p:spPr bwMode="auto">
          <a:xfrm>
            <a:off x="6373813" y="576421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817" name="Rectangle 345"/>
          <p:cNvSpPr>
            <a:spLocks noChangeArrowheads="1"/>
          </p:cNvSpPr>
          <p:nvPr/>
        </p:nvSpPr>
        <p:spPr bwMode="auto">
          <a:xfrm>
            <a:off x="6510338" y="5759450"/>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818" name="Freeform 346"/>
          <p:cNvSpPr>
            <a:spLocks/>
          </p:cNvSpPr>
          <p:nvPr/>
        </p:nvSpPr>
        <p:spPr bwMode="auto">
          <a:xfrm>
            <a:off x="6443663" y="5840413"/>
            <a:ext cx="12700" cy="15875"/>
          </a:xfrm>
          <a:custGeom>
            <a:avLst/>
            <a:gdLst>
              <a:gd name="T0" fmla="*/ 2147483647 w 24"/>
              <a:gd name="T1" fmla="*/ 2147483647 h 30"/>
              <a:gd name="T2" fmla="*/ 2147483647 w 24"/>
              <a:gd name="T3" fmla="*/ 2147483647 h 30"/>
              <a:gd name="T4" fmla="*/ 2147483647 w 24"/>
              <a:gd name="T5" fmla="*/ 2147483647 h 30"/>
              <a:gd name="T6" fmla="*/ 2147483647 w 24"/>
              <a:gd name="T7" fmla="*/ 2147483647 h 30"/>
              <a:gd name="T8" fmla="*/ 2147483647 w 24"/>
              <a:gd name="T9" fmla="*/ 2147483647 h 30"/>
              <a:gd name="T10" fmla="*/ 2147483647 w 24"/>
              <a:gd name="T11" fmla="*/ 2147483647 h 30"/>
              <a:gd name="T12" fmla="*/ 2147483647 w 24"/>
              <a:gd name="T13" fmla="*/ 2147483647 h 30"/>
              <a:gd name="T14" fmla="*/ 2147483647 w 24"/>
              <a:gd name="T15" fmla="*/ 0 h 30"/>
              <a:gd name="T16" fmla="*/ 2147483647 w 24"/>
              <a:gd name="T17" fmla="*/ 0 h 30"/>
              <a:gd name="T18" fmla="*/ 2147483647 w 24"/>
              <a:gd name="T19" fmla="*/ 0 h 30"/>
              <a:gd name="T20" fmla="*/ 2147483647 w 24"/>
              <a:gd name="T21" fmla="*/ 0 h 30"/>
              <a:gd name="T22" fmla="*/ 2147483647 w 24"/>
              <a:gd name="T23" fmla="*/ 2147483647 h 30"/>
              <a:gd name="T24" fmla="*/ 2147483647 w 24"/>
              <a:gd name="T25" fmla="*/ 2147483647 h 30"/>
              <a:gd name="T26" fmla="*/ 2147483647 w 24"/>
              <a:gd name="T27" fmla="*/ 2147483647 h 30"/>
              <a:gd name="T28" fmla="*/ 2147483647 w 24"/>
              <a:gd name="T29" fmla="*/ 2147483647 h 30"/>
              <a:gd name="T30" fmla="*/ 2147483647 w 24"/>
              <a:gd name="T31" fmla="*/ 2147483647 h 30"/>
              <a:gd name="T32" fmla="*/ 0 w 24"/>
              <a:gd name="T33" fmla="*/ 2147483647 h 30"/>
              <a:gd name="T34" fmla="*/ 0 w 24"/>
              <a:gd name="T35" fmla="*/ 2147483647 h 30"/>
              <a:gd name="T36" fmla="*/ 0 w 24"/>
              <a:gd name="T37" fmla="*/ 2147483647 h 30"/>
              <a:gd name="T38" fmla="*/ 0 w 24"/>
              <a:gd name="T39" fmla="*/ 2147483647 h 30"/>
              <a:gd name="T40" fmla="*/ 2147483647 w 24"/>
              <a:gd name="T41" fmla="*/ 2147483647 h 30"/>
              <a:gd name="T42" fmla="*/ 2147483647 w 24"/>
              <a:gd name="T43" fmla="*/ 2147483647 h 30"/>
              <a:gd name="T44" fmla="*/ 2147483647 w 24"/>
              <a:gd name="T45" fmla="*/ 2147483647 h 30"/>
              <a:gd name="T46" fmla="*/ 2147483647 w 24"/>
              <a:gd name="T47" fmla="*/ 2147483647 h 30"/>
              <a:gd name="T48" fmla="*/ 2147483647 w 24"/>
              <a:gd name="T49" fmla="*/ 2147483647 h 30"/>
              <a:gd name="T50" fmla="*/ 2147483647 w 24"/>
              <a:gd name="T51" fmla="*/ 2147483647 h 30"/>
              <a:gd name="T52" fmla="*/ 2147483647 w 24"/>
              <a:gd name="T53" fmla="*/ 2147483647 h 30"/>
              <a:gd name="T54" fmla="*/ 2147483647 w 24"/>
              <a:gd name="T55" fmla="*/ 2147483647 h 30"/>
              <a:gd name="T56" fmla="*/ 2147483647 w 24"/>
              <a:gd name="T57" fmla="*/ 2147483647 h 30"/>
              <a:gd name="T58" fmla="*/ 2147483647 w 24"/>
              <a:gd name="T59" fmla="*/ 2147483647 h 30"/>
              <a:gd name="T60" fmla="*/ 2147483647 w 24"/>
              <a:gd name="T61" fmla="*/ 2147483647 h 30"/>
              <a:gd name="T62" fmla="*/ 2147483647 w 24"/>
              <a:gd name="T63" fmla="*/ 2147483647 h 30"/>
              <a:gd name="T64" fmla="*/ 2147483647 w 24"/>
              <a:gd name="T65" fmla="*/ 2147483647 h 30"/>
              <a:gd name="T66" fmla="*/ 2147483647 w 24"/>
              <a:gd name="T67" fmla="*/ 2147483647 h 30"/>
              <a:gd name="T68" fmla="*/ 2147483647 w 24"/>
              <a:gd name="T69" fmla="*/ 2147483647 h 30"/>
              <a:gd name="T70" fmla="*/ 2147483647 w 24"/>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
              <a:gd name="T109" fmla="*/ 0 h 30"/>
              <a:gd name="T110" fmla="*/ 24 w 24"/>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 h="30">
                <a:moveTo>
                  <a:pt x="24" y="14"/>
                </a:moveTo>
                <a:lnTo>
                  <a:pt x="24" y="13"/>
                </a:lnTo>
                <a:lnTo>
                  <a:pt x="24" y="12"/>
                </a:lnTo>
                <a:lnTo>
                  <a:pt x="24" y="11"/>
                </a:lnTo>
                <a:lnTo>
                  <a:pt x="22" y="10"/>
                </a:lnTo>
                <a:lnTo>
                  <a:pt x="21" y="9"/>
                </a:lnTo>
                <a:lnTo>
                  <a:pt x="21" y="8"/>
                </a:lnTo>
                <a:lnTo>
                  <a:pt x="21" y="7"/>
                </a:lnTo>
                <a:lnTo>
                  <a:pt x="20" y="6"/>
                </a:lnTo>
                <a:lnTo>
                  <a:pt x="19" y="4"/>
                </a:lnTo>
                <a:lnTo>
                  <a:pt x="19" y="3"/>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3"/>
                </a:lnTo>
                <a:lnTo>
                  <a:pt x="4" y="4"/>
                </a:lnTo>
                <a:lnTo>
                  <a:pt x="3" y="6"/>
                </a:lnTo>
                <a:lnTo>
                  <a:pt x="2" y="7"/>
                </a:lnTo>
                <a:lnTo>
                  <a:pt x="2" y="8"/>
                </a:lnTo>
                <a:lnTo>
                  <a:pt x="2" y="9"/>
                </a:lnTo>
                <a:lnTo>
                  <a:pt x="0" y="10"/>
                </a:lnTo>
                <a:lnTo>
                  <a:pt x="0" y="11"/>
                </a:lnTo>
                <a:lnTo>
                  <a:pt x="0" y="12"/>
                </a:lnTo>
                <a:lnTo>
                  <a:pt x="0" y="13"/>
                </a:lnTo>
                <a:lnTo>
                  <a:pt x="0" y="14"/>
                </a:lnTo>
                <a:lnTo>
                  <a:pt x="0" y="16"/>
                </a:lnTo>
                <a:lnTo>
                  <a:pt x="0" y="18"/>
                </a:lnTo>
                <a:lnTo>
                  <a:pt x="0" y="19"/>
                </a:lnTo>
                <a:lnTo>
                  <a:pt x="0" y="20"/>
                </a:lnTo>
                <a:lnTo>
                  <a:pt x="2" y="22"/>
                </a:lnTo>
                <a:lnTo>
                  <a:pt x="2" y="23"/>
                </a:lnTo>
                <a:lnTo>
                  <a:pt x="2" y="24"/>
                </a:lnTo>
                <a:lnTo>
                  <a:pt x="3" y="24"/>
                </a:lnTo>
                <a:lnTo>
                  <a:pt x="4" y="25"/>
                </a:lnTo>
                <a:lnTo>
                  <a:pt x="4" y="26"/>
                </a:lnTo>
                <a:lnTo>
                  <a:pt x="5" y="27"/>
                </a:lnTo>
                <a:lnTo>
                  <a:pt x="6" y="29"/>
                </a:lnTo>
                <a:lnTo>
                  <a:pt x="7" y="29"/>
                </a:lnTo>
                <a:lnTo>
                  <a:pt x="8" y="30"/>
                </a:lnTo>
                <a:lnTo>
                  <a:pt x="9" y="30"/>
                </a:lnTo>
                <a:lnTo>
                  <a:pt x="10" y="30"/>
                </a:lnTo>
                <a:lnTo>
                  <a:pt x="11" y="30"/>
                </a:lnTo>
                <a:lnTo>
                  <a:pt x="13" y="30"/>
                </a:lnTo>
                <a:lnTo>
                  <a:pt x="14" y="30"/>
                </a:lnTo>
                <a:lnTo>
                  <a:pt x="15" y="30"/>
                </a:lnTo>
                <a:lnTo>
                  <a:pt x="16" y="30"/>
                </a:lnTo>
                <a:lnTo>
                  <a:pt x="17" y="29"/>
                </a:lnTo>
                <a:lnTo>
                  <a:pt x="18" y="27"/>
                </a:lnTo>
                <a:lnTo>
                  <a:pt x="19" y="26"/>
                </a:lnTo>
                <a:lnTo>
                  <a:pt x="19" y="25"/>
                </a:lnTo>
                <a:lnTo>
                  <a:pt x="20" y="24"/>
                </a:lnTo>
                <a:lnTo>
                  <a:pt x="21" y="24"/>
                </a:lnTo>
                <a:lnTo>
                  <a:pt x="21" y="23"/>
                </a:lnTo>
                <a:lnTo>
                  <a:pt x="21" y="22"/>
                </a:lnTo>
                <a:lnTo>
                  <a:pt x="22" y="20"/>
                </a:lnTo>
                <a:lnTo>
                  <a:pt x="24" y="19"/>
                </a:lnTo>
                <a:lnTo>
                  <a:pt x="24" y="18"/>
                </a:lnTo>
                <a:lnTo>
                  <a:pt x="24" y="16"/>
                </a:lnTo>
                <a:lnTo>
                  <a:pt x="24" y="14"/>
                </a:lnTo>
                <a:close/>
              </a:path>
            </a:pathLst>
          </a:custGeom>
          <a:solidFill>
            <a:srgbClr val="008080"/>
          </a:solidFill>
          <a:ln w="0">
            <a:solidFill>
              <a:srgbClr val="000040"/>
            </a:solidFill>
            <a:round/>
            <a:headEnd/>
            <a:tailEnd/>
          </a:ln>
        </p:spPr>
        <p:txBody>
          <a:bodyPr/>
          <a:lstStyle/>
          <a:p>
            <a:endParaRPr lang="en-US"/>
          </a:p>
        </p:txBody>
      </p:sp>
      <p:sp>
        <p:nvSpPr>
          <p:cNvPr id="28819" name="Line 347"/>
          <p:cNvSpPr>
            <a:spLocks noChangeShapeType="1"/>
          </p:cNvSpPr>
          <p:nvPr/>
        </p:nvSpPr>
        <p:spPr bwMode="auto">
          <a:xfrm>
            <a:off x="6540500" y="5759450"/>
            <a:ext cx="1588" cy="80963"/>
          </a:xfrm>
          <a:prstGeom prst="line">
            <a:avLst/>
          </a:prstGeom>
          <a:noFill/>
          <a:ln w="6350">
            <a:solidFill>
              <a:srgbClr val="000040"/>
            </a:solidFill>
            <a:round/>
            <a:headEnd/>
            <a:tailEnd/>
          </a:ln>
        </p:spPr>
        <p:txBody>
          <a:bodyPr/>
          <a:lstStyle/>
          <a:p>
            <a:endParaRPr lang="en-US"/>
          </a:p>
        </p:txBody>
      </p:sp>
      <p:sp>
        <p:nvSpPr>
          <p:cNvPr id="28820" name="Line 348"/>
          <p:cNvSpPr>
            <a:spLocks noChangeShapeType="1"/>
          </p:cNvSpPr>
          <p:nvPr/>
        </p:nvSpPr>
        <p:spPr bwMode="auto">
          <a:xfrm>
            <a:off x="6510338" y="5797550"/>
            <a:ext cx="61912" cy="1588"/>
          </a:xfrm>
          <a:prstGeom prst="line">
            <a:avLst/>
          </a:prstGeom>
          <a:noFill/>
          <a:ln w="6350">
            <a:solidFill>
              <a:srgbClr val="000040"/>
            </a:solidFill>
            <a:round/>
            <a:headEnd/>
            <a:tailEnd/>
          </a:ln>
        </p:spPr>
        <p:txBody>
          <a:bodyPr/>
          <a:lstStyle/>
          <a:p>
            <a:endParaRPr lang="en-US"/>
          </a:p>
        </p:txBody>
      </p:sp>
      <p:sp>
        <p:nvSpPr>
          <p:cNvPr id="28821" name="Freeform 349"/>
          <p:cNvSpPr>
            <a:spLocks/>
          </p:cNvSpPr>
          <p:nvPr/>
        </p:nvSpPr>
        <p:spPr bwMode="auto">
          <a:xfrm>
            <a:off x="5605463" y="5480050"/>
            <a:ext cx="325437"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22" name="Rectangle 350"/>
          <p:cNvSpPr>
            <a:spLocks noChangeArrowheads="1"/>
          </p:cNvSpPr>
          <p:nvPr/>
        </p:nvSpPr>
        <p:spPr bwMode="auto">
          <a:xfrm>
            <a:off x="5635625" y="5583238"/>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23" name="Rectangle 351"/>
          <p:cNvSpPr>
            <a:spLocks noChangeArrowheads="1"/>
          </p:cNvSpPr>
          <p:nvPr/>
        </p:nvSpPr>
        <p:spPr bwMode="auto">
          <a:xfrm>
            <a:off x="5678488" y="563721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824" name="Rectangle 352"/>
          <p:cNvSpPr>
            <a:spLocks noChangeArrowheads="1"/>
          </p:cNvSpPr>
          <p:nvPr/>
        </p:nvSpPr>
        <p:spPr bwMode="auto">
          <a:xfrm>
            <a:off x="5813425" y="5632450"/>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825" name="Freeform 353"/>
          <p:cNvSpPr>
            <a:spLocks/>
          </p:cNvSpPr>
          <p:nvPr/>
        </p:nvSpPr>
        <p:spPr bwMode="auto">
          <a:xfrm>
            <a:off x="5748338" y="5713413"/>
            <a:ext cx="11112"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8"/>
                </a:lnTo>
                <a:lnTo>
                  <a:pt x="21" y="7"/>
                </a:lnTo>
                <a:lnTo>
                  <a:pt x="21" y="6"/>
                </a:lnTo>
                <a:lnTo>
                  <a:pt x="20" y="5"/>
                </a:lnTo>
                <a:lnTo>
                  <a:pt x="19" y="4"/>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3" y="3"/>
                </a:lnTo>
                <a:lnTo>
                  <a:pt x="3"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5" y="27"/>
                </a:lnTo>
                <a:lnTo>
                  <a:pt x="6" y="28"/>
                </a:lnTo>
                <a:lnTo>
                  <a:pt x="7" y="28"/>
                </a:lnTo>
                <a:lnTo>
                  <a:pt x="8" y="29"/>
                </a:lnTo>
                <a:lnTo>
                  <a:pt x="9" y="29"/>
                </a:lnTo>
                <a:lnTo>
                  <a:pt x="10" y="29"/>
                </a:lnTo>
                <a:lnTo>
                  <a:pt x="11" y="29"/>
                </a:lnTo>
                <a:lnTo>
                  <a:pt x="12" y="29"/>
                </a:lnTo>
                <a:lnTo>
                  <a:pt x="13" y="29"/>
                </a:lnTo>
                <a:lnTo>
                  <a:pt x="14" y="29"/>
                </a:lnTo>
                <a:lnTo>
                  <a:pt x="16" y="29"/>
                </a:lnTo>
                <a:lnTo>
                  <a:pt x="17" y="28"/>
                </a:lnTo>
                <a:lnTo>
                  <a:pt x="18"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826" name="Line 354"/>
          <p:cNvSpPr>
            <a:spLocks noChangeShapeType="1"/>
          </p:cNvSpPr>
          <p:nvPr/>
        </p:nvSpPr>
        <p:spPr bwMode="auto">
          <a:xfrm>
            <a:off x="5845175" y="5632450"/>
            <a:ext cx="1588" cy="79375"/>
          </a:xfrm>
          <a:prstGeom prst="line">
            <a:avLst/>
          </a:prstGeom>
          <a:noFill/>
          <a:ln w="6350">
            <a:solidFill>
              <a:srgbClr val="000040"/>
            </a:solidFill>
            <a:round/>
            <a:headEnd/>
            <a:tailEnd/>
          </a:ln>
        </p:spPr>
        <p:txBody>
          <a:bodyPr/>
          <a:lstStyle/>
          <a:p>
            <a:endParaRPr lang="en-US"/>
          </a:p>
        </p:txBody>
      </p:sp>
      <p:sp>
        <p:nvSpPr>
          <p:cNvPr id="28827" name="Line 355"/>
          <p:cNvSpPr>
            <a:spLocks noChangeShapeType="1"/>
          </p:cNvSpPr>
          <p:nvPr/>
        </p:nvSpPr>
        <p:spPr bwMode="auto">
          <a:xfrm>
            <a:off x="5813425" y="5670550"/>
            <a:ext cx="63500" cy="1588"/>
          </a:xfrm>
          <a:prstGeom prst="line">
            <a:avLst/>
          </a:prstGeom>
          <a:noFill/>
          <a:ln w="6350">
            <a:solidFill>
              <a:srgbClr val="000040"/>
            </a:solidFill>
            <a:round/>
            <a:headEnd/>
            <a:tailEnd/>
          </a:ln>
        </p:spPr>
        <p:txBody>
          <a:bodyPr/>
          <a:lstStyle/>
          <a:p>
            <a:endParaRPr lang="en-US"/>
          </a:p>
        </p:txBody>
      </p:sp>
      <p:sp>
        <p:nvSpPr>
          <p:cNvPr id="28828" name="Freeform 356"/>
          <p:cNvSpPr>
            <a:spLocks/>
          </p:cNvSpPr>
          <p:nvPr/>
        </p:nvSpPr>
        <p:spPr bwMode="auto">
          <a:xfrm>
            <a:off x="1752600" y="5922963"/>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29" name="Rectangle 357"/>
          <p:cNvSpPr>
            <a:spLocks noChangeArrowheads="1"/>
          </p:cNvSpPr>
          <p:nvPr/>
        </p:nvSpPr>
        <p:spPr bwMode="auto">
          <a:xfrm>
            <a:off x="1782763" y="6026150"/>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830" name="Rectangle 358"/>
          <p:cNvSpPr>
            <a:spLocks noChangeArrowheads="1"/>
          </p:cNvSpPr>
          <p:nvPr/>
        </p:nvSpPr>
        <p:spPr bwMode="auto">
          <a:xfrm>
            <a:off x="1825625" y="6078538"/>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831" name="Rectangle 359"/>
          <p:cNvSpPr>
            <a:spLocks noChangeArrowheads="1"/>
          </p:cNvSpPr>
          <p:nvPr/>
        </p:nvSpPr>
        <p:spPr bwMode="auto">
          <a:xfrm>
            <a:off x="1960563" y="6075363"/>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832" name="Freeform 360"/>
          <p:cNvSpPr>
            <a:spLocks/>
          </p:cNvSpPr>
          <p:nvPr/>
        </p:nvSpPr>
        <p:spPr bwMode="auto">
          <a:xfrm>
            <a:off x="1893888" y="61563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8" y="4"/>
                </a:lnTo>
                <a:lnTo>
                  <a:pt x="18"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5" y="28"/>
                </a:lnTo>
                <a:lnTo>
                  <a:pt x="6" y="28"/>
                </a:lnTo>
                <a:lnTo>
                  <a:pt x="8" y="30"/>
                </a:lnTo>
                <a:lnTo>
                  <a:pt x="9" y="30"/>
                </a:lnTo>
                <a:lnTo>
                  <a:pt x="10" y="30"/>
                </a:lnTo>
                <a:lnTo>
                  <a:pt x="11" y="30"/>
                </a:lnTo>
                <a:lnTo>
                  <a:pt x="12" y="30"/>
                </a:lnTo>
                <a:lnTo>
                  <a:pt x="13" y="30"/>
                </a:lnTo>
                <a:lnTo>
                  <a:pt x="14" y="30"/>
                </a:lnTo>
                <a:lnTo>
                  <a:pt x="15" y="30"/>
                </a:lnTo>
                <a:lnTo>
                  <a:pt x="16" y="28"/>
                </a:lnTo>
                <a:lnTo>
                  <a:pt x="17" y="27"/>
                </a:lnTo>
                <a:lnTo>
                  <a:pt x="18" y="26"/>
                </a:lnTo>
                <a:lnTo>
                  <a:pt x="18"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833" name="Line 361"/>
          <p:cNvSpPr>
            <a:spLocks noChangeShapeType="1"/>
          </p:cNvSpPr>
          <p:nvPr/>
        </p:nvSpPr>
        <p:spPr bwMode="auto">
          <a:xfrm>
            <a:off x="1992313" y="6075363"/>
            <a:ext cx="1587" cy="79375"/>
          </a:xfrm>
          <a:prstGeom prst="line">
            <a:avLst/>
          </a:prstGeom>
          <a:noFill/>
          <a:ln w="6350">
            <a:solidFill>
              <a:srgbClr val="000040"/>
            </a:solidFill>
            <a:round/>
            <a:headEnd/>
            <a:tailEnd/>
          </a:ln>
        </p:spPr>
        <p:txBody>
          <a:bodyPr/>
          <a:lstStyle/>
          <a:p>
            <a:endParaRPr lang="en-US"/>
          </a:p>
        </p:txBody>
      </p:sp>
      <p:sp>
        <p:nvSpPr>
          <p:cNvPr id="28834" name="Line 362"/>
          <p:cNvSpPr>
            <a:spLocks noChangeShapeType="1"/>
          </p:cNvSpPr>
          <p:nvPr/>
        </p:nvSpPr>
        <p:spPr bwMode="auto">
          <a:xfrm>
            <a:off x="1960563" y="6113463"/>
            <a:ext cx="61912" cy="1587"/>
          </a:xfrm>
          <a:prstGeom prst="line">
            <a:avLst/>
          </a:prstGeom>
          <a:noFill/>
          <a:ln w="6350">
            <a:solidFill>
              <a:srgbClr val="000040"/>
            </a:solidFill>
            <a:round/>
            <a:headEnd/>
            <a:tailEnd/>
          </a:ln>
        </p:spPr>
        <p:txBody>
          <a:bodyPr/>
          <a:lstStyle/>
          <a:p>
            <a:endParaRPr lang="en-US"/>
          </a:p>
        </p:txBody>
      </p:sp>
      <p:sp>
        <p:nvSpPr>
          <p:cNvPr id="28835" name="Freeform 363"/>
          <p:cNvSpPr>
            <a:spLocks/>
          </p:cNvSpPr>
          <p:nvPr/>
        </p:nvSpPr>
        <p:spPr bwMode="auto">
          <a:xfrm>
            <a:off x="2081213" y="5329238"/>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836" name="Rectangle 364"/>
          <p:cNvSpPr>
            <a:spLocks noChangeArrowheads="1"/>
          </p:cNvSpPr>
          <p:nvPr/>
        </p:nvSpPr>
        <p:spPr bwMode="auto">
          <a:xfrm>
            <a:off x="2111375" y="5432425"/>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837" name="Rectangle 365"/>
          <p:cNvSpPr>
            <a:spLocks noChangeArrowheads="1"/>
          </p:cNvSpPr>
          <p:nvPr/>
        </p:nvSpPr>
        <p:spPr bwMode="auto">
          <a:xfrm>
            <a:off x="2154238" y="548481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838" name="Rectangle 366"/>
          <p:cNvSpPr>
            <a:spLocks noChangeArrowheads="1"/>
          </p:cNvSpPr>
          <p:nvPr/>
        </p:nvSpPr>
        <p:spPr bwMode="auto">
          <a:xfrm>
            <a:off x="2289175" y="5481638"/>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839" name="Freeform 367"/>
          <p:cNvSpPr>
            <a:spLocks/>
          </p:cNvSpPr>
          <p:nvPr/>
        </p:nvSpPr>
        <p:spPr bwMode="auto">
          <a:xfrm>
            <a:off x="2222500" y="556260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8" y="5"/>
                </a:lnTo>
                <a:lnTo>
                  <a:pt x="18" y="4"/>
                </a:lnTo>
                <a:lnTo>
                  <a:pt x="17" y="2"/>
                </a:lnTo>
                <a:lnTo>
                  <a:pt x="16" y="1"/>
                </a:lnTo>
                <a:lnTo>
                  <a:pt x="15" y="0"/>
                </a:lnTo>
                <a:lnTo>
                  <a:pt x="14" y="0"/>
                </a:lnTo>
                <a:lnTo>
                  <a:pt x="13" y="0"/>
                </a:lnTo>
                <a:lnTo>
                  <a:pt x="12" y="0"/>
                </a:lnTo>
                <a:lnTo>
                  <a:pt x="11" y="0"/>
                </a:lnTo>
                <a:lnTo>
                  <a:pt x="10" y="0"/>
                </a:lnTo>
                <a:lnTo>
                  <a:pt x="9" y="0"/>
                </a:lnTo>
                <a:lnTo>
                  <a:pt x="7" y="0"/>
                </a:lnTo>
                <a:lnTo>
                  <a:pt x="6" y="1"/>
                </a:lnTo>
                <a:lnTo>
                  <a:pt x="5" y="1"/>
                </a:lnTo>
                <a:lnTo>
                  <a:pt x="4" y="2"/>
                </a:lnTo>
                <a:lnTo>
                  <a:pt x="3" y="4"/>
                </a:lnTo>
                <a:lnTo>
                  <a:pt x="3" y="5"/>
                </a:lnTo>
                <a:lnTo>
                  <a:pt x="2" y="6"/>
                </a:lnTo>
                <a:lnTo>
                  <a:pt x="1" y="7"/>
                </a:lnTo>
                <a:lnTo>
                  <a:pt x="1" y="8"/>
                </a:lnTo>
                <a:lnTo>
                  <a:pt x="1" y="9"/>
                </a:lnTo>
                <a:lnTo>
                  <a:pt x="0" y="10"/>
                </a:lnTo>
                <a:lnTo>
                  <a:pt x="0" y="11"/>
                </a:lnTo>
                <a:lnTo>
                  <a:pt x="0" y="12"/>
                </a:lnTo>
                <a:lnTo>
                  <a:pt x="0" y="13"/>
                </a:lnTo>
                <a:lnTo>
                  <a:pt x="0" y="15"/>
                </a:lnTo>
                <a:lnTo>
                  <a:pt x="0" y="17"/>
                </a:lnTo>
                <a:lnTo>
                  <a:pt x="0" y="18"/>
                </a:lnTo>
                <a:lnTo>
                  <a:pt x="0" y="19"/>
                </a:lnTo>
                <a:lnTo>
                  <a:pt x="0" y="20"/>
                </a:lnTo>
                <a:lnTo>
                  <a:pt x="1" y="22"/>
                </a:lnTo>
                <a:lnTo>
                  <a:pt x="1" y="23"/>
                </a:lnTo>
                <a:lnTo>
                  <a:pt x="1" y="24"/>
                </a:lnTo>
                <a:lnTo>
                  <a:pt x="2" y="24"/>
                </a:lnTo>
                <a:lnTo>
                  <a:pt x="3" y="25"/>
                </a:lnTo>
                <a:lnTo>
                  <a:pt x="3" y="27"/>
                </a:lnTo>
                <a:lnTo>
                  <a:pt x="4" y="28"/>
                </a:lnTo>
                <a:lnTo>
                  <a:pt x="5" y="29"/>
                </a:lnTo>
                <a:lnTo>
                  <a:pt x="6" y="29"/>
                </a:lnTo>
                <a:lnTo>
                  <a:pt x="7" y="30"/>
                </a:lnTo>
                <a:lnTo>
                  <a:pt x="9" y="30"/>
                </a:lnTo>
                <a:lnTo>
                  <a:pt x="10" y="30"/>
                </a:lnTo>
                <a:lnTo>
                  <a:pt x="11" y="30"/>
                </a:lnTo>
                <a:lnTo>
                  <a:pt x="12" y="30"/>
                </a:lnTo>
                <a:lnTo>
                  <a:pt x="13" y="30"/>
                </a:lnTo>
                <a:lnTo>
                  <a:pt x="14" y="30"/>
                </a:lnTo>
                <a:lnTo>
                  <a:pt x="15" y="30"/>
                </a:lnTo>
                <a:lnTo>
                  <a:pt x="16" y="29"/>
                </a:lnTo>
                <a:lnTo>
                  <a:pt x="17" y="28"/>
                </a:lnTo>
                <a:lnTo>
                  <a:pt x="18" y="27"/>
                </a:lnTo>
                <a:lnTo>
                  <a:pt x="18" y="25"/>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840" name="Line 368"/>
          <p:cNvSpPr>
            <a:spLocks noChangeShapeType="1"/>
          </p:cNvSpPr>
          <p:nvPr/>
        </p:nvSpPr>
        <p:spPr bwMode="auto">
          <a:xfrm>
            <a:off x="2320925" y="5481638"/>
            <a:ext cx="1588" cy="79375"/>
          </a:xfrm>
          <a:prstGeom prst="line">
            <a:avLst/>
          </a:prstGeom>
          <a:noFill/>
          <a:ln w="6350">
            <a:solidFill>
              <a:srgbClr val="000040"/>
            </a:solidFill>
            <a:round/>
            <a:headEnd/>
            <a:tailEnd/>
          </a:ln>
        </p:spPr>
        <p:txBody>
          <a:bodyPr/>
          <a:lstStyle/>
          <a:p>
            <a:endParaRPr lang="en-US"/>
          </a:p>
        </p:txBody>
      </p:sp>
      <p:sp>
        <p:nvSpPr>
          <p:cNvPr id="28841" name="Line 369"/>
          <p:cNvSpPr>
            <a:spLocks noChangeShapeType="1"/>
          </p:cNvSpPr>
          <p:nvPr/>
        </p:nvSpPr>
        <p:spPr bwMode="auto">
          <a:xfrm>
            <a:off x="2289175" y="5519738"/>
            <a:ext cx="61913" cy="1587"/>
          </a:xfrm>
          <a:prstGeom prst="line">
            <a:avLst/>
          </a:prstGeom>
          <a:noFill/>
          <a:ln w="6350">
            <a:solidFill>
              <a:srgbClr val="000040"/>
            </a:solidFill>
            <a:round/>
            <a:headEnd/>
            <a:tailEnd/>
          </a:ln>
        </p:spPr>
        <p:txBody>
          <a:bodyPr/>
          <a:lstStyle/>
          <a:p>
            <a:endParaRPr lang="en-US"/>
          </a:p>
        </p:txBody>
      </p:sp>
      <p:sp>
        <p:nvSpPr>
          <p:cNvPr id="28842" name="Freeform 370"/>
          <p:cNvSpPr>
            <a:spLocks/>
          </p:cNvSpPr>
          <p:nvPr/>
        </p:nvSpPr>
        <p:spPr bwMode="auto">
          <a:xfrm>
            <a:off x="3116263" y="5808663"/>
            <a:ext cx="325437" cy="341312"/>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43" name="Rectangle 371"/>
          <p:cNvSpPr>
            <a:spLocks noChangeArrowheads="1"/>
          </p:cNvSpPr>
          <p:nvPr/>
        </p:nvSpPr>
        <p:spPr bwMode="auto">
          <a:xfrm>
            <a:off x="3146425" y="5911850"/>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44" name="Rectangle 372"/>
          <p:cNvSpPr>
            <a:spLocks noChangeArrowheads="1"/>
          </p:cNvSpPr>
          <p:nvPr/>
        </p:nvSpPr>
        <p:spPr bwMode="auto">
          <a:xfrm>
            <a:off x="3189288" y="5965825"/>
            <a:ext cx="95250"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845" name="Rectangle 373"/>
          <p:cNvSpPr>
            <a:spLocks noChangeArrowheads="1"/>
          </p:cNvSpPr>
          <p:nvPr/>
        </p:nvSpPr>
        <p:spPr bwMode="auto">
          <a:xfrm>
            <a:off x="3325813" y="5961063"/>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846" name="Freeform 374"/>
          <p:cNvSpPr>
            <a:spLocks/>
          </p:cNvSpPr>
          <p:nvPr/>
        </p:nvSpPr>
        <p:spPr bwMode="auto">
          <a:xfrm>
            <a:off x="3259138" y="6042025"/>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8"/>
                </a:lnTo>
                <a:lnTo>
                  <a:pt x="21" y="6"/>
                </a:lnTo>
                <a:lnTo>
                  <a:pt x="20" y="5"/>
                </a:lnTo>
                <a:lnTo>
                  <a:pt x="19" y="4"/>
                </a:lnTo>
                <a:lnTo>
                  <a:pt x="19" y="3"/>
                </a:lnTo>
                <a:lnTo>
                  <a:pt x="18" y="2"/>
                </a:lnTo>
                <a:lnTo>
                  <a:pt x="16"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6"/>
                </a:lnTo>
                <a:lnTo>
                  <a:pt x="1" y="8"/>
                </a:lnTo>
                <a:lnTo>
                  <a:pt x="1" y="9"/>
                </a:lnTo>
                <a:lnTo>
                  <a:pt x="0" y="10"/>
                </a:lnTo>
                <a:lnTo>
                  <a:pt x="0" y="11"/>
                </a:lnTo>
                <a:lnTo>
                  <a:pt x="0" y="12"/>
                </a:lnTo>
                <a:lnTo>
                  <a:pt x="0" y="13"/>
                </a:lnTo>
                <a:lnTo>
                  <a:pt x="0" y="14"/>
                </a:lnTo>
                <a:lnTo>
                  <a:pt x="0" y="16"/>
                </a:lnTo>
                <a:lnTo>
                  <a:pt x="0" y="17"/>
                </a:lnTo>
                <a:lnTo>
                  <a:pt x="0" y="19"/>
                </a:lnTo>
                <a:lnTo>
                  <a:pt x="0" y="20"/>
                </a:lnTo>
                <a:lnTo>
                  <a:pt x="1" y="22"/>
                </a:lnTo>
                <a:lnTo>
                  <a:pt x="1" y="23"/>
                </a:lnTo>
                <a:lnTo>
                  <a:pt x="1" y="24"/>
                </a:lnTo>
                <a:lnTo>
                  <a:pt x="2" y="24"/>
                </a:lnTo>
                <a:lnTo>
                  <a:pt x="3" y="25"/>
                </a:lnTo>
                <a:lnTo>
                  <a:pt x="3" y="26"/>
                </a:lnTo>
                <a:lnTo>
                  <a:pt x="4" y="27"/>
                </a:lnTo>
                <a:lnTo>
                  <a:pt x="6" y="28"/>
                </a:lnTo>
                <a:lnTo>
                  <a:pt x="7" y="28"/>
                </a:lnTo>
                <a:lnTo>
                  <a:pt x="8" y="29"/>
                </a:lnTo>
                <a:lnTo>
                  <a:pt x="9" y="29"/>
                </a:lnTo>
                <a:lnTo>
                  <a:pt x="10" y="29"/>
                </a:lnTo>
                <a:lnTo>
                  <a:pt x="11" y="29"/>
                </a:lnTo>
                <a:lnTo>
                  <a:pt x="12" y="29"/>
                </a:lnTo>
                <a:lnTo>
                  <a:pt x="13" y="29"/>
                </a:lnTo>
                <a:lnTo>
                  <a:pt x="14" y="29"/>
                </a:lnTo>
                <a:lnTo>
                  <a:pt x="15" y="29"/>
                </a:lnTo>
                <a:lnTo>
                  <a:pt x="16" y="28"/>
                </a:lnTo>
                <a:lnTo>
                  <a:pt x="18" y="27"/>
                </a:lnTo>
                <a:lnTo>
                  <a:pt x="19" y="26"/>
                </a:lnTo>
                <a:lnTo>
                  <a:pt x="19" y="25"/>
                </a:lnTo>
                <a:lnTo>
                  <a:pt x="20" y="24"/>
                </a:lnTo>
                <a:lnTo>
                  <a:pt x="21" y="24"/>
                </a:lnTo>
                <a:lnTo>
                  <a:pt x="21" y="23"/>
                </a:lnTo>
                <a:lnTo>
                  <a:pt x="21" y="22"/>
                </a:lnTo>
                <a:lnTo>
                  <a:pt x="22" y="20"/>
                </a:lnTo>
                <a:lnTo>
                  <a:pt x="23" y="19"/>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847" name="Line 375"/>
          <p:cNvSpPr>
            <a:spLocks noChangeShapeType="1"/>
          </p:cNvSpPr>
          <p:nvPr/>
        </p:nvSpPr>
        <p:spPr bwMode="auto">
          <a:xfrm>
            <a:off x="3355975" y="5961063"/>
            <a:ext cx="1588" cy="80962"/>
          </a:xfrm>
          <a:prstGeom prst="line">
            <a:avLst/>
          </a:prstGeom>
          <a:noFill/>
          <a:ln w="6350">
            <a:solidFill>
              <a:srgbClr val="000040"/>
            </a:solidFill>
            <a:round/>
            <a:headEnd/>
            <a:tailEnd/>
          </a:ln>
        </p:spPr>
        <p:txBody>
          <a:bodyPr/>
          <a:lstStyle/>
          <a:p>
            <a:endParaRPr lang="en-US"/>
          </a:p>
        </p:txBody>
      </p:sp>
      <p:sp>
        <p:nvSpPr>
          <p:cNvPr id="28848" name="Line 376"/>
          <p:cNvSpPr>
            <a:spLocks noChangeShapeType="1"/>
          </p:cNvSpPr>
          <p:nvPr/>
        </p:nvSpPr>
        <p:spPr bwMode="auto">
          <a:xfrm>
            <a:off x="3325813" y="5999163"/>
            <a:ext cx="61912" cy="1587"/>
          </a:xfrm>
          <a:prstGeom prst="line">
            <a:avLst/>
          </a:prstGeom>
          <a:noFill/>
          <a:ln w="6350">
            <a:solidFill>
              <a:srgbClr val="000040"/>
            </a:solidFill>
            <a:round/>
            <a:headEnd/>
            <a:tailEnd/>
          </a:ln>
        </p:spPr>
        <p:txBody>
          <a:bodyPr/>
          <a:lstStyle/>
          <a:p>
            <a:endParaRPr lang="en-US"/>
          </a:p>
        </p:txBody>
      </p:sp>
      <p:sp>
        <p:nvSpPr>
          <p:cNvPr id="28849" name="Freeform 377"/>
          <p:cNvSpPr>
            <a:spLocks/>
          </p:cNvSpPr>
          <p:nvPr/>
        </p:nvSpPr>
        <p:spPr bwMode="auto">
          <a:xfrm>
            <a:off x="3054350" y="4457700"/>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50" name="Rectangle 378"/>
          <p:cNvSpPr>
            <a:spLocks noChangeArrowheads="1"/>
          </p:cNvSpPr>
          <p:nvPr/>
        </p:nvSpPr>
        <p:spPr bwMode="auto">
          <a:xfrm>
            <a:off x="3084513" y="4560888"/>
            <a:ext cx="268287"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851" name="Rectangle 379"/>
          <p:cNvSpPr>
            <a:spLocks noChangeArrowheads="1"/>
          </p:cNvSpPr>
          <p:nvPr/>
        </p:nvSpPr>
        <p:spPr bwMode="auto">
          <a:xfrm>
            <a:off x="3127375" y="4613275"/>
            <a:ext cx="93663"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852" name="Rectangle 380"/>
          <p:cNvSpPr>
            <a:spLocks noChangeArrowheads="1"/>
          </p:cNvSpPr>
          <p:nvPr/>
        </p:nvSpPr>
        <p:spPr bwMode="auto">
          <a:xfrm>
            <a:off x="3262313" y="4608513"/>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853" name="Freeform 381"/>
          <p:cNvSpPr>
            <a:spLocks/>
          </p:cNvSpPr>
          <p:nvPr/>
        </p:nvSpPr>
        <p:spPr bwMode="auto">
          <a:xfrm>
            <a:off x="3195638" y="469106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3"/>
                </a:lnTo>
                <a:lnTo>
                  <a:pt x="4" y="4"/>
                </a:lnTo>
                <a:lnTo>
                  <a:pt x="3" y="5"/>
                </a:lnTo>
                <a:lnTo>
                  <a:pt x="2" y="7"/>
                </a:lnTo>
                <a:lnTo>
                  <a:pt x="2" y="8"/>
                </a:lnTo>
                <a:lnTo>
                  <a:pt x="2" y="9"/>
                </a:lnTo>
                <a:lnTo>
                  <a:pt x="0" y="10"/>
                </a:lnTo>
                <a:lnTo>
                  <a:pt x="0" y="11"/>
                </a:lnTo>
                <a:lnTo>
                  <a:pt x="0" y="12"/>
                </a:lnTo>
                <a:lnTo>
                  <a:pt x="0" y="13"/>
                </a:lnTo>
                <a:lnTo>
                  <a:pt x="0" y="14"/>
                </a:lnTo>
                <a:lnTo>
                  <a:pt x="0" y="16"/>
                </a:lnTo>
                <a:lnTo>
                  <a:pt x="0" y="18"/>
                </a:lnTo>
                <a:lnTo>
                  <a:pt x="0" y="19"/>
                </a:lnTo>
                <a:lnTo>
                  <a:pt x="0" y="20"/>
                </a:lnTo>
                <a:lnTo>
                  <a:pt x="2" y="22"/>
                </a:lnTo>
                <a:lnTo>
                  <a:pt x="2" y="23"/>
                </a:lnTo>
                <a:lnTo>
                  <a:pt x="2" y="24"/>
                </a:lnTo>
                <a:lnTo>
                  <a:pt x="3" y="24"/>
                </a:lnTo>
                <a:lnTo>
                  <a:pt x="4" y="25"/>
                </a:lnTo>
                <a:lnTo>
                  <a:pt x="4" y="26"/>
                </a:lnTo>
                <a:lnTo>
                  <a:pt x="5" y="27"/>
                </a:lnTo>
                <a:lnTo>
                  <a:pt x="6" y="28"/>
                </a:lnTo>
                <a:lnTo>
                  <a:pt x="7" y="28"/>
                </a:lnTo>
                <a:lnTo>
                  <a:pt x="8" y="30"/>
                </a:lnTo>
                <a:lnTo>
                  <a:pt x="9" y="30"/>
                </a:lnTo>
                <a:lnTo>
                  <a:pt x="10" y="30"/>
                </a:lnTo>
                <a:lnTo>
                  <a:pt x="11" y="30"/>
                </a:lnTo>
                <a:lnTo>
                  <a:pt x="13" y="30"/>
                </a:lnTo>
                <a:lnTo>
                  <a:pt x="14" y="30"/>
                </a:lnTo>
                <a:lnTo>
                  <a:pt x="15" y="30"/>
                </a:lnTo>
                <a:lnTo>
                  <a:pt x="16" y="30"/>
                </a:lnTo>
                <a:lnTo>
                  <a:pt x="17" y="28"/>
                </a:lnTo>
                <a:lnTo>
                  <a:pt x="18" y="27"/>
                </a:lnTo>
                <a:lnTo>
                  <a:pt x="19" y="26"/>
                </a:lnTo>
                <a:lnTo>
                  <a:pt x="19"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854" name="Line 382"/>
          <p:cNvSpPr>
            <a:spLocks noChangeShapeType="1"/>
          </p:cNvSpPr>
          <p:nvPr/>
        </p:nvSpPr>
        <p:spPr bwMode="auto">
          <a:xfrm>
            <a:off x="3294063" y="4610100"/>
            <a:ext cx="1587" cy="79375"/>
          </a:xfrm>
          <a:prstGeom prst="line">
            <a:avLst/>
          </a:prstGeom>
          <a:noFill/>
          <a:ln w="6350">
            <a:solidFill>
              <a:srgbClr val="000040"/>
            </a:solidFill>
            <a:round/>
            <a:headEnd/>
            <a:tailEnd/>
          </a:ln>
        </p:spPr>
        <p:txBody>
          <a:bodyPr/>
          <a:lstStyle/>
          <a:p>
            <a:endParaRPr lang="en-US"/>
          </a:p>
        </p:txBody>
      </p:sp>
      <p:sp>
        <p:nvSpPr>
          <p:cNvPr id="28855" name="Line 383"/>
          <p:cNvSpPr>
            <a:spLocks noChangeShapeType="1"/>
          </p:cNvSpPr>
          <p:nvPr/>
        </p:nvSpPr>
        <p:spPr bwMode="auto">
          <a:xfrm>
            <a:off x="3262313" y="4648200"/>
            <a:ext cx="61912" cy="1588"/>
          </a:xfrm>
          <a:prstGeom prst="line">
            <a:avLst/>
          </a:prstGeom>
          <a:noFill/>
          <a:ln w="6350">
            <a:solidFill>
              <a:srgbClr val="000040"/>
            </a:solidFill>
            <a:round/>
            <a:headEnd/>
            <a:tailEnd/>
          </a:ln>
        </p:spPr>
        <p:txBody>
          <a:bodyPr/>
          <a:lstStyle/>
          <a:p>
            <a:endParaRPr lang="en-US"/>
          </a:p>
        </p:txBody>
      </p:sp>
      <p:sp>
        <p:nvSpPr>
          <p:cNvPr id="28856" name="Freeform 384"/>
          <p:cNvSpPr>
            <a:spLocks/>
          </p:cNvSpPr>
          <p:nvPr/>
        </p:nvSpPr>
        <p:spPr bwMode="auto">
          <a:xfrm>
            <a:off x="3167063" y="5038725"/>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857" name="Rectangle 385"/>
          <p:cNvSpPr>
            <a:spLocks noChangeArrowheads="1"/>
          </p:cNvSpPr>
          <p:nvPr/>
        </p:nvSpPr>
        <p:spPr bwMode="auto">
          <a:xfrm>
            <a:off x="3197225" y="5141913"/>
            <a:ext cx="269875"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858" name="Rectangle 386"/>
          <p:cNvSpPr>
            <a:spLocks noChangeArrowheads="1"/>
          </p:cNvSpPr>
          <p:nvPr/>
        </p:nvSpPr>
        <p:spPr bwMode="auto">
          <a:xfrm>
            <a:off x="3240088" y="5194300"/>
            <a:ext cx="95250"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859" name="Rectangle 387"/>
          <p:cNvSpPr>
            <a:spLocks noChangeArrowheads="1"/>
          </p:cNvSpPr>
          <p:nvPr/>
        </p:nvSpPr>
        <p:spPr bwMode="auto">
          <a:xfrm>
            <a:off x="3376613" y="5191125"/>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860" name="Freeform 388"/>
          <p:cNvSpPr>
            <a:spLocks/>
          </p:cNvSpPr>
          <p:nvPr/>
        </p:nvSpPr>
        <p:spPr bwMode="auto">
          <a:xfrm>
            <a:off x="3309938" y="5272088"/>
            <a:ext cx="12700" cy="15875"/>
          </a:xfrm>
          <a:custGeom>
            <a:avLst/>
            <a:gdLst>
              <a:gd name="T0" fmla="*/ 2147483647 w 24"/>
              <a:gd name="T1" fmla="*/ 2147483647 h 29"/>
              <a:gd name="T2" fmla="*/ 2147483647 w 24"/>
              <a:gd name="T3" fmla="*/ 2147483647 h 29"/>
              <a:gd name="T4" fmla="*/ 2147483647 w 24"/>
              <a:gd name="T5" fmla="*/ 2147483647 h 29"/>
              <a:gd name="T6" fmla="*/ 2147483647 w 24"/>
              <a:gd name="T7" fmla="*/ 2147483647 h 29"/>
              <a:gd name="T8" fmla="*/ 2147483647 w 24"/>
              <a:gd name="T9" fmla="*/ 2147483647 h 29"/>
              <a:gd name="T10" fmla="*/ 2147483647 w 24"/>
              <a:gd name="T11" fmla="*/ 2147483647 h 29"/>
              <a:gd name="T12" fmla="*/ 2147483647 w 24"/>
              <a:gd name="T13" fmla="*/ 2147483647 h 29"/>
              <a:gd name="T14" fmla="*/ 2147483647 w 24"/>
              <a:gd name="T15" fmla="*/ 0 h 29"/>
              <a:gd name="T16" fmla="*/ 2147483647 w 24"/>
              <a:gd name="T17" fmla="*/ 0 h 29"/>
              <a:gd name="T18" fmla="*/ 2147483647 w 24"/>
              <a:gd name="T19" fmla="*/ 0 h 29"/>
              <a:gd name="T20" fmla="*/ 2147483647 w 24"/>
              <a:gd name="T21" fmla="*/ 0 h 29"/>
              <a:gd name="T22" fmla="*/ 2147483647 w 24"/>
              <a:gd name="T23" fmla="*/ 2147483647 h 29"/>
              <a:gd name="T24" fmla="*/ 2147483647 w 24"/>
              <a:gd name="T25" fmla="*/ 2147483647 h 29"/>
              <a:gd name="T26" fmla="*/ 2147483647 w 24"/>
              <a:gd name="T27" fmla="*/ 2147483647 h 29"/>
              <a:gd name="T28" fmla="*/ 2147483647 w 24"/>
              <a:gd name="T29" fmla="*/ 2147483647 h 29"/>
              <a:gd name="T30" fmla="*/ 2147483647 w 24"/>
              <a:gd name="T31" fmla="*/ 2147483647 h 29"/>
              <a:gd name="T32" fmla="*/ 0 w 24"/>
              <a:gd name="T33" fmla="*/ 2147483647 h 29"/>
              <a:gd name="T34" fmla="*/ 0 w 24"/>
              <a:gd name="T35" fmla="*/ 2147483647 h 29"/>
              <a:gd name="T36" fmla="*/ 0 w 24"/>
              <a:gd name="T37" fmla="*/ 2147483647 h 29"/>
              <a:gd name="T38" fmla="*/ 0 w 24"/>
              <a:gd name="T39" fmla="*/ 2147483647 h 29"/>
              <a:gd name="T40" fmla="*/ 2147483647 w 24"/>
              <a:gd name="T41" fmla="*/ 2147483647 h 29"/>
              <a:gd name="T42" fmla="*/ 2147483647 w 24"/>
              <a:gd name="T43" fmla="*/ 2147483647 h 29"/>
              <a:gd name="T44" fmla="*/ 2147483647 w 24"/>
              <a:gd name="T45" fmla="*/ 2147483647 h 29"/>
              <a:gd name="T46" fmla="*/ 2147483647 w 24"/>
              <a:gd name="T47" fmla="*/ 2147483647 h 29"/>
              <a:gd name="T48" fmla="*/ 2147483647 w 24"/>
              <a:gd name="T49" fmla="*/ 2147483647 h 29"/>
              <a:gd name="T50" fmla="*/ 2147483647 w 24"/>
              <a:gd name="T51" fmla="*/ 2147483647 h 29"/>
              <a:gd name="T52" fmla="*/ 2147483647 w 24"/>
              <a:gd name="T53" fmla="*/ 2147483647 h 29"/>
              <a:gd name="T54" fmla="*/ 2147483647 w 24"/>
              <a:gd name="T55" fmla="*/ 2147483647 h 29"/>
              <a:gd name="T56" fmla="*/ 2147483647 w 24"/>
              <a:gd name="T57" fmla="*/ 2147483647 h 29"/>
              <a:gd name="T58" fmla="*/ 2147483647 w 24"/>
              <a:gd name="T59" fmla="*/ 2147483647 h 29"/>
              <a:gd name="T60" fmla="*/ 2147483647 w 24"/>
              <a:gd name="T61" fmla="*/ 2147483647 h 29"/>
              <a:gd name="T62" fmla="*/ 2147483647 w 24"/>
              <a:gd name="T63" fmla="*/ 2147483647 h 29"/>
              <a:gd name="T64" fmla="*/ 2147483647 w 24"/>
              <a:gd name="T65" fmla="*/ 2147483647 h 29"/>
              <a:gd name="T66" fmla="*/ 2147483647 w 24"/>
              <a:gd name="T67" fmla="*/ 2147483647 h 29"/>
              <a:gd name="T68" fmla="*/ 2147483647 w 24"/>
              <a:gd name="T69" fmla="*/ 2147483647 h 29"/>
              <a:gd name="T70" fmla="*/ 2147483647 w 24"/>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
              <a:gd name="T109" fmla="*/ 0 h 29"/>
              <a:gd name="T110" fmla="*/ 24 w 24"/>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 h="29">
                <a:moveTo>
                  <a:pt x="24" y="14"/>
                </a:moveTo>
                <a:lnTo>
                  <a:pt x="24" y="13"/>
                </a:lnTo>
                <a:lnTo>
                  <a:pt x="24" y="12"/>
                </a:lnTo>
                <a:lnTo>
                  <a:pt x="24" y="10"/>
                </a:lnTo>
                <a:lnTo>
                  <a:pt x="22" y="9"/>
                </a:lnTo>
                <a:lnTo>
                  <a:pt x="21" y="8"/>
                </a:lnTo>
                <a:lnTo>
                  <a:pt x="21" y="7"/>
                </a:lnTo>
                <a:lnTo>
                  <a:pt x="21" y="6"/>
                </a:lnTo>
                <a:lnTo>
                  <a:pt x="20" y="5"/>
                </a:lnTo>
                <a:lnTo>
                  <a:pt x="19" y="4"/>
                </a:lnTo>
                <a:lnTo>
                  <a:pt x="19" y="3"/>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3"/>
                </a:lnTo>
                <a:lnTo>
                  <a:pt x="4" y="4"/>
                </a:lnTo>
                <a:lnTo>
                  <a:pt x="3" y="5"/>
                </a:lnTo>
                <a:lnTo>
                  <a:pt x="2" y="6"/>
                </a:lnTo>
                <a:lnTo>
                  <a:pt x="2" y="7"/>
                </a:lnTo>
                <a:lnTo>
                  <a:pt x="2" y="8"/>
                </a:lnTo>
                <a:lnTo>
                  <a:pt x="0" y="9"/>
                </a:lnTo>
                <a:lnTo>
                  <a:pt x="0" y="10"/>
                </a:lnTo>
                <a:lnTo>
                  <a:pt x="0" y="12"/>
                </a:lnTo>
                <a:lnTo>
                  <a:pt x="0" y="13"/>
                </a:lnTo>
                <a:lnTo>
                  <a:pt x="0" y="14"/>
                </a:lnTo>
                <a:lnTo>
                  <a:pt x="0" y="16"/>
                </a:lnTo>
                <a:lnTo>
                  <a:pt x="0" y="17"/>
                </a:lnTo>
                <a:lnTo>
                  <a:pt x="0" y="18"/>
                </a:lnTo>
                <a:lnTo>
                  <a:pt x="0" y="19"/>
                </a:lnTo>
                <a:lnTo>
                  <a:pt x="2" y="21"/>
                </a:lnTo>
                <a:lnTo>
                  <a:pt x="2" y="23"/>
                </a:lnTo>
                <a:lnTo>
                  <a:pt x="2" y="24"/>
                </a:lnTo>
                <a:lnTo>
                  <a:pt x="3" y="24"/>
                </a:lnTo>
                <a:lnTo>
                  <a:pt x="4" y="25"/>
                </a:lnTo>
                <a:lnTo>
                  <a:pt x="4" y="26"/>
                </a:lnTo>
                <a:lnTo>
                  <a:pt x="5" y="27"/>
                </a:lnTo>
                <a:lnTo>
                  <a:pt x="6" y="28"/>
                </a:lnTo>
                <a:lnTo>
                  <a:pt x="7" y="28"/>
                </a:lnTo>
                <a:lnTo>
                  <a:pt x="8" y="29"/>
                </a:lnTo>
                <a:lnTo>
                  <a:pt x="9" y="29"/>
                </a:lnTo>
                <a:lnTo>
                  <a:pt x="10" y="29"/>
                </a:lnTo>
                <a:lnTo>
                  <a:pt x="11" y="29"/>
                </a:lnTo>
                <a:lnTo>
                  <a:pt x="13" y="29"/>
                </a:lnTo>
                <a:lnTo>
                  <a:pt x="14" y="29"/>
                </a:lnTo>
                <a:lnTo>
                  <a:pt x="15" y="29"/>
                </a:lnTo>
                <a:lnTo>
                  <a:pt x="16" y="29"/>
                </a:lnTo>
                <a:lnTo>
                  <a:pt x="17" y="28"/>
                </a:lnTo>
                <a:lnTo>
                  <a:pt x="18" y="27"/>
                </a:lnTo>
                <a:lnTo>
                  <a:pt x="19" y="26"/>
                </a:lnTo>
                <a:lnTo>
                  <a:pt x="19" y="25"/>
                </a:lnTo>
                <a:lnTo>
                  <a:pt x="20" y="24"/>
                </a:lnTo>
                <a:lnTo>
                  <a:pt x="21" y="24"/>
                </a:lnTo>
                <a:lnTo>
                  <a:pt x="21" y="23"/>
                </a:lnTo>
                <a:lnTo>
                  <a:pt x="21" y="21"/>
                </a:lnTo>
                <a:lnTo>
                  <a:pt x="22" y="19"/>
                </a:lnTo>
                <a:lnTo>
                  <a:pt x="24" y="18"/>
                </a:lnTo>
                <a:lnTo>
                  <a:pt x="24" y="17"/>
                </a:lnTo>
                <a:lnTo>
                  <a:pt x="24" y="16"/>
                </a:lnTo>
                <a:lnTo>
                  <a:pt x="24" y="14"/>
                </a:lnTo>
                <a:close/>
              </a:path>
            </a:pathLst>
          </a:custGeom>
          <a:solidFill>
            <a:srgbClr val="008080"/>
          </a:solidFill>
          <a:ln w="0">
            <a:solidFill>
              <a:srgbClr val="000040"/>
            </a:solidFill>
            <a:round/>
            <a:headEnd/>
            <a:tailEnd/>
          </a:ln>
        </p:spPr>
        <p:txBody>
          <a:bodyPr/>
          <a:lstStyle/>
          <a:p>
            <a:endParaRPr lang="en-US"/>
          </a:p>
        </p:txBody>
      </p:sp>
      <p:sp>
        <p:nvSpPr>
          <p:cNvPr id="28861" name="Line 389"/>
          <p:cNvSpPr>
            <a:spLocks noChangeShapeType="1"/>
          </p:cNvSpPr>
          <p:nvPr/>
        </p:nvSpPr>
        <p:spPr bwMode="auto">
          <a:xfrm>
            <a:off x="3406775" y="5191125"/>
            <a:ext cx="1588" cy="79375"/>
          </a:xfrm>
          <a:prstGeom prst="line">
            <a:avLst/>
          </a:prstGeom>
          <a:noFill/>
          <a:ln w="6350">
            <a:solidFill>
              <a:srgbClr val="000040"/>
            </a:solidFill>
            <a:round/>
            <a:headEnd/>
            <a:tailEnd/>
          </a:ln>
        </p:spPr>
        <p:txBody>
          <a:bodyPr/>
          <a:lstStyle/>
          <a:p>
            <a:endParaRPr lang="en-US"/>
          </a:p>
        </p:txBody>
      </p:sp>
      <p:sp>
        <p:nvSpPr>
          <p:cNvPr id="28862" name="Line 390"/>
          <p:cNvSpPr>
            <a:spLocks noChangeShapeType="1"/>
          </p:cNvSpPr>
          <p:nvPr/>
        </p:nvSpPr>
        <p:spPr bwMode="auto">
          <a:xfrm>
            <a:off x="3376613" y="5229225"/>
            <a:ext cx="61912" cy="1588"/>
          </a:xfrm>
          <a:prstGeom prst="line">
            <a:avLst/>
          </a:prstGeom>
          <a:noFill/>
          <a:ln w="6350">
            <a:solidFill>
              <a:srgbClr val="000040"/>
            </a:solidFill>
            <a:round/>
            <a:headEnd/>
            <a:tailEnd/>
          </a:ln>
        </p:spPr>
        <p:txBody>
          <a:bodyPr/>
          <a:lstStyle/>
          <a:p>
            <a:endParaRPr lang="en-US"/>
          </a:p>
        </p:txBody>
      </p:sp>
      <p:sp>
        <p:nvSpPr>
          <p:cNvPr id="28863" name="Freeform 391"/>
          <p:cNvSpPr>
            <a:spLocks/>
          </p:cNvSpPr>
          <p:nvPr/>
        </p:nvSpPr>
        <p:spPr bwMode="auto">
          <a:xfrm>
            <a:off x="3724275" y="5392738"/>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64" name="Rectangle 392"/>
          <p:cNvSpPr>
            <a:spLocks noChangeArrowheads="1"/>
          </p:cNvSpPr>
          <p:nvPr/>
        </p:nvSpPr>
        <p:spPr bwMode="auto">
          <a:xfrm>
            <a:off x="3754438" y="549592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865" name="Rectangle 393"/>
          <p:cNvSpPr>
            <a:spLocks noChangeArrowheads="1"/>
          </p:cNvSpPr>
          <p:nvPr/>
        </p:nvSpPr>
        <p:spPr bwMode="auto">
          <a:xfrm>
            <a:off x="3797300" y="5548313"/>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866" name="Rectangle 394"/>
          <p:cNvSpPr>
            <a:spLocks noChangeArrowheads="1"/>
          </p:cNvSpPr>
          <p:nvPr/>
        </p:nvSpPr>
        <p:spPr bwMode="auto">
          <a:xfrm>
            <a:off x="3932238" y="5543550"/>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867" name="Freeform 395"/>
          <p:cNvSpPr>
            <a:spLocks/>
          </p:cNvSpPr>
          <p:nvPr/>
        </p:nvSpPr>
        <p:spPr bwMode="auto">
          <a:xfrm>
            <a:off x="3865563" y="5626100"/>
            <a:ext cx="12700" cy="15875"/>
          </a:xfrm>
          <a:custGeom>
            <a:avLst/>
            <a:gdLst>
              <a:gd name="T0" fmla="*/ 2147483647 w 24"/>
              <a:gd name="T1" fmla="*/ 2147483647 h 30"/>
              <a:gd name="T2" fmla="*/ 2147483647 w 24"/>
              <a:gd name="T3" fmla="*/ 2147483647 h 30"/>
              <a:gd name="T4" fmla="*/ 2147483647 w 24"/>
              <a:gd name="T5" fmla="*/ 2147483647 h 30"/>
              <a:gd name="T6" fmla="*/ 2147483647 w 24"/>
              <a:gd name="T7" fmla="*/ 2147483647 h 30"/>
              <a:gd name="T8" fmla="*/ 2147483647 w 24"/>
              <a:gd name="T9" fmla="*/ 2147483647 h 30"/>
              <a:gd name="T10" fmla="*/ 2147483647 w 24"/>
              <a:gd name="T11" fmla="*/ 2147483647 h 30"/>
              <a:gd name="T12" fmla="*/ 2147483647 w 24"/>
              <a:gd name="T13" fmla="*/ 2147483647 h 30"/>
              <a:gd name="T14" fmla="*/ 2147483647 w 24"/>
              <a:gd name="T15" fmla="*/ 0 h 30"/>
              <a:gd name="T16" fmla="*/ 2147483647 w 24"/>
              <a:gd name="T17" fmla="*/ 0 h 30"/>
              <a:gd name="T18" fmla="*/ 2147483647 w 24"/>
              <a:gd name="T19" fmla="*/ 0 h 30"/>
              <a:gd name="T20" fmla="*/ 2147483647 w 24"/>
              <a:gd name="T21" fmla="*/ 0 h 30"/>
              <a:gd name="T22" fmla="*/ 2147483647 w 24"/>
              <a:gd name="T23" fmla="*/ 2147483647 h 30"/>
              <a:gd name="T24" fmla="*/ 2147483647 w 24"/>
              <a:gd name="T25" fmla="*/ 2147483647 h 30"/>
              <a:gd name="T26" fmla="*/ 2147483647 w 24"/>
              <a:gd name="T27" fmla="*/ 2147483647 h 30"/>
              <a:gd name="T28" fmla="*/ 2147483647 w 24"/>
              <a:gd name="T29" fmla="*/ 2147483647 h 30"/>
              <a:gd name="T30" fmla="*/ 2147483647 w 24"/>
              <a:gd name="T31" fmla="*/ 2147483647 h 30"/>
              <a:gd name="T32" fmla="*/ 0 w 24"/>
              <a:gd name="T33" fmla="*/ 2147483647 h 30"/>
              <a:gd name="T34" fmla="*/ 0 w 24"/>
              <a:gd name="T35" fmla="*/ 2147483647 h 30"/>
              <a:gd name="T36" fmla="*/ 0 w 24"/>
              <a:gd name="T37" fmla="*/ 2147483647 h 30"/>
              <a:gd name="T38" fmla="*/ 0 w 24"/>
              <a:gd name="T39" fmla="*/ 2147483647 h 30"/>
              <a:gd name="T40" fmla="*/ 2147483647 w 24"/>
              <a:gd name="T41" fmla="*/ 2147483647 h 30"/>
              <a:gd name="T42" fmla="*/ 2147483647 w 24"/>
              <a:gd name="T43" fmla="*/ 2147483647 h 30"/>
              <a:gd name="T44" fmla="*/ 2147483647 w 24"/>
              <a:gd name="T45" fmla="*/ 2147483647 h 30"/>
              <a:gd name="T46" fmla="*/ 2147483647 w 24"/>
              <a:gd name="T47" fmla="*/ 2147483647 h 30"/>
              <a:gd name="T48" fmla="*/ 2147483647 w 24"/>
              <a:gd name="T49" fmla="*/ 2147483647 h 30"/>
              <a:gd name="T50" fmla="*/ 2147483647 w 24"/>
              <a:gd name="T51" fmla="*/ 2147483647 h 30"/>
              <a:gd name="T52" fmla="*/ 2147483647 w 24"/>
              <a:gd name="T53" fmla="*/ 2147483647 h 30"/>
              <a:gd name="T54" fmla="*/ 2147483647 w 24"/>
              <a:gd name="T55" fmla="*/ 2147483647 h 30"/>
              <a:gd name="T56" fmla="*/ 2147483647 w 24"/>
              <a:gd name="T57" fmla="*/ 2147483647 h 30"/>
              <a:gd name="T58" fmla="*/ 2147483647 w 24"/>
              <a:gd name="T59" fmla="*/ 2147483647 h 30"/>
              <a:gd name="T60" fmla="*/ 2147483647 w 24"/>
              <a:gd name="T61" fmla="*/ 2147483647 h 30"/>
              <a:gd name="T62" fmla="*/ 2147483647 w 24"/>
              <a:gd name="T63" fmla="*/ 2147483647 h 30"/>
              <a:gd name="T64" fmla="*/ 2147483647 w 24"/>
              <a:gd name="T65" fmla="*/ 2147483647 h 30"/>
              <a:gd name="T66" fmla="*/ 2147483647 w 24"/>
              <a:gd name="T67" fmla="*/ 2147483647 h 30"/>
              <a:gd name="T68" fmla="*/ 2147483647 w 24"/>
              <a:gd name="T69" fmla="*/ 2147483647 h 30"/>
              <a:gd name="T70" fmla="*/ 2147483647 w 24"/>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
              <a:gd name="T109" fmla="*/ 0 h 30"/>
              <a:gd name="T110" fmla="*/ 24 w 24"/>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 h="30">
                <a:moveTo>
                  <a:pt x="24" y="14"/>
                </a:moveTo>
                <a:lnTo>
                  <a:pt x="24" y="13"/>
                </a:lnTo>
                <a:lnTo>
                  <a:pt x="24" y="12"/>
                </a:lnTo>
                <a:lnTo>
                  <a:pt x="24" y="11"/>
                </a:lnTo>
                <a:lnTo>
                  <a:pt x="22" y="10"/>
                </a:lnTo>
                <a:lnTo>
                  <a:pt x="21" y="9"/>
                </a:lnTo>
                <a:lnTo>
                  <a:pt x="21" y="8"/>
                </a:lnTo>
                <a:lnTo>
                  <a:pt x="21" y="6"/>
                </a:lnTo>
                <a:lnTo>
                  <a:pt x="20" y="5"/>
                </a:lnTo>
                <a:lnTo>
                  <a:pt x="19" y="4"/>
                </a:lnTo>
                <a:lnTo>
                  <a:pt x="19" y="3"/>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3"/>
                </a:lnTo>
                <a:lnTo>
                  <a:pt x="4" y="4"/>
                </a:lnTo>
                <a:lnTo>
                  <a:pt x="3" y="5"/>
                </a:lnTo>
                <a:lnTo>
                  <a:pt x="2" y="6"/>
                </a:lnTo>
                <a:lnTo>
                  <a:pt x="2" y="8"/>
                </a:lnTo>
                <a:lnTo>
                  <a:pt x="2" y="9"/>
                </a:lnTo>
                <a:lnTo>
                  <a:pt x="0" y="10"/>
                </a:lnTo>
                <a:lnTo>
                  <a:pt x="0" y="11"/>
                </a:lnTo>
                <a:lnTo>
                  <a:pt x="0" y="12"/>
                </a:lnTo>
                <a:lnTo>
                  <a:pt x="0" y="13"/>
                </a:lnTo>
                <a:lnTo>
                  <a:pt x="0" y="14"/>
                </a:lnTo>
                <a:lnTo>
                  <a:pt x="0" y="16"/>
                </a:lnTo>
                <a:lnTo>
                  <a:pt x="0" y="17"/>
                </a:lnTo>
                <a:lnTo>
                  <a:pt x="0" y="19"/>
                </a:lnTo>
                <a:lnTo>
                  <a:pt x="0" y="20"/>
                </a:lnTo>
                <a:lnTo>
                  <a:pt x="2" y="22"/>
                </a:lnTo>
                <a:lnTo>
                  <a:pt x="2" y="23"/>
                </a:lnTo>
                <a:lnTo>
                  <a:pt x="2" y="24"/>
                </a:lnTo>
                <a:lnTo>
                  <a:pt x="3" y="24"/>
                </a:lnTo>
                <a:lnTo>
                  <a:pt x="4" y="25"/>
                </a:lnTo>
                <a:lnTo>
                  <a:pt x="4" y="26"/>
                </a:lnTo>
                <a:lnTo>
                  <a:pt x="5" y="27"/>
                </a:lnTo>
                <a:lnTo>
                  <a:pt x="6" y="28"/>
                </a:lnTo>
                <a:lnTo>
                  <a:pt x="7" y="28"/>
                </a:lnTo>
                <a:lnTo>
                  <a:pt x="8" y="30"/>
                </a:lnTo>
                <a:lnTo>
                  <a:pt x="9" y="30"/>
                </a:lnTo>
                <a:lnTo>
                  <a:pt x="10" y="30"/>
                </a:lnTo>
                <a:lnTo>
                  <a:pt x="11" y="30"/>
                </a:lnTo>
                <a:lnTo>
                  <a:pt x="13" y="30"/>
                </a:lnTo>
                <a:lnTo>
                  <a:pt x="14" y="30"/>
                </a:lnTo>
                <a:lnTo>
                  <a:pt x="15" y="30"/>
                </a:lnTo>
                <a:lnTo>
                  <a:pt x="16" y="30"/>
                </a:lnTo>
                <a:lnTo>
                  <a:pt x="17" y="28"/>
                </a:lnTo>
                <a:lnTo>
                  <a:pt x="18" y="27"/>
                </a:lnTo>
                <a:lnTo>
                  <a:pt x="19" y="26"/>
                </a:lnTo>
                <a:lnTo>
                  <a:pt x="19" y="25"/>
                </a:lnTo>
                <a:lnTo>
                  <a:pt x="20" y="24"/>
                </a:lnTo>
                <a:lnTo>
                  <a:pt x="21" y="24"/>
                </a:lnTo>
                <a:lnTo>
                  <a:pt x="21" y="23"/>
                </a:lnTo>
                <a:lnTo>
                  <a:pt x="21" y="22"/>
                </a:lnTo>
                <a:lnTo>
                  <a:pt x="22" y="20"/>
                </a:lnTo>
                <a:lnTo>
                  <a:pt x="24" y="19"/>
                </a:lnTo>
                <a:lnTo>
                  <a:pt x="24" y="17"/>
                </a:lnTo>
                <a:lnTo>
                  <a:pt x="24" y="16"/>
                </a:lnTo>
                <a:lnTo>
                  <a:pt x="24" y="14"/>
                </a:lnTo>
                <a:close/>
              </a:path>
            </a:pathLst>
          </a:custGeom>
          <a:solidFill>
            <a:srgbClr val="008080"/>
          </a:solidFill>
          <a:ln w="0">
            <a:solidFill>
              <a:srgbClr val="000040"/>
            </a:solidFill>
            <a:round/>
            <a:headEnd/>
            <a:tailEnd/>
          </a:ln>
        </p:spPr>
        <p:txBody>
          <a:bodyPr/>
          <a:lstStyle/>
          <a:p>
            <a:endParaRPr lang="en-US"/>
          </a:p>
        </p:txBody>
      </p:sp>
      <p:sp>
        <p:nvSpPr>
          <p:cNvPr id="28868" name="Line 396"/>
          <p:cNvSpPr>
            <a:spLocks noChangeShapeType="1"/>
          </p:cNvSpPr>
          <p:nvPr/>
        </p:nvSpPr>
        <p:spPr bwMode="auto">
          <a:xfrm>
            <a:off x="3963988" y="5545138"/>
            <a:ext cx="1587" cy="79375"/>
          </a:xfrm>
          <a:prstGeom prst="line">
            <a:avLst/>
          </a:prstGeom>
          <a:noFill/>
          <a:ln w="6350">
            <a:solidFill>
              <a:srgbClr val="000040"/>
            </a:solidFill>
            <a:round/>
            <a:headEnd/>
            <a:tailEnd/>
          </a:ln>
        </p:spPr>
        <p:txBody>
          <a:bodyPr/>
          <a:lstStyle/>
          <a:p>
            <a:endParaRPr lang="en-US"/>
          </a:p>
        </p:txBody>
      </p:sp>
      <p:sp>
        <p:nvSpPr>
          <p:cNvPr id="28869" name="Line 397"/>
          <p:cNvSpPr>
            <a:spLocks noChangeShapeType="1"/>
          </p:cNvSpPr>
          <p:nvPr/>
        </p:nvSpPr>
        <p:spPr bwMode="auto">
          <a:xfrm>
            <a:off x="3962400" y="5586413"/>
            <a:ext cx="61913" cy="1587"/>
          </a:xfrm>
          <a:prstGeom prst="line">
            <a:avLst/>
          </a:prstGeom>
          <a:noFill/>
          <a:ln w="6350">
            <a:solidFill>
              <a:srgbClr val="000040"/>
            </a:solidFill>
            <a:round/>
            <a:headEnd/>
            <a:tailEnd/>
          </a:ln>
        </p:spPr>
        <p:txBody>
          <a:bodyPr/>
          <a:lstStyle/>
          <a:p>
            <a:endParaRPr lang="en-US"/>
          </a:p>
        </p:txBody>
      </p:sp>
      <p:sp>
        <p:nvSpPr>
          <p:cNvPr id="28870" name="Freeform 398"/>
          <p:cNvSpPr>
            <a:spLocks/>
          </p:cNvSpPr>
          <p:nvPr/>
        </p:nvSpPr>
        <p:spPr bwMode="auto">
          <a:xfrm>
            <a:off x="4322763" y="5129213"/>
            <a:ext cx="323850" cy="341312"/>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871" name="Rectangle 399"/>
          <p:cNvSpPr>
            <a:spLocks noChangeArrowheads="1"/>
          </p:cNvSpPr>
          <p:nvPr/>
        </p:nvSpPr>
        <p:spPr bwMode="auto">
          <a:xfrm>
            <a:off x="4352925" y="5233988"/>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872" name="Rectangle 400"/>
          <p:cNvSpPr>
            <a:spLocks noChangeArrowheads="1"/>
          </p:cNvSpPr>
          <p:nvPr/>
        </p:nvSpPr>
        <p:spPr bwMode="auto">
          <a:xfrm>
            <a:off x="4395788" y="528637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873" name="Rectangle 401"/>
          <p:cNvSpPr>
            <a:spLocks noChangeArrowheads="1"/>
          </p:cNvSpPr>
          <p:nvPr/>
        </p:nvSpPr>
        <p:spPr bwMode="auto">
          <a:xfrm>
            <a:off x="4530725" y="5281613"/>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874" name="Freeform 402"/>
          <p:cNvSpPr>
            <a:spLocks/>
          </p:cNvSpPr>
          <p:nvPr/>
        </p:nvSpPr>
        <p:spPr bwMode="auto">
          <a:xfrm>
            <a:off x="4464050" y="536257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1" y="10"/>
                </a:lnTo>
                <a:lnTo>
                  <a:pt x="20" y="9"/>
                </a:lnTo>
                <a:lnTo>
                  <a:pt x="20" y="8"/>
                </a:lnTo>
                <a:lnTo>
                  <a:pt x="20" y="7"/>
                </a:lnTo>
                <a:lnTo>
                  <a:pt x="19" y="6"/>
                </a:lnTo>
                <a:lnTo>
                  <a:pt x="18" y="5"/>
                </a:lnTo>
                <a:lnTo>
                  <a:pt x="18" y="4"/>
                </a:lnTo>
                <a:lnTo>
                  <a:pt x="17" y="3"/>
                </a:lnTo>
                <a:lnTo>
                  <a:pt x="16" y="1"/>
                </a:lnTo>
                <a:lnTo>
                  <a:pt x="15" y="0"/>
                </a:lnTo>
                <a:lnTo>
                  <a:pt x="14" y="0"/>
                </a:lnTo>
                <a:lnTo>
                  <a:pt x="13" y="0"/>
                </a:lnTo>
                <a:lnTo>
                  <a:pt x="12" y="0"/>
                </a:lnTo>
                <a:lnTo>
                  <a:pt x="10" y="0"/>
                </a:lnTo>
                <a:lnTo>
                  <a:pt x="9"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9" y="30"/>
                </a:lnTo>
                <a:lnTo>
                  <a:pt x="10" y="30"/>
                </a:lnTo>
                <a:lnTo>
                  <a:pt x="12" y="30"/>
                </a:lnTo>
                <a:lnTo>
                  <a:pt x="13" y="30"/>
                </a:lnTo>
                <a:lnTo>
                  <a:pt x="14" y="30"/>
                </a:lnTo>
                <a:lnTo>
                  <a:pt x="15" y="30"/>
                </a:lnTo>
                <a:lnTo>
                  <a:pt x="16" y="29"/>
                </a:lnTo>
                <a:lnTo>
                  <a:pt x="17" y="28"/>
                </a:lnTo>
                <a:lnTo>
                  <a:pt x="18" y="27"/>
                </a:lnTo>
                <a:lnTo>
                  <a:pt x="18" y="26"/>
                </a:lnTo>
                <a:lnTo>
                  <a:pt x="19" y="24"/>
                </a:lnTo>
                <a:lnTo>
                  <a:pt x="20" y="24"/>
                </a:lnTo>
                <a:lnTo>
                  <a:pt x="20" y="23"/>
                </a:lnTo>
                <a:lnTo>
                  <a:pt x="20" y="22"/>
                </a:lnTo>
                <a:lnTo>
                  <a:pt x="21"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875" name="Line 403"/>
          <p:cNvSpPr>
            <a:spLocks noChangeShapeType="1"/>
          </p:cNvSpPr>
          <p:nvPr/>
        </p:nvSpPr>
        <p:spPr bwMode="auto">
          <a:xfrm>
            <a:off x="4562475" y="5283200"/>
            <a:ext cx="1588" cy="79375"/>
          </a:xfrm>
          <a:prstGeom prst="line">
            <a:avLst/>
          </a:prstGeom>
          <a:noFill/>
          <a:ln w="6350">
            <a:solidFill>
              <a:srgbClr val="000040"/>
            </a:solidFill>
            <a:round/>
            <a:headEnd/>
            <a:tailEnd/>
          </a:ln>
        </p:spPr>
        <p:txBody>
          <a:bodyPr/>
          <a:lstStyle/>
          <a:p>
            <a:endParaRPr lang="en-US"/>
          </a:p>
        </p:txBody>
      </p:sp>
      <p:sp>
        <p:nvSpPr>
          <p:cNvPr id="28876" name="Line 404"/>
          <p:cNvSpPr>
            <a:spLocks noChangeShapeType="1"/>
          </p:cNvSpPr>
          <p:nvPr/>
        </p:nvSpPr>
        <p:spPr bwMode="auto">
          <a:xfrm>
            <a:off x="4530725" y="5319713"/>
            <a:ext cx="61913" cy="1587"/>
          </a:xfrm>
          <a:prstGeom prst="line">
            <a:avLst/>
          </a:prstGeom>
          <a:noFill/>
          <a:ln w="6350">
            <a:solidFill>
              <a:srgbClr val="000040"/>
            </a:solidFill>
            <a:round/>
            <a:headEnd/>
            <a:tailEnd/>
          </a:ln>
        </p:spPr>
        <p:txBody>
          <a:bodyPr/>
          <a:lstStyle/>
          <a:p>
            <a:endParaRPr lang="en-US"/>
          </a:p>
        </p:txBody>
      </p:sp>
      <p:sp>
        <p:nvSpPr>
          <p:cNvPr id="28877" name="Freeform 405"/>
          <p:cNvSpPr>
            <a:spLocks/>
          </p:cNvSpPr>
          <p:nvPr/>
        </p:nvSpPr>
        <p:spPr bwMode="auto">
          <a:xfrm>
            <a:off x="3930650" y="4611688"/>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7"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878" name="Rectangle 406"/>
          <p:cNvSpPr>
            <a:spLocks noChangeArrowheads="1"/>
          </p:cNvSpPr>
          <p:nvPr/>
        </p:nvSpPr>
        <p:spPr bwMode="auto">
          <a:xfrm>
            <a:off x="3960813" y="4714875"/>
            <a:ext cx="268287"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79" name="Rectangle 407"/>
          <p:cNvSpPr>
            <a:spLocks noChangeArrowheads="1"/>
          </p:cNvSpPr>
          <p:nvPr/>
        </p:nvSpPr>
        <p:spPr bwMode="auto">
          <a:xfrm>
            <a:off x="4003675" y="4767263"/>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880" name="Rectangle 408"/>
          <p:cNvSpPr>
            <a:spLocks noChangeArrowheads="1"/>
          </p:cNvSpPr>
          <p:nvPr/>
        </p:nvSpPr>
        <p:spPr bwMode="auto">
          <a:xfrm>
            <a:off x="4138613" y="4764088"/>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881" name="Freeform 409"/>
          <p:cNvSpPr>
            <a:spLocks/>
          </p:cNvSpPr>
          <p:nvPr/>
        </p:nvSpPr>
        <p:spPr bwMode="auto">
          <a:xfrm>
            <a:off x="4071938" y="484505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20" y="6"/>
                </a:lnTo>
                <a:lnTo>
                  <a:pt x="19" y="5"/>
                </a:lnTo>
                <a:lnTo>
                  <a:pt x="19" y="4"/>
                </a:lnTo>
                <a:lnTo>
                  <a:pt x="18" y="3"/>
                </a:lnTo>
                <a:lnTo>
                  <a:pt x="16" y="1"/>
                </a:lnTo>
                <a:lnTo>
                  <a:pt x="15" y="0"/>
                </a:lnTo>
                <a:lnTo>
                  <a:pt x="14" y="0"/>
                </a:lnTo>
                <a:lnTo>
                  <a:pt x="13" y="0"/>
                </a:lnTo>
                <a:lnTo>
                  <a:pt x="12" y="0"/>
                </a:lnTo>
                <a:lnTo>
                  <a:pt x="11" y="0"/>
                </a:lnTo>
                <a:lnTo>
                  <a:pt x="10" y="0"/>
                </a:lnTo>
                <a:lnTo>
                  <a:pt x="9" y="0"/>
                </a:lnTo>
                <a:lnTo>
                  <a:pt x="8" y="0"/>
                </a:lnTo>
                <a:lnTo>
                  <a:pt x="7"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5"/>
                </a:lnTo>
                <a:lnTo>
                  <a:pt x="2" y="25"/>
                </a:lnTo>
                <a:lnTo>
                  <a:pt x="3" y="26"/>
                </a:lnTo>
                <a:lnTo>
                  <a:pt x="3" y="27"/>
                </a:lnTo>
                <a:lnTo>
                  <a:pt x="4" y="28"/>
                </a:lnTo>
                <a:lnTo>
                  <a:pt x="5" y="29"/>
                </a:lnTo>
                <a:lnTo>
                  <a:pt x="7" y="29"/>
                </a:lnTo>
                <a:lnTo>
                  <a:pt x="8" y="30"/>
                </a:lnTo>
                <a:lnTo>
                  <a:pt x="9" y="30"/>
                </a:lnTo>
                <a:lnTo>
                  <a:pt x="10" y="30"/>
                </a:lnTo>
                <a:lnTo>
                  <a:pt x="11" y="30"/>
                </a:lnTo>
                <a:lnTo>
                  <a:pt x="12" y="30"/>
                </a:lnTo>
                <a:lnTo>
                  <a:pt x="13" y="30"/>
                </a:lnTo>
                <a:lnTo>
                  <a:pt x="14" y="30"/>
                </a:lnTo>
                <a:lnTo>
                  <a:pt x="15" y="30"/>
                </a:lnTo>
                <a:lnTo>
                  <a:pt x="16"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882" name="Line 410"/>
          <p:cNvSpPr>
            <a:spLocks noChangeShapeType="1"/>
          </p:cNvSpPr>
          <p:nvPr/>
        </p:nvSpPr>
        <p:spPr bwMode="auto">
          <a:xfrm>
            <a:off x="4170363" y="4764088"/>
            <a:ext cx="1587" cy="79375"/>
          </a:xfrm>
          <a:prstGeom prst="line">
            <a:avLst/>
          </a:prstGeom>
          <a:noFill/>
          <a:ln w="6350">
            <a:solidFill>
              <a:srgbClr val="000040"/>
            </a:solidFill>
            <a:round/>
            <a:headEnd/>
            <a:tailEnd/>
          </a:ln>
        </p:spPr>
        <p:txBody>
          <a:bodyPr/>
          <a:lstStyle/>
          <a:p>
            <a:endParaRPr lang="en-US"/>
          </a:p>
        </p:txBody>
      </p:sp>
      <p:sp>
        <p:nvSpPr>
          <p:cNvPr id="28883" name="Line 411"/>
          <p:cNvSpPr>
            <a:spLocks noChangeShapeType="1"/>
          </p:cNvSpPr>
          <p:nvPr/>
        </p:nvSpPr>
        <p:spPr bwMode="auto">
          <a:xfrm>
            <a:off x="4138613" y="4802188"/>
            <a:ext cx="63500" cy="1587"/>
          </a:xfrm>
          <a:prstGeom prst="line">
            <a:avLst/>
          </a:prstGeom>
          <a:noFill/>
          <a:ln w="6350">
            <a:solidFill>
              <a:srgbClr val="000040"/>
            </a:solidFill>
            <a:round/>
            <a:headEnd/>
            <a:tailEnd/>
          </a:ln>
        </p:spPr>
        <p:txBody>
          <a:bodyPr/>
          <a:lstStyle/>
          <a:p>
            <a:endParaRPr lang="en-US"/>
          </a:p>
        </p:txBody>
      </p:sp>
      <p:sp>
        <p:nvSpPr>
          <p:cNvPr id="28884" name="Freeform 412"/>
          <p:cNvSpPr>
            <a:spLocks/>
          </p:cNvSpPr>
          <p:nvPr/>
        </p:nvSpPr>
        <p:spPr bwMode="auto">
          <a:xfrm>
            <a:off x="3714750" y="3702050"/>
            <a:ext cx="325438"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85" name="Rectangle 413"/>
          <p:cNvSpPr>
            <a:spLocks noChangeArrowheads="1"/>
          </p:cNvSpPr>
          <p:nvPr/>
        </p:nvSpPr>
        <p:spPr bwMode="auto">
          <a:xfrm>
            <a:off x="3744913" y="3805238"/>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86" name="Rectangle 414"/>
          <p:cNvSpPr>
            <a:spLocks noChangeArrowheads="1"/>
          </p:cNvSpPr>
          <p:nvPr/>
        </p:nvSpPr>
        <p:spPr bwMode="auto">
          <a:xfrm>
            <a:off x="3789363" y="385921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887" name="Rectangle 415"/>
          <p:cNvSpPr>
            <a:spLocks noChangeArrowheads="1"/>
          </p:cNvSpPr>
          <p:nvPr/>
        </p:nvSpPr>
        <p:spPr bwMode="auto">
          <a:xfrm>
            <a:off x="3924300" y="3854450"/>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888" name="Freeform 416"/>
          <p:cNvSpPr>
            <a:spLocks/>
          </p:cNvSpPr>
          <p:nvPr/>
        </p:nvSpPr>
        <p:spPr bwMode="auto">
          <a:xfrm>
            <a:off x="3857625" y="3935413"/>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7"/>
                </a:lnTo>
                <a:lnTo>
                  <a:pt x="21" y="6"/>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6"/>
                </a:lnTo>
                <a:lnTo>
                  <a:pt x="1" y="7"/>
                </a:lnTo>
                <a:lnTo>
                  <a:pt x="1" y="9"/>
                </a:lnTo>
                <a:lnTo>
                  <a:pt x="0" y="10"/>
                </a:lnTo>
                <a:lnTo>
                  <a:pt x="0" y="11"/>
                </a:lnTo>
                <a:lnTo>
                  <a:pt x="0" y="12"/>
                </a:lnTo>
                <a:lnTo>
                  <a:pt x="0" y="13"/>
                </a:lnTo>
                <a:lnTo>
                  <a:pt x="0" y="14"/>
                </a:lnTo>
                <a:lnTo>
                  <a:pt x="0" y="16"/>
                </a:lnTo>
                <a:lnTo>
                  <a:pt x="0" y="17"/>
                </a:lnTo>
                <a:lnTo>
                  <a:pt x="0" y="18"/>
                </a:lnTo>
                <a:lnTo>
                  <a:pt x="0" y="20"/>
                </a:lnTo>
                <a:lnTo>
                  <a:pt x="1" y="22"/>
                </a:lnTo>
                <a:lnTo>
                  <a:pt x="1" y="23"/>
                </a:lnTo>
                <a:lnTo>
                  <a:pt x="1" y="24"/>
                </a:lnTo>
                <a:lnTo>
                  <a:pt x="2" y="24"/>
                </a:lnTo>
                <a:lnTo>
                  <a:pt x="3" y="25"/>
                </a:lnTo>
                <a:lnTo>
                  <a:pt x="3" y="26"/>
                </a:lnTo>
                <a:lnTo>
                  <a:pt x="4" y="27"/>
                </a:lnTo>
                <a:lnTo>
                  <a:pt x="6" y="28"/>
                </a:lnTo>
                <a:lnTo>
                  <a:pt x="7" y="28"/>
                </a:lnTo>
                <a:lnTo>
                  <a:pt x="8" y="29"/>
                </a:lnTo>
                <a:lnTo>
                  <a:pt x="9" y="29"/>
                </a:lnTo>
                <a:lnTo>
                  <a:pt x="10" y="29"/>
                </a:lnTo>
                <a:lnTo>
                  <a:pt x="11" y="29"/>
                </a:lnTo>
                <a:lnTo>
                  <a:pt x="12" y="29"/>
                </a:lnTo>
                <a:lnTo>
                  <a:pt x="13" y="29"/>
                </a:lnTo>
                <a:lnTo>
                  <a:pt x="14" y="29"/>
                </a:lnTo>
                <a:lnTo>
                  <a:pt x="15" y="29"/>
                </a:lnTo>
                <a:lnTo>
                  <a:pt x="17" y="28"/>
                </a:lnTo>
                <a:lnTo>
                  <a:pt x="18" y="27"/>
                </a:lnTo>
                <a:lnTo>
                  <a:pt x="19" y="26"/>
                </a:lnTo>
                <a:lnTo>
                  <a:pt x="19" y="25"/>
                </a:lnTo>
                <a:lnTo>
                  <a:pt x="20" y="24"/>
                </a:lnTo>
                <a:lnTo>
                  <a:pt x="21" y="24"/>
                </a:lnTo>
                <a:lnTo>
                  <a:pt x="21" y="23"/>
                </a:lnTo>
                <a:lnTo>
                  <a:pt x="21" y="22"/>
                </a:lnTo>
                <a:lnTo>
                  <a:pt x="22" y="20"/>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889" name="Line 417"/>
          <p:cNvSpPr>
            <a:spLocks noChangeShapeType="1"/>
          </p:cNvSpPr>
          <p:nvPr/>
        </p:nvSpPr>
        <p:spPr bwMode="auto">
          <a:xfrm>
            <a:off x="3954463" y="3854450"/>
            <a:ext cx="1587" cy="80963"/>
          </a:xfrm>
          <a:prstGeom prst="line">
            <a:avLst/>
          </a:prstGeom>
          <a:noFill/>
          <a:ln w="6350">
            <a:solidFill>
              <a:srgbClr val="000040"/>
            </a:solidFill>
            <a:round/>
            <a:headEnd/>
            <a:tailEnd/>
          </a:ln>
        </p:spPr>
        <p:txBody>
          <a:bodyPr/>
          <a:lstStyle/>
          <a:p>
            <a:endParaRPr lang="en-US"/>
          </a:p>
        </p:txBody>
      </p:sp>
      <p:sp>
        <p:nvSpPr>
          <p:cNvPr id="28890" name="Line 418"/>
          <p:cNvSpPr>
            <a:spLocks noChangeShapeType="1"/>
          </p:cNvSpPr>
          <p:nvPr/>
        </p:nvSpPr>
        <p:spPr bwMode="auto">
          <a:xfrm>
            <a:off x="3924300" y="3892550"/>
            <a:ext cx="61913" cy="1588"/>
          </a:xfrm>
          <a:prstGeom prst="line">
            <a:avLst/>
          </a:prstGeom>
          <a:noFill/>
          <a:ln w="6350">
            <a:solidFill>
              <a:srgbClr val="000040"/>
            </a:solidFill>
            <a:round/>
            <a:headEnd/>
            <a:tailEnd/>
          </a:ln>
        </p:spPr>
        <p:txBody>
          <a:bodyPr/>
          <a:lstStyle/>
          <a:p>
            <a:endParaRPr lang="en-US"/>
          </a:p>
        </p:txBody>
      </p:sp>
      <p:sp>
        <p:nvSpPr>
          <p:cNvPr id="28891" name="Freeform 419"/>
          <p:cNvSpPr>
            <a:spLocks/>
          </p:cNvSpPr>
          <p:nvPr/>
        </p:nvSpPr>
        <p:spPr bwMode="auto">
          <a:xfrm>
            <a:off x="5345113" y="2589213"/>
            <a:ext cx="325437" cy="341312"/>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892" name="Rectangle 420"/>
          <p:cNvSpPr>
            <a:spLocks noChangeArrowheads="1"/>
          </p:cNvSpPr>
          <p:nvPr/>
        </p:nvSpPr>
        <p:spPr bwMode="auto">
          <a:xfrm>
            <a:off x="5375275" y="2692400"/>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893" name="Rectangle 421"/>
          <p:cNvSpPr>
            <a:spLocks noChangeArrowheads="1"/>
          </p:cNvSpPr>
          <p:nvPr/>
        </p:nvSpPr>
        <p:spPr bwMode="auto">
          <a:xfrm>
            <a:off x="5418138" y="274637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894" name="Rectangle 422"/>
          <p:cNvSpPr>
            <a:spLocks noChangeArrowheads="1"/>
          </p:cNvSpPr>
          <p:nvPr/>
        </p:nvSpPr>
        <p:spPr bwMode="auto">
          <a:xfrm>
            <a:off x="5553075" y="2741613"/>
            <a:ext cx="65088"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895" name="Freeform 423"/>
          <p:cNvSpPr>
            <a:spLocks/>
          </p:cNvSpPr>
          <p:nvPr/>
        </p:nvSpPr>
        <p:spPr bwMode="auto">
          <a:xfrm>
            <a:off x="5487988" y="2822575"/>
            <a:ext cx="11112"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1" y="10"/>
                </a:lnTo>
                <a:lnTo>
                  <a:pt x="20" y="9"/>
                </a:lnTo>
                <a:lnTo>
                  <a:pt x="20" y="8"/>
                </a:lnTo>
                <a:lnTo>
                  <a:pt x="20" y="7"/>
                </a:lnTo>
                <a:lnTo>
                  <a:pt x="19" y="6"/>
                </a:lnTo>
                <a:lnTo>
                  <a:pt x="18" y="4"/>
                </a:lnTo>
                <a:lnTo>
                  <a:pt x="18" y="3"/>
                </a:lnTo>
                <a:lnTo>
                  <a:pt x="17" y="2"/>
                </a:lnTo>
                <a:lnTo>
                  <a:pt x="16" y="1"/>
                </a:lnTo>
                <a:lnTo>
                  <a:pt x="15" y="0"/>
                </a:lnTo>
                <a:lnTo>
                  <a:pt x="14" y="0"/>
                </a:lnTo>
                <a:lnTo>
                  <a:pt x="13" y="0"/>
                </a:lnTo>
                <a:lnTo>
                  <a:pt x="12" y="0"/>
                </a:lnTo>
                <a:lnTo>
                  <a:pt x="11" y="0"/>
                </a:lnTo>
                <a:lnTo>
                  <a:pt x="9" y="0"/>
                </a:lnTo>
                <a:lnTo>
                  <a:pt x="8" y="0"/>
                </a:lnTo>
                <a:lnTo>
                  <a:pt x="7" y="0"/>
                </a:lnTo>
                <a:lnTo>
                  <a:pt x="6"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7"/>
                </a:lnTo>
                <a:lnTo>
                  <a:pt x="5" y="29"/>
                </a:lnTo>
                <a:lnTo>
                  <a:pt x="6" y="29"/>
                </a:lnTo>
                <a:lnTo>
                  <a:pt x="7" y="30"/>
                </a:lnTo>
                <a:lnTo>
                  <a:pt x="8" y="30"/>
                </a:lnTo>
                <a:lnTo>
                  <a:pt x="9" y="30"/>
                </a:lnTo>
                <a:lnTo>
                  <a:pt x="11" y="30"/>
                </a:lnTo>
                <a:lnTo>
                  <a:pt x="12" y="30"/>
                </a:lnTo>
                <a:lnTo>
                  <a:pt x="13" y="30"/>
                </a:lnTo>
                <a:lnTo>
                  <a:pt x="14" y="30"/>
                </a:lnTo>
                <a:lnTo>
                  <a:pt x="15" y="30"/>
                </a:lnTo>
                <a:lnTo>
                  <a:pt x="16" y="29"/>
                </a:lnTo>
                <a:lnTo>
                  <a:pt x="17" y="27"/>
                </a:lnTo>
                <a:lnTo>
                  <a:pt x="18" y="26"/>
                </a:lnTo>
                <a:lnTo>
                  <a:pt x="18" y="25"/>
                </a:lnTo>
                <a:lnTo>
                  <a:pt x="19" y="24"/>
                </a:lnTo>
                <a:lnTo>
                  <a:pt x="20" y="24"/>
                </a:lnTo>
                <a:lnTo>
                  <a:pt x="20" y="23"/>
                </a:lnTo>
                <a:lnTo>
                  <a:pt x="20" y="22"/>
                </a:lnTo>
                <a:lnTo>
                  <a:pt x="21"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896" name="Line 424"/>
          <p:cNvSpPr>
            <a:spLocks noChangeShapeType="1"/>
          </p:cNvSpPr>
          <p:nvPr/>
        </p:nvSpPr>
        <p:spPr bwMode="auto">
          <a:xfrm>
            <a:off x="5584825" y="2743200"/>
            <a:ext cx="1588" cy="79375"/>
          </a:xfrm>
          <a:prstGeom prst="line">
            <a:avLst/>
          </a:prstGeom>
          <a:noFill/>
          <a:ln w="6350">
            <a:solidFill>
              <a:srgbClr val="000040"/>
            </a:solidFill>
            <a:round/>
            <a:headEnd/>
            <a:tailEnd/>
          </a:ln>
        </p:spPr>
        <p:txBody>
          <a:bodyPr/>
          <a:lstStyle/>
          <a:p>
            <a:endParaRPr lang="en-US"/>
          </a:p>
        </p:txBody>
      </p:sp>
      <p:sp>
        <p:nvSpPr>
          <p:cNvPr id="28897" name="Line 425"/>
          <p:cNvSpPr>
            <a:spLocks noChangeShapeType="1"/>
          </p:cNvSpPr>
          <p:nvPr/>
        </p:nvSpPr>
        <p:spPr bwMode="auto">
          <a:xfrm>
            <a:off x="5553075" y="2779713"/>
            <a:ext cx="63500" cy="1587"/>
          </a:xfrm>
          <a:prstGeom prst="line">
            <a:avLst/>
          </a:prstGeom>
          <a:noFill/>
          <a:ln w="6350">
            <a:solidFill>
              <a:srgbClr val="000040"/>
            </a:solidFill>
            <a:round/>
            <a:headEnd/>
            <a:tailEnd/>
          </a:ln>
        </p:spPr>
        <p:txBody>
          <a:bodyPr/>
          <a:lstStyle/>
          <a:p>
            <a:endParaRPr lang="en-US"/>
          </a:p>
        </p:txBody>
      </p:sp>
      <p:sp>
        <p:nvSpPr>
          <p:cNvPr id="28898" name="Freeform 426"/>
          <p:cNvSpPr>
            <a:spLocks/>
          </p:cNvSpPr>
          <p:nvPr/>
        </p:nvSpPr>
        <p:spPr bwMode="auto">
          <a:xfrm>
            <a:off x="1731963" y="3449638"/>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899" name="Rectangle 427"/>
          <p:cNvSpPr>
            <a:spLocks noChangeArrowheads="1"/>
          </p:cNvSpPr>
          <p:nvPr/>
        </p:nvSpPr>
        <p:spPr bwMode="auto">
          <a:xfrm>
            <a:off x="1762125" y="3552825"/>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00" name="Rectangle 428"/>
          <p:cNvSpPr>
            <a:spLocks noChangeArrowheads="1"/>
          </p:cNvSpPr>
          <p:nvPr/>
        </p:nvSpPr>
        <p:spPr bwMode="auto">
          <a:xfrm>
            <a:off x="1804988" y="360521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901" name="Rectangle 429"/>
          <p:cNvSpPr>
            <a:spLocks noChangeArrowheads="1"/>
          </p:cNvSpPr>
          <p:nvPr/>
        </p:nvSpPr>
        <p:spPr bwMode="auto">
          <a:xfrm>
            <a:off x="1939925" y="3602038"/>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902" name="Freeform 430"/>
          <p:cNvSpPr>
            <a:spLocks/>
          </p:cNvSpPr>
          <p:nvPr/>
        </p:nvSpPr>
        <p:spPr bwMode="auto">
          <a:xfrm>
            <a:off x="1873250" y="368300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9" y="5"/>
                </a:lnTo>
                <a:lnTo>
                  <a:pt x="19" y="4"/>
                </a:lnTo>
                <a:lnTo>
                  <a:pt x="18" y="2"/>
                </a:lnTo>
                <a:lnTo>
                  <a:pt x="17" y="1"/>
                </a:lnTo>
                <a:lnTo>
                  <a:pt x="16" y="0"/>
                </a:lnTo>
                <a:lnTo>
                  <a:pt x="15" y="0"/>
                </a:lnTo>
                <a:lnTo>
                  <a:pt x="14" y="0"/>
                </a:lnTo>
                <a:lnTo>
                  <a:pt x="12" y="0"/>
                </a:lnTo>
                <a:lnTo>
                  <a:pt x="11" y="0"/>
                </a:lnTo>
                <a:lnTo>
                  <a:pt x="10" y="0"/>
                </a:lnTo>
                <a:lnTo>
                  <a:pt x="9" y="0"/>
                </a:lnTo>
                <a:lnTo>
                  <a:pt x="8" y="0"/>
                </a:lnTo>
                <a:lnTo>
                  <a:pt x="7" y="1"/>
                </a:lnTo>
                <a:lnTo>
                  <a:pt x="6" y="1"/>
                </a:lnTo>
                <a:lnTo>
                  <a:pt x="5" y="2"/>
                </a:lnTo>
                <a:lnTo>
                  <a:pt x="4" y="4"/>
                </a:lnTo>
                <a:lnTo>
                  <a:pt x="4" y="5"/>
                </a:lnTo>
                <a:lnTo>
                  <a:pt x="3" y="6"/>
                </a:lnTo>
                <a:lnTo>
                  <a:pt x="1" y="7"/>
                </a:lnTo>
                <a:lnTo>
                  <a:pt x="1" y="8"/>
                </a:lnTo>
                <a:lnTo>
                  <a:pt x="1" y="9"/>
                </a:lnTo>
                <a:lnTo>
                  <a:pt x="0" y="10"/>
                </a:lnTo>
                <a:lnTo>
                  <a:pt x="0" y="11"/>
                </a:lnTo>
                <a:lnTo>
                  <a:pt x="0" y="12"/>
                </a:lnTo>
                <a:lnTo>
                  <a:pt x="0" y="13"/>
                </a:lnTo>
                <a:lnTo>
                  <a:pt x="0" y="15"/>
                </a:lnTo>
                <a:lnTo>
                  <a:pt x="0" y="17"/>
                </a:lnTo>
                <a:lnTo>
                  <a:pt x="0" y="18"/>
                </a:lnTo>
                <a:lnTo>
                  <a:pt x="0" y="19"/>
                </a:lnTo>
                <a:lnTo>
                  <a:pt x="0" y="20"/>
                </a:lnTo>
                <a:lnTo>
                  <a:pt x="1" y="22"/>
                </a:lnTo>
                <a:lnTo>
                  <a:pt x="1" y="23"/>
                </a:lnTo>
                <a:lnTo>
                  <a:pt x="1" y="24"/>
                </a:lnTo>
                <a:lnTo>
                  <a:pt x="3" y="24"/>
                </a:lnTo>
                <a:lnTo>
                  <a:pt x="4" y="26"/>
                </a:lnTo>
                <a:lnTo>
                  <a:pt x="4" y="27"/>
                </a:lnTo>
                <a:lnTo>
                  <a:pt x="5" y="28"/>
                </a:lnTo>
                <a:lnTo>
                  <a:pt x="6" y="29"/>
                </a:lnTo>
                <a:lnTo>
                  <a:pt x="7" y="29"/>
                </a:lnTo>
                <a:lnTo>
                  <a:pt x="8" y="30"/>
                </a:lnTo>
                <a:lnTo>
                  <a:pt x="9" y="30"/>
                </a:lnTo>
                <a:lnTo>
                  <a:pt x="10" y="30"/>
                </a:lnTo>
                <a:lnTo>
                  <a:pt x="11" y="30"/>
                </a:lnTo>
                <a:lnTo>
                  <a:pt x="12" y="30"/>
                </a:lnTo>
                <a:lnTo>
                  <a:pt x="14" y="30"/>
                </a:lnTo>
                <a:lnTo>
                  <a:pt x="15" y="30"/>
                </a:lnTo>
                <a:lnTo>
                  <a:pt x="16" y="30"/>
                </a:lnTo>
                <a:lnTo>
                  <a:pt x="17" y="29"/>
                </a:lnTo>
                <a:lnTo>
                  <a:pt x="18" y="28"/>
                </a:lnTo>
                <a:lnTo>
                  <a:pt x="19" y="27"/>
                </a:lnTo>
                <a:lnTo>
                  <a:pt x="19" y="26"/>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03" name="Line 431"/>
          <p:cNvSpPr>
            <a:spLocks noChangeShapeType="1"/>
          </p:cNvSpPr>
          <p:nvPr/>
        </p:nvSpPr>
        <p:spPr bwMode="auto">
          <a:xfrm>
            <a:off x="1971675" y="3602038"/>
            <a:ext cx="1588" cy="79375"/>
          </a:xfrm>
          <a:prstGeom prst="line">
            <a:avLst/>
          </a:prstGeom>
          <a:noFill/>
          <a:ln w="6350">
            <a:solidFill>
              <a:srgbClr val="000040"/>
            </a:solidFill>
            <a:round/>
            <a:headEnd/>
            <a:tailEnd/>
          </a:ln>
        </p:spPr>
        <p:txBody>
          <a:bodyPr/>
          <a:lstStyle/>
          <a:p>
            <a:endParaRPr lang="en-US"/>
          </a:p>
        </p:txBody>
      </p:sp>
      <p:sp>
        <p:nvSpPr>
          <p:cNvPr id="28904" name="Line 432"/>
          <p:cNvSpPr>
            <a:spLocks noChangeShapeType="1"/>
          </p:cNvSpPr>
          <p:nvPr/>
        </p:nvSpPr>
        <p:spPr bwMode="auto">
          <a:xfrm>
            <a:off x="1939925" y="3640138"/>
            <a:ext cx="63500" cy="1587"/>
          </a:xfrm>
          <a:prstGeom prst="line">
            <a:avLst/>
          </a:prstGeom>
          <a:noFill/>
          <a:ln w="6350">
            <a:solidFill>
              <a:srgbClr val="000040"/>
            </a:solidFill>
            <a:round/>
            <a:headEnd/>
            <a:tailEnd/>
          </a:ln>
        </p:spPr>
        <p:txBody>
          <a:bodyPr/>
          <a:lstStyle/>
          <a:p>
            <a:endParaRPr lang="en-US"/>
          </a:p>
        </p:txBody>
      </p:sp>
      <p:sp>
        <p:nvSpPr>
          <p:cNvPr id="28905" name="Freeform 433"/>
          <p:cNvSpPr>
            <a:spLocks/>
          </p:cNvSpPr>
          <p:nvPr/>
        </p:nvSpPr>
        <p:spPr bwMode="auto">
          <a:xfrm>
            <a:off x="2540000" y="3386138"/>
            <a:ext cx="325438" cy="339725"/>
          </a:xfrm>
          <a:custGeom>
            <a:avLst/>
            <a:gdLst>
              <a:gd name="T0" fmla="*/ 2147483647 w 614"/>
              <a:gd name="T1" fmla="*/ 2147483647 h 644"/>
              <a:gd name="T2" fmla="*/ 0 w 614"/>
              <a:gd name="T3" fmla="*/ 2147483647 h 644"/>
              <a:gd name="T4" fmla="*/ 2147483647 w 614"/>
              <a:gd name="T5" fmla="*/ 0 h 644"/>
              <a:gd name="T6" fmla="*/ 2147483647 w 614"/>
              <a:gd name="T7" fmla="*/ 2147483647 h 644"/>
              <a:gd name="T8" fmla="*/ 2147483647 w 614"/>
              <a:gd name="T9" fmla="*/ 2147483647 h 644"/>
              <a:gd name="T10" fmla="*/ 2147483647 w 614"/>
              <a:gd name="T11" fmla="*/ 2147483647 h 644"/>
              <a:gd name="T12" fmla="*/ 2147483647 w 614"/>
              <a:gd name="T13" fmla="*/ 2147483647 h 644"/>
              <a:gd name="T14" fmla="*/ 2147483647 w 614"/>
              <a:gd name="T15" fmla="*/ 2147483647 h 644"/>
              <a:gd name="T16" fmla="*/ 2147483647 w 614"/>
              <a:gd name="T17" fmla="*/ 2147483647 h 644"/>
              <a:gd name="T18" fmla="*/ 2147483647 w 614"/>
              <a:gd name="T19" fmla="*/ 2147483647 h 644"/>
              <a:gd name="T20" fmla="*/ 2147483647 w 614"/>
              <a:gd name="T21" fmla="*/ 2147483647 h 644"/>
              <a:gd name="T22" fmla="*/ 2147483647 w 614"/>
              <a:gd name="T23" fmla="*/ 2147483647 h 644"/>
              <a:gd name="T24" fmla="*/ 2147483647 w 614"/>
              <a:gd name="T25" fmla="*/ 2147483647 h 644"/>
              <a:gd name="T26" fmla="*/ 2147483647 w 614"/>
              <a:gd name="T27" fmla="*/ 2147483647 h 644"/>
              <a:gd name="T28" fmla="*/ 2147483647 w 614"/>
              <a:gd name="T29" fmla="*/ 2147483647 h 6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4"/>
              <a:gd name="T47" fmla="*/ 614 w 614"/>
              <a:gd name="T48" fmla="*/ 644 h 6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4">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4"/>
                </a:lnTo>
                <a:lnTo>
                  <a:pt x="56" y="644"/>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06" name="Rectangle 434"/>
          <p:cNvSpPr>
            <a:spLocks noChangeArrowheads="1"/>
          </p:cNvSpPr>
          <p:nvPr/>
        </p:nvSpPr>
        <p:spPr bwMode="auto">
          <a:xfrm>
            <a:off x="2570163" y="348932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07" name="Rectangle 435"/>
          <p:cNvSpPr>
            <a:spLocks noChangeArrowheads="1"/>
          </p:cNvSpPr>
          <p:nvPr/>
        </p:nvSpPr>
        <p:spPr bwMode="auto">
          <a:xfrm>
            <a:off x="2613025" y="3541713"/>
            <a:ext cx="95250"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908" name="Rectangle 436"/>
          <p:cNvSpPr>
            <a:spLocks noChangeArrowheads="1"/>
          </p:cNvSpPr>
          <p:nvPr/>
        </p:nvSpPr>
        <p:spPr bwMode="auto">
          <a:xfrm>
            <a:off x="2749550" y="3538538"/>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909" name="Freeform 437"/>
          <p:cNvSpPr>
            <a:spLocks/>
          </p:cNvSpPr>
          <p:nvPr/>
        </p:nvSpPr>
        <p:spPr bwMode="auto">
          <a:xfrm>
            <a:off x="2682875" y="3619500"/>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0" y="8"/>
                </a:lnTo>
                <a:lnTo>
                  <a:pt x="20" y="7"/>
                </a:lnTo>
                <a:lnTo>
                  <a:pt x="20" y="6"/>
                </a:lnTo>
                <a:lnTo>
                  <a:pt x="19" y="5"/>
                </a:lnTo>
                <a:lnTo>
                  <a:pt x="18" y="4"/>
                </a:lnTo>
                <a:lnTo>
                  <a:pt x="18" y="3"/>
                </a:lnTo>
                <a:lnTo>
                  <a:pt x="17" y="2"/>
                </a:lnTo>
                <a:lnTo>
                  <a:pt x="16" y="1"/>
                </a:lnTo>
                <a:lnTo>
                  <a:pt x="15" y="0"/>
                </a:lnTo>
                <a:lnTo>
                  <a:pt x="14" y="0"/>
                </a:lnTo>
                <a:lnTo>
                  <a:pt x="13" y="0"/>
                </a:lnTo>
                <a:lnTo>
                  <a:pt x="12" y="0"/>
                </a:lnTo>
                <a:lnTo>
                  <a:pt x="11" y="0"/>
                </a:lnTo>
                <a:lnTo>
                  <a:pt x="9" y="0"/>
                </a:lnTo>
                <a:lnTo>
                  <a:pt x="8" y="0"/>
                </a:lnTo>
                <a:lnTo>
                  <a:pt x="7" y="0"/>
                </a:lnTo>
                <a:lnTo>
                  <a:pt x="6" y="1"/>
                </a:lnTo>
                <a:lnTo>
                  <a:pt x="5" y="1"/>
                </a:lnTo>
                <a:lnTo>
                  <a:pt x="4" y="2"/>
                </a:lnTo>
                <a:lnTo>
                  <a:pt x="3" y="3"/>
                </a:lnTo>
                <a:lnTo>
                  <a:pt x="3"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5" y="28"/>
                </a:lnTo>
                <a:lnTo>
                  <a:pt x="6" y="28"/>
                </a:lnTo>
                <a:lnTo>
                  <a:pt x="7" y="29"/>
                </a:lnTo>
                <a:lnTo>
                  <a:pt x="8" y="29"/>
                </a:lnTo>
                <a:lnTo>
                  <a:pt x="9" y="29"/>
                </a:lnTo>
                <a:lnTo>
                  <a:pt x="11" y="29"/>
                </a:lnTo>
                <a:lnTo>
                  <a:pt x="12" y="29"/>
                </a:lnTo>
                <a:lnTo>
                  <a:pt x="13" y="29"/>
                </a:lnTo>
                <a:lnTo>
                  <a:pt x="14" y="29"/>
                </a:lnTo>
                <a:lnTo>
                  <a:pt x="15" y="29"/>
                </a:lnTo>
                <a:lnTo>
                  <a:pt x="16" y="28"/>
                </a:lnTo>
                <a:lnTo>
                  <a:pt x="17" y="27"/>
                </a:lnTo>
                <a:lnTo>
                  <a:pt x="18" y="26"/>
                </a:lnTo>
                <a:lnTo>
                  <a:pt x="18" y="25"/>
                </a:lnTo>
                <a:lnTo>
                  <a:pt x="19" y="24"/>
                </a:lnTo>
                <a:lnTo>
                  <a:pt x="20" y="24"/>
                </a:lnTo>
                <a:lnTo>
                  <a:pt x="20" y="23"/>
                </a:lnTo>
                <a:lnTo>
                  <a:pt x="20"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910" name="Line 438"/>
          <p:cNvSpPr>
            <a:spLocks noChangeShapeType="1"/>
          </p:cNvSpPr>
          <p:nvPr/>
        </p:nvSpPr>
        <p:spPr bwMode="auto">
          <a:xfrm>
            <a:off x="2779713" y="3538538"/>
            <a:ext cx="1587" cy="79375"/>
          </a:xfrm>
          <a:prstGeom prst="line">
            <a:avLst/>
          </a:prstGeom>
          <a:noFill/>
          <a:ln w="6350">
            <a:solidFill>
              <a:srgbClr val="000040"/>
            </a:solidFill>
            <a:round/>
            <a:headEnd/>
            <a:tailEnd/>
          </a:ln>
        </p:spPr>
        <p:txBody>
          <a:bodyPr/>
          <a:lstStyle/>
          <a:p>
            <a:endParaRPr lang="en-US"/>
          </a:p>
        </p:txBody>
      </p:sp>
      <p:sp>
        <p:nvSpPr>
          <p:cNvPr id="28911" name="Line 439"/>
          <p:cNvSpPr>
            <a:spLocks noChangeShapeType="1"/>
          </p:cNvSpPr>
          <p:nvPr/>
        </p:nvSpPr>
        <p:spPr bwMode="auto">
          <a:xfrm>
            <a:off x="2749550" y="3576638"/>
            <a:ext cx="61913" cy="1587"/>
          </a:xfrm>
          <a:prstGeom prst="line">
            <a:avLst/>
          </a:prstGeom>
          <a:noFill/>
          <a:ln w="6350">
            <a:solidFill>
              <a:srgbClr val="000040"/>
            </a:solidFill>
            <a:round/>
            <a:headEnd/>
            <a:tailEnd/>
          </a:ln>
        </p:spPr>
        <p:txBody>
          <a:bodyPr/>
          <a:lstStyle/>
          <a:p>
            <a:endParaRPr lang="en-US"/>
          </a:p>
        </p:txBody>
      </p:sp>
      <p:sp>
        <p:nvSpPr>
          <p:cNvPr id="28912" name="Freeform 440"/>
          <p:cNvSpPr>
            <a:spLocks/>
          </p:cNvSpPr>
          <p:nvPr/>
        </p:nvSpPr>
        <p:spPr bwMode="auto">
          <a:xfrm>
            <a:off x="2944813" y="3878263"/>
            <a:ext cx="325437" cy="341312"/>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13" name="Rectangle 441"/>
          <p:cNvSpPr>
            <a:spLocks noChangeArrowheads="1"/>
          </p:cNvSpPr>
          <p:nvPr/>
        </p:nvSpPr>
        <p:spPr bwMode="auto">
          <a:xfrm>
            <a:off x="2974975" y="3983038"/>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914" name="Rectangle 442"/>
          <p:cNvSpPr>
            <a:spLocks noChangeArrowheads="1"/>
          </p:cNvSpPr>
          <p:nvPr/>
        </p:nvSpPr>
        <p:spPr bwMode="auto">
          <a:xfrm>
            <a:off x="3017838" y="403542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915" name="Rectangle 443"/>
          <p:cNvSpPr>
            <a:spLocks noChangeArrowheads="1"/>
          </p:cNvSpPr>
          <p:nvPr/>
        </p:nvSpPr>
        <p:spPr bwMode="auto">
          <a:xfrm>
            <a:off x="3152775" y="4030663"/>
            <a:ext cx="65088"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916" name="Freeform 444"/>
          <p:cNvSpPr>
            <a:spLocks/>
          </p:cNvSpPr>
          <p:nvPr/>
        </p:nvSpPr>
        <p:spPr bwMode="auto">
          <a:xfrm>
            <a:off x="3086100" y="41116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20" y="6"/>
                </a:lnTo>
                <a:lnTo>
                  <a:pt x="19" y="5"/>
                </a:lnTo>
                <a:lnTo>
                  <a:pt x="19" y="4"/>
                </a:lnTo>
                <a:lnTo>
                  <a:pt x="18" y="3"/>
                </a:lnTo>
                <a:lnTo>
                  <a:pt x="17" y="2"/>
                </a:lnTo>
                <a:lnTo>
                  <a:pt x="16" y="0"/>
                </a:lnTo>
                <a:lnTo>
                  <a:pt x="14" y="0"/>
                </a:lnTo>
                <a:lnTo>
                  <a:pt x="13" y="0"/>
                </a:lnTo>
                <a:lnTo>
                  <a:pt x="12" y="0"/>
                </a:lnTo>
                <a:lnTo>
                  <a:pt x="11" y="0"/>
                </a:lnTo>
                <a:lnTo>
                  <a:pt x="10" y="0"/>
                </a:lnTo>
                <a:lnTo>
                  <a:pt x="9" y="0"/>
                </a:lnTo>
                <a:lnTo>
                  <a:pt x="8" y="0"/>
                </a:lnTo>
                <a:lnTo>
                  <a:pt x="7" y="2"/>
                </a:lnTo>
                <a:lnTo>
                  <a:pt x="6" y="2"/>
                </a:lnTo>
                <a:lnTo>
                  <a:pt x="5"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5"/>
                </a:lnTo>
                <a:lnTo>
                  <a:pt x="2" y="25"/>
                </a:lnTo>
                <a:lnTo>
                  <a:pt x="3" y="26"/>
                </a:lnTo>
                <a:lnTo>
                  <a:pt x="3" y="27"/>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17" name="Line 445"/>
          <p:cNvSpPr>
            <a:spLocks noChangeShapeType="1"/>
          </p:cNvSpPr>
          <p:nvPr/>
        </p:nvSpPr>
        <p:spPr bwMode="auto">
          <a:xfrm>
            <a:off x="3184525" y="4032250"/>
            <a:ext cx="1588" cy="79375"/>
          </a:xfrm>
          <a:prstGeom prst="line">
            <a:avLst/>
          </a:prstGeom>
          <a:noFill/>
          <a:ln w="6350">
            <a:solidFill>
              <a:srgbClr val="000040"/>
            </a:solidFill>
            <a:round/>
            <a:headEnd/>
            <a:tailEnd/>
          </a:ln>
        </p:spPr>
        <p:txBody>
          <a:bodyPr/>
          <a:lstStyle/>
          <a:p>
            <a:endParaRPr lang="en-US"/>
          </a:p>
        </p:txBody>
      </p:sp>
      <p:sp>
        <p:nvSpPr>
          <p:cNvPr id="28918" name="Line 446"/>
          <p:cNvSpPr>
            <a:spLocks noChangeShapeType="1"/>
          </p:cNvSpPr>
          <p:nvPr/>
        </p:nvSpPr>
        <p:spPr bwMode="auto">
          <a:xfrm>
            <a:off x="3152775" y="4068763"/>
            <a:ext cx="63500" cy="1587"/>
          </a:xfrm>
          <a:prstGeom prst="line">
            <a:avLst/>
          </a:prstGeom>
          <a:noFill/>
          <a:ln w="6350">
            <a:solidFill>
              <a:srgbClr val="000040"/>
            </a:solidFill>
            <a:round/>
            <a:headEnd/>
            <a:tailEnd/>
          </a:ln>
        </p:spPr>
        <p:txBody>
          <a:bodyPr/>
          <a:lstStyle/>
          <a:p>
            <a:endParaRPr lang="en-US"/>
          </a:p>
        </p:txBody>
      </p:sp>
      <p:sp>
        <p:nvSpPr>
          <p:cNvPr id="28919" name="Freeform 447"/>
          <p:cNvSpPr>
            <a:spLocks/>
          </p:cNvSpPr>
          <p:nvPr/>
        </p:nvSpPr>
        <p:spPr bwMode="auto">
          <a:xfrm>
            <a:off x="2274888" y="3878263"/>
            <a:ext cx="325437" cy="341312"/>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20" name="Rectangle 448"/>
          <p:cNvSpPr>
            <a:spLocks noChangeArrowheads="1"/>
          </p:cNvSpPr>
          <p:nvPr/>
        </p:nvSpPr>
        <p:spPr bwMode="auto">
          <a:xfrm>
            <a:off x="2305050" y="3983038"/>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921" name="Rectangle 449"/>
          <p:cNvSpPr>
            <a:spLocks noChangeArrowheads="1"/>
          </p:cNvSpPr>
          <p:nvPr/>
        </p:nvSpPr>
        <p:spPr bwMode="auto">
          <a:xfrm>
            <a:off x="2347913" y="403542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922" name="Rectangle 450"/>
          <p:cNvSpPr>
            <a:spLocks noChangeArrowheads="1"/>
          </p:cNvSpPr>
          <p:nvPr/>
        </p:nvSpPr>
        <p:spPr bwMode="auto">
          <a:xfrm>
            <a:off x="2482850" y="4030663"/>
            <a:ext cx="65088"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923" name="Freeform 451"/>
          <p:cNvSpPr>
            <a:spLocks/>
          </p:cNvSpPr>
          <p:nvPr/>
        </p:nvSpPr>
        <p:spPr bwMode="auto">
          <a:xfrm>
            <a:off x="2416175" y="41116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20" y="6"/>
                </a:lnTo>
                <a:lnTo>
                  <a:pt x="19" y="5"/>
                </a:lnTo>
                <a:lnTo>
                  <a:pt x="19" y="4"/>
                </a:lnTo>
                <a:lnTo>
                  <a:pt x="18" y="3"/>
                </a:lnTo>
                <a:lnTo>
                  <a:pt x="17" y="2"/>
                </a:lnTo>
                <a:lnTo>
                  <a:pt x="16" y="0"/>
                </a:lnTo>
                <a:lnTo>
                  <a:pt x="14" y="0"/>
                </a:lnTo>
                <a:lnTo>
                  <a:pt x="13" y="0"/>
                </a:lnTo>
                <a:lnTo>
                  <a:pt x="12" y="0"/>
                </a:lnTo>
                <a:lnTo>
                  <a:pt x="11" y="0"/>
                </a:lnTo>
                <a:lnTo>
                  <a:pt x="10" y="0"/>
                </a:lnTo>
                <a:lnTo>
                  <a:pt x="9" y="0"/>
                </a:lnTo>
                <a:lnTo>
                  <a:pt x="8" y="0"/>
                </a:lnTo>
                <a:lnTo>
                  <a:pt x="7" y="2"/>
                </a:lnTo>
                <a:lnTo>
                  <a:pt x="6" y="2"/>
                </a:lnTo>
                <a:lnTo>
                  <a:pt x="5"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5"/>
                </a:lnTo>
                <a:lnTo>
                  <a:pt x="2" y="25"/>
                </a:lnTo>
                <a:lnTo>
                  <a:pt x="3" y="26"/>
                </a:lnTo>
                <a:lnTo>
                  <a:pt x="3" y="27"/>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24" name="Line 452"/>
          <p:cNvSpPr>
            <a:spLocks noChangeShapeType="1"/>
          </p:cNvSpPr>
          <p:nvPr/>
        </p:nvSpPr>
        <p:spPr bwMode="auto">
          <a:xfrm>
            <a:off x="2514600" y="4032250"/>
            <a:ext cx="1588" cy="79375"/>
          </a:xfrm>
          <a:prstGeom prst="line">
            <a:avLst/>
          </a:prstGeom>
          <a:noFill/>
          <a:ln w="6350">
            <a:solidFill>
              <a:srgbClr val="000040"/>
            </a:solidFill>
            <a:round/>
            <a:headEnd/>
            <a:tailEnd/>
          </a:ln>
        </p:spPr>
        <p:txBody>
          <a:bodyPr/>
          <a:lstStyle/>
          <a:p>
            <a:endParaRPr lang="en-US"/>
          </a:p>
        </p:txBody>
      </p:sp>
      <p:sp>
        <p:nvSpPr>
          <p:cNvPr id="28925" name="Line 453"/>
          <p:cNvSpPr>
            <a:spLocks noChangeShapeType="1"/>
          </p:cNvSpPr>
          <p:nvPr/>
        </p:nvSpPr>
        <p:spPr bwMode="auto">
          <a:xfrm>
            <a:off x="2482850" y="4068763"/>
            <a:ext cx="63500" cy="1587"/>
          </a:xfrm>
          <a:prstGeom prst="line">
            <a:avLst/>
          </a:prstGeom>
          <a:noFill/>
          <a:ln w="6350">
            <a:solidFill>
              <a:srgbClr val="000040"/>
            </a:solidFill>
            <a:round/>
            <a:headEnd/>
            <a:tailEnd/>
          </a:ln>
        </p:spPr>
        <p:txBody>
          <a:bodyPr/>
          <a:lstStyle/>
          <a:p>
            <a:endParaRPr lang="en-US"/>
          </a:p>
        </p:txBody>
      </p:sp>
      <p:sp>
        <p:nvSpPr>
          <p:cNvPr id="28926" name="Freeform 454"/>
          <p:cNvSpPr>
            <a:spLocks/>
          </p:cNvSpPr>
          <p:nvPr/>
        </p:nvSpPr>
        <p:spPr bwMode="auto">
          <a:xfrm>
            <a:off x="1554163" y="4094163"/>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27" name="Rectangle 455"/>
          <p:cNvSpPr>
            <a:spLocks noChangeArrowheads="1"/>
          </p:cNvSpPr>
          <p:nvPr/>
        </p:nvSpPr>
        <p:spPr bwMode="auto">
          <a:xfrm>
            <a:off x="1584325" y="4197350"/>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28" name="Rectangle 456"/>
          <p:cNvSpPr>
            <a:spLocks noChangeArrowheads="1"/>
          </p:cNvSpPr>
          <p:nvPr/>
        </p:nvSpPr>
        <p:spPr bwMode="auto">
          <a:xfrm>
            <a:off x="1627188" y="4249738"/>
            <a:ext cx="95250"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929" name="Rectangle 457"/>
          <p:cNvSpPr>
            <a:spLocks noChangeArrowheads="1"/>
          </p:cNvSpPr>
          <p:nvPr/>
        </p:nvSpPr>
        <p:spPr bwMode="auto">
          <a:xfrm>
            <a:off x="1763713" y="4246563"/>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930" name="Freeform 458"/>
          <p:cNvSpPr>
            <a:spLocks/>
          </p:cNvSpPr>
          <p:nvPr/>
        </p:nvSpPr>
        <p:spPr bwMode="auto">
          <a:xfrm>
            <a:off x="1697038" y="43275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8" y="5"/>
                </a:lnTo>
                <a:lnTo>
                  <a:pt x="18" y="4"/>
                </a:lnTo>
                <a:lnTo>
                  <a:pt x="17" y="3"/>
                </a:lnTo>
                <a:lnTo>
                  <a:pt x="16" y="2"/>
                </a:lnTo>
                <a:lnTo>
                  <a:pt x="15" y="0"/>
                </a:lnTo>
                <a:lnTo>
                  <a:pt x="14" y="0"/>
                </a:lnTo>
                <a:lnTo>
                  <a:pt x="13" y="0"/>
                </a:lnTo>
                <a:lnTo>
                  <a:pt x="12" y="0"/>
                </a:lnTo>
                <a:lnTo>
                  <a:pt x="11" y="0"/>
                </a:lnTo>
                <a:lnTo>
                  <a:pt x="10" y="0"/>
                </a:lnTo>
                <a:lnTo>
                  <a:pt x="9" y="0"/>
                </a:lnTo>
                <a:lnTo>
                  <a:pt x="7" y="0"/>
                </a:lnTo>
                <a:lnTo>
                  <a:pt x="6"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6" y="29"/>
                </a:lnTo>
                <a:lnTo>
                  <a:pt x="7" y="30"/>
                </a:lnTo>
                <a:lnTo>
                  <a:pt x="9" y="30"/>
                </a:lnTo>
                <a:lnTo>
                  <a:pt x="10" y="30"/>
                </a:lnTo>
                <a:lnTo>
                  <a:pt x="11" y="30"/>
                </a:lnTo>
                <a:lnTo>
                  <a:pt x="12" y="30"/>
                </a:lnTo>
                <a:lnTo>
                  <a:pt x="13" y="30"/>
                </a:lnTo>
                <a:lnTo>
                  <a:pt x="14" y="30"/>
                </a:lnTo>
                <a:lnTo>
                  <a:pt x="15" y="30"/>
                </a:lnTo>
                <a:lnTo>
                  <a:pt x="16" y="29"/>
                </a:lnTo>
                <a:lnTo>
                  <a:pt x="17" y="28"/>
                </a:lnTo>
                <a:lnTo>
                  <a:pt x="18" y="27"/>
                </a:lnTo>
                <a:lnTo>
                  <a:pt x="18" y="26"/>
                </a:lnTo>
                <a:lnTo>
                  <a:pt x="20"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31" name="Line 459"/>
          <p:cNvSpPr>
            <a:spLocks noChangeShapeType="1"/>
          </p:cNvSpPr>
          <p:nvPr/>
        </p:nvSpPr>
        <p:spPr bwMode="auto">
          <a:xfrm>
            <a:off x="1793875" y="4246563"/>
            <a:ext cx="1588" cy="79375"/>
          </a:xfrm>
          <a:prstGeom prst="line">
            <a:avLst/>
          </a:prstGeom>
          <a:noFill/>
          <a:ln w="6350">
            <a:solidFill>
              <a:srgbClr val="000040"/>
            </a:solidFill>
            <a:round/>
            <a:headEnd/>
            <a:tailEnd/>
          </a:ln>
        </p:spPr>
        <p:txBody>
          <a:bodyPr/>
          <a:lstStyle/>
          <a:p>
            <a:endParaRPr lang="en-US"/>
          </a:p>
        </p:txBody>
      </p:sp>
      <p:sp>
        <p:nvSpPr>
          <p:cNvPr id="28932" name="Line 460"/>
          <p:cNvSpPr>
            <a:spLocks noChangeShapeType="1"/>
          </p:cNvSpPr>
          <p:nvPr/>
        </p:nvSpPr>
        <p:spPr bwMode="auto">
          <a:xfrm>
            <a:off x="1763713" y="4284663"/>
            <a:ext cx="61912" cy="1587"/>
          </a:xfrm>
          <a:prstGeom prst="line">
            <a:avLst/>
          </a:prstGeom>
          <a:noFill/>
          <a:ln w="6350">
            <a:solidFill>
              <a:srgbClr val="000040"/>
            </a:solidFill>
            <a:round/>
            <a:headEnd/>
            <a:tailEnd/>
          </a:ln>
        </p:spPr>
        <p:txBody>
          <a:bodyPr/>
          <a:lstStyle/>
          <a:p>
            <a:endParaRPr lang="en-US"/>
          </a:p>
        </p:txBody>
      </p:sp>
      <p:sp>
        <p:nvSpPr>
          <p:cNvPr id="28933" name="Freeform 461"/>
          <p:cNvSpPr>
            <a:spLocks/>
          </p:cNvSpPr>
          <p:nvPr/>
        </p:nvSpPr>
        <p:spPr bwMode="auto">
          <a:xfrm>
            <a:off x="2160588" y="4371975"/>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934" name="Rectangle 462"/>
          <p:cNvSpPr>
            <a:spLocks noChangeArrowheads="1"/>
          </p:cNvSpPr>
          <p:nvPr/>
        </p:nvSpPr>
        <p:spPr bwMode="auto">
          <a:xfrm>
            <a:off x="2190750" y="4475163"/>
            <a:ext cx="269875"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935" name="Rectangle 463"/>
          <p:cNvSpPr>
            <a:spLocks noChangeArrowheads="1"/>
          </p:cNvSpPr>
          <p:nvPr/>
        </p:nvSpPr>
        <p:spPr bwMode="auto">
          <a:xfrm>
            <a:off x="2235200" y="4527550"/>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8936" name="Rectangle 464"/>
          <p:cNvSpPr>
            <a:spLocks noChangeArrowheads="1"/>
          </p:cNvSpPr>
          <p:nvPr/>
        </p:nvSpPr>
        <p:spPr bwMode="auto">
          <a:xfrm>
            <a:off x="2370138" y="4524375"/>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937" name="Freeform 465"/>
          <p:cNvSpPr>
            <a:spLocks/>
          </p:cNvSpPr>
          <p:nvPr/>
        </p:nvSpPr>
        <p:spPr bwMode="auto">
          <a:xfrm>
            <a:off x="2303463" y="460533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4" y="3"/>
                </a:lnTo>
                <a:lnTo>
                  <a:pt x="4"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4" y="25"/>
                </a:lnTo>
                <a:lnTo>
                  <a:pt x="4" y="26"/>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938" name="Line 466"/>
          <p:cNvSpPr>
            <a:spLocks noChangeShapeType="1"/>
          </p:cNvSpPr>
          <p:nvPr/>
        </p:nvSpPr>
        <p:spPr bwMode="auto">
          <a:xfrm>
            <a:off x="2401888" y="4524375"/>
            <a:ext cx="1587" cy="79375"/>
          </a:xfrm>
          <a:prstGeom prst="line">
            <a:avLst/>
          </a:prstGeom>
          <a:noFill/>
          <a:ln w="6350">
            <a:solidFill>
              <a:srgbClr val="000040"/>
            </a:solidFill>
            <a:round/>
            <a:headEnd/>
            <a:tailEnd/>
          </a:ln>
        </p:spPr>
        <p:txBody>
          <a:bodyPr/>
          <a:lstStyle/>
          <a:p>
            <a:endParaRPr lang="en-US"/>
          </a:p>
        </p:txBody>
      </p:sp>
      <p:sp>
        <p:nvSpPr>
          <p:cNvPr id="28939" name="Line 467"/>
          <p:cNvSpPr>
            <a:spLocks noChangeShapeType="1"/>
          </p:cNvSpPr>
          <p:nvPr/>
        </p:nvSpPr>
        <p:spPr bwMode="auto">
          <a:xfrm>
            <a:off x="2370138" y="4562475"/>
            <a:ext cx="61912" cy="1588"/>
          </a:xfrm>
          <a:prstGeom prst="line">
            <a:avLst/>
          </a:prstGeom>
          <a:noFill/>
          <a:ln w="6350">
            <a:solidFill>
              <a:srgbClr val="000040"/>
            </a:solidFill>
            <a:round/>
            <a:headEnd/>
            <a:tailEnd/>
          </a:ln>
        </p:spPr>
        <p:txBody>
          <a:bodyPr/>
          <a:lstStyle/>
          <a:p>
            <a:endParaRPr lang="en-US"/>
          </a:p>
        </p:txBody>
      </p:sp>
      <p:sp>
        <p:nvSpPr>
          <p:cNvPr id="28940" name="Freeform 468"/>
          <p:cNvSpPr>
            <a:spLocks/>
          </p:cNvSpPr>
          <p:nvPr/>
        </p:nvSpPr>
        <p:spPr bwMode="auto">
          <a:xfrm>
            <a:off x="2413000" y="4838700"/>
            <a:ext cx="325438" cy="341313"/>
          </a:xfrm>
          <a:custGeom>
            <a:avLst/>
            <a:gdLst>
              <a:gd name="T0" fmla="*/ 2147483647 w 614"/>
              <a:gd name="T1" fmla="*/ 2147483647 h 644"/>
              <a:gd name="T2" fmla="*/ 0 w 614"/>
              <a:gd name="T3" fmla="*/ 2147483647 h 644"/>
              <a:gd name="T4" fmla="*/ 2147483647 w 614"/>
              <a:gd name="T5" fmla="*/ 0 h 644"/>
              <a:gd name="T6" fmla="*/ 2147483647 w 614"/>
              <a:gd name="T7" fmla="*/ 2147483647 h 644"/>
              <a:gd name="T8" fmla="*/ 2147483647 w 614"/>
              <a:gd name="T9" fmla="*/ 2147483647 h 644"/>
              <a:gd name="T10" fmla="*/ 2147483647 w 614"/>
              <a:gd name="T11" fmla="*/ 2147483647 h 644"/>
              <a:gd name="T12" fmla="*/ 2147483647 w 614"/>
              <a:gd name="T13" fmla="*/ 2147483647 h 644"/>
              <a:gd name="T14" fmla="*/ 2147483647 w 614"/>
              <a:gd name="T15" fmla="*/ 2147483647 h 644"/>
              <a:gd name="T16" fmla="*/ 2147483647 w 614"/>
              <a:gd name="T17" fmla="*/ 2147483647 h 644"/>
              <a:gd name="T18" fmla="*/ 2147483647 w 614"/>
              <a:gd name="T19" fmla="*/ 2147483647 h 644"/>
              <a:gd name="T20" fmla="*/ 2147483647 w 614"/>
              <a:gd name="T21" fmla="*/ 2147483647 h 644"/>
              <a:gd name="T22" fmla="*/ 2147483647 w 614"/>
              <a:gd name="T23" fmla="*/ 2147483647 h 644"/>
              <a:gd name="T24" fmla="*/ 2147483647 w 614"/>
              <a:gd name="T25" fmla="*/ 2147483647 h 644"/>
              <a:gd name="T26" fmla="*/ 2147483647 w 614"/>
              <a:gd name="T27" fmla="*/ 2147483647 h 644"/>
              <a:gd name="T28" fmla="*/ 2147483647 w 614"/>
              <a:gd name="T29" fmla="*/ 2147483647 h 6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4"/>
              <a:gd name="T47" fmla="*/ 614 w 614"/>
              <a:gd name="T48" fmla="*/ 644 h 6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4">
                <a:moveTo>
                  <a:pt x="56" y="196"/>
                </a:moveTo>
                <a:lnTo>
                  <a:pt x="0" y="196"/>
                </a:lnTo>
                <a:lnTo>
                  <a:pt x="307" y="0"/>
                </a:lnTo>
                <a:lnTo>
                  <a:pt x="614" y="196"/>
                </a:lnTo>
                <a:lnTo>
                  <a:pt x="586" y="196"/>
                </a:lnTo>
                <a:lnTo>
                  <a:pt x="558" y="196"/>
                </a:lnTo>
                <a:lnTo>
                  <a:pt x="558" y="615"/>
                </a:lnTo>
                <a:lnTo>
                  <a:pt x="56" y="615"/>
                </a:lnTo>
                <a:lnTo>
                  <a:pt x="56" y="196"/>
                </a:lnTo>
                <a:lnTo>
                  <a:pt x="558" y="196"/>
                </a:lnTo>
                <a:lnTo>
                  <a:pt x="586" y="196"/>
                </a:lnTo>
                <a:lnTo>
                  <a:pt x="586" y="644"/>
                </a:lnTo>
                <a:lnTo>
                  <a:pt x="56" y="644"/>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41" name="Rectangle 469"/>
          <p:cNvSpPr>
            <a:spLocks noChangeArrowheads="1"/>
          </p:cNvSpPr>
          <p:nvPr/>
        </p:nvSpPr>
        <p:spPr bwMode="auto">
          <a:xfrm>
            <a:off x="2443163" y="494347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42" name="Rectangle 470"/>
          <p:cNvSpPr>
            <a:spLocks noChangeArrowheads="1"/>
          </p:cNvSpPr>
          <p:nvPr/>
        </p:nvSpPr>
        <p:spPr bwMode="auto">
          <a:xfrm>
            <a:off x="2486025" y="499586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943" name="Rectangle 471"/>
          <p:cNvSpPr>
            <a:spLocks noChangeArrowheads="1"/>
          </p:cNvSpPr>
          <p:nvPr/>
        </p:nvSpPr>
        <p:spPr bwMode="auto">
          <a:xfrm>
            <a:off x="2620963" y="4991100"/>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944" name="Freeform 472"/>
          <p:cNvSpPr>
            <a:spLocks/>
          </p:cNvSpPr>
          <p:nvPr/>
        </p:nvSpPr>
        <p:spPr bwMode="auto">
          <a:xfrm>
            <a:off x="2555875" y="5073650"/>
            <a:ext cx="11113" cy="14288"/>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9"/>
                </a:lnTo>
                <a:lnTo>
                  <a:pt x="21" y="8"/>
                </a:lnTo>
                <a:lnTo>
                  <a:pt x="21" y="7"/>
                </a:lnTo>
                <a:lnTo>
                  <a:pt x="21" y="6"/>
                </a:lnTo>
                <a:lnTo>
                  <a:pt x="20" y="5"/>
                </a:lnTo>
                <a:lnTo>
                  <a:pt x="19" y="4"/>
                </a:lnTo>
                <a:lnTo>
                  <a:pt x="19" y="3"/>
                </a:lnTo>
                <a:lnTo>
                  <a:pt x="18" y="2"/>
                </a:lnTo>
                <a:lnTo>
                  <a:pt x="17" y="1"/>
                </a:lnTo>
                <a:lnTo>
                  <a:pt x="16" y="0"/>
                </a:lnTo>
                <a:lnTo>
                  <a:pt x="15" y="0"/>
                </a:lnTo>
                <a:lnTo>
                  <a:pt x="14" y="0"/>
                </a:lnTo>
                <a:lnTo>
                  <a:pt x="12" y="0"/>
                </a:lnTo>
                <a:lnTo>
                  <a:pt x="11" y="0"/>
                </a:lnTo>
                <a:lnTo>
                  <a:pt x="10" y="0"/>
                </a:lnTo>
                <a:lnTo>
                  <a:pt x="9" y="0"/>
                </a:lnTo>
                <a:lnTo>
                  <a:pt x="8" y="0"/>
                </a:lnTo>
                <a:lnTo>
                  <a:pt x="7" y="1"/>
                </a:lnTo>
                <a:lnTo>
                  <a:pt x="6" y="1"/>
                </a:lnTo>
                <a:lnTo>
                  <a:pt x="5" y="2"/>
                </a:lnTo>
                <a:lnTo>
                  <a:pt x="4" y="3"/>
                </a:lnTo>
                <a:lnTo>
                  <a:pt x="4" y="4"/>
                </a:lnTo>
                <a:lnTo>
                  <a:pt x="3" y="5"/>
                </a:lnTo>
                <a:lnTo>
                  <a:pt x="1" y="6"/>
                </a:lnTo>
                <a:lnTo>
                  <a:pt x="1" y="7"/>
                </a:lnTo>
                <a:lnTo>
                  <a:pt x="1" y="8"/>
                </a:lnTo>
                <a:lnTo>
                  <a:pt x="0" y="9"/>
                </a:lnTo>
                <a:lnTo>
                  <a:pt x="0" y="11"/>
                </a:lnTo>
                <a:lnTo>
                  <a:pt x="0" y="12"/>
                </a:lnTo>
                <a:lnTo>
                  <a:pt x="0" y="13"/>
                </a:lnTo>
                <a:lnTo>
                  <a:pt x="0" y="14"/>
                </a:lnTo>
                <a:lnTo>
                  <a:pt x="0" y="16"/>
                </a:lnTo>
                <a:lnTo>
                  <a:pt x="0" y="17"/>
                </a:lnTo>
                <a:lnTo>
                  <a:pt x="0" y="18"/>
                </a:lnTo>
                <a:lnTo>
                  <a:pt x="0" y="19"/>
                </a:lnTo>
                <a:lnTo>
                  <a:pt x="1" y="22"/>
                </a:lnTo>
                <a:lnTo>
                  <a:pt x="1" y="23"/>
                </a:lnTo>
                <a:lnTo>
                  <a:pt x="1" y="24"/>
                </a:lnTo>
                <a:lnTo>
                  <a:pt x="3" y="24"/>
                </a:lnTo>
                <a:lnTo>
                  <a:pt x="4" y="25"/>
                </a:lnTo>
                <a:lnTo>
                  <a:pt x="4" y="26"/>
                </a:lnTo>
                <a:lnTo>
                  <a:pt x="5" y="27"/>
                </a:lnTo>
                <a:lnTo>
                  <a:pt x="6" y="28"/>
                </a:lnTo>
                <a:lnTo>
                  <a:pt x="7" y="28"/>
                </a:lnTo>
                <a:lnTo>
                  <a:pt x="8" y="29"/>
                </a:lnTo>
                <a:lnTo>
                  <a:pt x="9" y="29"/>
                </a:lnTo>
                <a:lnTo>
                  <a:pt x="10" y="29"/>
                </a:lnTo>
                <a:lnTo>
                  <a:pt x="11" y="29"/>
                </a:lnTo>
                <a:lnTo>
                  <a:pt x="12" y="29"/>
                </a:lnTo>
                <a:lnTo>
                  <a:pt x="14" y="29"/>
                </a:lnTo>
                <a:lnTo>
                  <a:pt x="15" y="29"/>
                </a:lnTo>
                <a:lnTo>
                  <a:pt x="16" y="29"/>
                </a:lnTo>
                <a:lnTo>
                  <a:pt x="17" y="28"/>
                </a:lnTo>
                <a:lnTo>
                  <a:pt x="18"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8945" name="Line 473"/>
          <p:cNvSpPr>
            <a:spLocks noChangeShapeType="1"/>
          </p:cNvSpPr>
          <p:nvPr/>
        </p:nvSpPr>
        <p:spPr bwMode="auto">
          <a:xfrm>
            <a:off x="2652713" y="4992688"/>
            <a:ext cx="1587" cy="79375"/>
          </a:xfrm>
          <a:prstGeom prst="line">
            <a:avLst/>
          </a:prstGeom>
          <a:noFill/>
          <a:ln w="6350">
            <a:solidFill>
              <a:srgbClr val="000040"/>
            </a:solidFill>
            <a:round/>
            <a:headEnd/>
            <a:tailEnd/>
          </a:ln>
        </p:spPr>
        <p:txBody>
          <a:bodyPr/>
          <a:lstStyle/>
          <a:p>
            <a:endParaRPr lang="en-US"/>
          </a:p>
        </p:txBody>
      </p:sp>
      <p:sp>
        <p:nvSpPr>
          <p:cNvPr id="28946" name="Line 474"/>
          <p:cNvSpPr>
            <a:spLocks noChangeShapeType="1"/>
          </p:cNvSpPr>
          <p:nvPr/>
        </p:nvSpPr>
        <p:spPr bwMode="auto">
          <a:xfrm>
            <a:off x="2620963" y="5029200"/>
            <a:ext cx="63500" cy="1588"/>
          </a:xfrm>
          <a:prstGeom prst="line">
            <a:avLst/>
          </a:prstGeom>
          <a:noFill/>
          <a:ln w="6350">
            <a:solidFill>
              <a:srgbClr val="000040"/>
            </a:solidFill>
            <a:round/>
            <a:headEnd/>
            <a:tailEnd/>
          </a:ln>
        </p:spPr>
        <p:txBody>
          <a:bodyPr/>
          <a:lstStyle/>
          <a:p>
            <a:endParaRPr lang="en-US"/>
          </a:p>
        </p:txBody>
      </p:sp>
      <p:sp>
        <p:nvSpPr>
          <p:cNvPr id="28947" name="Freeform 475"/>
          <p:cNvSpPr>
            <a:spLocks/>
          </p:cNvSpPr>
          <p:nvPr/>
        </p:nvSpPr>
        <p:spPr bwMode="auto">
          <a:xfrm>
            <a:off x="1111250" y="5988050"/>
            <a:ext cx="325438"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48" name="Rectangle 476"/>
          <p:cNvSpPr>
            <a:spLocks noChangeArrowheads="1"/>
          </p:cNvSpPr>
          <p:nvPr/>
        </p:nvSpPr>
        <p:spPr bwMode="auto">
          <a:xfrm>
            <a:off x="1141413" y="609282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49" name="Rectangle 477"/>
          <p:cNvSpPr>
            <a:spLocks noChangeArrowheads="1"/>
          </p:cNvSpPr>
          <p:nvPr/>
        </p:nvSpPr>
        <p:spPr bwMode="auto">
          <a:xfrm>
            <a:off x="1184275" y="614521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950" name="Rectangle 478"/>
          <p:cNvSpPr>
            <a:spLocks noChangeArrowheads="1"/>
          </p:cNvSpPr>
          <p:nvPr/>
        </p:nvSpPr>
        <p:spPr bwMode="auto">
          <a:xfrm>
            <a:off x="1320800" y="6140450"/>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951" name="Freeform 479"/>
          <p:cNvSpPr>
            <a:spLocks/>
          </p:cNvSpPr>
          <p:nvPr/>
        </p:nvSpPr>
        <p:spPr bwMode="auto">
          <a:xfrm>
            <a:off x="1254125" y="622141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19" y="6"/>
                </a:lnTo>
                <a:lnTo>
                  <a:pt x="18" y="5"/>
                </a:lnTo>
                <a:lnTo>
                  <a:pt x="18" y="4"/>
                </a:lnTo>
                <a:lnTo>
                  <a:pt x="17" y="3"/>
                </a:lnTo>
                <a:lnTo>
                  <a:pt x="16" y="2"/>
                </a:lnTo>
                <a:lnTo>
                  <a:pt x="15" y="0"/>
                </a:lnTo>
                <a:lnTo>
                  <a:pt x="14" y="0"/>
                </a:lnTo>
                <a:lnTo>
                  <a:pt x="13" y="0"/>
                </a:lnTo>
                <a:lnTo>
                  <a:pt x="12" y="0"/>
                </a:lnTo>
                <a:lnTo>
                  <a:pt x="11" y="0"/>
                </a:lnTo>
                <a:lnTo>
                  <a:pt x="10" y="0"/>
                </a:lnTo>
                <a:lnTo>
                  <a:pt x="8" y="0"/>
                </a:lnTo>
                <a:lnTo>
                  <a:pt x="7" y="0"/>
                </a:lnTo>
                <a:lnTo>
                  <a:pt x="6"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52" name="Line 480"/>
          <p:cNvSpPr>
            <a:spLocks noChangeShapeType="1"/>
          </p:cNvSpPr>
          <p:nvPr/>
        </p:nvSpPr>
        <p:spPr bwMode="auto">
          <a:xfrm>
            <a:off x="1350963" y="6142038"/>
            <a:ext cx="1587" cy="79375"/>
          </a:xfrm>
          <a:prstGeom prst="line">
            <a:avLst/>
          </a:prstGeom>
          <a:noFill/>
          <a:ln w="6350">
            <a:solidFill>
              <a:srgbClr val="000040"/>
            </a:solidFill>
            <a:round/>
            <a:headEnd/>
            <a:tailEnd/>
          </a:ln>
        </p:spPr>
        <p:txBody>
          <a:bodyPr/>
          <a:lstStyle/>
          <a:p>
            <a:endParaRPr lang="en-US"/>
          </a:p>
        </p:txBody>
      </p:sp>
      <p:sp>
        <p:nvSpPr>
          <p:cNvPr id="28953" name="Line 481"/>
          <p:cNvSpPr>
            <a:spLocks noChangeShapeType="1"/>
          </p:cNvSpPr>
          <p:nvPr/>
        </p:nvSpPr>
        <p:spPr bwMode="auto">
          <a:xfrm>
            <a:off x="1320800" y="6178550"/>
            <a:ext cx="61913" cy="1588"/>
          </a:xfrm>
          <a:prstGeom prst="line">
            <a:avLst/>
          </a:prstGeom>
          <a:noFill/>
          <a:ln w="6350">
            <a:solidFill>
              <a:srgbClr val="000040"/>
            </a:solidFill>
            <a:round/>
            <a:headEnd/>
            <a:tailEnd/>
          </a:ln>
        </p:spPr>
        <p:txBody>
          <a:bodyPr/>
          <a:lstStyle/>
          <a:p>
            <a:endParaRPr lang="en-US"/>
          </a:p>
        </p:txBody>
      </p:sp>
      <p:sp>
        <p:nvSpPr>
          <p:cNvPr id="28954" name="Freeform 482"/>
          <p:cNvSpPr>
            <a:spLocks/>
          </p:cNvSpPr>
          <p:nvPr/>
        </p:nvSpPr>
        <p:spPr bwMode="auto">
          <a:xfrm>
            <a:off x="820738" y="4170363"/>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955" name="Rectangle 483"/>
          <p:cNvSpPr>
            <a:spLocks noChangeArrowheads="1"/>
          </p:cNvSpPr>
          <p:nvPr/>
        </p:nvSpPr>
        <p:spPr bwMode="auto">
          <a:xfrm>
            <a:off x="850900" y="4273550"/>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56" name="Rectangle 484"/>
          <p:cNvSpPr>
            <a:spLocks noChangeArrowheads="1"/>
          </p:cNvSpPr>
          <p:nvPr/>
        </p:nvSpPr>
        <p:spPr bwMode="auto">
          <a:xfrm>
            <a:off x="895350" y="4325938"/>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957" name="Rectangle 485"/>
          <p:cNvSpPr>
            <a:spLocks noChangeArrowheads="1"/>
          </p:cNvSpPr>
          <p:nvPr/>
        </p:nvSpPr>
        <p:spPr bwMode="auto">
          <a:xfrm>
            <a:off x="1030288" y="4322763"/>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958" name="Freeform 486"/>
          <p:cNvSpPr>
            <a:spLocks/>
          </p:cNvSpPr>
          <p:nvPr/>
        </p:nvSpPr>
        <p:spPr bwMode="auto">
          <a:xfrm>
            <a:off x="963613" y="44037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9" y="5"/>
                </a:lnTo>
                <a:lnTo>
                  <a:pt x="19" y="4"/>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3" y="4"/>
                </a:lnTo>
                <a:lnTo>
                  <a:pt x="3" y="5"/>
                </a:lnTo>
                <a:lnTo>
                  <a:pt x="2" y="6"/>
                </a:lnTo>
                <a:lnTo>
                  <a:pt x="1" y="7"/>
                </a:lnTo>
                <a:lnTo>
                  <a:pt x="1" y="8"/>
                </a:lnTo>
                <a:lnTo>
                  <a:pt x="1" y="9"/>
                </a:lnTo>
                <a:lnTo>
                  <a:pt x="0" y="10"/>
                </a:lnTo>
                <a:lnTo>
                  <a:pt x="0" y="11"/>
                </a:lnTo>
                <a:lnTo>
                  <a:pt x="0" y="12"/>
                </a:lnTo>
                <a:lnTo>
                  <a:pt x="0" y="13"/>
                </a:lnTo>
                <a:lnTo>
                  <a:pt x="0" y="15"/>
                </a:lnTo>
                <a:lnTo>
                  <a:pt x="0" y="17"/>
                </a:lnTo>
                <a:lnTo>
                  <a:pt x="0" y="18"/>
                </a:lnTo>
                <a:lnTo>
                  <a:pt x="0" y="19"/>
                </a:lnTo>
                <a:lnTo>
                  <a:pt x="0" y="20"/>
                </a:lnTo>
                <a:lnTo>
                  <a:pt x="1" y="22"/>
                </a:lnTo>
                <a:lnTo>
                  <a:pt x="1" y="23"/>
                </a:lnTo>
                <a:lnTo>
                  <a:pt x="1" y="24"/>
                </a:lnTo>
                <a:lnTo>
                  <a:pt x="2" y="24"/>
                </a:lnTo>
                <a:lnTo>
                  <a:pt x="3" y="25"/>
                </a:lnTo>
                <a:lnTo>
                  <a:pt x="3" y="27"/>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7"/>
                </a:lnTo>
                <a:lnTo>
                  <a:pt x="19" y="25"/>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59" name="Line 487"/>
          <p:cNvSpPr>
            <a:spLocks noChangeShapeType="1"/>
          </p:cNvSpPr>
          <p:nvPr/>
        </p:nvSpPr>
        <p:spPr bwMode="auto">
          <a:xfrm>
            <a:off x="1060450" y="4322763"/>
            <a:ext cx="1588" cy="79375"/>
          </a:xfrm>
          <a:prstGeom prst="line">
            <a:avLst/>
          </a:prstGeom>
          <a:noFill/>
          <a:ln w="6350">
            <a:solidFill>
              <a:srgbClr val="000040"/>
            </a:solidFill>
            <a:round/>
            <a:headEnd/>
            <a:tailEnd/>
          </a:ln>
        </p:spPr>
        <p:txBody>
          <a:bodyPr/>
          <a:lstStyle/>
          <a:p>
            <a:endParaRPr lang="en-US"/>
          </a:p>
        </p:txBody>
      </p:sp>
      <p:sp>
        <p:nvSpPr>
          <p:cNvPr id="28960" name="Line 488"/>
          <p:cNvSpPr>
            <a:spLocks noChangeShapeType="1"/>
          </p:cNvSpPr>
          <p:nvPr/>
        </p:nvSpPr>
        <p:spPr bwMode="auto">
          <a:xfrm>
            <a:off x="1030288" y="4360863"/>
            <a:ext cx="61912" cy="1587"/>
          </a:xfrm>
          <a:prstGeom prst="line">
            <a:avLst/>
          </a:prstGeom>
          <a:noFill/>
          <a:ln w="6350">
            <a:solidFill>
              <a:srgbClr val="000040"/>
            </a:solidFill>
            <a:round/>
            <a:headEnd/>
            <a:tailEnd/>
          </a:ln>
        </p:spPr>
        <p:txBody>
          <a:bodyPr/>
          <a:lstStyle/>
          <a:p>
            <a:endParaRPr lang="en-US"/>
          </a:p>
        </p:txBody>
      </p:sp>
      <p:grpSp>
        <p:nvGrpSpPr>
          <p:cNvPr id="28961" name="Group 489"/>
          <p:cNvGrpSpPr>
            <a:grpSpLocks/>
          </p:cNvGrpSpPr>
          <p:nvPr/>
        </p:nvGrpSpPr>
        <p:grpSpPr bwMode="auto">
          <a:xfrm>
            <a:off x="417513" y="2728913"/>
            <a:ext cx="325437" cy="339725"/>
            <a:chOff x="263" y="1719"/>
            <a:chExt cx="205" cy="214"/>
          </a:xfrm>
        </p:grpSpPr>
        <p:sp>
          <p:nvSpPr>
            <p:cNvPr id="29265" name="Freeform 490"/>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266" name="Rectangle 491"/>
            <p:cNvSpPr>
              <a:spLocks noChangeArrowheads="1"/>
            </p:cNvSpPr>
            <p:nvPr/>
          </p:nvSpPr>
          <p:spPr bwMode="auto">
            <a:xfrm>
              <a:off x="282" y="1784"/>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267" name="Rectangle 492"/>
            <p:cNvSpPr>
              <a:spLocks noChangeArrowheads="1"/>
            </p:cNvSpPr>
            <p:nvPr/>
          </p:nvSpPr>
          <p:spPr bwMode="auto">
            <a:xfrm>
              <a:off x="309" y="1817"/>
              <a:ext cx="60"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268" name="Rectangle 493"/>
            <p:cNvSpPr>
              <a:spLocks noChangeArrowheads="1"/>
            </p:cNvSpPr>
            <p:nvPr/>
          </p:nvSpPr>
          <p:spPr bwMode="auto">
            <a:xfrm>
              <a:off x="395" y="1815"/>
              <a:ext cx="40"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269" name="Freeform 494"/>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270" name="Line 495"/>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71" name="Line 496"/>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sp>
        <p:nvSpPr>
          <p:cNvPr id="28962" name="Freeform 497"/>
          <p:cNvSpPr>
            <a:spLocks/>
          </p:cNvSpPr>
          <p:nvPr/>
        </p:nvSpPr>
        <p:spPr bwMode="auto">
          <a:xfrm>
            <a:off x="1655763" y="4889500"/>
            <a:ext cx="325437"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963" name="Rectangle 498"/>
          <p:cNvSpPr>
            <a:spLocks noChangeArrowheads="1"/>
          </p:cNvSpPr>
          <p:nvPr/>
        </p:nvSpPr>
        <p:spPr bwMode="auto">
          <a:xfrm>
            <a:off x="1685925" y="4992688"/>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964" name="Rectangle 499"/>
          <p:cNvSpPr>
            <a:spLocks noChangeArrowheads="1"/>
          </p:cNvSpPr>
          <p:nvPr/>
        </p:nvSpPr>
        <p:spPr bwMode="auto">
          <a:xfrm>
            <a:off x="1728788" y="504666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965" name="Rectangle 500"/>
          <p:cNvSpPr>
            <a:spLocks noChangeArrowheads="1"/>
          </p:cNvSpPr>
          <p:nvPr/>
        </p:nvSpPr>
        <p:spPr bwMode="auto">
          <a:xfrm>
            <a:off x="1863725" y="5041900"/>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966" name="Freeform 501"/>
          <p:cNvSpPr>
            <a:spLocks/>
          </p:cNvSpPr>
          <p:nvPr/>
        </p:nvSpPr>
        <p:spPr bwMode="auto">
          <a:xfrm>
            <a:off x="1798638" y="5122863"/>
            <a:ext cx="11112"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19" y="6"/>
                </a:lnTo>
                <a:lnTo>
                  <a:pt x="18" y="4"/>
                </a:lnTo>
                <a:lnTo>
                  <a:pt x="18" y="3"/>
                </a:lnTo>
                <a:lnTo>
                  <a:pt x="17" y="2"/>
                </a:lnTo>
                <a:lnTo>
                  <a:pt x="16" y="1"/>
                </a:lnTo>
                <a:lnTo>
                  <a:pt x="15" y="0"/>
                </a:lnTo>
                <a:lnTo>
                  <a:pt x="14" y="0"/>
                </a:lnTo>
                <a:lnTo>
                  <a:pt x="13" y="0"/>
                </a:lnTo>
                <a:lnTo>
                  <a:pt x="12" y="0"/>
                </a:lnTo>
                <a:lnTo>
                  <a:pt x="11" y="0"/>
                </a:lnTo>
                <a:lnTo>
                  <a:pt x="10" y="0"/>
                </a:lnTo>
                <a:lnTo>
                  <a:pt x="8" y="0"/>
                </a:lnTo>
                <a:lnTo>
                  <a:pt x="7" y="0"/>
                </a:lnTo>
                <a:lnTo>
                  <a:pt x="6"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6"/>
                </a:lnTo>
                <a:lnTo>
                  <a:pt x="18" y="25"/>
                </a:lnTo>
                <a:lnTo>
                  <a:pt x="19"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967" name="Line 502"/>
          <p:cNvSpPr>
            <a:spLocks noChangeShapeType="1"/>
          </p:cNvSpPr>
          <p:nvPr/>
        </p:nvSpPr>
        <p:spPr bwMode="auto">
          <a:xfrm>
            <a:off x="1895475" y="5043488"/>
            <a:ext cx="1588" cy="79375"/>
          </a:xfrm>
          <a:prstGeom prst="line">
            <a:avLst/>
          </a:prstGeom>
          <a:noFill/>
          <a:ln w="6350">
            <a:solidFill>
              <a:srgbClr val="000040"/>
            </a:solidFill>
            <a:round/>
            <a:headEnd/>
            <a:tailEnd/>
          </a:ln>
        </p:spPr>
        <p:txBody>
          <a:bodyPr/>
          <a:lstStyle/>
          <a:p>
            <a:endParaRPr lang="en-US"/>
          </a:p>
        </p:txBody>
      </p:sp>
      <p:sp>
        <p:nvSpPr>
          <p:cNvPr id="28968" name="Line 503"/>
          <p:cNvSpPr>
            <a:spLocks noChangeShapeType="1"/>
          </p:cNvSpPr>
          <p:nvPr/>
        </p:nvSpPr>
        <p:spPr bwMode="auto">
          <a:xfrm>
            <a:off x="1863725" y="5080000"/>
            <a:ext cx="63500" cy="1588"/>
          </a:xfrm>
          <a:prstGeom prst="line">
            <a:avLst/>
          </a:prstGeom>
          <a:noFill/>
          <a:ln w="6350">
            <a:solidFill>
              <a:srgbClr val="000040"/>
            </a:solidFill>
            <a:round/>
            <a:headEnd/>
            <a:tailEnd/>
          </a:ln>
        </p:spPr>
        <p:txBody>
          <a:bodyPr/>
          <a:lstStyle/>
          <a:p>
            <a:endParaRPr lang="en-US"/>
          </a:p>
        </p:txBody>
      </p:sp>
      <p:sp>
        <p:nvSpPr>
          <p:cNvPr id="28969" name="Freeform 504"/>
          <p:cNvSpPr>
            <a:spLocks/>
          </p:cNvSpPr>
          <p:nvPr/>
        </p:nvSpPr>
        <p:spPr bwMode="auto">
          <a:xfrm>
            <a:off x="1920875" y="1350963"/>
            <a:ext cx="325438" cy="341312"/>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970" name="Rectangle 505"/>
          <p:cNvSpPr>
            <a:spLocks noChangeArrowheads="1"/>
          </p:cNvSpPr>
          <p:nvPr/>
        </p:nvSpPr>
        <p:spPr bwMode="auto">
          <a:xfrm>
            <a:off x="1951038" y="1454150"/>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971" name="Rectangle 506"/>
          <p:cNvSpPr>
            <a:spLocks noChangeArrowheads="1"/>
          </p:cNvSpPr>
          <p:nvPr/>
        </p:nvSpPr>
        <p:spPr bwMode="auto">
          <a:xfrm>
            <a:off x="1995488" y="150812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972" name="Rectangle 507"/>
          <p:cNvSpPr>
            <a:spLocks noChangeArrowheads="1"/>
          </p:cNvSpPr>
          <p:nvPr/>
        </p:nvSpPr>
        <p:spPr bwMode="auto">
          <a:xfrm>
            <a:off x="2130425" y="1503363"/>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973" name="Freeform 508"/>
          <p:cNvSpPr>
            <a:spLocks/>
          </p:cNvSpPr>
          <p:nvPr/>
        </p:nvSpPr>
        <p:spPr bwMode="auto">
          <a:xfrm>
            <a:off x="2063750" y="15843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9" y="5"/>
                </a:lnTo>
                <a:lnTo>
                  <a:pt x="19" y="4"/>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5" y="2"/>
                </a:lnTo>
                <a:lnTo>
                  <a:pt x="3" y="4"/>
                </a:lnTo>
                <a:lnTo>
                  <a:pt x="3" y="5"/>
                </a:lnTo>
                <a:lnTo>
                  <a:pt x="2" y="6"/>
                </a:lnTo>
                <a:lnTo>
                  <a:pt x="1" y="7"/>
                </a:lnTo>
                <a:lnTo>
                  <a:pt x="1" y="8"/>
                </a:lnTo>
                <a:lnTo>
                  <a:pt x="1" y="9"/>
                </a:lnTo>
                <a:lnTo>
                  <a:pt x="0" y="10"/>
                </a:lnTo>
                <a:lnTo>
                  <a:pt x="0" y="11"/>
                </a:lnTo>
                <a:lnTo>
                  <a:pt x="0" y="12"/>
                </a:lnTo>
                <a:lnTo>
                  <a:pt x="0" y="13"/>
                </a:lnTo>
                <a:lnTo>
                  <a:pt x="0" y="15"/>
                </a:lnTo>
                <a:lnTo>
                  <a:pt x="0" y="17"/>
                </a:lnTo>
                <a:lnTo>
                  <a:pt x="0" y="18"/>
                </a:lnTo>
                <a:lnTo>
                  <a:pt x="0" y="19"/>
                </a:lnTo>
                <a:lnTo>
                  <a:pt x="0" y="20"/>
                </a:lnTo>
                <a:lnTo>
                  <a:pt x="1" y="22"/>
                </a:lnTo>
                <a:lnTo>
                  <a:pt x="1" y="23"/>
                </a:lnTo>
                <a:lnTo>
                  <a:pt x="1" y="24"/>
                </a:lnTo>
                <a:lnTo>
                  <a:pt x="2" y="24"/>
                </a:lnTo>
                <a:lnTo>
                  <a:pt x="3" y="26"/>
                </a:lnTo>
                <a:lnTo>
                  <a:pt x="3" y="27"/>
                </a:lnTo>
                <a:lnTo>
                  <a:pt x="5" y="28"/>
                </a:lnTo>
                <a:lnTo>
                  <a:pt x="6" y="29"/>
                </a:lnTo>
                <a:lnTo>
                  <a:pt x="7" y="29"/>
                </a:lnTo>
                <a:lnTo>
                  <a:pt x="8" y="30"/>
                </a:lnTo>
                <a:lnTo>
                  <a:pt x="9" y="30"/>
                </a:lnTo>
                <a:lnTo>
                  <a:pt x="10" y="30"/>
                </a:lnTo>
                <a:lnTo>
                  <a:pt x="11" y="30"/>
                </a:lnTo>
                <a:lnTo>
                  <a:pt x="12" y="30"/>
                </a:lnTo>
                <a:lnTo>
                  <a:pt x="13" y="30"/>
                </a:lnTo>
                <a:lnTo>
                  <a:pt x="14" y="30"/>
                </a:lnTo>
                <a:lnTo>
                  <a:pt x="15" y="30"/>
                </a:lnTo>
                <a:lnTo>
                  <a:pt x="17" y="29"/>
                </a:lnTo>
                <a:lnTo>
                  <a:pt x="18" y="28"/>
                </a:lnTo>
                <a:lnTo>
                  <a:pt x="19" y="27"/>
                </a:lnTo>
                <a:lnTo>
                  <a:pt x="19" y="26"/>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74" name="Line 509"/>
          <p:cNvSpPr>
            <a:spLocks noChangeShapeType="1"/>
          </p:cNvSpPr>
          <p:nvPr/>
        </p:nvSpPr>
        <p:spPr bwMode="auto">
          <a:xfrm>
            <a:off x="2160588" y="1504950"/>
            <a:ext cx="1587" cy="79375"/>
          </a:xfrm>
          <a:prstGeom prst="line">
            <a:avLst/>
          </a:prstGeom>
          <a:noFill/>
          <a:ln w="6350">
            <a:solidFill>
              <a:srgbClr val="000040"/>
            </a:solidFill>
            <a:round/>
            <a:headEnd/>
            <a:tailEnd/>
          </a:ln>
        </p:spPr>
        <p:txBody>
          <a:bodyPr/>
          <a:lstStyle/>
          <a:p>
            <a:endParaRPr lang="en-US"/>
          </a:p>
        </p:txBody>
      </p:sp>
      <p:sp>
        <p:nvSpPr>
          <p:cNvPr id="28975" name="Line 510"/>
          <p:cNvSpPr>
            <a:spLocks noChangeShapeType="1"/>
          </p:cNvSpPr>
          <p:nvPr/>
        </p:nvSpPr>
        <p:spPr bwMode="auto">
          <a:xfrm>
            <a:off x="2130425" y="1541463"/>
            <a:ext cx="61913" cy="1587"/>
          </a:xfrm>
          <a:prstGeom prst="line">
            <a:avLst/>
          </a:prstGeom>
          <a:noFill/>
          <a:ln w="6350">
            <a:solidFill>
              <a:srgbClr val="000040"/>
            </a:solidFill>
            <a:round/>
            <a:headEnd/>
            <a:tailEnd/>
          </a:ln>
        </p:spPr>
        <p:txBody>
          <a:bodyPr/>
          <a:lstStyle/>
          <a:p>
            <a:endParaRPr lang="en-US"/>
          </a:p>
        </p:txBody>
      </p:sp>
      <p:sp>
        <p:nvSpPr>
          <p:cNvPr id="28976" name="Freeform 511"/>
          <p:cNvSpPr>
            <a:spLocks/>
          </p:cNvSpPr>
          <p:nvPr/>
        </p:nvSpPr>
        <p:spPr bwMode="auto">
          <a:xfrm>
            <a:off x="2414588" y="1781175"/>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8977" name="Rectangle 512"/>
          <p:cNvSpPr>
            <a:spLocks noChangeArrowheads="1"/>
          </p:cNvSpPr>
          <p:nvPr/>
        </p:nvSpPr>
        <p:spPr bwMode="auto">
          <a:xfrm>
            <a:off x="2444750" y="1884363"/>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8978" name="Rectangle 513"/>
          <p:cNvSpPr>
            <a:spLocks noChangeArrowheads="1"/>
          </p:cNvSpPr>
          <p:nvPr/>
        </p:nvSpPr>
        <p:spPr bwMode="auto">
          <a:xfrm>
            <a:off x="2487613" y="1936750"/>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979" name="Rectangle 514"/>
          <p:cNvSpPr>
            <a:spLocks noChangeArrowheads="1"/>
          </p:cNvSpPr>
          <p:nvPr/>
        </p:nvSpPr>
        <p:spPr bwMode="auto">
          <a:xfrm>
            <a:off x="2622550" y="1933575"/>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8980" name="Freeform 515"/>
          <p:cNvSpPr>
            <a:spLocks/>
          </p:cNvSpPr>
          <p:nvPr/>
        </p:nvSpPr>
        <p:spPr bwMode="auto">
          <a:xfrm>
            <a:off x="2555875" y="201453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3"/>
                </a:lnTo>
                <a:lnTo>
                  <a:pt x="23" y="12"/>
                </a:lnTo>
                <a:lnTo>
                  <a:pt x="23" y="11"/>
                </a:lnTo>
                <a:lnTo>
                  <a:pt x="22" y="10"/>
                </a:lnTo>
                <a:lnTo>
                  <a:pt x="21" y="9"/>
                </a:lnTo>
                <a:lnTo>
                  <a:pt x="21" y="8"/>
                </a:lnTo>
                <a:lnTo>
                  <a:pt x="21" y="7"/>
                </a:lnTo>
                <a:lnTo>
                  <a:pt x="20" y="6"/>
                </a:lnTo>
                <a:lnTo>
                  <a:pt x="19" y="5"/>
                </a:lnTo>
                <a:lnTo>
                  <a:pt x="19" y="4"/>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4"/>
                </a:lnTo>
                <a:lnTo>
                  <a:pt x="4" y="5"/>
                </a:lnTo>
                <a:lnTo>
                  <a:pt x="3" y="6"/>
                </a:lnTo>
                <a:lnTo>
                  <a:pt x="2" y="7"/>
                </a:lnTo>
                <a:lnTo>
                  <a:pt x="2" y="8"/>
                </a:lnTo>
                <a:lnTo>
                  <a:pt x="2" y="9"/>
                </a:lnTo>
                <a:lnTo>
                  <a:pt x="0" y="10"/>
                </a:lnTo>
                <a:lnTo>
                  <a:pt x="0" y="11"/>
                </a:lnTo>
                <a:lnTo>
                  <a:pt x="0" y="12"/>
                </a:lnTo>
                <a:lnTo>
                  <a:pt x="0" y="13"/>
                </a:lnTo>
                <a:lnTo>
                  <a:pt x="0" y="15"/>
                </a:lnTo>
                <a:lnTo>
                  <a:pt x="0" y="17"/>
                </a:lnTo>
                <a:lnTo>
                  <a:pt x="0" y="18"/>
                </a:lnTo>
                <a:lnTo>
                  <a:pt x="0" y="19"/>
                </a:lnTo>
                <a:lnTo>
                  <a:pt x="0" y="20"/>
                </a:lnTo>
                <a:lnTo>
                  <a:pt x="2" y="22"/>
                </a:lnTo>
                <a:lnTo>
                  <a:pt x="2" y="23"/>
                </a:lnTo>
                <a:lnTo>
                  <a:pt x="2" y="24"/>
                </a:lnTo>
                <a:lnTo>
                  <a:pt x="3" y="24"/>
                </a:lnTo>
                <a:lnTo>
                  <a:pt x="4" y="26"/>
                </a:lnTo>
                <a:lnTo>
                  <a:pt x="4" y="27"/>
                </a:lnTo>
                <a:lnTo>
                  <a:pt x="5" y="28"/>
                </a:lnTo>
                <a:lnTo>
                  <a:pt x="6" y="29"/>
                </a:lnTo>
                <a:lnTo>
                  <a:pt x="7" y="29"/>
                </a:lnTo>
                <a:lnTo>
                  <a:pt x="8" y="30"/>
                </a:lnTo>
                <a:lnTo>
                  <a:pt x="9" y="30"/>
                </a:lnTo>
                <a:lnTo>
                  <a:pt x="10" y="30"/>
                </a:lnTo>
                <a:lnTo>
                  <a:pt x="11" y="30"/>
                </a:lnTo>
                <a:lnTo>
                  <a:pt x="13" y="30"/>
                </a:lnTo>
                <a:lnTo>
                  <a:pt x="14" y="30"/>
                </a:lnTo>
                <a:lnTo>
                  <a:pt x="15" y="30"/>
                </a:lnTo>
                <a:lnTo>
                  <a:pt x="16" y="30"/>
                </a:lnTo>
                <a:lnTo>
                  <a:pt x="17" y="29"/>
                </a:lnTo>
                <a:lnTo>
                  <a:pt x="18" y="28"/>
                </a:lnTo>
                <a:lnTo>
                  <a:pt x="19" y="27"/>
                </a:lnTo>
                <a:lnTo>
                  <a:pt x="19" y="26"/>
                </a:lnTo>
                <a:lnTo>
                  <a:pt x="20"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81" name="Line 516"/>
          <p:cNvSpPr>
            <a:spLocks noChangeShapeType="1"/>
          </p:cNvSpPr>
          <p:nvPr/>
        </p:nvSpPr>
        <p:spPr bwMode="auto">
          <a:xfrm>
            <a:off x="2654300" y="1933575"/>
            <a:ext cx="1588" cy="79375"/>
          </a:xfrm>
          <a:prstGeom prst="line">
            <a:avLst/>
          </a:prstGeom>
          <a:noFill/>
          <a:ln w="6350">
            <a:solidFill>
              <a:srgbClr val="000040"/>
            </a:solidFill>
            <a:round/>
            <a:headEnd/>
            <a:tailEnd/>
          </a:ln>
        </p:spPr>
        <p:txBody>
          <a:bodyPr/>
          <a:lstStyle/>
          <a:p>
            <a:endParaRPr lang="en-US"/>
          </a:p>
        </p:txBody>
      </p:sp>
      <p:sp>
        <p:nvSpPr>
          <p:cNvPr id="28982" name="Line 517"/>
          <p:cNvSpPr>
            <a:spLocks noChangeShapeType="1"/>
          </p:cNvSpPr>
          <p:nvPr/>
        </p:nvSpPr>
        <p:spPr bwMode="auto">
          <a:xfrm>
            <a:off x="2622550" y="1971675"/>
            <a:ext cx="61913" cy="1588"/>
          </a:xfrm>
          <a:prstGeom prst="line">
            <a:avLst/>
          </a:prstGeom>
          <a:noFill/>
          <a:ln w="6350">
            <a:solidFill>
              <a:srgbClr val="000040"/>
            </a:solidFill>
            <a:round/>
            <a:headEnd/>
            <a:tailEnd/>
          </a:ln>
        </p:spPr>
        <p:txBody>
          <a:bodyPr/>
          <a:lstStyle/>
          <a:p>
            <a:endParaRPr lang="en-US"/>
          </a:p>
        </p:txBody>
      </p:sp>
      <p:sp>
        <p:nvSpPr>
          <p:cNvPr id="28983" name="Freeform 518"/>
          <p:cNvSpPr>
            <a:spLocks/>
          </p:cNvSpPr>
          <p:nvPr/>
        </p:nvSpPr>
        <p:spPr bwMode="auto">
          <a:xfrm>
            <a:off x="2438400" y="2311400"/>
            <a:ext cx="325438"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8984" name="Rectangle 519"/>
          <p:cNvSpPr>
            <a:spLocks noChangeArrowheads="1"/>
          </p:cNvSpPr>
          <p:nvPr/>
        </p:nvSpPr>
        <p:spPr bwMode="auto">
          <a:xfrm>
            <a:off x="2468563" y="241617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85" name="Rectangle 520"/>
          <p:cNvSpPr>
            <a:spLocks noChangeArrowheads="1"/>
          </p:cNvSpPr>
          <p:nvPr/>
        </p:nvSpPr>
        <p:spPr bwMode="auto">
          <a:xfrm>
            <a:off x="2511425" y="246856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8986" name="Rectangle 521"/>
          <p:cNvSpPr>
            <a:spLocks noChangeArrowheads="1"/>
          </p:cNvSpPr>
          <p:nvPr/>
        </p:nvSpPr>
        <p:spPr bwMode="auto">
          <a:xfrm>
            <a:off x="2647950" y="2463800"/>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8987" name="Freeform 522"/>
          <p:cNvSpPr>
            <a:spLocks/>
          </p:cNvSpPr>
          <p:nvPr/>
        </p:nvSpPr>
        <p:spPr bwMode="auto">
          <a:xfrm>
            <a:off x="2581275" y="254476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0" y="9"/>
                </a:lnTo>
                <a:lnTo>
                  <a:pt x="20" y="8"/>
                </a:lnTo>
                <a:lnTo>
                  <a:pt x="20" y="7"/>
                </a:lnTo>
                <a:lnTo>
                  <a:pt x="19" y="6"/>
                </a:lnTo>
                <a:lnTo>
                  <a:pt x="18" y="5"/>
                </a:lnTo>
                <a:lnTo>
                  <a:pt x="18" y="4"/>
                </a:lnTo>
                <a:lnTo>
                  <a:pt x="17" y="3"/>
                </a:lnTo>
                <a:lnTo>
                  <a:pt x="16" y="2"/>
                </a:lnTo>
                <a:lnTo>
                  <a:pt x="15" y="0"/>
                </a:lnTo>
                <a:lnTo>
                  <a:pt x="14" y="0"/>
                </a:lnTo>
                <a:lnTo>
                  <a:pt x="13" y="0"/>
                </a:lnTo>
                <a:lnTo>
                  <a:pt x="12" y="0"/>
                </a:lnTo>
                <a:lnTo>
                  <a:pt x="11" y="0"/>
                </a:lnTo>
                <a:lnTo>
                  <a:pt x="9" y="0"/>
                </a:lnTo>
                <a:lnTo>
                  <a:pt x="8" y="0"/>
                </a:lnTo>
                <a:lnTo>
                  <a:pt x="7" y="0"/>
                </a:lnTo>
                <a:lnTo>
                  <a:pt x="6"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6" y="29"/>
                </a:lnTo>
                <a:lnTo>
                  <a:pt x="7" y="30"/>
                </a:lnTo>
                <a:lnTo>
                  <a:pt x="8" y="30"/>
                </a:lnTo>
                <a:lnTo>
                  <a:pt x="9" y="30"/>
                </a:lnTo>
                <a:lnTo>
                  <a:pt x="11" y="30"/>
                </a:lnTo>
                <a:lnTo>
                  <a:pt x="12" y="30"/>
                </a:lnTo>
                <a:lnTo>
                  <a:pt x="13" y="30"/>
                </a:lnTo>
                <a:lnTo>
                  <a:pt x="14" y="30"/>
                </a:lnTo>
                <a:lnTo>
                  <a:pt x="15" y="30"/>
                </a:lnTo>
                <a:lnTo>
                  <a:pt x="16" y="29"/>
                </a:lnTo>
                <a:lnTo>
                  <a:pt x="17" y="28"/>
                </a:lnTo>
                <a:lnTo>
                  <a:pt x="18" y="27"/>
                </a:lnTo>
                <a:lnTo>
                  <a:pt x="18" y="26"/>
                </a:lnTo>
                <a:lnTo>
                  <a:pt x="19" y="25"/>
                </a:lnTo>
                <a:lnTo>
                  <a:pt x="20" y="25"/>
                </a:lnTo>
                <a:lnTo>
                  <a:pt x="20" y="24"/>
                </a:lnTo>
                <a:lnTo>
                  <a:pt x="20"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8988" name="Line 523"/>
          <p:cNvSpPr>
            <a:spLocks noChangeShapeType="1"/>
          </p:cNvSpPr>
          <p:nvPr/>
        </p:nvSpPr>
        <p:spPr bwMode="auto">
          <a:xfrm>
            <a:off x="2678113" y="2465388"/>
            <a:ext cx="1587" cy="79375"/>
          </a:xfrm>
          <a:prstGeom prst="line">
            <a:avLst/>
          </a:prstGeom>
          <a:noFill/>
          <a:ln w="6350">
            <a:solidFill>
              <a:srgbClr val="000040"/>
            </a:solidFill>
            <a:round/>
            <a:headEnd/>
            <a:tailEnd/>
          </a:ln>
        </p:spPr>
        <p:txBody>
          <a:bodyPr/>
          <a:lstStyle/>
          <a:p>
            <a:endParaRPr lang="en-US"/>
          </a:p>
        </p:txBody>
      </p:sp>
      <p:sp>
        <p:nvSpPr>
          <p:cNvPr id="28989" name="Line 524"/>
          <p:cNvSpPr>
            <a:spLocks noChangeShapeType="1"/>
          </p:cNvSpPr>
          <p:nvPr/>
        </p:nvSpPr>
        <p:spPr bwMode="auto">
          <a:xfrm>
            <a:off x="2647950" y="2501900"/>
            <a:ext cx="61913" cy="1588"/>
          </a:xfrm>
          <a:prstGeom prst="line">
            <a:avLst/>
          </a:prstGeom>
          <a:noFill/>
          <a:ln w="6350">
            <a:solidFill>
              <a:srgbClr val="000040"/>
            </a:solidFill>
            <a:round/>
            <a:headEnd/>
            <a:tailEnd/>
          </a:ln>
        </p:spPr>
        <p:txBody>
          <a:bodyPr/>
          <a:lstStyle/>
          <a:p>
            <a:endParaRPr lang="en-US"/>
          </a:p>
        </p:txBody>
      </p:sp>
      <p:sp>
        <p:nvSpPr>
          <p:cNvPr id="28990" name="Freeform 525"/>
          <p:cNvSpPr>
            <a:spLocks/>
          </p:cNvSpPr>
          <p:nvPr/>
        </p:nvSpPr>
        <p:spPr bwMode="auto">
          <a:xfrm>
            <a:off x="2160588" y="3221038"/>
            <a:ext cx="325437" cy="341312"/>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991" name="Rectangle 526"/>
          <p:cNvSpPr>
            <a:spLocks noChangeArrowheads="1"/>
          </p:cNvSpPr>
          <p:nvPr/>
        </p:nvSpPr>
        <p:spPr bwMode="auto">
          <a:xfrm>
            <a:off x="2190750" y="3324225"/>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8992" name="Rectangle 527"/>
          <p:cNvSpPr>
            <a:spLocks noChangeArrowheads="1"/>
          </p:cNvSpPr>
          <p:nvPr/>
        </p:nvSpPr>
        <p:spPr bwMode="auto">
          <a:xfrm>
            <a:off x="2235200" y="3378200"/>
            <a:ext cx="93663"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8993" name="Rectangle 528"/>
          <p:cNvSpPr>
            <a:spLocks noChangeArrowheads="1"/>
          </p:cNvSpPr>
          <p:nvPr/>
        </p:nvSpPr>
        <p:spPr bwMode="auto">
          <a:xfrm>
            <a:off x="2370138" y="3373438"/>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8994" name="Freeform 529"/>
          <p:cNvSpPr>
            <a:spLocks/>
          </p:cNvSpPr>
          <p:nvPr/>
        </p:nvSpPr>
        <p:spPr bwMode="auto">
          <a:xfrm>
            <a:off x="2303463" y="345440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4" y="3"/>
                </a:lnTo>
                <a:lnTo>
                  <a:pt x="4"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4" y="25"/>
                </a:lnTo>
                <a:lnTo>
                  <a:pt x="4" y="26"/>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8995" name="Line 530"/>
          <p:cNvSpPr>
            <a:spLocks noChangeShapeType="1"/>
          </p:cNvSpPr>
          <p:nvPr/>
        </p:nvSpPr>
        <p:spPr bwMode="auto">
          <a:xfrm>
            <a:off x="2401888" y="3375025"/>
            <a:ext cx="1587" cy="79375"/>
          </a:xfrm>
          <a:prstGeom prst="line">
            <a:avLst/>
          </a:prstGeom>
          <a:noFill/>
          <a:ln w="6350">
            <a:solidFill>
              <a:srgbClr val="000040"/>
            </a:solidFill>
            <a:round/>
            <a:headEnd/>
            <a:tailEnd/>
          </a:ln>
        </p:spPr>
        <p:txBody>
          <a:bodyPr/>
          <a:lstStyle/>
          <a:p>
            <a:endParaRPr lang="en-US"/>
          </a:p>
        </p:txBody>
      </p:sp>
      <p:sp>
        <p:nvSpPr>
          <p:cNvPr id="28996" name="Line 531"/>
          <p:cNvSpPr>
            <a:spLocks noChangeShapeType="1"/>
          </p:cNvSpPr>
          <p:nvPr/>
        </p:nvSpPr>
        <p:spPr bwMode="auto">
          <a:xfrm>
            <a:off x="2370138" y="3411538"/>
            <a:ext cx="61912" cy="1587"/>
          </a:xfrm>
          <a:prstGeom prst="line">
            <a:avLst/>
          </a:prstGeom>
          <a:noFill/>
          <a:ln w="6350">
            <a:solidFill>
              <a:srgbClr val="000040"/>
            </a:solidFill>
            <a:round/>
            <a:headEnd/>
            <a:tailEnd/>
          </a:ln>
        </p:spPr>
        <p:txBody>
          <a:bodyPr/>
          <a:lstStyle/>
          <a:p>
            <a:endParaRPr lang="en-US"/>
          </a:p>
        </p:txBody>
      </p:sp>
      <p:sp>
        <p:nvSpPr>
          <p:cNvPr id="28997" name="Freeform 532"/>
          <p:cNvSpPr>
            <a:spLocks/>
          </p:cNvSpPr>
          <p:nvPr/>
        </p:nvSpPr>
        <p:spPr bwMode="auto">
          <a:xfrm>
            <a:off x="468313" y="1630363"/>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8998" name="Rectangle 533"/>
          <p:cNvSpPr>
            <a:spLocks noChangeArrowheads="1"/>
          </p:cNvSpPr>
          <p:nvPr/>
        </p:nvSpPr>
        <p:spPr bwMode="auto">
          <a:xfrm>
            <a:off x="498475" y="1733550"/>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8999" name="Rectangle 534"/>
          <p:cNvSpPr>
            <a:spLocks noChangeArrowheads="1"/>
          </p:cNvSpPr>
          <p:nvPr/>
        </p:nvSpPr>
        <p:spPr bwMode="auto">
          <a:xfrm>
            <a:off x="541338" y="17859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00" name="Rectangle 535"/>
          <p:cNvSpPr>
            <a:spLocks noChangeArrowheads="1"/>
          </p:cNvSpPr>
          <p:nvPr/>
        </p:nvSpPr>
        <p:spPr bwMode="auto">
          <a:xfrm>
            <a:off x="676275" y="1781175"/>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001" name="Freeform 536"/>
          <p:cNvSpPr>
            <a:spLocks/>
          </p:cNvSpPr>
          <p:nvPr/>
        </p:nvSpPr>
        <p:spPr bwMode="auto">
          <a:xfrm>
            <a:off x="609600" y="18637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6" y="28"/>
                </a:lnTo>
                <a:lnTo>
                  <a:pt x="7" y="28"/>
                </a:lnTo>
                <a:lnTo>
                  <a:pt x="8" y="30"/>
                </a:lnTo>
                <a:lnTo>
                  <a:pt x="9" y="30"/>
                </a:lnTo>
                <a:lnTo>
                  <a:pt x="10" y="30"/>
                </a:lnTo>
                <a:lnTo>
                  <a:pt x="11" y="30"/>
                </a:lnTo>
                <a:lnTo>
                  <a:pt x="12" y="30"/>
                </a:lnTo>
                <a:lnTo>
                  <a:pt x="13" y="30"/>
                </a:lnTo>
                <a:lnTo>
                  <a:pt x="14" y="30"/>
                </a:lnTo>
                <a:lnTo>
                  <a:pt x="15" y="30"/>
                </a:lnTo>
                <a:lnTo>
                  <a:pt x="17" y="28"/>
                </a:lnTo>
                <a:lnTo>
                  <a:pt x="18" y="27"/>
                </a:lnTo>
                <a:lnTo>
                  <a:pt x="19" y="26"/>
                </a:lnTo>
                <a:lnTo>
                  <a:pt x="19"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02" name="Line 537"/>
          <p:cNvSpPr>
            <a:spLocks noChangeShapeType="1"/>
          </p:cNvSpPr>
          <p:nvPr/>
        </p:nvSpPr>
        <p:spPr bwMode="auto">
          <a:xfrm>
            <a:off x="708025" y="1782763"/>
            <a:ext cx="1588" cy="79375"/>
          </a:xfrm>
          <a:prstGeom prst="line">
            <a:avLst/>
          </a:prstGeom>
          <a:noFill/>
          <a:ln w="6350">
            <a:solidFill>
              <a:srgbClr val="000040"/>
            </a:solidFill>
            <a:round/>
            <a:headEnd/>
            <a:tailEnd/>
          </a:ln>
        </p:spPr>
        <p:txBody>
          <a:bodyPr/>
          <a:lstStyle/>
          <a:p>
            <a:endParaRPr lang="en-US"/>
          </a:p>
        </p:txBody>
      </p:sp>
      <p:sp>
        <p:nvSpPr>
          <p:cNvPr id="29003" name="Line 538"/>
          <p:cNvSpPr>
            <a:spLocks noChangeShapeType="1"/>
          </p:cNvSpPr>
          <p:nvPr/>
        </p:nvSpPr>
        <p:spPr bwMode="auto">
          <a:xfrm>
            <a:off x="676275" y="1820863"/>
            <a:ext cx="63500" cy="1587"/>
          </a:xfrm>
          <a:prstGeom prst="line">
            <a:avLst/>
          </a:prstGeom>
          <a:noFill/>
          <a:ln w="6350">
            <a:solidFill>
              <a:srgbClr val="000040"/>
            </a:solidFill>
            <a:round/>
            <a:headEnd/>
            <a:tailEnd/>
          </a:ln>
        </p:spPr>
        <p:txBody>
          <a:bodyPr/>
          <a:lstStyle/>
          <a:p>
            <a:endParaRPr lang="en-US"/>
          </a:p>
        </p:txBody>
      </p:sp>
      <p:sp>
        <p:nvSpPr>
          <p:cNvPr id="29004" name="Freeform 539"/>
          <p:cNvSpPr>
            <a:spLocks/>
          </p:cNvSpPr>
          <p:nvPr/>
        </p:nvSpPr>
        <p:spPr bwMode="auto">
          <a:xfrm>
            <a:off x="1225550" y="3297238"/>
            <a:ext cx="325438" cy="341312"/>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005" name="Rectangle 540"/>
          <p:cNvSpPr>
            <a:spLocks noChangeArrowheads="1"/>
          </p:cNvSpPr>
          <p:nvPr/>
        </p:nvSpPr>
        <p:spPr bwMode="auto">
          <a:xfrm>
            <a:off x="1255713" y="3400425"/>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006" name="Rectangle 541"/>
          <p:cNvSpPr>
            <a:spLocks noChangeArrowheads="1"/>
          </p:cNvSpPr>
          <p:nvPr/>
        </p:nvSpPr>
        <p:spPr bwMode="auto">
          <a:xfrm>
            <a:off x="1298575" y="3454400"/>
            <a:ext cx="95250"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9007" name="Rectangle 542"/>
          <p:cNvSpPr>
            <a:spLocks noChangeArrowheads="1"/>
          </p:cNvSpPr>
          <p:nvPr/>
        </p:nvSpPr>
        <p:spPr bwMode="auto">
          <a:xfrm>
            <a:off x="1435100" y="3449638"/>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9008" name="Freeform 543"/>
          <p:cNvSpPr>
            <a:spLocks/>
          </p:cNvSpPr>
          <p:nvPr/>
        </p:nvSpPr>
        <p:spPr bwMode="auto">
          <a:xfrm>
            <a:off x="1368425" y="3530600"/>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8"/>
                </a:lnTo>
                <a:lnTo>
                  <a:pt x="21" y="6"/>
                </a:lnTo>
                <a:lnTo>
                  <a:pt x="20" y="5"/>
                </a:lnTo>
                <a:lnTo>
                  <a:pt x="18" y="4"/>
                </a:lnTo>
                <a:lnTo>
                  <a:pt x="18"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4"/>
                </a:lnTo>
                <a:lnTo>
                  <a:pt x="2" y="5"/>
                </a:lnTo>
                <a:lnTo>
                  <a:pt x="1" y="6"/>
                </a:lnTo>
                <a:lnTo>
                  <a:pt x="1" y="8"/>
                </a:lnTo>
                <a:lnTo>
                  <a:pt x="1" y="9"/>
                </a:lnTo>
                <a:lnTo>
                  <a:pt x="0" y="10"/>
                </a:lnTo>
                <a:lnTo>
                  <a:pt x="0" y="11"/>
                </a:lnTo>
                <a:lnTo>
                  <a:pt x="0" y="12"/>
                </a:lnTo>
                <a:lnTo>
                  <a:pt x="0" y="13"/>
                </a:lnTo>
                <a:lnTo>
                  <a:pt x="0" y="14"/>
                </a:lnTo>
                <a:lnTo>
                  <a:pt x="0" y="16"/>
                </a:lnTo>
                <a:lnTo>
                  <a:pt x="0" y="17"/>
                </a:lnTo>
                <a:lnTo>
                  <a:pt x="0" y="19"/>
                </a:lnTo>
                <a:lnTo>
                  <a:pt x="0" y="20"/>
                </a:lnTo>
                <a:lnTo>
                  <a:pt x="1" y="22"/>
                </a:lnTo>
                <a:lnTo>
                  <a:pt x="1" y="23"/>
                </a:lnTo>
                <a:lnTo>
                  <a:pt x="1" y="24"/>
                </a:lnTo>
                <a:lnTo>
                  <a:pt x="2" y="24"/>
                </a:lnTo>
                <a:lnTo>
                  <a:pt x="3" y="25"/>
                </a:lnTo>
                <a:lnTo>
                  <a:pt x="3" y="26"/>
                </a:lnTo>
                <a:lnTo>
                  <a:pt x="4" y="27"/>
                </a:lnTo>
                <a:lnTo>
                  <a:pt x="5" y="28"/>
                </a:lnTo>
                <a:lnTo>
                  <a:pt x="6" y="28"/>
                </a:lnTo>
                <a:lnTo>
                  <a:pt x="8" y="29"/>
                </a:lnTo>
                <a:lnTo>
                  <a:pt x="9" y="29"/>
                </a:lnTo>
                <a:lnTo>
                  <a:pt x="10" y="29"/>
                </a:lnTo>
                <a:lnTo>
                  <a:pt x="11" y="29"/>
                </a:lnTo>
                <a:lnTo>
                  <a:pt x="12" y="29"/>
                </a:lnTo>
                <a:lnTo>
                  <a:pt x="13" y="29"/>
                </a:lnTo>
                <a:lnTo>
                  <a:pt x="14" y="29"/>
                </a:lnTo>
                <a:lnTo>
                  <a:pt x="15" y="29"/>
                </a:lnTo>
                <a:lnTo>
                  <a:pt x="16" y="28"/>
                </a:lnTo>
                <a:lnTo>
                  <a:pt x="17" y="27"/>
                </a:lnTo>
                <a:lnTo>
                  <a:pt x="18" y="26"/>
                </a:lnTo>
                <a:lnTo>
                  <a:pt x="18" y="25"/>
                </a:lnTo>
                <a:lnTo>
                  <a:pt x="20" y="24"/>
                </a:lnTo>
                <a:lnTo>
                  <a:pt x="21" y="24"/>
                </a:lnTo>
                <a:lnTo>
                  <a:pt x="21" y="23"/>
                </a:lnTo>
                <a:lnTo>
                  <a:pt x="21" y="22"/>
                </a:lnTo>
                <a:lnTo>
                  <a:pt x="22" y="20"/>
                </a:lnTo>
                <a:lnTo>
                  <a:pt x="23" y="19"/>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09" name="Line 544"/>
          <p:cNvSpPr>
            <a:spLocks noChangeShapeType="1"/>
          </p:cNvSpPr>
          <p:nvPr/>
        </p:nvSpPr>
        <p:spPr bwMode="auto">
          <a:xfrm>
            <a:off x="1465263" y="3449638"/>
            <a:ext cx="1587" cy="80962"/>
          </a:xfrm>
          <a:prstGeom prst="line">
            <a:avLst/>
          </a:prstGeom>
          <a:noFill/>
          <a:ln w="6350">
            <a:solidFill>
              <a:srgbClr val="000040"/>
            </a:solidFill>
            <a:round/>
            <a:headEnd/>
            <a:tailEnd/>
          </a:ln>
        </p:spPr>
        <p:txBody>
          <a:bodyPr/>
          <a:lstStyle/>
          <a:p>
            <a:endParaRPr lang="en-US"/>
          </a:p>
        </p:txBody>
      </p:sp>
      <p:sp>
        <p:nvSpPr>
          <p:cNvPr id="29010" name="Line 545"/>
          <p:cNvSpPr>
            <a:spLocks noChangeShapeType="1"/>
          </p:cNvSpPr>
          <p:nvPr/>
        </p:nvSpPr>
        <p:spPr bwMode="auto">
          <a:xfrm>
            <a:off x="1435100" y="3487738"/>
            <a:ext cx="61913" cy="1587"/>
          </a:xfrm>
          <a:prstGeom prst="line">
            <a:avLst/>
          </a:prstGeom>
          <a:noFill/>
          <a:ln w="6350">
            <a:solidFill>
              <a:srgbClr val="000040"/>
            </a:solidFill>
            <a:round/>
            <a:headEnd/>
            <a:tailEnd/>
          </a:ln>
        </p:spPr>
        <p:txBody>
          <a:bodyPr/>
          <a:lstStyle/>
          <a:p>
            <a:endParaRPr lang="en-US"/>
          </a:p>
        </p:txBody>
      </p:sp>
      <p:sp>
        <p:nvSpPr>
          <p:cNvPr id="29011" name="Freeform 546"/>
          <p:cNvSpPr>
            <a:spLocks/>
          </p:cNvSpPr>
          <p:nvPr/>
        </p:nvSpPr>
        <p:spPr bwMode="auto">
          <a:xfrm>
            <a:off x="6924675" y="3676650"/>
            <a:ext cx="325438"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12" name="Rectangle 547"/>
          <p:cNvSpPr>
            <a:spLocks noChangeArrowheads="1"/>
          </p:cNvSpPr>
          <p:nvPr/>
        </p:nvSpPr>
        <p:spPr bwMode="auto">
          <a:xfrm>
            <a:off x="6954838" y="3779838"/>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013" name="Rectangle 548"/>
          <p:cNvSpPr>
            <a:spLocks noChangeArrowheads="1"/>
          </p:cNvSpPr>
          <p:nvPr/>
        </p:nvSpPr>
        <p:spPr bwMode="auto">
          <a:xfrm>
            <a:off x="6997700" y="383381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14" name="Rectangle 549"/>
          <p:cNvSpPr>
            <a:spLocks noChangeArrowheads="1"/>
          </p:cNvSpPr>
          <p:nvPr/>
        </p:nvSpPr>
        <p:spPr bwMode="auto">
          <a:xfrm>
            <a:off x="7134225" y="3829050"/>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15" name="Freeform 550"/>
          <p:cNvSpPr>
            <a:spLocks/>
          </p:cNvSpPr>
          <p:nvPr/>
        </p:nvSpPr>
        <p:spPr bwMode="auto">
          <a:xfrm>
            <a:off x="7067550" y="391001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8" y="5"/>
                </a:lnTo>
                <a:lnTo>
                  <a:pt x="18" y="4"/>
                </a:lnTo>
                <a:lnTo>
                  <a:pt x="17" y="3"/>
                </a:lnTo>
                <a:lnTo>
                  <a:pt x="16" y="2"/>
                </a:lnTo>
                <a:lnTo>
                  <a:pt x="15" y="0"/>
                </a:lnTo>
                <a:lnTo>
                  <a:pt x="14" y="0"/>
                </a:lnTo>
                <a:lnTo>
                  <a:pt x="13" y="0"/>
                </a:lnTo>
                <a:lnTo>
                  <a:pt x="12" y="0"/>
                </a:lnTo>
                <a:lnTo>
                  <a:pt x="11" y="0"/>
                </a:lnTo>
                <a:lnTo>
                  <a:pt x="10" y="0"/>
                </a:lnTo>
                <a:lnTo>
                  <a:pt x="9" y="0"/>
                </a:lnTo>
                <a:lnTo>
                  <a:pt x="7" y="0"/>
                </a:lnTo>
                <a:lnTo>
                  <a:pt x="6" y="2"/>
                </a:lnTo>
                <a:lnTo>
                  <a:pt x="5"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5" y="29"/>
                </a:lnTo>
                <a:lnTo>
                  <a:pt x="6" y="29"/>
                </a:lnTo>
                <a:lnTo>
                  <a:pt x="7" y="30"/>
                </a:lnTo>
                <a:lnTo>
                  <a:pt x="9" y="30"/>
                </a:lnTo>
                <a:lnTo>
                  <a:pt x="10" y="30"/>
                </a:lnTo>
                <a:lnTo>
                  <a:pt x="11" y="30"/>
                </a:lnTo>
                <a:lnTo>
                  <a:pt x="12" y="30"/>
                </a:lnTo>
                <a:lnTo>
                  <a:pt x="13" y="30"/>
                </a:lnTo>
                <a:lnTo>
                  <a:pt x="14" y="30"/>
                </a:lnTo>
                <a:lnTo>
                  <a:pt x="15" y="30"/>
                </a:lnTo>
                <a:lnTo>
                  <a:pt x="16" y="29"/>
                </a:lnTo>
                <a:lnTo>
                  <a:pt x="17" y="28"/>
                </a:lnTo>
                <a:lnTo>
                  <a:pt x="18" y="27"/>
                </a:lnTo>
                <a:lnTo>
                  <a:pt x="18" y="26"/>
                </a:lnTo>
                <a:lnTo>
                  <a:pt x="20"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016" name="Line 551"/>
          <p:cNvSpPr>
            <a:spLocks noChangeShapeType="1"/>
          </p:cNvSpPr>
          <p:nvPr/>
        </p:nvSpPr>
        <p:spPr bwMode="auto">
          <a:xfrm>
            <a:off x="7164388" y="3829050"/>
            <a:ext cx="1587" cy="79375"/>
          </a:xfrm>
          <a:prstGeom prst="line">
            <a:avLst/>
          </a:prstGeom>
          <a:noFill/>
          <a:ln w="6350">
            <a:solidFill>
              <a:srgbClr val="000040"/>
            </a:solidFill>
            <a:round/>
            <a:headEnd/>
            <a:tailEnd/>
          </a:ln>
        </p:spPr>
        <p:txBody>
          <a:bodyPr/>
          <a:lstStyle/>
          <a:p>
            <a:endParaRPr lang="en-US"/>
          </a:p>
        </p:txBody>
      </p:sp>
      <p:sp>
        <p:nvSpPr>
          <p:cNvPr id="29017" name="Line 552"/>
          <p:cNvSpPr>
            <a:spLocks noChangeShapeType="1"/>
          </p:cNvSpPr>
          <p:nvPr/>
        </p:nvSpPr>
        <p:spPr bwMode="auto">
          <a:xfrm>
            <a:off x="7134225" y="3867150"/>
            <a:ext cx="61913" cy="1588"/>
          </a:xfrm>
          <a:prstGeom prst="line">
            <a:avLst/>
          </a:prstGeom>
          <a:noFill/>
          <a:ln w="6350">
            <a:solidFill>
              <a:srgbClr val="000040"/>
            </a:solidFill>
            <a:round/>
            <a:headEnd/>
            <a:tailEnd/>
          </a:ln>
        </p:spPr>
        <p:txBody>
          <a:bodyPr/>
          <a:lstStyle/>
          <a:p>
            <a:endParaRPr lang="en-US"/>
          </a:p>
        </p:txBody>
      </p:sp>
      <p:sp>
        <p:nvSpPr>
          <p:cNvPr id="29018" name="Freeform 553"/>
          <p:cNvSpPr>
            <a:spLocks/>
          </p:cNvSpPr>
          <p:nvPr/>
        </p:nvSpPr>
        <p:spPr bwMode="auto">
          <a:xfrm>
            <a:off x="3829050" y="5938838"/>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019" name="Rectangle 554"/>
          <p:cNvSpPr>
            <a:spLocks noChangeArrowheads="1"/>
          </p:cNvSpPr>
          <p:nvPr/>
        </p:nvSpPr>
        <p:spPr bwMode="auto">
          <a:xfrm>
            <a:off x="3859213" y="604202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020" name="Rectangle 555"/>
          <p:cNvSpPr>
            <a:spLocks noChangeArrowheads="1"/>
          </p:cNvSpPr>
          <p:nvPr/>
        </p:nvSpPr>
        <p:spPr bwMode="auto">
          <a:xfrm>
            <a:off x="3902075" y="6094413"/>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21" name="Rectangle 556"/>
          <p:cNvSpPr>
            <a:spLocks noChangeArrowheads="1"/>
          </p:cNvSpPr>
          <p:nvPr/>
        </p:nvSpPr>
        <p:spPr bwMode="auto">
          <a:xfrm>
            <a:off x="4037013" y="6089650"/>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022" name="Freeform 557"/>
          <p:cNvSpPr>
            <a:spLocks/>
          </p:cNvSpPr>
          <p:nvPr/>
        </p:nvSpPr>
        <p:spPr bwMode="auto">
          <a:xfrm>
            <a:off x="3971925" y="6172200"/>
            <a:ext cx="11113"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3" y="25"/>
                </a:lnTo>
                <a:lnTo>
                  <a:pt x="3" y="26"/>
                </a:lnTo>
                <a:lnTo>
                  <a:pt x="4" y="27"/>
                </a:lnTo>
                <a:lnTo>
                  <a:pt x="6" y="29"/>
                </a:lnTo>
                <a:lnTo>
                  <a:pt x="7" y="29"/>
                </a:lnTo>
                <a:lnTo>
                  <a:pt x="8" y="30"/>
                </a:lnTo>
                <a:lnTo>
                  <a:pt x="9" y="30"/>
                </a:lnTo>
                <a:lnTo>
                  <a:pt x="10" y="30"/>
                </a:lnTo>
                <a:lnTo>
                  <a:pt x="11" y="30"/>
                </a:lnTo>
                <a:lnTo>
                  <a:pt x="12" y="30"/>
                </a:lnTo>
                <a:lnTo>
                  <a:pt x="13" y="30"/>
                </a:lnTo>
                <a:lnTo>
                  <a:pt x="14" y="30"/>
                </a:lnTo>
                <a:lnTo>
                  <a:pt x="15" y="30"/>
                </a:lnTo>
                <a:lnTo>
                  <a:pt x="17" y="29"/>
                </a:lnTo>
                <a:lnTo>
                  <a:pt x="18" y="27"/>
                </a:lnTo>
                <a:lnTo>
                  <a:pt x="19" y="26"/>
                </a:lnTo>
                <a:lnTo>
                  <a:pt x="19"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23" name="Line 558"/>
          <p:cNvSpPr>
            <a:spLocks noChangeShapeType="1"/>
          </p:cNvSpPr>
          <p:nvPr/>
        </p:nvSpPr>
        <p:spPr bwMode="auto">
          <a:xfrm>
            <a:off x="4068763" y="6091238"/>
            <a:ext cx="1587" cy="79375"/>
          </a:xfrm>
          <a:prstGeom prst="line">
            <a:avLst/>
          </a:prstGeom>
          <a:noFill/>
          <a:ln w="6350">
            <a:solidFill>
              <a:srgbClr val="000040"/>
            </a:solidFill>
            <a:round/>
            <a:headEnd/>
            <a:tailEnd/>
          </a:ln>
        </p:spPr>
        <p:txBody>
          <a:bodyPr/>
          <a:lstStyle/>
          <a:p>
            <a:endParaRPr lang="en-US"/>
          </a:p>
        </p:txBody>
      </p:sp>
      <p:sp>
        <p:nvSpPr>
          <p:cNvPr id="29024" name="Line 559"/>
          <p:cNvSpPr>
            <a:spLocks noChangeShapeType="1"/>
          </p:cNvSpPr>
          <p:nvPr/>
        </p:nvSpPr>
        <p:spPr bwMode="auto">
          <a:xfrm>
            <a:off x="4037013" y="6129338"/>
            <a:ext cx="63500" cy="1587"/>
          </a:xfrm>
          <a:prstGeom prst="line">
            <a:avLst/>
          </a:prstGeom>
          <a:noFill/>
          <a:ln w="6350">
            <a:solidFill>
              <a:srgbClr val="000040"/>
            </a:solidFill>
            <a:round/>
            <a:headEnd/>
            <a:tailEnd/>
          </a:ln>
        </p:spPr>
        <p:txBody>
          <a:bodyPr/>
          <a:lstStyle/>
          <a:p>
            <a:endParaRPr lang="en-US"/>
          </a:p>
        </p:txBody>
      </p:sp>
      <p:sp>
        <p:nvSpPr>
          <p:cNvPr id="29025" name="Freeform 560"/>
          <p:cNvSpPr>
            <a:spLocks/>
          </p:cNvSpPr>
          <p:nvPr/>
        </p:nvSpPr>
        <p:spPr bwMode="auto">
          <a:xfrm>
            <a:off x="4448175" y="4598988"/>
            <a:ext cx="325438"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5"/>
                </a:lnTo>
                <a:lnTo>
                  <a:pt x="56" y="615"/>
                </a:lnTo>
                <a:lnTo>
                  <a:pt x="56" y="195"/>
                </a:lnTo>
                <a:lnTo>
                  <a:pt x="558"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9026" name="Rectangle 561"/>
          <p:cNvSpPr>
            <a:spLocks noChangeArrowheads="1"/>
          </p:cNvSpPr>
          <p:nvPr/>
        </p:nvSpPr>
        <p:spPr bwMode="auto">
          <a:xfrm>
            <a:off x="4478338" y="470217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027" name="Rectangle 562"/>
          <p:cNvSpPr>
            <a:spLocks noChangeArrowheads="1"/>
          </p:cNvSpPr>
          <p:nvPr/>
        </p:nvSpPr>
        <p:spPr bwMode="auto">
          <a:xfrm>
            <a:off x="4521200" y="4754563"/>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28" name="Rectangle 563"/>
          <p:cNvSpPr>
            <a:spLocks noChangeArrowheads="1"/>
          </p:cNvSpPr>
          <p:nvPr/>
        </p:nvSpPr>
        <p:spPr bwMode="auto">
          <a:xfrm>
            <a:off x="4657725" y="4751388"/>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29" name="Freeform 564"/>
          <p:cNvSpPr>
            <a:spLocks/>
          </p:cNvSpPr>
          <p:nvPr/>
        </p:nvSpPr>
        <p:spPr bwMode="auto">
          <a:xfrm>
            <a:off x="4591050" y="4832350"/>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19" y="6"/>
                </a:lnTo>
                <a:lnTo>
                  <a:pt x="18" y="5"/>
                </a:lnTo>
                <a:lnTo>
                  <a:pt x="18" y="3"/>
                </a:lnTo>
                <a:lnTo>
                  <a:pt x="17" y="2"/>
                </a:lnTo>
                <a:lnTo>
                  <a:pt x="16" y="1"/>
                </a:lnTo>
                <a:lnTo>
                  <a:pt x="15" y="0"/>
                </a:lnTo>
                <a:lnTo>
                  <a:pt x="14" y="0"/>
                </a:lnTo>
                <a:lnTo>
                  <a:pt x="13" y="0"/>
                </a:lnTo>
                <a:lnTo>
                  <a:pt x="12" y="0"/>
                </a:lnTo>
                <a:lnTo>
                  <a:pt x="11" y="0"/>
                </a:lnTo>
                <a:lnTo>
                  <a:pt x="10" y="0"/>
                </a:lnTo>
                <a:lnTo>
                  <a:pt x="8" y="0"/>
                </a:lnTo>
                <a:lnTo>
                  <a:pt x="7" y="0"/>
                </a:lnTo>
                <a:lnTo>
                  <a:pt x="6" y="1"/>
                </a:lnTo>
                <a:lnTo>
                  <a:pt x="5" y="1"/>
                </a:lnTo>
                <a:lnTo>
                  <a:pt x="4" y="2"/>
                </a:lnTo>
                <a:lnTo>
                  <a:pt x="3" y="3"/>
                </a:lnTo>
                <a:lnTo>
                  <a:pt x="3"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6"/>
                </a:lnTo>
                <a:lnTo>
                  <a:pt x="18" y="25"/>
                </a:lnTo>
                <a:lnTo>
                  <a:pt x="19"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030" name="Line 565"/>
          <p:cNvSpPr>
            <a:spLocks noChangeShapeType="1"/>
          </p:cNvSpPr>
          <p:nvPr/>
        </p:nvSpPr>
        <p:spPr bwMode="auto">
          <a:xfrm>
            <a:off x="4687888" y="4751388"/>
            <a:ext cx="1587" cy="79375"/>
          </a:xfrm>
          <a:prstGeom prst="line">
            <a:avLst/>
          </a:prstGeom>
          <a:noFill/>
          <a:ln w="6350">
            <a:solidFill>
              <a:srgbClr val="000040"/>
            </a:solidFill>
            <a:round/>
            <a:headEnd/>
            <a:tailEnd/>
          </a:ln>
        </p:spPr>
        <p:txBody>
          <a:bodyPr/>
          <a:lstStyle/>
          <a:p>
            <a:endParaRPr lang="en-US"/>
          </a:p>
        </p:txBody>
      </p:sp>
      <p:sp>
        <p:nvSpPr>
          <p:cNvPr id="29031" name="Line 566"/>
          <p:cNvSpPr>
            <a:spLocks noChangeShapeType="1"/>
          </p:cNvSpPr>
          <p:nvPr/>
        </p:nvSpPr>
        <p:spPr bwMode="auto">
          <a:xfrm>
            <a:off x="4657725" y="4789488"/>
            <a:ext cx="61913" cy="1587"/>
          </a:xfrm>
          <a:prstGeom prst="line">
            <a:avLst/>
          </a:prstGeom>
          <a:noFill/>
          <a:ln w="6350">
            <a:solidFill>
              <a:srgbClr val="000040"/>
            </a:solidFill>
            <a:round/>
            <a:headEnd/>
            <a:tailEnd/>
          </a:ln>
        </p:spPr>
        <p:txBody>
          <a:bodyPr/>
          <a:lstStyle/>
          <a:p>
            <a:endParaRPr lang="en-US"/>
          </a:p>
        </p:txBody>
      </p:sp>
      <p:sp>
        <p:nvSpPr>
          <p:cNvPr id="29032" name="Freeform 567"/>
          <p:cNvSpPr>
            <a:spLocks/>
          </p:cNvSpPr>
          <p:nvPr/>
        </p:nvSpPr>
        <p:spPr bwMode="auto">
          <a:xfrm>
            <a:off x="3665538" y="4219575"/>
            <a:ext cx="325437"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33" name="Rectangle 568"/>
          <p:cNvSpPr>
            <a:spLocks noChangeArrowheads="1"/>
          </p:cNvSpPr>
          <p:nvPr/>
        </p:nvSpPr>
        <p:spPr bwMode="auto">
          <a:xfrm>
            <a:off x="3695700" y="4322763"/>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9034" name="Rectangle 569"/>
          <p:cNvSpPr>
            <a:spLocks noChangeArrowheads="1"/>
          </p:cNvSpPr>
          <p:nvPr/>
        </p:nvSpPr>
        <p:spPr bwMode="auto">
          <a:xfrm>
            <a:off x="3738563" y="4375150"/>
            <a:ext cx="93662"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9035" name="Rectangle 570"/>
          <p:cNvSpPr>
            <a:spLocks noChangeArrowheads="1"/>
          </p:cNvSpPr>
          <p:nvPr/>
        </p:nvSpPr>
        <p:spPr bwMode="auto">
          <a:xfrm>
            <a:off x="3873500" y="4371975"/>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36" name="Freeform 571"/>
          <p:cNvSpPr>
            <a:spLocks/>
          </p:cNvSpPr>
          <p:nvPr/>
        </p:nvSpPr>
        <p:spPr bwMode="auto">
          <a:xfrm>
            <a:off x="3808413" y="4452938"/>
            <a:ext cx="11112"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0"/>
                </a:lnTo>
                <a:lnTo>
                  <a:pt x="22" y="9"/>
                </a:lnTo>
                <a:lnTo>
                  <a:pt x="21" y="8"/>
                </a:lnTo>
                <a:lnTo>
                  <a:pt x="21" y="7"/>
                </a:lnTo>
                <a:lnTo>
                  <a:pt x="21" y="6"/>
                </a:lnTo>
                <a:lnTo>
                  <a:pt x="19" y="5"/>
                </a:lnTo>
                <a:lnTo>
                  <a:pt x="18" y="4"/>
                </a:lnTo>
                <a:lnTo>
                  <a:pt x="18" y="3"/>
                </a:lnTo>
                <a:lnTo>
                  <a:pt x="17" y="2"/>
                </a:lnTo>
                <a:lnTo>
                  <a:pt x="16" y="1"/>
                </a:lnTo>
                <a:lnTo>
                  <a:pt x="15" y="0"/>
                </a:lnTo>
                <a:lnTo>
                  <a:pt x="14" y="0"/>
                </a:lnTo>
                <a:lnTo>
                  <a:pt x="13" y="0"/>
                </a:lnTo>
                <a:lnTo>
                  <a:pt x="12" y="0"/>
                </a:lnTo>
                <a:lnTo>
                  <a:pt x="11" y="0"/>
                </a:lnTo>
                <a:lnTo>
                  <a:pt x="10" y="0"/>
                </a:lnTo>
                <a:lnTo>
                  <a:pt x="9" y="0"/>
                </a:lnTo>
                <a:lnTo>
                  <a:pt x="7" y="0"/>
                </a:lnTo>
                <a:lnTo>
                  <a:pt x="6" y="1"/>
                </a:lnTo>
                <a:lnTo>
                  <a:pt x="5" y="1"/>
                </a:lnTo>
                <a:lnTo>
                  <a:pt x="4" y="2"/>
                </a:lnTo>
                <a:lnTo>
                  <a:pt x="3" y="3"/>
                </a:lnTo>
                <a:lnTo>
                  <a:pt x="3" y="4"/>
                </a:lnTo>
                <a:lnTo>
                  <a:pt x="2" y="5"/>
                </a:lnTo>
                <a:lnTo>
                  <a:pt x="1" y="6"/>
                </a:lnTo>
                <a:lnTo>
                  <a:pt x="1" y="7"/>
                </a:lnTo>
                <a:lnTo>
                  <a:pt x="1" y="8"/>
                </a:lnTo>
                <a:lnTo>
                  <a:pt x="0" y="9"/>
                </a:lnTo>
                <a:lnTo>
                  <a:pt x="0" y="10"/>
                </a:lnTo>
                <a:lnTo>
                  <a:pt x="0" y="12"/>
                </a:lnTo>
                <a:lnTo>
                  <a:pt x="0" y="13"/>
                </a:lnTo>
                <a:lnTo>
                  <a:pt x="0" y="14"/>
                </a:lnTo>
                <a:lnTo>
                  <a:pt x="0" y="16"/>
                </a:lnTo>
                <a:lnTo>
                  <a:pt x="0" y="17"/>
                </a:lnTo>
                <a:lnTo>
                  <a:pt x="0" y="18"/>
                </a:lnTo>
                <a:lnTo>
                  <a:pt x="0" y="19"/>
                </a:lnTo>
                <a:lnTo>
                  <a:pt x="1" y="21"/>
                </a:lnTo>
                <a:lnTo>
                  <a:pt x="1" y="23"/>
                </a:lnTo>
                <a:lnTo>
                  <a:pt x="1" y="24"/>
                </a:lnTo>
                <a:lnTo>
                  <a:pt x="2" y="24"/>
                </a:lnTo>
                <a:lnTo>
                  <a:pt x="3" y="25"/>
                </a:lnTo>
                <a:lnTo>
                  <a:pt x="3" y="26"/>
                </a:lnTo>
                <a:lnTo>
                  <a:pt x="4" y="27"/>
                </a:lnTo>
                <a:lnTo>
                  <a:pt x="5" y="28"/>
                </a:lnTo>
                <a:lnTo>
                  <a:pt x="6" y="28"/>
                </a:lnTo>
                <a:lnTo>
                  <a:pt x="7" y="29"/>
                </a:lnTo>
                <a:lnTo>
                  <a:pt x="9" y="29"/>
                </a:lnTo>
                <a:lnTo>
                  <a:pt x="10" y="29"/>
                </a:lnTo>
                <a:lnTo>
                  <a:pt x="11" y="29"/>
                </a:lnTo>
                <a:lnTo>
                  <a:pt x="12" y="29"/>
                </a:lnTo>
                <a:lnTo>
                  <a:pt x="13" y="29"/>
                </a:lnTo>
                <a:lnTo>
                  <a:pt x="14" y="29"/>
                </a:lnTo>
                <a:lnTo>
                  <a:pt x="15" y="29"/>
                </a:lnTo>
                <a:lnTo>
                  <a:pt x="16" y="28"/>
                </a:lnTo>
                <a:lnTo>
                  <a:pt x="17" y="27"/>
                </a:lnTo>
                <a:lnTo>
                  <a:pt x="18" y="26"/>
                </a:lnTo>
                <a:lnTo>
                  <a:pt x="18" y="25"/>
                </a:lnTo>
                <a:lnTo>
                  <a:pt x="19" y="24"/>
                </a:lnTo>
                <a:lnTo>
                  <a:pt x="21" y="24"/>
                </a:lnTo>
                <a:lnTo>
                  <a:pt x="21" y="23"/>
                </a:lnTo>
                <a:lnTo>
                  <a:pt x="21" y="21"/>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37" name="Line 572"/>
          <p:cNvSpPr>
            <a:spLocks noChangeShapeType="1"/>
          </p:cNvSpPr>
          <p:nvPr/>
        </p:nvSpPr>
        <p:spPr bwMode="auto">
          <a:xfrm>
            <a:off x="3905250" y="4371975"/>
            <a:ext cx="1588" cy="79375"/>
          </a:xfrm>
          <a:prstGeom prst="line">
            <a:avLst/>
          </a:prstGeom>
          <a:noFill/>
          <a:ln w="6350">
            <a:solidFill>
              <a:srgbClr val="000040"/>
            </a:solidFill>
            <a:round/>
            <a:headEnd/>
            <a:tailEnd/>
          </a:ln>
        </p:spPr>
        <p:txBody>
          <a:bodyPr/>
          <a:lstStyle/>
          <a:p>
            <a:endParaRPr lang="en-US"/>
          </a:p>
        </p:txBody>
      </p:sp>
      <p:sp>
        <p:nvSpPr>
          <p:cNvPr id="29038" name="Line 573"/>
          <p:cNvSpPr>
            <a:spLocks noChangeShapeType="1"/>
          </p:cNvSpPr>
          <p:nvPr/>
        </p:nvSpPr>
        <p:spPr bwMode="auto">
          <a:xfrm>
            <a:off x="3873500" y="4410075"/>
            <a:ext cx="63500" cy="1588"/>
          </a:xfrm>
          <a:prstGeom prst="line">
            <a:avLst/>
          </a:prstGeom>
          <a:noFill/>
          <a:ln w="6350">
            <a:solidFill>
              <a:srgbClr val="000040"/>
            </a:solidFill>
            <a:round/>
            <a:headEnd/>
            <a:tailEnd/>
          </a:ln>
        </p:spPr>
        <p:txBody>
          <a:bodyPr/>
          <a:lstStyle/>
          <a:p>
            <a:endParaRPr lang="en-US"/>
          </a:p>
        </p:txBody>
      </p:sp>
      <p:sp>
        <p:nvSpPr>
          <p:cNvPr id="29039" name="Freeform 574"/>
          <p:cNvSpPr>
            <a:spLocks/>
          </p:cNvSpPr>
          <p:nvPr/>
        </p:nvSpPr>
        <p:spPr bwMode="auto">
          <a:xfrm>
            <a:off x="1327150" y="4535488"/>
            <a:ext cx="325438"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40" name="Rectangle 575"/>
          <p:cNvSpPr>
            <a:spLocks noChangeArrowheads="1"/>
          </p:cNvSpPr>
          <p:nvPr/>
        </p:nvSpPr>
        <p:spPr bwMode="auto">
          <a:xfrm>
            <a:off x="1357313" y="463867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041" name="Rectangle 576"/>
          <p:cNvSpPr>
            <a:spLocks noChangeArrowheads="1"/>
          </p:cNvSpPr>
          <p:nvPr/>
        </p:nvSpPr>
        <p:spPr bwMode="auto">
          <a:xfrm>
            <a:off x="1400175" y="4691063"/>
            <a:ext cx="95250"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9042" name="Rectangle 577"/>
          <p:cNvSpPr>
            <a:spLocks noChangeArrowheads="1"/>
          </p:cNvSpPr>
          <p:nvPr/>
        </p:nvSpPr>
        <p:spPr bwMode="auto">
          <a:xfrm>
            <a:off x="1536700" y="4687888"/>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43" name="Freeform 578"/>
          <p:cNvSpPr>
            <a:spLocks/>
          </p:cNvSpPr>
          <p:nvPr/>
        </p:nvSpPr>
        <p:spPr bwMode="auto">
          <a:xfrm>
            <a:off x="1470025" y="4768850"/>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9"/>
                </a:lnTo>
                <a:lnTo>
                  <a:pt x="21" y="8"/>
                </a:lnTo>
                <a:lnTo>
                  <a:pt x="21" y="7"/>
                </a:lnTo>
                <a:lnTo>
                  <a:pt x="21" y="6"/>
                </a:lnTo>
                <a:lnTo>
                  <a:pt x="20" y="5"/>
                </a:lnTo>
                <a:lnTo>
                  <a:pt x="18" y="4"/>
                </a:lnTo>
                <a:lnTo>
                  <a:pt x="18"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4"/>
                </a:lnTo>
                <a:lnTo>
                  <a:pt x="2" y="5"/>
                </a:lnTo>
                <a:lnTo>
                  <a:pt x="1" y="6"/>
                </a:lnTo>
                <a:lnTo>
                  <a:pt x="1" y="7"/>
                </a:lnTo>
                <a:lnTo>
                  <a:pt x="1" y="8"/>
                </a:lnTo>
                <a:lnTo>
                  <a:pt x="0" y="9"/>
                </a:lnTo>
                <a:lnTo>
                  <a:pt x="0" y="11"/>
                </a:lnTo>
                <a:lnTo>
                  <a:pt x="0" y="12"/>
                </a:lnTo>
                <a:lnTo>
                  <a:pt x="0" y="13"/>
                </a:lnTo>
                <a:lnTo>
                  <a:pt x="0" y="14"/>
                </a:lnTo>
                <a:lnTo>
                  <a:pt x="0" y="16"/>
                </a:lnTo>
                <a:lnTo>
                  <a:pt x="0" y="17"/>
                </a:lnTo>
                <a:lnTo>
                  <a:pt x="0" y="18"/>
                </a:lnTo>
                <a:lnTo>
                  <a:pt x="0" y="19"/>
                </a:lnTo>
                <a:lnTo>
                  <a:pt x="1" y="21"/>
                </a:lnTo>
                <a:lnTo>
                  <a:pt x="1" y="23"/>
                </a:lnTo>
                <a:lnTo>
                  <a:pt x="1" y="24"/>
                </a:lnTo>
                <a:lnTo>
                  <a:pt x="2" y="24"/>
                </a:lnTo>
                <a:lnTo>
                  <a:pt x="3" y="25"/>
                </a:lnTo>
                <a:lnTo>
                  <a:pt x="3" y="26"/>
                </a:lnTo>
                <a:lnTo>
                  <a:pt x="4" y="27"/>
                </a:lnTo>
                <a:lnTo>
                  <a:pt x="5" y="28"/>
                </a:lnTo>
                <a:lnTo>
                  <a:pt x="6" y="28"/>
                </a:lnTo>
                <a:lnTo>
                  <a:pt x="8" y="29"/>
                </a:lnTo>
                <a:lnTo>
                  <a:pt x="9" y="29"/>
                </a:lnTo>
                <a:lnTo>
                  <a:pt x="10" y="29"/>
                </a:lnTo>
                <a:lnTo>
                  <a:pt x="11" y="29"/>
                </a:lnTo>
                <a:lnTo>
                  <a:pt x="12" y="29"/>
                </a:lnTo>
                <a:lnTo>
                  <a:pt x="13" y="29"/>
                </a:lnTo>
                <a:lnTo>
                  <a:pt x="14" y="29"/>
                </a:lnTo>
                <a:lnTo>
                  <a:pt x="15" y="29"/>
                </a:lnTo>
                <a:lnTo>
                  <a:pt x="16" y="28"/>
                </a:lnTo>
                <a:lnTo>
                  <a:pt x="17" y="27"/>
                </a:lnTo>
                <a:lnTo>
                  <a:pt x="18" y="26"/>
                </a:lnTo>
                <a:lnTo>
                  <a:pt x="18" y="25"/>
                </a:lnTo>
                <a:lnTo>
                  <a:pt x="20" y="24"/>
                </a:lnTo>
                <a:lnTo>
                  <a:pt x="21" y="24"/>
                </a:lnTo>
                <a:lnTo>
                  <a:pt x="21" y="23"/>
                </a:lnTo>
                <a:lnTo>
                  <a:pt x="21" y="21"/>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44" name="Line 579"/>
          <p:cNvSpPr>
            <a:spLocks noChangeShapeType="1"/>
          </p:cNvSpPr>
          <p:nvPr/>
        </p:nvSpPr>
        <p:spPr bwMode="auto">
          <a:xfrm>
            <a:off x="1566863" y="4687888"/>
            <a:ext cx="1587" cy="79375"/>
          </a:xfrm>
          <a:prstGeom prst="line">
            <a:avLst/>
          </a:prstGeom>
          <a:noFill/>
          <a:ln w="6350">
            <a:solidFill>
              <a:srgbClr val="000040"/>
            </a:solidFill>
            <a:round/>
            <a:headEnd/>
            <a:tailEnd/>
          </a:ln>
        </p:spPr>
        <p:txBody>
          <a:bodyPr/>
          <a:lstStyle/>
          <a:p>
            <a:endParaRPr lang="en-US"/>
          </a:p>
        </p:txBody>
      </p:sp>
      <p:sp>
        <p:nvSpPr>
          <p:cNvPr id="29045" name="Line 580"/>
          <p:cNvSpPr>
            <a:spLocks noChangeShapeType="1"/>
          </p:cNvSpPr>
          <p:nvPr/>
        </p:nvSpPr>
        <p:spPr bwMode="auto">
          <a:xfrm>
            <a:off x="1536700" y="4725988"/>
            <a:ext cx="61913" cy="1587"/>
          </a:xfrm>
          <a:prstGeom prst="line">
            <a:avLst/>
          </a:prstGeom>
          <a:noFill/>
          <a:ln w="6350">
            <a:solidFill>
              <a:srgbClr val="000040"/>
            </a:solidFill>
            <a:round/>
            <a:headEnd/>
            <a:tailEnd/>
          </a:ln>
        </p:spPr>
        <p:txBody>
          <a:bodyPr/>
          <a:lstStyle/>
          <a:p>
            <a:endParaRPr lang="en-US"/>
          </a:p>
        </p:txBody>
      </p:sp>
      <p:sp>
        <p:nvSpPr>
          <p:cNvPr id="29046" name="Freeform 581"/>
          <p:cNvSpPr>
            <a:spLocks/>
          </p:cNvSpPr>
          <p:nvPr/>
        </p:nvSpPr>
        <p:spPr bwMode="auto">
          <a:xfrm>
            <a:off x="1189038" y="3751263"/>
            <a:ext cx="323850" cy="341312"/>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047" name="Rectangle 582"/>
          <p:cNvSpPr>
            <a:spLocks noChangeArrowheads="1"/>
          </p:cNvSpPr>
          <p:nvPr/>
        </p:nvSpPr>
        <p:spPr bwMode="auto">
          <a:xfrm>
            <a:off x="1219200" y="3854450"/>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048" name="Rectangle 583"/>
          <p:cNvSpPr>
            <a:spLocks noChangeArrowheads="1"/>
          </p:cNvSpPr>
          <p:nvPr/>
        </p:nvSpPr>
        <p:spPr bwMode="auto">
          <a:xfrm>
            <a:off x="1262063" y="390842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9049" name="Rectangle 584"/>
          <p:cNvSpPr>
            <a:spLocks noChangeArrowheads="1"/>
          </p:cNvSpPr>
          <p:nvPr/>
        </p:nvSpPr>
        <p:spPr bwMode="auto">
          <a:xfrm>
            <a:off x="1397000" y="3903663"/>
            <a:ext cx="63500"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9050" name="Freeform 585"/>
          <p:cNvSpPr>
            <a:spLocks/>
          </p:cNvSpPr>
          <p:nvPr/>
        </p:nvSpPr>
        <p:spPr bwMode="auto">
          <a:xfrm>
            <a:off x="1330325" y="3984625"/>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1" y="10"/>
                </a:lnTo>
                <a:lnTo>
                  <a:pt x="20" y="9"/>
                </a:lnTo>
                <a:lnTo>
                  <a:pt x="20" y="8"/>
                </a:lnTo>
                <a:lnTo>
                  <a:pt x="20" y="7"/>
                </a:lnTo>
                <a:lnTo>
                  <a:pt x="19" y="6"/>
                </a:lnTo>
                <a:lnTo>
                  <a:pt x="18" y="4"/>
                </a:lnTo>
                <a:lnTo>
                  <a:pt x="18" y="3"/>
                </a:lnTo>
                <a:lnTo>
                  <a:pt x="17" y="2"/>
                </a:lnTo>
                <a:lnTo>
                  <a:pt x="16" y="1"/>
                </a:lnTo>
                <a:lnTo>
                  <a:pt x="15" y="0"/>
                </a:lnTo>
                <a:lnTo>
                  <a:pt x="14" y="0"/>
                </a:lnTo>
                <a:lnTo>
                  <a:pt x="13" y="0"/>
                </a:lnTo>
                <a:lnTo>
                  <a:pt x="12" y="0"/>
                </a:lnTo>
                <a:lnTo>
                  <a:pt x="10" y="0"/>
                </a:lnTo>
                <a:lnTo>
                  <a:pt x="9" y="0"/>
                </a:lnTo>
                <a:lnTo>
                  <a:pt x="8" y="0"/>
                </a:lnTo>
                <a:lnTo>
                  <a:pt x="7" y="0"/>
                </a:lnTo>
                <a:lnTo>
                  <a:pt x="6"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8"/>
                </a:lnTo>
                <a:lnTo>
                  <a:pt x="5" y="29"/>
                </a:lnTo>
                <a:lnTo>
                  <a:pt x="6" y="29"/>
                </a:lnTo>
                <a:lnTo>
                  <a:pt x="7" y="30"/>
                </a:lnTo>
                <a:lnTo>
                  <a:pt x="8" y="30"/>
                </a:lnTo>
                <a:lnTo>
                  <a:pt x="9" y="30"/>
                </a:lnTo>
                <a:lnTo>
                  <a:pt x="10" y="30"/>
                </a:lnTo>
                <a:lnTo>
                  <a:pt x="12" y="30"/>
                </a:lnTo>
                <a:lnTo>
                  <a:pt x="13" y="30"/>
                </a:lnTo>
                <a:lnTo>
                  <a:pt x="14" y="30"/>
                </a:lnTo>
                <a:lnTo>
                  <a:pt x="15" y="30"/>
                </a:lnTo>
                <a:lnTo>
                  <a:pt x="16" y="29"/>
                </a:lnTo>
                <a:lnTo>
                  <a:pt x="17" y="28"/>
                </a:lnTo>
                <a:lnTo>
                  <a:pt x="18" y="26"/>
                </a:lnTo>
                <a:lnTo>
                  <a:pt x="18" y="25"/>
                </a:lnTo>
                <a:lnTo>
                  <a:pt x="19" y="24"/>
                </a:lnTo>
                <a:lnTo>
                  <a:pt x="20" y="24"/>
                </a:lnTo>
                <a:lnTo>
                  <a:pt x="20" y="23"/>
                </a:lnTo>
                <a:lnTo>
                  <a:pt x="20" y="22"/>
                </a:lnTo>
                <a:lnTo>
                  <a:pt x="21"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051" name="Line 586"/>
          <p:cNvSpPr>
            <a:spLocks noChangeShapeType="1"/>
          </p:cNvSpPr>
          <p:nvPr/>
        </p:nvSpPr>
        <p:spPr bwMode="auto">
          <a:xfrm>
            <a:off x="1428750" y="3905250"/>
            <a:ext cx="1588" cy="79375"/>
          </a:xfrm>
          <a:prstGeom prst="line">
            <a:avLst/>
          </a:prstGeom>
          <a:noFill/>
          <a:ln w="6350">
            <a:solidFill>
              <a:srgbClr val="000040"/>
            </a:solidFill>
            <a:round/>
            <a:headEnd/>
            <a:tailEnd/>
          </a:ln>
        </p:spPr>
        <p:txBody>
          <a:bodyPr/>
          <a:lstStyle/>
          <a:p>
            <a:endParaRPr lang="en-US"/>
          </a:p>
        </p:txBody>
      </p:sp>
      <p:sp>
        <p:nvSpPr>
          <p:cNvPr id="29052" name="Line 587"/>
          <p:cNvSpPr>
            <a:spLocks noChangeShapeType="1"/>
          </p:cNvSpPr>
          <p:nvPr/>
        </p:nvSpPr>
        <p:spPr bwMode="auto">
          <a:xfrm>
            <a:off x="1397000" y="3941763"/>
            <a:ext cx="61913" cy="1587"/>
          </a:xfrm>
          <a:prstGeom prst="line">
            <a:avLst/>
          </a:prstGeom>
          <a:noFill/>
          <a:ln w="6350">
            <a:solidFill>
              <a:srgbClr val="000040"/>
            </a:solidFill>
            <a:round/>
            <a:headEnd/>
            <a:tailEnd/>
          </a:ln>
        </p:spPr>
        <p:txBody>
          <a:bodyPr/>
          <a:lstStyle/>
          <a:p>
            <a:endParaRPr lang="en-US"/>
          </a:p>
        </p:txBody>
      </p:sp>
      <p:sp>
        <p:nvSpPr>
          <p:cNvPr id="29053" name="Freeform 588"/>
          <p:cNvSpPr>
            <a:spLocks/>
          </p:cNvSpPr>
          <p:nvPr/>
        </p:nvSpPr>
        <p:spPr bwMode="auto">
          <a:xfrm>
            <a:off x="2932113" y="3448050"/>
            <a:ext cx="325437"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9054" name="Rectangle 589"/>
          <p:cNvSpPr>
            <a:spLocks noChangeArrowheads="1"/>
          </p:cNvSpPr>
          <p:nvPr/>
        </p:nvSpPr>
        <p:spPr bwMode="auto">
          <a:xfrm>
            <a:off x="2962275" y="3551238"/>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055" name="Rectangle 590"/>
          <p:cNvSpPr>
            <a:spLocks noChangeArrowheads="1"/>
          </p:cNvSpPr>
          <p:nvPr/>
        </p:nvSpPr>
        <p:spPr bwMode="auto">
          <a:xfrm>
            <a:off x="3005138" y="3605213"/>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56" name="Rectangle 591"/>
          <p:cNvSpPr>
            <a:spLocks noChangeArrowheads="1"/>
          </p:cNvSpPr>
          <p:nvPr/>
        </p:nvSpPr>
        <p:spPr bwMode="auto">
          <a:xfrm>
            <a:off x="3140075" y="3600450"/>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057" name="Freeform 592"/>
          <p:cNvSpPr>
            <a:spLocks/>
          </p:cNvSpPr>
          <p:nvPr/>
        </p:nvSpPr>
        <p:spPr bwMode="auto">
          <a:xfrm>
            <a:off x="3073400" y="368141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3"/>
                </a:lnTo>
                <a:lnTo>
                  <a:pt x="18" y="2"/>
                </a:lnTo>
                <a:lnTo>
                  <a:pt x="16"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7"/>
                </a:lnTo>
                <a:lnTo>
                  <a:pt x="4" y="28"/>
                </a:lnTo>
                <a:lnTo>
                  <a:pt x="6" y="29"/>
                </a:lnTo>
                <a:lnTo>
                  <a:pt x="7" y="29"/>
                </a:lnTo>
                <a:lnTo>
                  <a:pt x="8" y="30"/>
                </a:lnTo>
                <a:lnTo>
                  <a:pt x="9" y="30"/>
                </a:lnTo>
                <a:lnTo>
                  <a:pt x="10" y="30"/>
                </a:lnTo>
                <a:lnTo>
                  <a:pt x="11" y="30"/>
                </a:lnTo>
                <a:lnTo>
                  <a:pt x="12" y="30"/>
                </a:lnTo>
                <a:lnTo>
                  <a:pt x="13" y="30"/>
                </a:lnTo>
                <a:lnTo>
                  <a:pt x="14" y="30"/>
                </a:lnTo>
                <a:lnTo>
                  <a:pt x="15" y="30"/>
                </a:lnTo>
                <a:lnTo>
                  <a:pt x="16" y="29"/>
                </a:lnTo>
                <a:lnTo>
                  <a:pt x="18" y="28"/>
                </a:lnTo>
                <a:lnTo>
                  <a:pt x="19" y="27"/>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058" name="Line 593"/>
          <p:cNvSpPr>
            <a:spLocks noChangeShapeType="1"/>
          </p:cNvSpPr>
          <p:nvPr/>
        </p:nvSpPr>
        <p:spPr bwMode="auto">
          <a:xfrm>
            <a:off x="3171825" y="3602038"/>
            <a:ext cx="1588" cy="79375"/>
          </a:xfrm>
          <a:prstGeom prst="line">
            <a:avLst/>
          </a:prstGeom>
          <a:noFill/>
          <a:ln w="6350">
            <a:solidFill>
              <a:srgbClr val="000040"/>
            </a:solidFill>
            <a:round/>
            <a:headEnd/>
            <a:tailEnd/>
          </a:ln>
        </p:spPr>
        <p:txBody>
          <a:bodyPr/>
          <a:lstStyle/>
          <a:p>
            <a:endParaRPr lang="en-US"/>
          </a:p>
        </p:txBody>
      </p:sp>
      <p:sp>
        <p:nvSpPr>
          <p:cNvPr id="29059" name="Line 594"/>
          <p:cNvSpPr>
            <a:spLocks noChangeShapeType="1"/>
          </p:cNvSpPr>
          <p:nvPr/>
        </p:nvSpPr>
        <p:spPr bwMode="auto">
          <a:xfrm>
            <a:off x="3140075" y="3638550"/>
            <a:ext cx="63500" cy="1588"/>
          </a:xfrm>
          <a:prstGeom prst="line">
            <a:avLst/>
          </a:prstGeom>
          <a:noFill/>
          <a:ln w="6350">
            <a:solidFill>
              <a:srgbClr val="000040"/>
            </a:solidFill>
            <a:round/>
            <a:headEnd/>
            <a:tailEnd/>
          </a:ln>
        </p:spPr>
        <p:txBody>
          <a:bodyPr/>
          <a:lstStyle/>
          <a:p>
            <a:endParaRPr lang="en-US"/>
          </a:p>
        </p:txBody>
      </p:sp>
      <p:sp>
        <p:nvSpPr>
          <p:cNvPr id="29060" name="Freeform 595"/>
          <p:cNvSpPr>
            <a:spLocks/>
          </p:cNvSpPr>
          <p:nvPr/>
        </p:nvSpPr>
        <p:spPr bwMode="auto">
          <a:xfrm>
            <a:off x="2274888" y="2754313"/>
            <a:ext cx="325437" cy="339725"/>
          </a:xfrm>
          <a:custGeom>
            <a:avLst/>
            <a:gdLst>
              <a:gd name="T0" fmla="*/ 2147483647 w 615"/>
              <a:gd name="T1" fmla="*/ 2147483647 h 644"/>
              <a:gd name="T2" fmla="*/ 0 w 615"/>
              <a:gd name="T3" fmla="*/ 2147483647 h 644"/>
              <a:gd name="T4" fmla="*/ 2147483647 w 615"/>
              <a:gd name="T5" fmla="*/ 0 h 644"/>
              <a:gd name="T6" fmla="*/ 2147483647 w 615"/>
              <a:gd name="T7" fmla="*/ 2147483647 h 644"/>
              <a:gd name="T8" fmla="*/ 2147483647 w 615"/>
              <a:gd name="T9" fmla="*/ 2147483647 h 644"/>
              <a:gd name="T10" fmla="*/ 2147483647 w 615"/>
              <a:gd name="T11" fmla="*/ 2147483647 h 644"/>
              <a:gd name="T12" fmla="*/ 2147483647 w 615"/>
              <a:gd name="T13" fmla="*/ 2147483647 h 644"/>
              <a:gd name="T14" fmla="*/ 2147483647 w 615"/>
              <a:gd name="T15" fmla="*/ 2147483647 h 644"/>
              <a:gd name="T16" fmla="*/ 2147483647 w 615"/>
              <a:gd name="T17" fmla="*/ 2147483647 h 644"/>
              <a:gd name="T18" fmla="*/ 2147483647 w 615"/>
              <a:gd name="T19" fmla="*/ 2147483647 h 644"/>
              <a:gd name="T20" fmla="*/ 2147483647 w 615"/>
              <a:gd name="T21" fmla="*/ 2147483647 h 644"/>
              <a:gd name="T22" fmla="*/ 2147483647 w 615"/>
              <a:gd name="T23" fmla="*/ 2147483647 h 644"/>
              <a:gd name="T24" fmla="*/ 2147483647 w 615"/>
              <a:gd name="T25" fmla="*/ 2147483647 h 644"/>
              <a:gd name="T26" fmla="*/ 2147483647 w 615"/>
              <a:gd name="T27" fmla="*/ 2147483647 h 644"/>
              <a:gd name="T28" fmla="*/ 2147483647 w 615"/>
              <a:gd name="T29" fmla="*/ 2147483647 h 6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4"/>
              <a:gd name="T47" fmla="*/ 615 w 615"/>
              <a:gd name="T48" fmla="*/ 644 h 6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4">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4"/>
                </a:lnTo>
                <a:lnTo>
                  <a:pt x="56" y="644"/>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61" name="Rectangle 596"/>
          <p:cNvSpPr>
            <a:spLocks noChangeArrowheads="1"/>
          </p:cNvSpPr>
          <p:nvPr/>
        </p:nvSpPr>
        <p:spPr bwMode="auto">
          <a:xfrm>
            <a:off x="2305050" y="2857500"/>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062" name="Rectangle 597"/>
          <p:cNvSpPr>
            <a:spLocks noChangeArrowheads="1"/>
          </p:cNvSpPr>
          <p:nvPr/>
        </p:nvSpPr>
        <p:spPr bwMode="auto">
          <a:xfrm>
            <a:off x="2347913" y="2909888"/>
            <a:ext cx="93662"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9063" name="Rectangle 598"/>
          <p:cNvSpPr>
            <a:spLocks noChangeArrowheads="1"/>
          </p:cNvSpPr>
          <p:nvPr/>
        </p:nvSpPr>
        <p:spPr bwMode="auto">
          <a:xfrm>
            <a:off x="2482850" y="2906713"/>
            <a:ext cx="65088"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64" name="Freeform 599"/>
          <p:cNvSpPr>
            <a:spLocks/>
          </p:cNvSpPr>
          <p:nvPr/>
        </p:nvSpPr>
        <p:spPr bwMode="auto">
          <a:xfrm>
            <a:off x="2417763" y="2987675"/>
            <a:ext cx="11112"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8"/>
                </a:lnTo>
                <a:lnTo>
                  <a:pt x="21" y="7"/>
                </a:lnTo>
                <a:lnTo>
                  <a:pt x="21" y="6"/>
                </a:lnTo>
                <a:lnTo>
                  <a:pt x="20" y="5"/>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4" y="25"/>
                </a:lnTo>
                <a:lnTo>
                  <a:pt x="4" y="26"/>
                </a:lnTo>
                <a:lnTo>
                  <a:pt x="5" y="27"/>
                </a:lnTo>
                <a:lnTo>
                  <a:pt x="6" y="28"/>
                </a:lnTo>
                <a:lnTo>
                  <a:pt x="7" y="28"/>
                </a:lnTo>
                <a:lnTo>
                  <a:pt x="8" y="29"/>
                </a:lnTo>
                <a:lnTo>
                  <a:pt x="9" y="29"/>
                </a:lnTo>
                <a:lnTo>
                  <a:pt x="10" y="29"/>
                </a:lnTo>
                <a:lnTo>
                  <a:pt x="11" y="29"/>
                </a:lnTo>
                <a:lnTo>
                  <a:pt x="12" y="29"/>
                </a:lnTo>
                <a:lnTo>
                  <a:pt x="13" y="29"/>
                </a:lnTo>
                <a:lnTo>
                  <a:pt x="15" y="29"/>
                </a:lnTo>
                <a:lnTo>
                  <a:pt x="16" y="29"/>
                </a:lnTo>
                <a:lnTo>
                  <a:pt x="17" y="28"/>
                </a:lnTo>
                <a:lnTo>
                  <a:pt x="18"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65" name="Line 600"/>
          <p:cNvSpPr>
            <a:spLocks noChangeShapeType="1"/>
          </p:cNvSpPr>
          <p:nvPr/>
        </p:nvSpPr>
        <p:spPr bwMode="auto">
          <a:xfrm>
            <a:off x="2514600" y="2906713"/>
            <a:ext cx="1588" cy="79375"/>
          </a:xfrm>
          <a:prstGeom prst="line">
            <a:avLst/>
          </a:prstGeom>
          <a:noFill/>
          <a:ln w="6350">
            <a:solidFill>
              <a:srgbClr val="000040"/>
            </a:solidFill>
            <a:round/>
            <a:headEnd/>
            <a:tailEnd/>
          </a:ln>
        </p:spPr>
        <p:txBody>
          <a:bodyPr/>
          <a:lstStyle/>
          <a:p>
            <a:endParaRPr lang="en-US"/>
          </a:p>
        </p:txBody>
      </p:sp>
      <p:sp>
        <p:nvSpPr>
          <p:cNvPr id="29066" name="Line 601"/>
          <p:cNvSpPr>
            <a:spLocks noChangeShapeType="1"/>
          </p:cNvSpPr>
          <p:nvPr/>
        </p:nvSpPr>
        <p:spPr bwMode="auto">
          <a:xfrm>
            <a:off x="2482850" y="2944813"/>
            <a:ext cx="63500" cy="1587"/>
          </a:xfrm>
          <a:prstGeom prst="line">
            <a:avLst/>
          </a:prstGeom>
          <a:noFill/>
          <a:ln w="6350">
            <a:solidFill>
              <a:srgbClr val="000040"/>
            </a:solidFill>
            <a:round/>
            <a:headEnd/>
            <a:tailEnd/>
          </a:ln>
        </p:spPr>
        <p:txBody>
          <a:bodyPr/>
          <a:lstStyle/>
          <a:p>
            <a:endParaRPr lang="en-US"/>
          </a:p>
        </p:txBody>
      </p:sp>
      <p:sp>
        <p:nvSpPr>
          <p:cNvPr id="29067" name="Freeform 602"/>
          <p:cNvSpPr>
            <a:spLocks/>
          </p:cNvSpPr>
          <p:nvPr/>
        </p:nvSpPr>
        <p:spPr bwMode="auto">
          <a:xfrm>
            <a:off x="557213" y="3170238"/>
            <a:ext cx="323850" cy="341312"/>
          </a:xfrm>
          <a:custGeom>
            <a:avLst/>
            <a:gdLst>
              <a:gd name="T0" fmla="*/ 2147483647 w 614"/>
              <a:gd name="T1" fmla="*/ 2147483647 h 644"/>
              <a:gd name="T2" fmla="*/ 0 w 614"/>
              <a:gd name="T3" fmla="*/ 2147483647 h 644"/>
              <a:gd name="T4" fmla="*/ 2147483647 w 614"/>
              <a:gd name="T5" fmla="*/ 0 h 644"/>
              <a:gd name="T6" fmla="*/ 2147483647 w 614"/>
              <a:gd name="T7" fmla="*/ 2147483647 h 644"/>
              <a:gd name="T8" fmla="*/ 2147483647 w 614"/>
              <a:gd name="T9" fmla="*/ 2147483647 h 644"/>
              <a:gd name="T10" fmla="*/ 2147483647 w 614"/>
              <a:gd name="T11" fmla="*/ 2147483647 h 644"/>
              <a:gd name="T12" fmla="*/ 2147483647 w 614"/>
              <a:gd name="T13" fmla="*/ 2147483647 h 644"/>
              <a:gd name="T14" fmla="*/ 2147483647 w 614"/>
              <a:gd name="T15" fmla="*/ 2147483647 h 644"/>
              <a:gd name="T16" fmla="*/ 2147483647 w 614"/>
              <a:gd name="T17" fmla="*/ 2147483647 h 644"/>
              <a:gd name="T18" fmla="*/ 2147483647 w 614"/>
              <a:gd name="T19" fmla="*/ 2147483647 h 644"/>
              <a:gd name="T20" fmla="*/ 2147483647 w 614"/>
              <a:gd name="T21" fmla="*/ 2147483647 h 644"/>
              <a:gd name="T22" fmla="*/ 2147483647 w 614"/>
              <a:gd name="T23" fmla="*/ 2147483647 h 644"/>
              <a:gd name="T24" fmla="*/ 2147483647 w 614"/>
              <a:gd name="T25" fmla="*/ 2147483647 h 644"/>
              <a:gd name="T26" fmla="*/ 2147483647 w 614"/>
              <a:gd name="T27" fmla="*/ 2147483647 h 644"/>
              <a:gd name="T28" fmla="*/ 2147483647 w 614"/>
              <a:gd name="T29" fmla="*/ 2147483647 h 6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4"/>
              <a:gd name="T47" fmla="*/ 614 w 614"/>
              <a:gd name="T48" fmla="*/ 644 h 6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4">
                <a:moveTo>
                  <a:pt x="56" y="196"/>
                </a:moveTo>
                <a:lnTo>
                  <a:pt x="0" y="196"/>
                </a:lnTo>
                <a:lnTo>
                  <a:pt x="307" y="0"/>
                </a:lnTo>
                <a:lnTo>
                  <a:pt x="614" y="196"/>
                </a:lnTo>
                <a:lnTo>
                  <a:pt x="587" y="196"/>
                </a:lnTo>
                <a:lnTo>
                  <a:pt x="559" y="196"/>
                </a:lnTo>
                <a:lnTo>
                  <a:pt x="559" y="615"/>
                </a:lnTo>
                <a:lnTo>
                  <a:pt x="56" y="615"/>
                </a:lnTo>
                <a:lnTo>
                  <a:pt x="56" y="196"/>
                </a:lnTo>
                <a:lnTo>
                  <a:pt x="559" y="196"/>
                </a:lnTo>
                <a:lnTo>
                  <a:pt x="587" y="196"/>
                </a:lnTo>
                <a:lnTo>
                  <a:pt x="587" y="644"/>
                </a:lnTo>
                <a:lnTo>
                  <a:pt x="56" y="644"/>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68" name="Rectangle 603"/>
          <p:cNvSpPr>
            <a:spLocks noChangeArrowheads="1"/>
          </p:cNvSpPr>
          <p:nvPr/>
        </p:nvSpPr>
        <p:spPr bwMode="auto">
          <a:xfrm>
            <a:off x="587375" y="3275013"/>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9069" name="Rectangle 604"/>
          <p:cNvSpPr>
            <a:spLocks noChangeArrowheads="1"/>
          </p:cNvSpPr>
          <p:nvPr/>
        </p:nvSpPr>
        <p:spPr bwMode="auto">
          <a:xfrm>
            <a:off x="630238" y="3327400"/>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9070" name="Rectangle 605"/>
          <p:cNvSpPr>
            <a:spLocks noChangeArrowheads="1"/>
          </p:cNvSpPr>
          <p:nvPr/>
        </p:nvSpPr>
        <p:spPr bwMode="auto">
          <a:xfrm>
            <a:off x="765175" y="3322638"/>
            <a:ext cx="65088"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9071" name="Freeform 606"/>
          <p:cNvSpPr>
            <a:spLocks/>
          </p:cNvSpPr>
          <p:nvPr/>
        </p:nvSpPr>
        <p:spPr bwMode="auto">
          <a:xfrm>
            <a:off x="698500" y="3405188"/>
            <a:ext cx="12700" cy="14287"/>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9"/>
                </a:lnTo>
                <a:lnTo>
                  <a:pt x="21" y="8"/>
                </a:lnTo>
                <a:lnTo>
                  <a:pt x="21" y="7"/>
                </a:lnTo>
                <a:lnTo>
                  <a:pt x="21" y="6"/>
                </a:lnTo>
                <a:lnTo>
                  <a:pt x="20" y="5"/>
                </a:lnTo>
                <a:lnTo>
                  <a:pt x="19" y="4"/>
                </a:lnTo>
                <a:lnTo>
                  <a:pt x="19"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4"/>
                </a:lnTo>
                <a:lnTo>
                  <a:pt x="2" y="5"/>
                </a:lnTo>
                <a:lnTo>
                  <a:pt x="1" y="6"/>
                </a:lnTo>
                <a:lnTo>
                  <a:pt x="1" y="7"/>
                </a:lnTo>
                <a:lnTo>
                  <a:pt x="1" y="8"/>
                </a:lnTo>
                <a:lnTo>
                  <a:pt x="0" y="9"/>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5" y="28"/>
                </a:lnTo>
                <a:lnTo>
                  <a:pt x="6" y="28"/>
                </a:lnTo>
                <a:lnTo>
                  <a:pt x="8" y="29"/>
                </a:lnTo>
                <a:lnTo>
                  <a:pt x="9" y="29"/>
                </a:lnTo>
                <a:lnTo>
                  <a:pt x="10" y="29"/>
                </a:lnTo>
                <a:lnTo>
                  <a:pt x="11" y="29"/>
                </a:lnTo>
                <a:lnTo>
                  <a:pt x="12" y="29"/>
                </a:lnTo>
                <a:lnTo>
                  <a:pt x="13" y="29"/>
                </a:lnTo>
                <a:lnTo>
                  <a:pt x="14" y="29"/>
                </a:lnTo>
                <a:lnTo>
                  <a:pt x="15" y="29"/>
                </a:lnTo>
                <a:lnTo>
                  <a:pt x="16" y="28"/>
                </a:lnTo>
                <a:lnTo>
                  <a:pt x="17"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72" name="Line 607"/>
          <p:cNvSpPr>
            <a:spLocks noChangeShapeType="1"/>
          </p:cNvSpPr>
          <p:nvPr/>
        </p:nvSpPr>
        <p:spPr bwMode="auto">
          <a:xfrm>
            <a:off x="796925" y="3324225"/>
            <a:ext cx="1588" cy="79375"/>
          </a:xfrm>
          <a:prstGeom prst="line">
            <a:avLst/>
          </a:prstGeom>
          <a:noFill/>
          <a:ln w="6350">
            <a:solidFill>
              <a:srgbClr val="000040"/>
            </a:solidFill>
            <a:round/>
            <a:headEnd/>
            <a:tailEnd/>
          </a:ln>
        </p:spPr>
        <p:txBody>
          <a:bodyPr/>
          <a:lstStyle/>
          <a:p>
            <a:endParaRPr lang="en-US"/>
          </a:p>
        </p:txBody>
      </p:sp>
      <p:sp>
        <p:nvSpPr>
          <p:cNvPr id="29073" name="Line 608"/>
          <p:cNvSpPr>
            <a:spLocks noChangeShapeType="1"/>
          </p:cNvSpPr>
          <p:nvPr/>
        </p:nvSpPr>
        <p:spPr bwMode="auto">
          <a:xfrm>
            <a:off x="765175" y="3360738"/>
            <a:ext cx="61913" cy="1587"/>
          </a:xfrm>
          <a:prstGeom prst="line">
            <a:avLst/>
          </a:prstGeom>
          <a:noFill/>
          <a:ln w="6350">
            <a:solidFill>
              <a:srgbClr val="000040"/>
            </a:solidFill>
            <a:round/>
            <a:headEnd/>
            <a:tailEnd/>
          </a:ln>
        </p:spPr>
        <p:txBody>
          <a:bodyPr/>
          <a:lstStyle/>
          <a:p>
            <a:endParaRPr lang="en-US"/>
          </a:p>
        </p:txBody>
      </p:sp>
      <p:sp>
        <p:nvSpPr>
          <p:cNvPr id="29074" name="Freeform 609"/>
          <p:cNvSpPr>
            <a:spLocks/>
          </p:cNvSpPr>
          <p:nvPr/>
        </p:nvSpPr>
        <p:spPr bwMode="auto">
          <a:xfrm>
            <a:off x="5294313" y="3068638"/>
            <a:ext cx="325437" cy="341312"/>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75" name="Rectangle 610"/>
          <p:cNvSpPr>
            <a:spLocks noChangeArrowheads="1"/>
          </p:cNvSpPr>
          <p:nvPr/>
        </p:nvSpPr>
        <p:spPr bwMode="auto">
          <a:xfrm>
            <a:off x="5324475" y="3173413"/>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9076" name="Rectangle 611"/>
          <p:cNvSpPr>
            <a:spLocks noChangeArrowheads="1"/>
          </p:cNvSpPr>
          <p:nvPr/>
        </p:nvSpPr>
        <p:spPr bwMode="auto">
          <a:xfrm>
            <a:off x="5367338" y="3225800"/>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9077" name="Rectangle 612"/>
          <p:cNvSpPr>
            <a:spLocks noChangeArrowheads="1"/>
          </p:cNvSpPr>
          <p:nvPr/>
        </p:nvSpPr>
        <p:spPr bwMode="auto">
          <a:xfrm>
            <a:off x="5502275" y="3221038"/>
            <a:ext cx="65088"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9078" name="Freeform 613"/>
          <p:cNvSpPr>
            <a:spLocks/>
          </p:cNvSpPr>
          <p:nvPr/>
        </p:nvSpPr>
        <p:spPr bwMode="auto">
          <a:xfrm>
            <a:off x="5437188" y="3303588"/>
            <a:ext cx="11112" cy="14287"/>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9"/>
                </a:lnTo>
                <a:lnTo>
                  <a:pt x="21" y="8"/>
                </a:lnTo>
                <a:lnTo>
                  <a:pt x="21" y="7"/>
                </a:lnTo>
                <a:lnTo>
                  <a:pt x="21" y="6"/>
                </a:lnTo>
                <a:lnTo>
                  <a:pt x="20" y="5"/>
                </a:lnTo>
                <a:lnTo>
                  <a:pt x="19" y="4"/>
                </a:lnTo>
                <a:lnTo>
                  <a:pt x="19" y="3"/>
                </a:lnTo>
                <a:lnTo>
                  <a:pt x="18" y="2"/>
                </a:lnTo>
                <a:lnTo>
                  <a:pt x="17"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6"/>
                </a:lnTo>
                <a:lnTo>
                  <a:pt x="1" y="7"/>
                </a:lnTo>
                <a:lnTo>
                  <a:pt x="1" y="8"/>
                </a:lnTo>
                <a:lnTo>
                  <a:pt x="0" y="9"/>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6" y="28"/>
                </a:lnTo>
                <a:lnTo>
                  <a:pt x="7" y="28"/>
                </a:lnTo>
                <a:lnTo>
                  <a:pt x="8" y="29"/>
                </a:lnTo>
                <a:lnTo>
                  <a:pt x="9" y="29"/>
                </a:lnTo>
                <a:lnTo>
                  <a:pt x="10" y="29"/>
                </a:lnTo>
                <a:lnTo>
                  <a:pt x="11" y="29"/>
                </a:lnTo>
                <a:lnTo>
                  <a:pt x="12" y="29"/>
                </a:lnTo>
                <a:lnTo>
                  <a:pt x="13" y="29"/>
                </a:lnTo>
                <a:lnTo>
                  <a:pt x="14" y="29"/>
                </a:lnTo>
                <a:lnTo>
                  <a:pt x="15" y="29"/>
                </a:lnTo>
                <a:lnTo>
                  <a:pt x="17" y="28"/>
                </a:lnTo>
                <a:lnTo>
                  <a:pt x="18"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079" name="Line 614"/>
          <p:cNvSpPr>
            <a:spLocks noChangeShapeType="1"/>
          </p:cNvSpPr>
          <p:nvPr/>
        </p:nvSpPr>
        <p:spPr bwMode="auto">
          <a:xfrm>
            <a:off x="5534025" y="3222625"/>
            <a:ext cx="1588" cy="79375"/>
          </a:xfrm>
          <a:prstGeom prst="line">
            <a:avLst/>
          </a:prstGeom>
          <a:noFill/>
          <a:ln w="6350">
            <a:solidFill>
              <a:srgbClr val="000040"/>
            </a:solidFill>
            <a:round/>
            <a:headEnd/>
            <a:tailEnd/>
          </a:ln>
        </p:spPr>
        <p:txBody>
          <a:bodyPr/>
          <a:lstStyle/>
          <a:p>
            <a:endParaRPr lang="en-US"/>
          </a:p>
        </p:txBody>
      </p:sp>
      <p:sp>
        <p:nvSpPr>
          <p:cNvPr id="29080" name="Line 615"/>
          <p:cNvSpPr>
            <a:spLocks noChangeShapeType="1"/>
          </p:cNvSpPr>
          <p:nvPr/>
        </p:nvSpPr>
        <p:spPr bwMode="auto">
          <a:xfrm>
            <a:off x="5502275" y="3259138"/>
            <a:ext cx="63500" cy="1587"/>
          </a:xfrm>
          <a:prstGeom prst="line">
            <a:avLst/>
          </a:prstGeom>
          <a:noFill/>
          <a:ln w="6350">
            <a:solidFill>
              <a:srgbClr val="000040"/>
            </a:solidFill>
            <a:round/>
            <a:headEnd/>
            <a:tailEnd/>
          </a:ln>
        </p:spPr>
        <p:txBody>
          <a:bodyPr/>
          <a:lstStyle/>
          <a:p>
            <a:endParaRPr lang="en-US"/>
          </a:p>
        </p:txBody>
      </p:sp>
      <p:sp>
        <p:nvSpPr>
          <p:cNvPr id="29081" name="Freeform 616"/>
          <p:cNvSpPr>
            <a:spLocks/>
          </p:cNvSpPr>
          <p:nvPr/>
        </p:nvSpPr>
        <p:spPr bwMode="auto">
          <a:xfrm>
            <a:off x="4814888" y="5003800"/>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7"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082" name="Rectangle 617"/>
          <p:cNvSpPr>
            <a:spLocks noChangeArrowheads="1"/>
          </p:cNvSpPr>
          <p:nvPr/>
        </p:nvSpPr>
        <p:spPr bwMode="auto">
          <a:xfrm>
            <a:off x="4845050" y="5106988"/>
            <a:ext cx="268288"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9083" name="Rectangle 618"/>
          <p:cNvSpPr>
            <a:spLocks noChangeArrowheads="1"/>
          </p:cNvSpPr>
          <p:nvPr/>
        </p:nvSpPr>
        <p:spPr bwMode="auto">
          <a:xfrm>
            <a:off x="4887913" y="5159375"/>
            <a:ext cx="93662" cy="166688"/>
          </a:xfrm>
          <a:prstGeom prst="rect">
            <a:avLst/>
          </a:prstGeom>
          <a:solidFill>
            <a:srgbClr val="800000"/>
          </a:solidFill>
          <a:ln w="0">
            <a:solidFill>
              <a:srgbClr val="000040"/>
            </a:solidFill>
            <a:miter lim="800000"/>
            <a:headEnd/>
            <a:tailEnd/>
          </a:ln>
        </p:spPr>
        <p:txBody>
          <a:bodyPr/>
          <a:lstStyle/>
          <a:p>
            <a:endParaRPr lang="ru-RU" altLang="en-US"/>
          </a:p>
        </p:txBody>
      </p:sp>
      <p:sp>
        <p:nvSpPr>
          <p:cNvPr id="29084" name="Rectangle 619"/>
          <p:cNvSpPr>
            <a:spLocks noChangeArrowheads="1"/>
          </p:cNvSpPr>
          <p:nvPr/>
        </p:nvSpPr>
        <p:spPr bwMode="auto">
          <a:xfrm>
            <a:off x="5022850" y="5154613"/>
            <a:ext cx="65088" cy="80962"/>
          </a:xfrm>
          <a:prstGeom prst="rect">
            <a:avLst/>
          </a:prstGeom>
          <a:solidFill>
            <a:srgbClr val="80FFFF"/>
          </a:solidFill>
          <a:ln w="0">
            <a:solidFill>
              <a:srgbClr val="000040"/>
            </a:solidFill>
            <a:miter lim="800000"/>
            <a:headEnd/>
            <a:tailEnd/>
          </a:ln>
        </p:spPr>
        <p:txBody>
          <a:bodyPr/>
          <a:lstStyle/>
          <a:p>
            <a:endParaRPr lang="ru-RU" altLang="en-US"/>
          </a:p>
        </p:txBody>
      </p:sp>
      <p:sp>
        <p:nvSpPr>
          <p:cNvPr id="29085" name="Freeform 620"/>
          <p:cNvSpPr>
            <a:spLocks/>
          </p:cNvSpPr>
          <p:nvPr/>
        </p:nvSpPr>
        <p:spPr bwMode="auto">
          <a:xfrm>
            <a:off x="4957763" y="5237163"/>
            <a:ext cx="11112"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7" y="2"/>
                </a:lnTo>
                <a:lnTo>
                  <a:pt x="16" y="1"/>
                </a:lnTo>
                <a:lnTo>
                  <a:pt x="15" y="0"/>
                </a:lnTo>
                <a:lnTo>
                  <a:pt x="14" y="0"/>
                </a:lnTo>
                <a:lnTo>
                  <a:pt x="13" y="0"/>
                </a:lnTo>
                <a:lnTo>
                  <a:pt x="12" y="0"/>
                </a:lnTo>
                <a:lnTo>
                  <a:pt x="11" y="0"/>
                </a:lnTo>
                <a:lnTo>
                  <a:pt x="10" y="0"/>
                </a:lnTo>
                <a:lnTo>
                  <a:pt x="9" y="0"/>
                </a:lnTo>
                <a:lnTo>
                  <a:pt x="8" y="0"/>
                </a:lnTo>
                <a:lnTo>
                  <a:pt x="7" y="1"/>
                </a:lnTo>
                <a:lnTo>
                  <a:pt x="5" y="1"/>
                </a:lnTo>
                <a:lnTo>
                  <a:pt x="4"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4" y="28"/>
                </a:lnTo>
                <a:lnTo>
                  <a:pt x="5" y="29"/>
                </a:lnTo>
                <a:lnTo>
                  <a:pt x="7" y="29"/>
                </a:lnTo>
                <a:lnTo>
                  <a:pt x="8" y="30"/>
                </a:lnTo>
                <a:lnTo>
                  <a:pt x="9" y="30"/>
                </a:lnTo>
                <a:lnTo>
                  <a:pt x="10" y="30"/>
                </a:lnTo>
                <a:lnTo>
                  <a:pt x="11" y="30"/>
                </a:lnTo>
                <a:lnTo>
                  <a:pt x="12" y="30"/>
                </a:lnTo>
                <a:lnTo>
                  <a:pt x="13" y="30"/>
                </a:lnTo>
                <a:lnTo>
                  <a:pt x="14" y="30"/>
                </a:lnTo>
                <a:lnTo>
                  <a:pt x="15" y="30"/>
                </a:lnTo>
                <a:lnTo>
                  <a:pt x="16" y="29"/>
                </a:lnTo>
                <a:lnTo>
                  <a:pt x="17"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086" name="Line 621"/>
          <p:cNvSpPr>
            <a:spLocks noChangeShapeType="1"/>
          </p:cNvSpPr>
          <p:nvPr/>
        </p:nvSpPr>
        <p:spPr bwMode="auto">
          <a:xfrm>
            <a:off x="5054600" y="5156200"/>
            <a:ext cx="1588" cy="79375"/>
          </a:xfrm>
          <a:prstGeom prst="line">
            <a:avLst/>
          </a:prstGeom>
          <a:noFill/>
          <a:ln w="6350">
            <a:solidFill>
              <a:srgbClr val="000040"/>
            </a:solidFill>
            <a:round/>
            <a:headEnd/>
            <a:tailEnd/>
          </a:ln>
        </p:spPr>
        <p:txBody>
          <a:bodyPr/>
          <a:lstStyle/>
          <a:p>
            <a:endParaRPr lang="en-US"/>
          </a:p>
        </p:txBody>
      </p:sp>
      <p:sp>
        <p:nvSpPr>
          <p:cNvPr id="29087" name="Line 622"/>
          <p:cNvSpPr>
            <a:spLocks noChangeShapeType="1"/>
          </p:cNvSpPr>
          <p:nvPr/>
        </p:nvSpPr>
        <p:spPr bwMode="auto">
          <a:xfrm>
            <a:off x="5022850" y="5194300"/>
            <a:ext cx="63500" cy="1588"/>
          </a:xfrm>
          <a:prstGeom prst="line">
            <a:avLst/>
          </a:prstGeom>
          <a:noFill/>
          <a:ln w="6350">
            <a:solidFill>
              <a:srgbClr val="000040"/>
            </a:solidFill>
            <a:round/>
            <a:headEnd/>
            <a:tailEnd/>
          </a:ln>
        </p:spPr>
        <p:txBody>
          <a:bodyPr/>
          <a:lstStyle/>
          <a:p>
            <a:endParaRPr lang="en-US"/>
          </a:p>
        </p:txBody>
      </p:sp>
      <p:sp>
        <p:nvSpPr>
          <p:cNvPr id="29088" name="Freeform 623"/>
          <p:cNvSpPr>
            <a:spLocks/>
          </p:cNvSpPr>
          <p:nvPr/>
        </p:nvSpPr>
        <p:spPr bwMode="auto">
          <a:xfrm>
            <a:off x="4851400" y="4206875"/>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8"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89" name="Rectangle 624"/>
          <p:cNvSpPr>
            <a:spLocks noChangeArrowheads="1"/>
          </p:cNvSpPr>
          <p:nvPr/>
        </p:nvSpPr>
        <p:spPr bwMode="auto">
          <a:xfrm>
            <a:off x="4881563" y="4310063"/>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090" name="Rectangle 625"/>
          <p:cNvSpPr>
            <a:spLocks noChangeArrowheads="1"/>
          </p:cNvSpPr>
          <p:nvPr/>
        </p:nvSpPr>
        <p:spPr bwMode="auto">
          <a:xfrm>
            <a:off x="4926013" y="43640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91" name="Rectangle 626"/>
          <p:cNvSpPr>
            <a:spLocks noChangeArrowheads="1"/>
          </p:cNvSpPr>
          <p:nvPr/>
        </p:nvSpPr>
        <p:spPr bwMode="auto">
          <a:xfrm>
            <a:off x="5060950" y="4359275"/>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92" name="Freeform 627"/>
          <p:cNvSpPr>
            <a:spLocks/>
          </p:cNvSpPr>
          <p:nvPr/>
        </p:nvSpPr>
        <p:spPr bwMode="auto">
          <a:xfrm>
            <a:off x="4994275" y="444023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9" y="5"/>
                </a:lnTo>
                <a:lnTo>
                  <a:pt x="19" y="4"/>
                </a:lnTo>
                <a:lnTo>
                  <a:pt x="18" y="3"/>
                </a:lnTo>
                <a:lnTo>
                  <a:pt x="17" y="2"/>
                </a:lnTo>
                <a:lnTo>
                  <a:pt x="15" y="0"/>
                </a:lnTo>
                <a:lnTo>
                  <a:pt x="14" y="0"/>
                </a:lnTo>
                <a:lnTo>
                  <a:pt x="13" y="0"/>
                </a:lnTo>
                <a:lnTo>
                  <a:pt x="12" y="0"/>
                </a:lnTo>
                <a:lnTo>
                  <a:pt x="11" y="0"/>
                </a:lnTo>
                <a:lnTo>
                  <a:pt x="10" y="0"/>
                </a:lnTo>
                <a:lnTo>
                  <a:pt x="9" y="0"/>
                </a:lnTo>
                <a:lnTo>
                  <a:pt x="8" y="0"/>
                </a:lnTo>
                <a:lnTo>
                  <a:pt x="7" y="2"/>
                </a:lnTo>
                <a:lnTo>
                  <a:pt x="6" y="2"/>
                </a:lnTo>
                <a:lnTo>
                  <a:pt x="5"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5" y="28"/>
                </a:lnTo>
                <a:lnTo>
                  <a:pt x="6" y="29"/>
                </a:lnTo>
                <a:lnTo>
                  <a:pt x="7" y="29"/>
                </a:lnTo>
                <a:lnTo>
                  <a:pt x="8" y="30"/>
                </a:lnTo>
                <a:lnTo>
                  <a:pt x="9" y="30"/>
                </a:lnTo>
                <a:lnTo>
                  <a:pt x="10" y="30"/>
                </a:lnTo>
                <a:lnTo>
                  <a:pt x="11" y="30"/>
                </a:lnTo>
                <a:lnTo>
                  <a:pt x="12" y="30"/>
                </a:lnTo>
                <a:lnTo>
                  <a:pt x="13" y="30"/>
                </a:lnTo>
                <a:lnTo>
                  <a:pt x="14" y="30"/>
                </a:lnTo>
                <a:lnTo>
                  <a:pt x="15" y="30"/>
                </a:lnTo>
                <a:lnTo>
                  <a:pt x="17" y="29"/>
                </a:lnTo>
                <a:lnTo>
                  <a:pt x="18" y="28"/>
                </a:lnTo>
                <a:lnTo>
                  <a:pt x="19" y="27"/>
                </a:lnTo>
                <a:lnTo>
                  <a:pt x="19" y="26"/>
                </a:lnTo>
                <a:lnTo>
                  <a:pt x="20"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093" name="Line 628"/>
          <p:cNvSpPr>
            <a:spLocks noChangeShapeType="1"/>
          </p:cNvSpPr>
          <p:nvPr/>
        </p:nvSpPr>
        <p:spPr bwMode="auto">
          <a:xfrm>
            <a:off x="5091113" y="4359275"/>
            <a:ext cx="1587" cy="79375"/>
          </a:xfrm>
          <a:prstGeom prst="line">
            <a:avLst/>
          </a:prstGeom>
          <a:noFill/>
          <a:ln w="6350">
            <a:solidFill>
              <a:srgbClr val="000040"/>
            </a:solidFill>
            <a:round/>
            <a:headEnd/>
            <a:tailEnd/>
          </a:ln>
        </p:spPr>
        <p:txBody>
          <a:bodyPr/>
          <a:lstStyle/>
          <a:p>
            <a:endParaRPr lang="en-US"/>
          </a:p>
        </p:txBody>
      </p:sp>
      <p:sp>
        <p:nvSpPr>
          <p:cNvPr id="29094" name="Line 629"/>
          <p:cNvSpPr>
            <a:spLocks noChangeShapeType="1"/>
          </p:cNvSpPr>
          <p:nvPr/>
        </p:nvSpPr>
        <p:spPr bwMode="auto">
          <a:xfrm>
            <a:off x="5060950" y="4397375"/>
            <a:ext cx="61913" cy="1588"/>
          </a:xfrm>
          <a:prstGeom prst="line">
            <a:avLst/>
          </a:prstGeom>
          <a:noFill/>
          <a:ln w="6350">
            <a:solidFill>
              <a:srgbClr val="000040"/>
            </a:solidFill>
            <a:round/>
            <a:headEnd/>
            <a:tailEnd/>
          </a:ln>
        </p:spPr>
        <p:txBody>
          <a:bodyPr/>
          <a:lstStyle/>
          <a:p>
            <a:endParaRPr lang="en-US"/>
          </a:p>
        </p:txBody>
      </p:sp>
      <p:sp>
        <p:nvSpPr>
          <p:cNvPr id="29095" name="Freeform 630"/>
          <p:cNvSpPr>
            <a:spLocks/>
          </p:cNvSpPr>
          <p:nvPr/>
        </p:nvSpPr>
        <p:spPr bwMode="auto">
          <a:xfrm>
            <a:off x="4043363" y="4117975"/>
            <a:ext cx="325437"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7"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096" name="Rectangle 631"/>
          <p:cNvSpPr>
            <a:spLocks noChangeArrowheads="1"/>
          </p:cNvSpPr>
          <p:nvPr/>
        </p:nvSpPr>
        <p:spPr bwMode="auto">
          <a:xfrm>
            <a:off x="4073525" y="4221163"/>
            <a:ext cx="269875"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097" name="Rectangle 632"/>
          <p:cNvSpPr>
            <a:spLocks noChangeArrowheads="1"/>
          </p:cNvSpPr>
          <p:nvPr/>
        </p:nvSpPr>
        <p:spPr bwMode="auto">
          <a:xfrm>
            <a:off x="4116388" y="4275138"/>
            <a:ext cx="95250"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098" name="Rectangle 633"/>
          <p:cNvSpPr>
            <a:spLocks noChangeArrowheads="1"/>
          </p:cNvSpPr>
          <p:nvPr/>
        </p:nvSpPr>
        <p:spPr bwMode="auto">
          <a:xfrm>
            <a:off x="4252913" y="4270375"/>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099" name="Freeform 634"/>
          <p:cNvSpPr>
            <a:spLocks/>
          </p:cNvSpPr>
          <p:nvPr/>
        </p:nvSpPr>
        <p:spPr bwMode="auto">
          <a:xfrm>
            <a:off x="4186238" y="4351338"/>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9"/>
                </a:lnTo>
                <a:lnTo>
                  <a:pt x="21" y="8"/>
                </a:lnTo>
                <a:lnTo>
                  <a:pt x="21" y="7"/>
                </a:lnTo>
                <a:lnTo>
                  <a:pt x="21" y="6"/>
                </a:lnTo>
                <a:lnTo>
                  <a:pt x="20" y="5"/>
                </a:lnTo>
                <a:lnTo>
                  <a:pt x="19" y="4"/>
                </a:lnTo>
                <a:lnTo>
                  <a:pt x="19" y="3"/>
                </a:lnTo>
                <a:lnTo>
                  <a:pt x="18" y="2"/>
                </a:lnTo>
                <a:lnTo>
                  <a:pt x="16" y="1"/>
                </a:lnTo>
                <a:lnTo>
                  <a:pt x="15" y="0"/>
                </a:lnTo>
                <a:lnTo>
                  <a:pt x="14" y="0"/>
                </a:lnTo>
                <a:lnTo>
                  <a:pt x="13" y="0"/>
                </a:lnTo>
                <a:lnTo>
                  <a:pt x="12" y="0"/>
                </a:lnTo>
                <a:lnTo>
                  <a:pt x="11" y="0"/>
                </a:lnTo>
                <a:lnTo>
                  <a:pt x="10" y="0"/>
                </a:lnTo>
                <a:lnTo>
                  <a:pt x="9" y="0"/>
                </a:lnTo>
                <a:lnTo>
                  <a:pt x="8" y="0"/>
                </a:lnTo>
                <a:lnTo>
                  <a:pt x="7" y="1"/>
                </a:lnTo>
                <a:lnTo>
                  <a:pt x="6" y="1"/>
                </a:lnTo>
                <a:lnTo>
                  <a:pt x="4" y="2"/>
                </a:lnTo>
                <a:lnTo>
                  <a:pt x="3" y="3"/>
                </a:lnTo>
                <a:lnTo>
                  <a:pt x="3" y="4"/>
                </a:lnTo>
                <a:lnTo>
                  <a:pt x="2" y="5"/>
                </a:lnTo>
                <a:lnTo>
                  <a:pt x="1" y="6"/>
                </a:lnTo>
                <a:lnTo>
                  <a:pt x="1" y="7"/>
                </a:lnTo>
                <a:lnTo>
                  <a:pt x="1" y="8"/>
                </a:lnTo>
                <a:lnTo>
                  <a:pt x="0" y="9"/>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6" y="28"/>
                </a:lnTo>
                <a:lnTo>
                  <a:pt x="7" y="28"/>
                </a:lnTo>
                <a:lnTo>
                  <a:pt x="8" y="29"/>
                </a:lnTo>
                <a:lnTo>
                  <a:pt x="9" y="29"/>
                </a:lnTo>
                <a:lnTo>
                  <a:pt x="10" y="29"/>
                </a:lnTo>
                <a:lnTo>
                  <a:pt x="11" y="29"/>
                </a:lnTo>
                <a:lnTo>
                  <a:pt x="12" y="29"/>
                </a:lnTo>
                <a:lnTo>
                  <a:pt x="13" y="29"/>
                </a:lnTo>
                <a:lnTo>
                  <a:pt x="14" y="29"/>
                </a:lnTo>
                <a:lnTo>
                  <a:pt x="15" y="29"/>
                </a:lnTo>
                <a:lnTo>
                  <a:pt x="16" y="28"/>
                </a:lnTo>
                <a:lnTo>
                  <a:pt x="18"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100" name="Line 635"/>
          <p:cNvSpPr>
            <a:spLocks noChangeShapeType="1"/>
          </p:cNvSpPr>
          <p:nvPr/>
        </p:nvSpPr>
        <p:spPr bwMode="auto">
          <a:xfrm>
            <a:off x="4283075" y="4270375"/>
            <a:ext cx="1588" cy="79375"/>
          </a:xfrm>
          <a:prstGeom prst="line">
            <a:avLst/>
          </a:prstGeom>
          <a:noFill/>
          <a:ln w="6350">
            <a:solidFill>
              <a:srgbClr val="000040"/>
            </a:solidFill>
            <a:round/>
            <a:headEnd/>
            <a:tailEnd/>
          </a:ln>
        </p:spPr>
        <p:txBody>
          <a:bodyPr/>
          <a:lstStyle/>
          <a:p>
            <a:endParaRPr lang="en-US"/>
          </a:p>
        </p:txBody>
      </p:sp>
      <p:sp>
        <p:nvSpPr>
          <p:cNvPr id="29101" name="Line 636"/>
          <p:cNvSpPr>
            <a:spLocks noChangeShapeType="1"/>
          </p:cNvSpPr>
          <p:nvPr/>
        </p:nvSpPr>
        <p:spPr bwMode="auto">
          <a:xfrm>
            <a:off x="4252913" y="4308475"/>
            <a:ext cx="61912" cy="1588"/>
          </a:xfrm>
          <a:prstGeom prst="line">
            <a:avLst/>
          </a:prstGeom>
          <a:noFill/>
          <a:ln w="6350">
            <a:solidFill>
              <a:srgbClr val="000040"/>
            </a:solidFill>
            <a:round/>
            <a:headEnd/>
            <a:tailEnd/>
          </a:ln>
        </p:spPr>
        <p:txBody>
          <a:bodyPr/>
          <a:lstStyle/>
          <a:p>
            <a:endParaRPr lang="en-US"/>
          </a:p>
        </p:txBody>
      </p:sp>
      <p:sp>
        <p:nvSpPr>
          <p:cNvPr id="29102" name="Freeform 637"/>
          <p:cNvSpPr>
            <a:spLocks/>
          </p:cNvSpPr>
          <p:nvPr/>
        </p:nvSpPr>
        <p:spPr bwMode="auto">
          <a:xfrm>
            <a:off x="2705100" y="5988050"/>
            <a:ext cx="325438"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7"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103" name="Rectangle 638"/>
          <p:cNvSpPr>
            <a:spLocks noChangeArrowheads="1"/>
          </p:cNvSpPr>
          <p:nvPr/>
        </p:nvSpPr>
        <p:spPr bwMode="auto">
          <a:xfrm>
            <a:off x="2735263" y="609282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104" name="Rectangle 639"/>
          <p:cNvSpPr>
            <a:spLocks noChangeArrowheads="1"/>
          </p:cNvSpPr>
          <p:nvPr/>
        </p:nvSpPr>
        <p:spPr bwMode="auto">
          <a:xfrm>
            <a:off x="2778125" y="6145213"/>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05" name="Rectangle 640"/>
          <p:cNvSpPr>
            <a:spLocks noChangeArrowheads="1"/>
          </p:cNvSpPr>
          <p:nvPr/>
        </p:nvSpPr>
        <p:spPr bwMode="auto">
          <a:xfrm>
            <a:off x="2913063" y="6140450"/>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06" name="Freeform 641"/>
          <p:cNvSpPr>
            <a:spLocks/>
          </p:cNvSpPr>
          <p:nvPr/>
        </p:nvSpPr>
        <p:spPr bwMode="auto">
          <a:xfrm>
            <a:off x="2846388" y="6221413"/>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9" y="5"/>
                </a:lnTo>
                <a:lnTo>
                  <a:pt x="19" y="4"/>
                </a:lnTo>
                <a:lnTo>
                  <a:pt x="18" y="3"/>
                </a:lnTo>
                <a:lnTo>
                  <a:pt x="17" y="2"/>
                </a:lnTo>
                <a:lnTo>
                  <a:pt x="15" y="0"/>
                </a:lnTo>
                <a:lnTo>
                  <a:pt x="14" y="0"/>
                </a:lnTo>
                <a:lnTo>
                  <a:pt x="13" y="0"/>
                </a:lnTo>
                <a:lnTo>
                  <a:pt x="12" y="0"/>
                </a:lnTo>
                <a:lnTo>
                  <a:pt x="11" y="0"/>
                </a:lnTo>
                <a:lnTo>
                  <a:pt x="10" y="0"/>
                </a:lnTo>
                <a:lnTo>
                  <a:pt x="9" y="0"/>
                </a:lnTo>
                <a:lnTo>
                  <a:pt x="8" y="0"/>
                </a:lnTo>
                <a:lnTo>
                  <a:pt x="7" y="2"/>
                </a:lnTo>
                <a:lnTo>
                  <a:pt x="6"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4"/>
                </a:lnTo>
                <a:lnTo>
                  <a:pt x="1" y="25"/>
                </a:lnTo>
                <a:lnTo>
                  <a:pt x="2" y="25"/>
                </a:lnTo>
                <a:lnTo>
                  <a:pt x="3" y="26"/>
                </a:lnTo>
                <a:lnTo>
                  <a:pt x="3" y="27"/>
                </a:lnTo>
                <a:lnTo>
                  <a:pt x="4" y="28"/>
                </a:lnTo>
                <a:lnTo>
                  <a:pt x="6" y="29"/>
                </a:lnTo>
                <a:lnTo>
                  <a:pt x="7" y="29"/>
                </a:lnTo>
                <a:lnTo>
                  <a:pt x="8" y="30"/>
                </a:lnTo>
                <a:lnTo>
                  <a:pt x="9" y="30"/>
                </a:lnTo>
                <a:lnTo>
                  <a:pt x="10" y="30"/>
                </a:lnTo>
                <a:lnTo>
                  <a:pt x="11" y="30"/>
                </a:lnTo>
                <a:lnTo>
                  <a:pt x="12" y="30"/>
                </a:lnTo>
                <a:lnTo>
                  <a:pt x="13" y="30"/>
                </a:lnTo>
                <a:lnTo>
                  <a:pt x="14" y="30"/>
                </a:lnTo>
                <a:lnTo>
                  <a:pt x="15" y="30"/>
                </a:lnTo>
                <a:lnTo>
                  <a:pt x="17" y="29"/>
                </a:lnTo>
                <a:lnTo>
                  <a:pt x="18" y="28"/>
                </a:lnTo>
                <a:lnTo>
                  <a:pt x="19" y="27"/>
                </a:lnTo>
                <a:lnTo>
                  <a:pt x="19" y="26"/>
                </a:lnTo>
                <a:lnTo>
                  <a:pt x="20" y="25"/>
                </a:lnTo>
                <a:lnTo>
                  <a:pt x="21" y="25"/>
                </a:lnTo>
                <a:lnTo>
                  <a:pt x="21" y="24"/>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107" name="Line 642"/>
          <p:cNvSpPr>
            <a:spLocks noChangeShapeType="1"/>
          </p:cNvSpPr>
          <p:nvPr/>
        </p:nvSpPr>
        <p:spPr bwMode="auto">
          <a:xfrm>
            <a:off x="2944813" y="6142038"/>
            <a:ext cx="1587" cy="79375"/>
          </a:xfrm>
          <a:prstGeom prst="line">
            <a:avLst/>
          </a:prstGeom>
          <a:noFill/>
          <a:ln w="6350">
            <a:solidFill>
              <a:srgbClr val="000040"/>
            </a:solidFill>
            <a:round/>
            <a:headEnd/>
            <a:tailEnd/>
          </a:ln>
        </p:spPr>
        <p:txBody>
          <a:bodyPr/>
          <a:lstStyle/>
          <a:p>
            <a:endParaRPr lang="en-US"/>
          </a:p>
        </p:txBody>
      </p:sp>
      <p:sp>
        <p:nvSpPr>
          <p:cNvPr id="29108" name="Line 643"/>
          <p:cNvSpPr>
            <a:spLocks noChangeShapeType="1"/>
          </p:cNvSpPr>
          <p:nvPr/>
        </p:nvSpPr>
        <p:spPr bwMode="auto">
          <a:xfrm>
            <a:off x="2913063" y="6178550"/>
            <a:ext cx="63500" cy="1588"/>
          </a:xfrm>
          <a:prstGeom prst="line">
            <a:avLst/>
          </a:prstGeom>
          <a:noFill/>
          <a:ln w="6350">
            <a:solidFill>
              <a:srgbClr val="000040"/>
            </a:solidFill>
            <a:round/>
            <a:headEnd/>
            <a:tailEnd/>
          </a:ln>
        </p:spPr>
        <p:txBody>
          <a:bodyPr/>
          <a:lstStyle/>
          <a:p>
            <a:endParaRPr lang="en-US"/>
          </a:p>
        </p:txBody>
      </p:sp>
      <p:sp>
        <p:nvSpPr>
          <p:cNvPr id="29109" name="Freeform 644"/>
          <p:cNvSpPr>
            <a:spLocks/>
          </p:cNvSpPr>
          <p:nvPr/>
        </p:nvSpPr>
        <p:spPr bwMode="auto">
          <a:xfrm>
            <a:off x="2855913" y="5394325"/>
            <a:ext cx="325437"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5" y="195"/>
                </a:moveTo>
                <a:lnTo>
                  <a:pt x="0" y="195"/>
                </a:lnTo>
                <a:lnTo>
                  <a:pt x="307" y="0"/>
                </a:lnTo>
                <a:lnTo>
                  <a:pt x="614" y="195"/>
                </a:lnTo>
                <a:lnTo>
                  <a:pt x="586" y="195"/>
                </a:lnTo>
                <a:lnTo>
                  <a:pt x="558" y="195"/>
                </a:lnTo>
                <a:lnTo>
                  <a:pt x="558" y="614"/>
                </a:lnTo>
                <a:lnTo>
                  <a:pt x="55" y="614"/>
                </a:lnTo>
                <a:lnTo>
                  <a:pt x="55" y="195"/>
                </a:lnTo>
                <a:lnTo>
                  <a:pt x="558" y="195"/>
                </a:lnTo>
                <a:lnTo>
                  <a:pt x="586" y="195"/>
                </a:lnTo>
                <a:lnTo>
                  <a:pt x="586" y="643"/>
                </a:lnTo>
                <a:lnTo>
                  <a:pt x="55" y="643"/>
                </a:lnTo>
                <a:lnTo>
                  <a:pt x="55" y="614"/>
                </a:lnTo>
                <a:lnTo>
                  <a:pt x="55" y="195"/>
                </a:lnTo>
                <a:close/>
              </a:path>
            </a:pathLst>
          </a:custGeom>
          <a:solidFill>
            <a:srgbClr val="008080"/>
          </a:solidFill>
          <a:ln w="0">
            <a:solidFill>
              <a:srgbClr val="000080"/>
            </a:solidFill>
            <a:round/>
            <a:headEnd/>
            <a:tailEnd/>
          </a:ln>
        </p:spPr>
        <p:txBody>
          <a:bodyPr/>
          <a:lstStyle/>
          <a:p>
            <a:endParaRPr lang="en-US"/>
          </a:p>
        </p:txBody>
      </p:sp>
      <p:sp>
        <p:nvSpPr>
          <p:cNvPr id="29110" name="Rectangle 645"/>
          <p:cNvSpPr>
            <a:spLocks noChangeArrowheads="1"/>
          </p:cNvSpPr>
          <p:nvPr/>
        </p:nvSpPr>
        <p:spPr bwMode="auto">
          <a:xfrm>
            <a:off x="2886075" y="5497513"/>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111" name="Rectangle 646"/>
          <p:cNvSpPr>
            <a:spLocks noChangeArrowheads="1"/>
          </p:cNvSpPr>
          <p:nvPr/>
        </p:nvSpPr>
        <p:spPr bwMode="auto">
          <a:xfrm>
            <a:off x="2928938" y="555148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12" name="Rectangle 647"/>
          <p:cNvSpPr>
            <a:spLocks noChangeArrowheads="1"/>
          </p:cNvSpPr>
          <p:nvPr/>
        </p:nvSpPr>
        <p:spPr bwMode="auto">
          <a:xfrm>
            <a:off x="3063875" y="5546725"/>
            <a:ext cx="65088"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13" name="Freeform 648"/>
          <p:cNvSpPr>
            <a:spLocks/>
          </p:cNvSpPr>
          <p:nvPr/>
        </p:nvSpPr>
        <p:spPr bwMode="auto">
          <a:xfrm>
            <a:off x="2997200" y="5627688"/>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7"/>
                </a:lnTo>
                <a:lnTo>
                  <a:pt x="21" y="6"/>
                </a:lnTo>
                <a:lnTo>
                  <a:pt x="20" y="5"/>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3" y="5"/>
                </a:lnTo>
                <a:lnTo>
                  <a:pt x="1" y="6"/>
                </a:lnTo>
                <a:lnTo>
                  <a:pt x="1" y="7"/>
                </a:lnTo>
                <a:lnTo>
                  <a:pt x="1" y="9"/>
                </a:lnTo>
                <a:lnTo>
                  <a:pt x="0" y="10"/>
                </a:lnTo>
                <a:lnTo>
                  <a:pt x="0" y="11"/>
                </a:lnTo>
                <a:lnTo>
                  <a:pt x="0" y="12"/>
                </a:lnTo>
                <a:lnTo>
                  <a:pt x="0" y="13"/>
                </a:lnTo>
                <a:lnTo>
                  <a:pt x="0" y="14"/>
                </a:lnTo>
                <a:lnTo>
                  <a:pt x="0" y="16"/>
                </a:lnTo>
                <a:lnTo>
                  <a:pt x="0" y="17"/>
                </a:lnTo>
                <a:lnTo>
                  <a:pt x="0" y="18"/>
                </a:lnTo>
                <a:lnTo>
                  <a:pt x="0" y="20"/>
                </a:lnTo>
                <a:lnTo>
                  <a:pt x="1" y="22"/>
                </a:lnTo>
                <a:lnTo>
                  <a:pt x="1" y="23"/>
                </a:lnTo>
                <a:lnTo>
                  <a:pt x="1" y="24"/>
                </a:lnTo>
                <a:lnTo>
                  <a:pt x="3" y="24"/>
                </a:lnTo>
                <a:lnTo>
                  <a:pt x="4" y="25"/>
                </a:lnTo>
                <a:lnTo>
                  <a:pt x="4" y="26"/>
                </a:lnTo>
                <a:lnTo>
                  <a:pt x="5" y="27"/>
                </a:lnTo>
                <a:lnTo>
                  <a:pt x="6" y="28"/>
                </a:lnTo>
                <a:lnTo>
                  <a:pt x="7" y="28"/>
                </a:lnTo>
                <a:lnTo>
                  <a:pt x="8" y="29"/>
                </a:lnTo>
                <a:lnTo>
                  <a:pt x="9" y="29"/>
                </a:lnTo>
                <a:lnTo>
                  <a:pt x="10" y="29"/>
                </a:lnTo>
                <a:lnTo>
                  <a:pt x="11" y="29"/>
                </a:lnTo>
                <a:lnTo>
                  <a:pt x="12" y="29"/>
                </a:lnTo>
                <a:lnTo>
                  <a:pt x="13" y="29"/>
                </a:lnTo>
                <a:lnTo>
                  <a:pt x="15" y="29"/>
                </a:lnTo>
                <a:lnTo>
                  <a:pt x="16" y="29"/>
                </a:lnTo>
                <a:lnTo>
                  <a:pt x="17" y="28"/>
                </a:lnTo>
                <a:lnTo>
                  <a:pt x="18" y="27"/>
                </a:lnTo>
                <a:lnTo>
                  <a:pt x="19" y="26"/>
                </a:lnTo>
                <a:lnTo>
                  <a:pt x="19" y="25"/>
                </a:lnTo>
                <a:lnTo>
                  <a:pt x="20" y="24"/>
                </a:lnTo>
                <a:lnTo>
                  <a:pt x="21" y="24"/>
                </a:lnTo>
                <a:lnTo>
                  <a:pt x="21" y="23"/>
                </a:lnTo>
                <a:lnTo>
                  <a:pt x="21" y="22"/>
                </a:lnTo>
                <a:lnTo>
                  <a:pt x="22" y="20"/>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114" name="Line 649"/>
          <p:cNvSpPr>
            <a:spLocks noChangeShapeType="1"/>
          </p:cNvSpPr>
          <p:nvPr/>
        </p:nvSpPr>
        <p:spPr bwMode="auto">
          <a:xfrm>
            <a:off x="3095625" y="5546725"/>
            <a:ext cx="1588" cy="80963"/>
          </a:xfrm>
          <a:prstGeom prst="line">
            <a:avLst/>
          </a:prstGeom>
          <a:noFill/>
          <a:ln w="6350">
            <a:solidFill>
              <a:srgbClr val="000040"/>
            </a:solidFill>
            <a:round/>
            <a:headEnd/>
            <a:tailEnd/>
          </a:ln>
        </p:spPr>
        <p:txBody>
          <a:bodyPr/>
          <a:lstStyle/>
          <a:p>
            <a:endParaRPr lang="en-US"/>
          </a:p>
        </p:txBody>
      </p:sp>
      <p:sp>
        <p:nvSpPr>
          <p:cNvPr id="29115" name="Line 650"/>
          <p:cNvSpPr>
            <a:spLocks noChangeShapeType="1"/>
          </p:cNvSpPr>
          <p:nvPr/>
        </p:nvSpPr>
        <p:spPr bwMode="auto">
          <a:xfrm>
            <a:off x="3063875" y="5584825"/>
            <a:ext cx="63500" cy="1588"/>
          </a:xfrm>
          <a:prstGeom prst="line">
            <a:avLst/>
          </a:prstGeom>
          <a:noFill/>
          <a:ln w="6350">
            <a:solidFill>
              <a:srgbClr val="000040"/>
            </a:solidFill>
            <a:round/>
            <a:headEnd/>
            <a:tailEnd/>
          </a:ln>
        </p:spPr>
        <p:txBody>
          <a:bodyPr/>
          <a:lstStyle/>
          <a:p>
            <a:endParaRPr lang="en-US"/>
          </a:p>
        </p:txBody>
      </p:sp>
      <p:sp>
        <p:nvSpPr>
          <p:cNvPr id="29116" name="Freeform 651"/>
          <p:cNvSpPr>
            <a:spLocks/>
          </p:cNvSpPr>
          <p:nvPr/>
        </p:nvSpPr>
        <p:spPr bwMode="auto">
          <a:xfrm>
            <a:off x="2578100" y="4232275"/>
            <a:ext cx="325438" cy="339725"/>
          </a:xfrm>
          <a:custGeom>
            <a:avLst/>
            <a:gdLst>
              <a:gd name="T0" fmla="*/ 2147483647 w 614"/>
              <a:gd name="T1" fmla="*/ 2147483647 h 644"/>
              <a:gd name="T2" fmla="*/ 0 w 614"/>
              <a:gd name="T3" fmla="*/ 2147483647 h 644"/>
              <a:gd name="T4" fmla="*/ 2147483647 w 614"/>
              <a:gd name="T5" fmla="*/ 0 h 644"/>
              <a:gd name="T6" fmla="*/ 2147483647 w 614"/>
              <a:gd name="T7" fmla="*/ 2147483647 h 644"/>
              <a:gd name="T8" fmla="*/ 2147483647 w 614"/>
              <a:gd name="T9" fmla="*/ 2147483647 h 644"/>
              <a:gd name="T10" fmla="*/ 2147483647 w 614"/>
              <a:gd name="T11" fmla="*/ 2147483647 h 644"/>
              <a:gd name="T12" fmla="*/ 2147483647 w 614"/>
              <a:gd name="T13" fmla="*/ 2147483647 h 644"/>
              <a:gd name="T14" fmla="*/ 2147483647 w 614"/>
              <a:gd name="T15" fmla="*/ 2147483647 h 644"/>
              <a:gd name="T16" fmla="*/ 2147483647 w 614"/>
              <a:gd name="T17" fmla="*/ 2147483647 h 644"/>
              <a:gd name="T18" fmla="*/ 2147483647 w 614"/>
              <a:gd name="T19" fmla="*/ 2147483647 h 644"/>
              <a:gd name="T20" fmla="*/ 2147483647 w 614"/>
              <a:gd name="T21" fmla="*/ 2147483647 h 644"/>
              <a:gd name="T22" fmla="*/ 2147483647 w 614"/>
              <a:gd name="T23" fmla="*/ 2147483647 h 644"/>
              <a:gd name="T24" fmla="*/ 2147483647 w 614"/>
              <a:gd name="T25" fmla="*/ 2147483647 h 644"/>
              <a:gd name="T26" fmla="*/ 2147483647 w 614"/>
              <a:gd name="T27" fmla="*/ 2147483647 h 644"/>
              <a:gd name="T28" fmla="*/ 2147483647 w 614"/>
              <a:gd name="T29" fmla="*/ 2147483647 h 6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4"/>
              <a:gd name="T47" fmla="*/ 614 w 614"/>
              <a:gd name="T48" fmla="*/ 644 h 6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4">
                <a:moveTo>
                  <a:pt x="56" y="196"/>
                </a:moveTo>
                <a:lnTo>
                  <a:pt x="0" y="196"/>
                </a:lnTo>
                <a:lnTo>
                  <a:pt x="307" y="0"/>
                </a:lnTo>
                <a:lnTo>
                  <a:pt x="614" y="196"/>
                </a:lnTo>
                <a:lnTo>
                  <a:pt x="587" y="196"/>
                </a:lnTo>
                <a:lnTo>
                  <a:pt x="559" y="196"/>
                </a:lnTo>
                <a:lnTo>
                  <a:pt x="559" y="615"/>
                </a:lnTo>
                <a:lnTo>
                  <a:pt x="56" y="615"/>
                </a:lnTo>
                <a:lnTo>
                  <a:pt x="56" y="196"/>
                </a:lnTo>
                <a:lnTo>
                  <a:pt x="559" y="196"/>
                </a:lnTo>
                <a:lnTo>
                  <a:pt x="587" y="196"/>
                </a:lnTo>
                <a:lnTo>
                  <a:pt x="587" y="644"/>
                </a:lnTo>
                <a:lnTo>
                  <a:pt x="56" y="644"/>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117" name="Rectangle 652"/>
          <p:cNvSpPr>
            <a:spLocks noChangeArrowheads="1"/>
          </p:cNvSpPr>
          <p:nvPr/>
        </p:nvSpPr>
        <p:spPr bwMode="auto">
          <a:xfrm>
            <a:off x="2608263" y="4335463"/>
            <a:ext cx="268287" cy="220662"/>
          </a:xfrm>
          <a:prstGeom prst="rect">
            <a:avLst/>
          </a:prstGeom>
          <a:solidFill>
            <a:srgbClr val="FFFF00"/>
          </a:solidFill>
          <a:ln w="0">
            <a:solidFill>
              <a:srgbClr val="000000"/>
            </a:solidFill>
            <a:miter lim="800000"/>
            <a:headEnd/>
            <a:tailEnd/>
          </a:ln>
        </p:spPr>
        <p:txBody>
          <a:bodyPr/>
          <a:lstStyle/>
          <a:p>
            <a:endParaRPr lang="ru-RU" altLang="en-US"/>
          </a:p>
        </p:txBody>
      </p:sp>
      <p:sp>
        <p:nvSpPr>
          <p:cNvPr id="29118" name="Rectangle 653"/>
          <p:cNvSpPr>
            <a:spLocks noChangeArrowheads="1"/>
          </p:cNvSpPr>
          <p:nvPr/>
        </p:nvSpPr>
        <p:spPr bwMode="auto">
          <a:xfrm>
            <a:off x="2651125" y="4387850"/>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9119" name="Rectangle 654"/>
          <p:cNvSpPr>
            <a:spLocks noChangeArrowheads="1"/>
          </p:cNvSpPr>
          <p:nvPr/>
        </p:nvSpPr>
        <p:spPr bwMode="auto">
          <a:xfrm>
            <a:off x="2786063" y="4384675"/>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120" name="Freeform 655"/>
          <p:cNvSpPr>
            <a:spLocks/>
          </p:cNvSpPr>
          <p:nvPr/>
        </p:nvSpPr>
        <p:spPr bwMode="auto">
          <a:xfrm>
            <a:off x="2720975" y="4465638"/>
            <a:ext cx="11113"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8"/>
                </a:lnTo>
                <a:lnTo>
                  <a:pt x="21" y="7"/>
                </a:lnTo>
                <a:lnTo>
                  <a:pt x="21" y="6"/>
                </a:lnTo>
                <a:lnTo>
                  <a:pt x="20" y="5"/>
                </a:lnTo>
                <a:lnTo>
                  <a:pt x="19" y="4"/>
                </a:lnTo>
                <a:lnTo>
                  <a:pt x="19"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5" y="28"/>
                </a:lnTo>
                <a:lnTo>
                  <a:pt x="6" y="28"/>
                </a:lnTo>
                <a:lnTo>
                  <a:pt x="8" y="29"/>
                </a:lnTo>
                <a:lnTo>
                  <a:pt x="9" y="29"/>
                </a:lnTo>
                <a:lnTo>
                  <a:pt x="10" y="29"/>
                </a:lnTo>
                <a:lnTo>
                  <a:pt x="11" y="29"/>
                </a:lnTo>
                <a:lnTo>
                  <a:pt x="12" y="29"/>
                </a:lnTo>
                <a:lnTo>
                  <a:pt x="13" y="29"/>
                </a:lnTo>
                <a:lnTo>
                  <a:pt x="14" y="29"/>
                </a:lnTo>
                <a:lnTo>
                  <a:pt x="15" y="29"/>
                </a:lnTo>
                <a:lnTo>
                  <a:pt x="16" y="28"/>
                </a:lnTo>
                <a:lnTo>
                  <a:pt x="17" y="27"/>
                </a:lnTo>
                <a:lnTo>
                  <a:pt x="19" y="26"/>
                </a:lnTo>
                <a:lnTo>
                  <a:pt x="19"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121" name="Line 656"/>
          <p:cNvSpPr>
            <a:spLocks noChangeShapeType="1"/>
          </p:cNvSpPr>
          <p:nvPr/>
        </p:nvSpPr>
        <p:spPr bwMode="auto">
          <a:xfrm>
            <a:off x="2817813" y="4384675"/>
            <a:ext cx="1587" cy="79375"/>
          </a:xfrm>
          <a:prstGeom prst="line">
            <a:avLst/>
          </a:prstGeom>
          <a:noFill/>
          <a:ln w="6350">
            <a:solidFill>
              <a:srgbClr val="000040"/>
            </a:solidFill>
            <a:round/>
            <a:headEnd/>
            <a:tailEnd/>
          </a:ln>
        </p:spPr>
        <p:txBody>
          <a:bodyPr/>
          <a:lstStyle/>
          <a:p>
            <a:endParaRPr lang="en-US"/>
          </a:p>
        </p:txBody>
      </p:sp>
      <p:sp>
        <p:nvSpPr>
          <p:cNvPr id="29122" name="Line 657"/>
          <p:cNvSpPr>
            <a:spLocks noChangeShapeType="1"/>
          </p:cNvSpPr>
          <p:nvPr/>
        </p:nvSpPr>
        <p:spPr bwMode="auto">
          <a:xfrm>
            <a:off x="2786063" y="4422775"/>
            <a:ext cx="63500" cy="1588"/>
          </a:xfrm>
          <a:prstGeom prst="line">
            <a:avLst/>
          </a:prstGeom>
          <a:noFill/>
          <a:ln w="6350">
            <a:solidFill>
              <a:srgbClr val="000040"/>
            </a:solidFill>
            <a:round/>
            <a:headEnd/>
            <a:tailEnd/>
          </a:ln>
        </p:spPr>
        <p:txBody>
          <a:bodyPr/>
          <a:lstStyle/>
          <a:p>
            <a:endParaRPr lang="en-US"/>
          </a:p>
        </p:txBody>
      </p:sp>
      <p:sp>
        <p:nvSpPr>
          <p:cNvPr id="29123" name="Freeform 658"/>
          <p:cNvSpPr>
            <a:spLocks/>
          </p:cNvSpPr>
          <p:nvPr/>
        </p:nvSpPr>
        <p:spPr bwMode="auto">
          <a:xfrm>
            <a:off x="1477963" y="5356225"/>
            <a:ext cx="325437"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6"/>
                </a:moveTo>
                <a:lnTo>
                  <a:pt x="0" y="196"/>
                </a:lnTo>
                <a:lnTo>
                  <a:pt x="307" y="0"/>
                </a:lnTo>
                <a:lnTo>
                  <a:pt x="615" y="196"/>
                </a:lnTo>
                <a:lnTo>
                  <a:pt x="587" y="196"/>
                </a:lnTo>
                <a:lnTo>
                  <a:pt x="559" y="196"/>
                </a:lnTo>
                <a:lnTo>
                  <a:pt x="559" y="615"/>
                </a:lnTo>
                <a:lnTo>
                  <a:pt x="56" y="615"/>
                </a:lnTo>
                <a:lnTo>
                  <a:pt x="56" y="196"/>
                </a:lnTo>
                <a:lnTo>
                  <a:pt x="559"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124" name="Rectangle 659"/>
          <p:cNvSpPr>
            <a:spLocks noChangeArrowheads="1"/>
          </p:cNvSpPr>
          <p:nvPr/>
        </p:nvSpPr>
        <p:spPr bwMode="auto">
          <a:xfrm>
            <a:off x="1508125" y="5461000"/>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125" name="Rectangle 660"/>
          <p:cNvSpPr>
            <a:spLocks noChangeArrowheads="1"/>
          </p:cNvSpPr>
          <p:nvPr/>
        </p:nvSpPr>
        <p:spPr bwMode="auto">
          <a:xfrm>
            <a:off x="1552575" y="5513388"/>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26" name="Rectangle 661"/>
          <p:cNvSpPr>
            <a:spLocks noChangeArrowheads="1"/>
          </p:cNvSpPr>
          <p:nvPr/>
        </p:nvSpPr>
        <p:spPr bwMode="auto">
          <a:xfrm>
            <a:off x="1687513" y="5508625"/>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27" name="Freeform 662"/>
          <p:cNvSpPr>
            <a:spLocks/>
          </p:cNvSpPr>
          <p:nvPr/>
        </p:nvSpPr>
        <p:spPr bwMode="auto">
          <a:xfrm>
            <a:off x="1620838" y="558958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3"/>
                </a:lnTo>
                <a:lnTo>
                  <a:pt x="23" y="11"/>
                </a:lnTo>
                <a:lnTo>
                  <a:pt x="22" y="10"/>
                </a:lnTo>
                <a:lnTo>
                  <a:pt x="21" y="9"/>
                </a:lnTo>
                <a:lnTo>
                  <a:pt x="21" y="8"/>
                </a:lnTo>
                <a:lnTo>
                  <a:pt x="21" y="7"/>
                </a:lnTo>
                <a:lnTo>
                  <a:pt x="20" y="6"/>
                </a:lnTo>
                <a:lnTo>
                  <a:pt x="19" y="5"/>
                </a:lnTo>
                <a:lnTo>
                  <a:pt x="19" y="4"/>
                </a:lnTo>
                <a:lnTo>
                  <a:pt x="18" y="3"/>
                </a:lnTo>
                <a:lnTo>
                  <a:pt x="17" y="2"/>
                </a:lnTo>
                <a:lnTo>
                  <a:pt x="15" y="0"/>
                </a:lnTo>
                <a:lnTo>
                  <a:pt x="14" y="0"/>
                </a:lnTo>
                <a:lnTo>
                  <a:pt x="13" y="0"/>
                </a:lnTo>
                <a:lnTo>
                  <a:pt x="12" y="0"/>
                </a:lnTo>
                <a:lnTo>
                  <a:pt x="11" y="0"/>
                </a:lnTo>
                <a:lnTo>
                  <a:pt x="10" y="0"/>
                </a:lnTo>
                <a:lnTo>
                  <a:pt x="9" y="0"/>
                </a:lnTo>
                <a:lnTo>
                  <a:pt x="8" y="0"/>
                </a:lnTo>
                <a:lnTo>
                  <a:pt x="7" y="2"/>
                </a:lnTo>
                <a:lnTo>
                  <a:pt x="6" y="2"/>
                </a:lnTo>
                <a:lnTo>
                  <a:pt x="4" y="3"/>
                </a:lnTo>
                <a:lnTo>
                  <a:pt x="3" y="4"/>
                </a:lnTo>
                <a:lnTo>
                  <a:pt x="3" y="5"/>
                </a:lnTo>
                <a:lnTo>
                  <a:pt x="2" y="6"/>
                </a:lnTo>
                <a:lnTo>
                  <a:pt x="1" y="7"/>
                </a:lnTo>
                <a:lnTo>
                  <a:pt x="1" y="8"/>
                </a:lnTo>
                <a:lnTo>
                  <a:pt x="1" y="9"/>
                </a:lnTo>
                <a:lnTo>
                  <a:pt x="0" y="10"/>
                </a:lnTo>
                <a:lnTo>
                  <a:pt x="0" y="11"/>
                </a:lnTo>
                <a:lnTo>
                  <a:pt x="0" y="13"/>
                </a:lnTo>
                <a:lnTo>
                  <a:pt x="0" y="14"/>
                </a:lnTo>
                <a:lnTo>
                  <a:pt x="0" y="15"/>
                </a:lnTo>
                <a:lnTo>
                  <a:pt x="0" y="17"/>
                </a:lnTo>
                <a:lnTo>
                  <a:pt x="0" y="18"/>
                </a:lnTo>
                <a:lnTo>
                  <a:pt x="0" y="19"/>
                </a:lnTo>
                <a:lnTo>
                  <a:pt x="0" y="20"/>
                </a:lnTo>
                <a:lnTo>
                  <a:pt x="1" y="22"/>
                </a:lnTo>
                <a:lnTo>
                  <a:pt x="1" y="23"/>
                </a:lnTo>
                <a:lnTo>
                  <a:pt x="1" y="25"/>
                </a:lnTo>
                <a:lnTo>
                  <a:pt x="2" y="25"/>
                </a:lnTo>
                <a:lnTo>
                  <a:pt x="3" y="26"/>
                </a:lnTo>
                <a:lnTo>
                  <a:pt x="3" y="27"/>
                </a:lnTo>
                <a:lnTo>
                  <a:pt x="4" y="28"/>
                </a:lnTo>
                <a:lnTo>
                  <a:pt x="6" y="29"/>
                </a:lnTo>
                <a:lnTo>
                  <a:pt x="7" y="29"/>
                </a:lnTo>
                <a:lnTo>
                  <a:pt x="8" y="30"/>
                </a:lnTo>
                <a:lnTo>
                  <a:pt x="9" y="30"/>
                </a:lnTo>
                <a:lnTo>
                  <a:pt x="10" y="30"/>
                </a:lnTo>
                <a:lnTo>
                  <a:pt x="11" y="30"/>
                </a:lnTo>
                <a:lnTo>
                  <a:pt x="12" y="30"/>
                </a:lnTo>
                <a:lnTo>
                  <a:pt x="13" y="30"/>
                </a:lnTo>
                <a:lnTo>
                  <a:pt x="14" y="30"/>
                </a:lnTo>
                <a:lnTo>
                  <a:pt x="15" y="30"/>
                </a:lnTo>
                <a:lnTo>
                  <a:pt x="17" y="29"/>
                </a:lnTo>
                <a:lnTo>
                  <a:pt x="18" y="28"/>
                </a:lnTo>
                <a:lnTo>
                  <a:pt x="19" y="27"/>
                </a:lnTo>
                <a:lnTo>
                  <a:pt x="19"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128" name="Line 663"/>
          <p:cNvSpPr>
            <a:spLocks noChangeShapeType="1"/>
          </p:cNvSpPr>
          <p:nvPr/>
        </p:nvSpPr>
        <p:spPr bwMode="auto">
          <a:xfrm>
            <a:off x="1717675" y="5510213"/>
            <a:ext cx="1588" cy="79375"/>
          </a:xfrm>
          <a:prstGeom prst="line">
            <a:avLst/>
          </a:prstGeom>
          <a:noFill/>
          <a:ln w="6350">
            <a:solidFill>
              <a:srgbClr val="000040"/>
            </a:solidFill>
            <a:round/>
            <a:headEnd/>
            <a:tailEnd/>
          </a:ln>
        </p:spPr>
        <p:txBody>
          <a:bodyPr/>
          <a:lstStyle/>
          <a:p>
            <a:endParaRPr lang="en-US"/>
          </a:p>
        </p:txBody>
      </p:sp>
      <p:sp>
        <p:nvSpPr>
          <p:cNvPr id="29129" name="Line 664"/>
          <p:cNvSpPr>
            <a:spLocks noChangeShapeType="1"/>
          </p:cNvSpPr>
          <p:nvPr/>
        </p:nvSpPr>
        <p:spPr bwMode="auto">
          <a:xfrm>
            <a:off x="1687513" y="5546725"/>
            <a:ext cx="61912" cy="1588"/>
          </a:xfrm>
          <a:prstGeom prst="line">
            <a:avLst/>
          </a:prstGeom>
          <a:noFill/>
          <a:ln w="6350">
            <a:solidFill>
              <a:srgbClr val="000040"/>
            </a:solidFill>
            <a:round/>
            <a:headEnd/>
            <a:tailEnd/>
          </a:ln>
        </p:spPr>
        <p:txBody>
          <a:bodyPr/>
          <a:lstStyle/>
          <a:p>
            <a:endParaRPr lang="en-US"/>
          </a:p>
        </p:txBody>
      </p:sp>
      <p:sp>
        <p:nvSpPr>
          <p:cNvPr id="29130" name="Freeform 665"/>
          <p:cNvSpPr>
            <a:spLocks/>
          </p:cNvSpPr>
          <p:nvPr/>
        </p:nvSpPr>
        <p:spPr bwMode="auto">
          <a:xfrm>
            <a:off x="4864100" y="1539875"/>
            <a:ext cx="325438" cy="341313"/>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131" name="Rectangle 666"/>
          <p:cNvSpPr>
            <a:spLocks noChangeArrowheads="1"/>
          </p:cNvSpPr>
          <p:nvPr/>
        </p:nvSpPr>
        <p:spPr bwMode="auto">
          <a:xfrm>
            <a:off x="4895850" y="1643063"/>
            <a:ext cx="268288"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132" name="Rectangle 667"/>
          <p:cNvSpPr>
            <a:spLocks noChangeArrowheads="1"/>
          </p:cNvSpPr>
          <p:nvPr/>
        </p:nvSpPr>
        <p:spPr bwMode="auto">
          <a:xfrm>
            <a:off x="4938713" y="16970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33" name="Rectangle 668"/>
          <p:cNvSpPr>
            <a:spLocks noChangeArrowheads="1"/>
          </p:cNvSpPr>
          <p:nvPr/>
        </p:nvSpPr>
        <p:spPr bwMode="auto">
          <a:xfrm>
            <a:off x="5073650" y="1692275"/>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34" name="Freeform 669"/>
          <p:cNvSpPr>
            <a:spLocks/>
          </p:cNvSpPr>
          <p:nvPr/>
        </p:nvSpPr>
        <p:spPr bwMode="auto">
          <a:xfrm>
            <a:off x="5006975" y="177323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5"/>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2" y="5"/>
                </a:lnTo>
                <a:lnTo>
                  <a:pt x="1" y="7"/>
                </a:lnTo>
                <a:lnTo>
                  <a:pt x="1" y="8"/>
                </a:lnTo>
                <a:lnTo>
                  <a:pt x="1" y="9"/>
                </a:lnTo>
                <a:lnTo>
                  <a:pt x="0" y="10"/>
                </a:lnTo>
                <a:lnTo>
                  <a:pt x="0" y="11"/>
                </a:lnTo>
                <a:lnTo>
                  <a:pt x="0" y="12"/>
                </a:lnTo>
                <a:lnTo>
                  <a:pt x="0" y="13"/>
                </a:lnTo>
                <a:lnTo>
                  <a:pt x="0" y="14"/>
                </a:lnTo>
                <a:lnTo>
                  <a:pt x="0" y="16"/>
                </a:lnTo>
                <a:lnTo>
                  <a:pt x="0" y="18"/>
                </a:lnTo>
                <a:lnTo>
                  <a:pt x="0" y="19"/>
                </a:lnTo>
                <a:lnTo>
                  <a:pt x="0" y="20"/>
                </a:lnTo>
                <a:lnTo>
                  <a:pt x="1" y="22"/>
                </a:lnTo>
                <a:lnTo>
                  <a:pt x="1" y="23"/>
                </a:lnTo>
                <a:lnTo>
                  <a:pt x="1" y="24"/>
                </a:lnTo>
                <a:lnTo>
                  <a:pt x="2" y="24"/>
                </a:lnTo>
                <a:lnTo>
                  <a:pt x="4" y="25"/>
                </a:lnTo>
                <a:lnTo>
                  <a:pt x="4" y="26"/>
                </a:lnTo>
                <a:lnTo>
                  <a:pt x="5" y="27"/>
                </a:lnTo>
                <a:lnTo>
                  <a:pt x="6" y="28"/>
                </a:lnTo>
                <a:lnTo>
                  <a:pt x="7" y="28"/>
                </a:lnTo>
                <a:lnTo>
                  <a:pt x="8" y="30"/>
                </a:lnTo>
                <a:lnTo>
                  <a:pt x="9" y="30"/>
                </a:lnTo>
                <a:lnTo>
                  <a:pt x="10" y="30"/>
                </a:lnTo>
                <a:lnTo>
                  <a:pt x="11" y="30"/>
                </a:lnTo>
                <a:lnTo>
                  <a:pt x="12" y="30"/>
                </a:lnTo>
                <a:lnTo>
                  <a:pt x="13" y="30"/>
                </a:lnTo>
                <a:lnTo>
                  <a:pt x="15" y="30"/>
                </a:lnTo>
                <a:lnTo>
                  <a:pt x="16" y="30"/>
                </a:lnTo>
                <a:lnTo>
                  <a:pt x="17" y="28"/>
                </a:lnTo>
                <a:lnTo>
                  <a:pt x="18" y="27"/>
                </a:lnTo>
                <a:lnTo>
                  <a:pt x="19" y="26"/>
                </a:lnTo>
                <a:lnTo>
                  <a:pt x="19" y="25"/>
                </a:lnTo>
                <a:lnTo>
                  <a:pt x="20" y="24"/>
                </a:lnTo>
                <a:lnTo>
                  <a:pt x="21" y="24"/>
                </a:lnTo>
                <a:lnTo>
                  <a:pt x="21" y="23"/>
                </a:lnTo>
                <a:lnTo>
                  <a:pt x="21" y="22"/>
                </a:lnTo>
                <a:lnTo>
                  <a:pt x="22" y="20"/>
                </a:lnTo>
                <a:lnTo>
                  <a:pt x="23" y="19"/>
                </a:lnTo>
                <a:lnTo>
                  <a:pt x="23" y="18"/>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135" name="Line 670"/>
          <p:cNvSpPr>
            <a:spLocks noChangeShapeType="1"/>
          </p:cNvSpPr>
          <p:nvPr/>
        </p:nvSpPr>
        <p:spPr bwMode="auto">
          <a:xfrm>
            <a:off x="5105400" y="1692275"/>
            <a:ext cx="1588" cy="80963"/>
          </a:xfrm>
          <a:prstGeom prst="line">
            <a:avLst/>
          </a:prstGeom>
          <a:noFill/>
          <a:ln w="6350">
            <a:solidFill>
              <a:srgbClr val="000040"/>
            </a:solidFill>
            <a:round/>
            <a:headEnd/>
            <a:tailEnd/>
          </a:ln>
        </p:spPr>
        <p:txBody>
          <a:bodyPr/>
          <a:lstStyle/>
          <a:p>
            <a:endParaRPr lang="en-US"/>
          </a:p>
        </p:txBody>
      </p:sp>
      <p:sp>
        <p:nvSpPr>
          <p:cNvPr id="29136" name="Line 671"/>
          <p:cNvSpPr>
            <a:spLocks noChangeShapeType="1"/>
          </p:cNvSpPr>
          <p:nvPr/>
        </p:nvSpPr>
        <p:spPr bwMode="auto">
          <a:xfrm>
            <a:off x="5073650" y="1730375"/>
            <a:ext cx="61913" cy="1588"/>
          </a:xfrm>
          <a:prstGeom prst="line">
            <a:avLst/>
          </a:prstGeom>
          <a:noFill/>
          <a:ln w="6350">
            <a:solidFill>
              <a:srgbClr val="000040"/>
            </a:solidFill>
            <a:round/>
            <a:headEnd/>
            <a:tailEnd/>
          </a:ln>
        </p:spPr>
        <p:txBody>
          <a:bodyPr/>
          <a:lstStyle/>
          <a:p>
            <a:endParaRPr lang="en-US"/>
          </a:p>
        </p:txBody>
      </p:sp>
      <p:sp>
        <p:nvSpPr>
          <p:cNvPr id="29137" name="Freeform 672"/>
          <p:cNvSpPr>
            <a:spLocks/>
          </p:cNvSpPr>
          <p:nvPr/>
        </p:nvSpPr>
        <p:spPr bwMode="auto">
          <a:xfrm>
            <a:off x="8277225" y="1577975"/>
            <a:ext cx="323850" cy="341313"/>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138" name="Rectangle 673"/>
          <p:cNvSpPr>
            <a:spLocks noChangeArrowheads="1"/>
          </p:cNvSpPr>
          <p:nvPr/>
        </p:nvSpPr>
        <p:spPr bwMode="auto">
          <a:xfrm>
            <a:off x="8307388" y="1682750"/>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139" name="Rectangle 674"/>
          <p:cNvSpPr>
            <a:spLocks noChangeArrowheads="1"/>
          </p:cNvSpPr>
          <p:nvPr/>
        </p:nvSpPr>
        <p:spPr bwMode="auto">
          <a:xfrm>
            <a:off x="8350250" y="1735138"/>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40" name="Rectangle 675"/>
          <p:cNvSpPr>
            <a:spLocks noChangeArrowheads="1"/>
          </p:cNvSpPr>
          <p:nvPr/>
        </p:nvSpPr>
        <p:spPr bwMode="auto">
          <a:xfrm>
            <a:off x="8485188" y="1730375"/>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41" name="Freeform 676"/>
          <p:cNvSpPr>
            <a:spLocks/>
          </p:cNvSpPr>
          <p:nvPr/>
        </p:nvSpPr>
        <p:spPr bwMode="auto">
          <a:xfrm>
            <a:off x="8418513" y="181133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20" y="6"/>
                </a:lnTo>
                <a:lnTo>
                  <a:pt x="18" y="5"/>
                </a:lnTo>
                <a:lnTo>
                  <a:pt x="18" y="4"/>
                </a:lnTo>
                <a:lnTo>
                  <a:pt x="17" y="3"/>
                </a:lnTo>
                <a:lnTo>
                  <a:pt x="16" y="1"/>
                </a:lnTo>
                <a:lnTo>
                  <a:pt x="15" y="0"/>
                </a:lnTo>
                <a:lnTo>
                  <a:pt x="14" y="0"/>
                </a:lnTo>
                <a:lnTo>
                  <a:pt x="13" y="0"/>
                </a:lnTo>
                <a:lnTo>
                  <a:pt x="12" y="0"/>
                </a:lnTo>
                <a:lnTo>
                  <a:pt x="11" y="0"/>
                </a:lnTo>
                <a:lnTo>
                  <a:pt x="10" y="0"/>
                </a:lnTo>
                <a:lnTo>
                  <a:pt x="9"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5"/>
                </a:lnTo>
                <a:lnTo>
                  <a:pt x="2" y="25"/>
                </a:lnTo>
                <a:lnTo>
                  <a:pt x="3" y="26"/>
                </a:lnTo>
                <a:lnTo>
                  <a:pt x="3" y="27"/>
                </a:lnTo>
                <a:lnTo>
                  <a:pt x="4" y="28"/>
                </a:lnTo>
                <a:lnTo>
                  <a:pt x="5" y="29"/>
                </a:lnTo>
                <a:lnTo>
                  <a:pt x="6" y="29"/>
                </a:lnTo>
                <a:lnTo>
                  <a:pt x="7" y="30"/>
                </a:lnTo>
                <a:lnTo>
                  <a:pt x="9" y="30"/>
                </a:lnTo>
                <a:lnTo>
                  <a:pt x="10" y="30"/>
                </a:lnTo>
                <a:lnTo>
                  <a:pt x="11" y="30"/>
                </a:lnTo>
                <a:lnTo>
                  <a:pt x="12" y="30"/>
                </a:lnTo>
                <a:lnTo>
                  <a:pt x="13" y="30"/>
                </a:lnTo>
                <a:lnTo>
                  <a:pt x="14" y="30"/>
                </a:lnTo>
                <a:lnTo>
                  <a:pt x="15" y="30"/>
                </a:lnTo>
                <a:lnTo>
                  <a:pt x="16" y="29"/>
                </a:lnTo>
                <a:lnTo>
                  <a:pt x="17" y="28"/>
                </a:lnTo>
                <a:lnTo>
                  <a:pt x="18" y="27"/>
                </a:lnTo>
                <a:lnTo>
                  <a:pt x="18" y="26"/>
                </a:lnTo>
                <a:lnTo>
                  <a:pt x="20" y="25"/>
                </a:lnTo>
                <a:lnTo>
                  <a:pt x="21" y="25"/>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142" name="Line 677"/>
          <p:cNvSpPr>
            <a:spLocks noChangeShapeType="1"/>
          </p:cNvSpPr>
          <p:nvPr/>
        </p:nvSpPr>
        <p:spPr bwMode="auto">
          <a:xfrm>
            <a:off x="8516938" y="1731963"/>
            <a:ext cx="1587" cy="79375"/>
          </a:xfrm>
          <a:prstGeom prst="line">
            <a:avLst/>
          </a:prstGeom>
          <a:noFill/>
          <a:ln w="6350">
            <a:solidFill>
              <a:srgbClr val="000040"/>
            </a:solidFill>
            <a:round/>
            <a:headEnd/>
            <a:tailEnd/>
          </a:ln>
        </p:spPr>
        <p:txBody>
          <a:bodyPr/>
          <a:lstStyle/>
          <a:p>
            <a:endParaRPr lang="en-US"/>
          </a:p>
        </p:txBody>
      </p:sp>
      <p:sp>
        <p:nvSpPr>
          <p:cNvPr id="29143" name="Line 678"/>
          <p:cNvSpPr>
            <a:spLocks noChangeShapeType="1"/>
          </p:cNvSpPr>
          <p:nvPr/>
        </p:nvSpPr>
        <p:spPr bwMode="auto">
          <a:xfrm>
            <a:off x="8686800" y="2286000"/>
            <a:ext cx="61913" cy="1588"/>
          </a:xfrm>
          <a:prstGeom prst="line">
            <a:avLst/>
          </a:prstGeom>
          <a:noFill/>
          <a:ln w="6350">
            <a:solidFill>
              <a:srgbClr val="000040"/>
            </a:solidFill>
            <a:round/>
            <a:headEnd/>
            <a:tailEnd/>
          </a:ln>
        </p:spPr>
        <p:txBody>
          <a:bodyPr/>
          <a:lstStyle/>
          <a:p>
            <a:endParaRPr lang="en-US"/>
          </a:p>
        </p:txBody>
      </p:sp>
      <p:sp>
        <p:nvSpPr>
          <p:cNvPr id="29144" name="Freeform 679"/>
          <p:cNvSpPr>
            <a:spLocks/>
          </p:cNvSpPr>
          <p:nvPr/>
        </p:nvSpPr>
        <p:spPr bwMode="auto">
          <a:xfrm>
            <a:off x="8099425" y="3335338"/>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4"/>
                </a:lnTo>
                <a:lnTo>
                  <a:pt x="56" y="614"/>
                </a:lnTo>
                <a:lnTo>
                  <a:pt x="56" y="195"/>
                </a:lnTo>
                <a:lnTo>
                  <a:pt x="559"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145" name="Rectangle 680"/>
          <p:cNvSpPr>
            <a:spLocks noChangeArrowheads="1"/>
          </p:cNvSpPr>
          <p:nvPr/>
        </p:nvSpPr>
        <p:spPr bwMode="auto">
          <a:xfrm>
            <a:off x="8129588" y="3438525"/>
            <a:ext cx="268287"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146" name="Rectangle 681"/>
          <p:cNvSpPr>
            <a:spLocks noChangeArrowheads="1"/>
          </p:cNvSpPr>
          <p:nvPr/>
        </p:nvSpPr>
        <p:spPr bwMode="auto">
          <a:xfrm>
            <a:off x="8172450" y="3490913"/>
            <a:ext cx="93663"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47" name="Rectangle 682"/>
          <p:cNvSpPr>
            <a:spLocks noChangeArrowheads="1"/>
          </p:cNvSpPr>
          <p:nvPr/>
        </p:nvSpPr>
        <p:spPr bwMode="auto">
          <a:xfrm>
            <a:off x="8307388" y="3486150"/>
            <a:ext cx="65087"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48" name="Freeform 683"/>
          <p:cNvSpPr>
            <a:spLocks/>
          </p:cNvSpPr>
          <p:nvPr/>
        </p:nvSpPr>
        <p:spPr bwMode="auto">
          <a:xfrm>
            <a:off x="8242300" y="3568700"/>
            <a:ext cx="11113"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3" y="3"/>
                </a:lnTo>
                <a:lnTo>
                  <a:pt x="3"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6"/>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149" name="Line 684"/>
          <p:cNvSpPr>
            <a:spLocks noChangeShapeType="1"/>
          </p:cNvSpPr>
          <p:nvPr/>
        </p:nvSpPr>
        <p:spPr bwMode="auto">
          <a:xfrm>
            <a:off x="8339138" y="3487738"/>
            <a:ext cx="1587" cy="79375"/>
          </a:xfrm>
          <a:prstGeom prst="line">
            <a:avLst/>
          </a:prstGeom>
          <a:noFill/>
          <a:ln w="6350">
            <a:solidFill>
              <a:srgbClr val="000040"/>
            </a:solidFill>
            <a:round/>
            <a:headEnd/>
            <a:tailEnd/>
          </a:ln>
        </p:spPr>
        <p:txBody>
          <a:bodyPr/>
          <a:lstStyle/>
          <a:p>
            <a:endParaRPr lang="en-US"/>
          </a:p>
        </p:txBody>
      </p:sp>
      <p:sp>
        <p:nvSpPr>
          <p:cNvPr id="29150" name="Line 685"/>
          <p:cNvSpPr>
            <a:spLocks noChangeShapeType="1"/>
          </p:cNvSpPr>
          <p:nvPr/>
        </p:nvSpPr>
        <p:spPr bwMode="auto">
          <a:xfrm>
            <a:off x="8307388" y="3525838"/>
            <a:ext cx="63500" cy="1587"/>
          </a:xfrm>
          <a:prstGeom prst="line">
            <a:avLst/>
          </a:prstGeom>
          <a:noFill/>
          <a:ln w="6350">
            <a:solidFill>
              <a:srgbClr val="000040"/>
            </a:solidFill>
            <a:round/>
            <a:headEnd/>
            <a:tailEnd/>
          </a:ln>
        </p:spPr>
        <p:txBody>
          <a:bodyPr/>
          <a:lstStyle/>
          <a:p>
            <a:endParaRPr lang="en-US"/>
          </a:p>
        </p:txBody>
      </p:sp>
      <p:sp>
        <p:nvSpPr>
          <p:cNvPr id="29151" name="Freeform 686"/>
          <p:cNvSpPr>
            <a:spLocks/>
          </p:cNvSpPr>
          <p:nvPr/>
        </p:nvSpPr>
        <p:spPr bwMode="auto">
          <a:xfrm>
            <a:off x="8010525" y="1970088"/>
            <a:ext cx="325438"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5" y="195"/>
                </a:moveTo>
                <a:lnTo>
                  <a:pt x="0" y="195"/>
                </a:lnTo>
                <a:lnTo>
                  <a:pt x="307" y="0"/>
                </a:lnTo>
                <a:lnTo>
                  <a:pt x="614" y="195"/>
                </a:lnTo>
                <a:lnTo>
                  <a:pt x="586" y="195"/>
                </a:lnTo>
                <a:lnTo>
                  <a:pt x="558" y="195"/>
                </a:lnTo>
                <a:lnTo>
                  <a:pt x="558" y="614"/>
                </a:lnTo>
                <a:lnTo>
                  <a:pt x="55" y="614"/>
                </a:lnTo>
                <a:lnTo>
                  <a:pt x="55" y="195"/>
                </a:lnTo>
                <a:lnTo>
                  <a:pt x="558" y="195"/>
                </a:lnTo>
                <a:lnTo>
                  <a:pt x="586" y="195"/>
                </a:lnTo>
                <a:lnTo>
                  <a:pt x="586" y="643"/>
                </a:lnTo>
                <a:lnTo>
                  <a:pt x="55" y="643"/>
                </a:lnTo>
                <a:lnTo>
                  <a:pt x="55" y="614"/>
                </a:lnTo>
                <a:lnTo>
                  <a:pt x="55" y="195"/>
                </a:lnTo>
                <a:close/>
              </a:path>
            </a:pathLst>
          </a:custGeom>
          <a:solidFill>
            <a:srgbClr val="008080"/>
          </a:solidFill>
          <a:ln w="0">
            <a:solidFill>
              <a:srgbClr val="000080"/>
            </a:solidFill>
            <a:round/>
            <a:headEnd/>
            <a:tailEnd/>
          </a:ln>
        </p:spPr>
        <p:txBody>
          <a:bodyPr/>
          <a:lstStyle/>
          <a:p>
            <a:endParaRPr lang="en-US"/>
          </a:p>
        </p:txBody>
      </p:sp>
      <p:sp>
        <p:nvSpPr>
          <p:cNvPr id="29152" name="Rectangle 687"/>
          <p:cNvSpPr>
            <a:spLocks noChangeArrowheads="1"/>
          </p:cNvSpPr>
          <p:nvPr/>
        </p:nvSpPr>
        <p:spPr bwMode="auto">
          <a:xfrm>
            <a:off x="8040688" y="2073275"/>
            <a:ext cx="269875"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153" name="Rectangle 688"/>
          <p:cNvSpPr>
            <a:spLocks noChangeArrowheads="1"/>
          </p:cNvSpPr>
          <p:nvPr/>
        </p:nvSpPr>
        <p:spPr bwMode="auto">
          <a:xfrm>
            <a:off x="8083550" y="2125663"/>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9154" name="Rectangle 689"/>
          <p:cNvSpPr>
            <a:spLocks noChangeArrowheads="1"/>
          </p:cNvSpPr>
          <p:nvPr/>
        </p:nvSpPr>
        <p:spPr bwMode="auto">
          <a:xfrm>
            <a:off x="8218488" y="2122488"/>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155" name="Freeform 690"/>
          <p:cNvSpPr>
            <a:spLocks/>
          </p:cNvSpPr>
          <p:nvPr/>
        </p:nvSpPr>
        <p:spPr bwMode="auto">
          <a:xfrm>
            <a:off x="8153400" y="2203450"/>
            <a:ext cx="11113"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4"/>
                </a:lnTo>
                <a:lnTo>
                  <a:pt x="19" y="3"/>
                </a:lnTo>
                <a:lnTo>
                  <a:pt x="18" y="2"/>
                </a:lnTo>
                <a:lnTo>
                  <a:pt x="17" y="1"/>
                </a:lnTo>
                <a:lnTo>
                  <a:pt x="16" y="0"/>
                </a:lnTo>
                <a:lnTo>
                  <a:pt x="15" y="0"/>
                </a:lnTo>
                <a:lnTo>
                  <a:pt x="13" y="0"/>
                </a:lnTo>
                <a:lnTo>
                  <a:pt x="12" y="0"/>
                </a:lnTo>
                <a:lnTo>
                  <a:pt x="11" y="0"/>
                </a:lnTo>
                <a:lnTo>
                  <a:pt x="10" y="0"/>
                </a:lnTo>
                <a:lnTo>
                  <a:pt x="9" y="0"/>
                </a:lnTo>
                <a:lnTo>
                  <a:pt x="8" y="0"/>
                </a:lnTo>
                <a:lnTo>
                  <a:pt x="7" y="1"/>
                </a:lnTo>
                <a:lnTo>
                  <a:pt x="6" y="1"/>
                </a:lnTo>
                <a:lnTo>
                  <a:pt x="5" y="2"/>
                </a:lnTo>
                <a:lnTo>
                  <a:pt x="4" y="3"/>
                </a:lnTo>
                <a:lnTo>
                  <a:pt x="4" y="4"/>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4" y="25"/>
                </a:lnTo>
                <a:lnTo>
                  <a:pt x="4" y="26"/>
                </a:lnTo>
                <a:lnTo>
                  <a:pt x="5" y="28"/>
                </a:lnTo>
                <a:lnTo>
                  <a:pt x="6" y="29"/>
                </a:lnTo>
                <a:lnTo>
                  <a:pt x="7" y="29"/>
                </a:lnTo>
                <a:lnTo>
                  <a:pt x="8" y="30"/>
                </a:lnTo>
                <a:lnTo>
                  <a:pt x="9" y="30"/>
                </a:lnTo>
                <a:lnTo>
                  <a:pt x="10" y="30"/>
                </a:lnTo>
                <a:lnTo>
                  <a:pt x="11" y="30"/>
                </a:lnTo>
                <a:lnTo>
                  <a:pt x="12" y="30"/>
                </a:lnTo>
                <a:lnTo>
                  <a:pt x="13" y="30"/>
                </a:lnTo>
                <a:lnTo>
                  <a:pt x="15" y="30"/>
                </a:lnTo>
                <a:lnTo>
                  <a:pt x="16" y="30"/>
                </a:lnTo>
                <a:lnTo>
                  <a:pt x="17" y="29"/>
                </a:lnTo>
                <a:lnTo>
                  <a:pt x="18" y="28"/>
                </a:lnTo>
                <a:lnTo>
                  <a:pt x="19" y="26"/>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156" name="Line 691"/>
          <p:cNvSpPr>
            <a:spLocks noChangeShapeType="1"/>
          </p:cNvSpPr>
          <p:nvPr/>
        </p:nvSpPr>
        <p:spPr bwMode="auto">
          <a:xfrm>
            <a:off x="8250238" y="2122488"/>
            <a:ext cx="1587" cy="79375"/>
          </a:xfrm>
          <a:prstGeom prst="line">
            <a:avLst/>
          </a:prstGeom>
          <a:noFill/>
          <a:ln w="6350">
            <a:solidFill>
              <a:srgbClr val="000040"/>
            </a:solidFill>
            <a:round/>
            <a:headEnd/>
            <a:tailEnd/>
          </a:ln>
        </p:spPr>
        <p:txBody>
          <a:bodyPr/>
          <a:lstStyle/>
          <a:p>
            <a:endParaRPr lang="en-US"/>
          </a:p>
        </p:txBody>
      </p:sp>
      <p:sp>
        <p:nvSpPr>
          <p:cNvPr id="29157" name="Line 692"/>
          <p:cNvSpPr>
            <a:spLocks noChangeShapeType="1"/>
          </p:cNvSpPr>
          <p:nvPr/>
        </p:nvSpPr>
        <p:spPr bwMode="auto">
          <a:xfrm>
            <a:off x="8218488" y="2160588"/>
            <a:ext cx="63500" cy="1587"/>
          </a:xfrm>
          <a:prstGeom prst="line">
            <a:avLst/>
          </a:prstGeom>
          <a:noFill/>
          <a:ln w="6350">
            <a:solidFill>
              <a:srgbClr val="000040"/>
            </a:solidFill>
            <a:round/>
            <a:headEnd/>
            <a:tailEnd/>
          </a:ln>
        </p:spPr>
        <p:txBody>
          <a:bodyPr/>
          <a:lstStyle/>
          <a:p>
            <a:endParaRPr lang="en-US"/>
          </a:p>
        </p:txBody>
      </p:sp>
      <p:sp>
        <p:nvSpPr>
          <p:cNvPr id="29158" name="Freeform 693"/>
          <p:cNvSpPr>
            <a:spLocks/>
          </p:cNvSpPr>
          <p:nvPr/>
        </p:nvSpPr>
        <p:spPr bwMode="auto">
          <a:xfrm>
            <a:off x="7543800" y="2828925"/>
            <a:ext cx="325438" cy="339725"/>
          </a:xfrm>
          <a:custGeom>
            <a:avLst/>
            <a:gdLst>
              <a:gd name="T0" fmla="*/ 2147483647 w 615"/>
              <a:gd name="T1" fmla="*/ 2147483647 h 643"/>
              <a:gd name="T2" fmla="*/ 0 w 615"/>
              <a:gd name="T3" fmla="*/ 2147483647 h 643"/>
              <a:gd name="T4" fmla="*/ 2147483647 w 615"/>
              <a:gd name="T5" fmla="*/ 0 h 643"/>
              <a:gd name="T6" fmla="*/ 2147483647 w 615"/>
              <a:gd name="T7" fmla="*/ 2147483647 h 643"/>
              <a:gd name="T8" fmla="*/ 2147483647 w 615"/>
              <a:gd name="T9" fmla="*/ 2147483647 h 643"/>
              <a:gd name="T10" fmla="*/ 2147483647 w 615"/>
              <a:gd name="T11" fmla="*/ 2147483647 h 643"/>
              <a:gd name="T12" fmla="*/ 2147483647 w 615"/>
              <a:gd name="T13" fmla="*/ 2147483647 h 643"/>
              <a:gd name="T14" fmla="*/ 2147483647 w 615"/>
              <a:gd name="T15" fmla="*/ 2147483647 h 643"/>
              <a:gd name="T16" fmla="*/ 2147483647 w 615"/>
              <a:gd name="T17" fmla="*/ 2147483647 h 643"/>
              <a:gd name="T18" fmla="*/ 2147483647 w 615"/>
              <a:gd name="T19" fmla="*/ 2147483647 h 643"/>
              <a:gd name="T20" fmla="*/ 2147483647 w 615"/>
              <a:gd name="T21" fmla="*/ 2147483647 h 643"/>
              <a:gd name="T22" fmla="*/ 2147483647 w 615"/>
              <a:gd name="T23" fmla="*/ 2147483647 h 643"/>
              <a:gd name="T24" fmla="*/ 2147483647 w 615"/>
              <a:gd name="T25" fmla="*/ 2147483647 h 643"/>
              <a:gd name="T26" fmla="*/ 2147483647 w 615"/>
              <a:gd name="T27" fmla="*/ 2147483647 h 643"/>
              <a:gd name="T28" fmla="*/ 2147483647 w 615"/>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5"/>
              <a:gd name="T46" fmla="*/ 0 h 643"/>
              <a:gd name="T47" fmla="*/ 615 w 615"/>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5" h="643">
                <a:moveTo>
                  <a:pt x="56" y="195"/>
                </a:moveTo>
                <a:lnTo>
                  <a:pt x="0" y="195"/>
                </a:lnTo>
                <a:lnTo>
                  <a:pt x="308" y="0"/>
                </a:lnTo>
                <a:lnTo>
                  <a:pt x="615" y="195"/>
                </a:lnTo>
                <a:lnTo>
                  <a:pt x="587" y="195"/>
                </a:lnTo>
                <a:lnTo>
                  <a:pt x="559" y="195"/>
                </a:lnTo>
                <a:lnTo>
                  <a:pt x="559" y="615"/>
                </a:lnTo>
                <a:lnTo>
                  <a:pt x="56" y="615"/>
                </a:lnTo>
                <a:lnTo>
                  <a:pt x="56" y="195"/>
                </a:lnTo>
                <a:lnTo>
                  <a:pt x="559" y="195"/>
                </a:lnTo>
                <a:lnTo>
                  <a:pt x="587" y="195"/>
                </a:lnTo>
                <a:lnTo>
                  <a:pt x="587" y="643"/>
                </a:lnTo>
                <a:lnTo>
                  <a:pt x="56" y="643"/>
                </a:lnTo>
                <a:lnTo>
                  <a:pt x="56" y="615"/>
                </a:lnTo>
                <a:lnTo>
                  <a:pt x="56" y="195"/>
                </a:lnTo>
                <a:close/>
              </a:path>
            </a:pathLst>
          </a:custGeom>
          <a:solidFill>
            <a:srgbClr val="008080"/>
          </a:solidFill>
          <a:ln w="0">
            <a:solidFill>
              <a:srgbClr val="000080"/>
            </a:solidFill>
            <a:round/>
            <a:headEnd/>
            <a:tailEnd/>
          </a:ln>
        </p:spPr>
        <p:txBody>
          <a:bodyPr/>
          <a:lstStyle/>
          <a:p>
            <a:endParaRPr lang="en-US"/>
          </a:p>
        </p:txBody>
      </p:sp>
      <p:sp>
        <p:nvSpPr>
          <p:cNvPr id="29159" name="Rectangle 694"/>
          <p:cNvSpPr>
            <a:spLocks noChangeArrowheads="1"/>
          </p:cNvSpPr>
          <p:nvPr/>
        </p:nvSpPr>
        <p:spPr bwMode="auto">
          <a:xfrm>
            <a:off x="7573963" y="2932113"/>
            <a:ext cx="268287" cy="222250"/>
          </a:xfrm>
          <a:prstGeom prst="rect">
            <a:avLst/>
          </a:prstGeom>
          <a:solidFill>
            <a:srgbClr val="FFFF00"/>
          </a:solidFill>
          <a:ln w="0">
            <a:solidFill>
              <a:srgbClr val="000000"/>
            </a:solidFill>
            <a:miter lim="800000"/>
            <a:headEnd/>
            <a:tailEnd/>
          </a:ln>
        </p:spPr>
        <p:txBody>
          <a:bodyPr/>
          <a:lstStyle/>
          <a:p>
            <a:endParaRPr lang="ru-RU" altLang="en-US"/>
          </a:p>
        </p:txBody>
      </p:sp>
      <p:sp>
        <p:nvSpPr>
          <p:cNvPr id="29160" name="Rectangle 695"/>
          <p:cNvSpPr>
            <a:spLocks noChangeArrowheads="1"/>
          </p:cNvSpPr>
          <p:nvPr/>
        </p:nvSpPr>
        <p:spPr bwMode="auto">
          <a:xfrm>
            <a:off x="7616825" y="2984500"/>
            <a:ext cx="93663" cy="168275"/>
          </a:xfrm>
          <a:prstGeom prst="rect">
            <a:avLst/>
          </a:prstGeom>
          <a:solidFill>
            <a:srgbClr val="800000"/>
          </a:solidFill>
          <a:ln w="0">
            <a:solidFill>
              <a:srgbClr val="000040"/>
            </a:solidFill>
            <a:miter lim="800000"/>
            <a:headEnd/>
            <a:tailEnd/>
          </a:ln>
        </p:spPr>
        <p:txBody>
          <a:bodyPr/>
          <a:lstStyle/>
          <a:p>
            <a:endParaRPr lang="ru-RU" altLang="en-US"/>
          </a:p>
        </p:txBody>
      </p:sp>
      <p:sp>
        <p:nvSpPr>
          <p:cNvPr id="29161" name="Rectangle 696"/>
          <p:cNvSpPr>
            <a:spLocks noChangeArrowheads="1"/>
          </p:cNvSpPr>
          <p:nvPr/>
        </p:nvSpPr>
        <p:spPr bwMode="auto">
          <a:xfrm>
            <a:off x="7751763" y="2981325"/>
            <a:ext cx="65087"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162" name="Freeform 697"/>
          <p:cNvSpPr>
            <a:spLocks/>
          </p:cNvSpPr>
          <p:nvPr/>
        </p:nvSpPr>
        <p:spPr bwMode="auto">
          <a:xfrm>
            <a:off x="7685088" y="3062288"/>
            <a:ext cx="12700" cy="15875"/>
          </a:xfrm>
          <a:custGeom>
            <a:avLst/>
            <a:gdLst>
              <a:gd name="T0" fmla="*/ 2147483647 w 23"/>
              <a:gd name="T1" fmla="*/ 2147483647 h 30"/>
              <a:gd name="T2" fmla="*/ 2147483647 w 23"/>
              <a:gd name="T3" fmla="*/ 2147483647 h 30"/>
              <a:gd name="T4" fmla="*/ 2147483647 w 23"/>
              <a:gd name="T5" fmla="*/ 2147483647 h 30"/>
              <a:gd name="T6" fmla="*/ 2147483647 w 23"/>
              <a:gd name="T7" fmla="*/ 2147483647 h 30"/>
              <a:gd name="T8" fmla="*/ 2147483647 w 23"/>
              <a:gd name="T9" fmla="*/ 2147483647 h 30"/>
              <a:gd name="T10" fmla="*/ 2147483647 w 23"/>
              <a:gd name="T11" fmla="*/ 2147483647 h 30"/>
              <a:gd name="T12" fmla="*/ 2147483647 w 23"/>
              <a:gd name="T13" fmla="*/ 2147483647 h 30"/>
              <a:gd name="T14" fmla="*/ 2147483647 w 23"/>
              <a:gd name="T15" fmla="*/ 0 h 30"/>
              <a:gd name="T16" fmla="*/ 2147483647 w 23"/>
              <a:gd name="T17" fmla="*/ 0 h 30"/>
              <a:gd name="T18" fmla="*/ 2147483647 w 23"/>
              <a:gd name="T19" fmla="*/ 0 h 30"/>
              <a:gd name="T20" fmla="*/ 2147483647 w 23"/>
              <a:gd name="T21" fmla="*/ 0 h 30"/>
              <a:gd name="T22" fmla="*/ 2147483647 w 23"/>
              <a:gd name="T23" fmla="*/ 2147483647 h 30"/>
              <a:gd name="T24" fmla="*/ 2147483647 w 23"/>
              <a:gd name="T25" fmla="*/ 2147483647 h 30"/>
              <a:gd name="T26" fmla="*/ 2147483647 w 23"/>
              <a:gd name="T27" fmla="*/ 2147483647 h 30"/>
              <a:gd name="T28" fmla="*/ 2147483647 w 23"/>
              <a:gd name="T29" fmla="*/ 2147483647 h 30"/>
              <a:gd name="T30" fmla="*/ 2147483647 w 23"/>
              <a:gd name="T31" fmla="*/ 2147483647 h 30"/>
              <a:gd name="T32" fmla="*/ 0 w 23"/>
              <a:gd name="T33" fmla="*/ 2147483647 h 30"/>
              <a:gd name="T34" fmla="*/ 0 w 23"/>
              <a:gd name="T35" fmla="*/ 2147483647 h 30"/>
              <a:gd name="T36" fmla="*/ 0 w 23"/>
              <a:gd name="T37" fmla="*/ 2147483647 h 30"/>
              <a:gd name="T38" fmla="*/ 0 w 23"/>
              <a:gd name="T39" fmla="*/ 2147483647 h 30"/>
              <a:gd name="T40" fmla="*/ 2147483647 w 23"/>
              <a:gd name="T41" fmla="*/ 2147483647 h 30"/>
              <a:gd name="T42" fmla="*/ 2147483647 w 23"/>
              <a:gd name="T43" fmla="*/ 2147483647 h 30"/>
              <a:gd name="T44" fmla="*/ 2147483647 w 23"/>
              <a:gd name="T45" fmla="*/ 2147483647 h 30"/>
              <a:gd name="T46" fmla="*/ 2147483647 w 23"/>
              <a:gd name="T47" fmla="*/ 2147483647 h 30"/>
              <a:gd name="T48" fmla="*/ 2147483647 w 23"/>
              <a:gd name="T49" fmla="*/ 2147483647 h 30"/>
              <a:gd name="T50" fmla="*/ 2147483647 w 23"/>
              <a:gd name="T51" fmla="*/ 2147483647 h 30"/>
              <a:gd name="T52" fmla="*/ 2147483647 w 23"/>
              <a:gd name="T53" fmla="*/ 2147483647 h 30"/>
              <a:gd name="T54" fmla="*/ 2147483647 w 23"/>
              <a:gd name="T55" fmla="*/ 2147483647 h 30"/>
              <a:gd name="T56" fmla="*/ 2147483647 w 23"/>
              <a:gd name="T57" fmla="*/ 2147483647 h 30"/>
              <a:gd name="T58" fmla="*/ 2147483647 w 23"/>
              <a:gd name="T59" fmla="*/ 2147483647 h 30"/>
              <a:gd name="T60" fmla="*/ 2147483647 w 23"/>
              <a:gd name="T61" fmla="*/ 2147483647 h 30"/>
              <a:gd name="T62" fmla="*/ 2147483647 w 23"/>
              <a:gd name="T63" fmla="*/ 2147483647 h 30"/>
              <a:gd name="T64" fmla="*/ 2147483647 w 23"/>
              <a:gd name="T65" fmla="*/ 2147483647 h 30"/>
              <a:gd name="T66" fmla="*/ 2147483647 w 23"/>
              <a:gd name="T67" fmla="*/ 2147483647 h 30"/>
              <a:gd name="T68" fmla="*/ 2147483647 w 23"/>
              <a:gd name="T69" fmla="*/ 2147483647 h 30"/>
              <a:gd name="T70" fmla="*/ 2147483647 w 23"/>
              <a:gd name="T71" fmla="*/ 2147483647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4"/>
                </a:moveTo>
                <a:lnTo>
                  <a:pt x="23" y="13"/>
                </a:lnTo>
                <a:lnTo>
                  <a:pt x="23" y="12"/>
                </a:lnTo>
                <a:lnTo>
                  <a:pt x="23" y="11"/>
                </a:lnTo>
                <a:lnTo>
                  <a:pt x="22" y="10"/>
                </a:lnTo>
                <a:lnTo>
                  <a:pt x="21" y="9"/>
                </a:lnTo>
                <a:lnTo>
                  <a:pt x="21" y="8"/>
                </a:lnTo>
                <a:lnTo>
                  <a:pt x="21" y="7"/>
                </a:lnTo>
                <a:lnTo>
                  <a:pt x="20" y="6"/>
                </a:lnTo>
                <a:lnTo>
                  <a:pt x="19" y="5"/>
                </a:lnTo>
                <a:lnTo>
                  <a:pt x="19" y="3"/>
                </a:lnTo>
                <a:lnTo>
                  <a:pt x="18" y="2"/>
                </a:lnTo>
                <a:lnTo>
                  <a:pt x="17" y="1"/>
                </a:lnTo>
                <a:lnTo>
                  <a:pt x="16" y="0"/>
                </a:lnTo>
                <a:lnTo>
                  <a:pt x="14" y="0"/>
                </a:lnTo>
                <a:lnTo>
                  <a:pt x="13" y="0"/>
                </a:lnTo>
                <a:lnTo>
                  <a:pt x="12" y="0"/>
                </a:lnTo>
                <a:lnTo>
                  <a:pt x="11" y="0"/>
                </a:lnTo>
                <a:lnTo>
                  <a:pt x="10" y="0"/>
                </a:lnTo>
                <a:lnTo>
                  <a:pt x="9" y="0"/>
                </a:lnTo>
                <a:lnTo>
                  <a:pt x="8" y="0"/>
                </a:lnTo>
                <a:lnTo>
                  <a:pt x="7" y="1"/>
                </a:lnTo>
                <a:lnTo>
                  <a:pt x="6" y="1"/>
                </a:lnTo>
                <a:lnTo>
                  <a:pt x="5" y="2"/>
                </a:lnTo>
                <a:lnTo>
                  <a:pt x="3" y="3"/>
                </a:lnTo>
                <a:lnTo>
                  <a:pt x="3" y="5"/>
                </a:lnTo>
                <a:lnTo>
                  <a:pt x="2" y="6"/>
                </a:lnTo>
                <a:lnTo>
                  <a:pt x="1" y="7"/>
                </a:lnTo>
                <a:lnTo>
                  <a:pt x="1" y="8"/>
                </a:lnTo>
                <a:lnTo>
                  <a:pt x="1" y="9"/>
                </a:lnTo>
                <a:lnTo>
                  <a:pt x="0" y="10"/>
                </a:lnTo>
                <a:lnTo>
                  <a:pt x="0" y="11"/>
                </a:lnTo>
                <a:lnTo>
                  <a:pt x="0" y="12"/>
                </a:lnTo>
                <a:lnTo>
                  <a:pt x="0" y="13"/>
                </a:lnTo>
                <a:lnTo>
                  <a:pt x="0" y="14"/>
                </a:lnTo>
                <a:lnTo>
                  <a:pt x="0" y="17"/>
                </a:lnTo>
                <a:lnTo>
                  <a:pt x="0" y="18"/>
                </a:lnTo>
                <a:lnTo>
                  <a:pt x="0" y="19"/>
                </a:lnTo>
                <a:lnTo>
                  <a:pt x="0" y="20"/>
                </a:lnTo>
                <a:lnTo>
                  <a:pt x="1" y="22"/>
                </a:lnTo>
                <a:lnTo>
                  <a:pt x="1" y="23"/>
                </a:lnTo>
                <a:lnTo>
                  <a:pt x="1" y="24"/>
                </a:lnTo>
                <a:lnTo>
                  <a:pt x="2" y="24"/>
                </a:lnTo>
                <a:lnTo>
                  <a:pt x="3" y="25"/>
                </a:lnTo>
                <a:lnTo>
                  <a:pt x="3" y="27"/>
                </a:lnTo>
                <a:lnTo>
                  <a:pt x="5" y="28"/>
                </a:lnTo>
                <a:lnTo>
                  <a:pt x="6" y="29"/>
                </a:lnTo>
                <a:lnTo>
                  <a:pt x="7" y="29"/>
                </a:lnTo>
                <a:lnTo>
                  <a:pt x="8" y="30"/>
                </a:lnTo>
                <a:lnTo>
                  <a:pt x="9" y="30"/>
                </a:lnTo>
                <a:lnTo>
                  <a:pt x="10" y="30"/>
                </a:lnTo>
                <a:lnTo>
                  <a:pt x="11" y="30"/>
                </a:lnTo>
                <a:lnTo>
                  <a:pt x="12" y="30"/>
                </a:lnTo>
                <a:lnTo>
                  <a:pt x="13" y="30"/>
                </a:lnTo>
                <a:lnTo>
                  <a:pt x="14" y="30"/>
                </a:lnTo>
                <a:lnTo>
                  <a:pt x="16" y="30"/>
                </a:lnTo>
                <a:lnTo>
                  <a:pt x="17" y="29"/>
                </a:lnTo>
                <a:lnTo>
                  <a:pt x="18" y="28"/>
                </a:lnTo>
                <a:lnTo>
                  <a:pt x="19" y="27"/>
                </a:lnTo>
                <a:lnTo>
                  <a:pt x="19" y="25"/>
                </a:lnTo>
                <a:lnTo>
                  <a:pt x="20" y="24"/>
                </a:lnTo>
                <a:lnTo>
                  <a:pt x="21" y="24"/>
                </a:lnTo>
                <a:lnTo>
                  <a:pt x="21" y="23"/>
                </a:lnTo>
                <a:lnTo>
                  <a:pt x="21" y="22"/>
                </a:lnTo>
                <a:lnTo>
                  <a:pt x="22" y="20"/>
                </a:lnTo>
                <a:lnTo>
                  <a:pt x="23" y="19"/>
                </a:lnTo>
                <a:lnTo>
                  <a:pt x="23" y="18"/>
                </a:lnTo>
                <a:lnTo>
                  <a:pt x="23" y="17"/>
                </a:lnTo>
                <a:lnTo>
                  <a:pt x="23" y="14"/>
                </a:lnTo>
                <a:close/>
              </a:path>
            </a:pathLst>
          </a:custGeom>
          <a:solidFill>
            <a:srgbClr val="008080"/>
          </a:solidFill>
          <a:ln w="0">
            <a:solidFill>
              <a:srgbClr val="000040"/>
            </a:solidFill>
            <a:round/>
            <a:headEnd/>
            <a:tailEnd/>
          </a:ln>
        </p:spPr>
        <p:txBody>
          <a:bodyPr/>
          <a:lstStyle/>
          <a:p>
            <a:endParaRPr lang="en-US"/>
          </a:p>
        </p:txBody>
      </p:sp>
      <p:sp>
        <p:nvSpPr>
          <p:cNvPr id="29163" name="Line 698"/>
          <p:cNvSpPr>
            <a:spLocks noChangeShapeType="1"/>
          </p:cNvSpPr>
          <p:nvPr/>
        </p:nvSpPr>
        <p:spPr bwMode="auto">
          <a:xfrm>
            <a:off x="7783513" y="2981325"/>
            <a:ext cx="1587" cy="79375"/>
          </a:xfrm>
          <a:prstGeom prst="line">
            <a:avLst/>
          </a:prstGeom>
          <a:noFill/>
          <a:ln w="6350">
            <a:solidFill>
              <a:srgbClr val="000040"/>
            </a:solidFill>
            <a:round/>
            <a:headEnd/>
            <a:tailEnd/>
          </a:ln>
        </p:spPr>
        <p:txBody>
          <a:bodyPr/>
          <a:lstStyle/>
          <a:p>
            <a:endParaRPr lang="en-US"/>
          </a:p>
        </p:txBody>
      </p:sp>
      <p:sp>
        <p:nvSpPr>
          <p:cNvPr id="29164" name="Line 699"/>
          <p:cNvSpPr>
            <a:spLocks noChangeShapeType="1"/>
          </p:cNvSpPr>
          <p:nvPr/>
        </p:nvSpPr>
        <p:spPr bwMode="auto">
          <a:xfrm>
            <a:off x="7751763" y="3019425"/>
            <a:ext cx="63500" cy="1588"/>
          </a:xfrm>
          <a:prstGeom prst="line">
            <a:avLst/>
          </a:prstGeom>
          <a:noFill/>
          <a:ln w="6350">
            <a:solidFill>
              <a:srgbClr val="000040"/>
            </a:solidFill>
            <a:round/>
            <a:headEnd/>
            <a:tailEnd/>
          </a:ln>
        </p:spPr>
        <p:txBody>
          <a:bodyPr/>
          <a:lstStyle/>
          <a:p>
            <a:endParaRPr lang="en-US"/>
          </a:p>
        </p:txBody>
      </p:sp>
      <p:sp>
        <p:nvSpPr>
          <p:cNvPr id="29165" name="Freeform 700"/>
          <p:cNvSpPr>
            <a:spLocks/>
          </p:cNvSpPr>
          <p:nvPr/>
        </p:nvSpPr>
        <p:spPr bwMode="auto">
          <a:xfrm>
            <a:off x="5446713" y="1516063"/>
            <a:ext cx="323850" cy="339725"/>
          </a:xfrm>
          <a:custGeom>
            <a:avLst/>
            <a:gdLst>
              <a:gd name="T0" fmla="*/ 2147483647 w 614"/>
              <a:gd name="T1" fmla="*/ 2147483647 h 643"/>
              <a:gd name="T2" fmla="*/ 0 w 614"/>
              <a:gd name="T3" fmla="*/ 2147483647 h 643"/>
              <a:gd name="T4" fmla="*/ 2147483647 w 614"/>
              <a:gd name="T5" fmla="*/ 0 h 643"/>
              <a:gd name="T6" fmla="*/ 2147483647 w 614"/>
              <a:gd name="T7" fmla="*/ 2147483647 h 643"/>
              <a:gd name="T8" fmla="*/ 2147483647 w 614"/>
              <a:gd name="T9" fmla="*/ 2147483647 h 643"/>
              <a:gd name="T10" fmla="*/ 2147483647 w 614"/>
              <a:gd name="T11" fmla="*/ 2147483647 h 643"/>
              <a:gd name="T12" fmla="*/ 2147483647 w 614"/>
              <a:gd name="T13" fmla="*/ 2147483647 h 643"/>
              <a:gd name="T14" fmla="*/ 2147483647 w 614"/>
              <a:gd name="T15" fmla="*/ 2147483647 h 643"/>
              <a:gd name="T16" fmla="*/ 2147483647 w 614"/>
              <a:gd name="T17" fmla="*/ 2147483647 h 643"/>
              <a:gd name="T18" fmla="*/ 2147483647 w 614"/>
              <a:gd name="T19" fmla="*/ 2147483647 h 643"/>
              <a:gd name="T20" fmla="*/ 2147483647 w 614"/>
              <a:gd name="T21" fmla="*/ 2147483647 h 643"/>
              <a:gd name="T22" fmla="*/ 2147483647 w 614"/>
              <a:gd name="T23" fmla="*/ 2147483647 h 643"/>
              <a:gd name="T24" fmla="*/ 2147483647 w 614"/>
              <a:gd name="T25" fmla="*/ 2147483647 h 643"/>
              <a:gd name="T26" fmla="*/ 2147483647 w 614"/>
              <a:gd name="T27" fmla="*/ 2147483647 h 643"/>
              <a:gd name="T28" fmla="*/ 2147483647 w 614"/>
              <a:gd name="T29" fmla="*/ 2147483647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5"/>
                </a:moveTo>
                <a:lnTo>
                  <a:pt x="0" y="195"/>
                </a:lnTo>
                <a:lnTo>
                  <a:pt x="307" y="0"/>
                </a:lnTo>
                <a:lnTo>
                  <a:pt x="614" y="195"/>
                </a:lnTo>
                <a:lnTo>
                  <a:pt x="587" y="195"/>
                </a:lnTo>
                <a:lnTo>
                  <a:pt x="558" y="195"/>
                </a:lnTo>
                <a:lnTo>
                  <a:pt x="558" y="614"/>
                </a:lnTo>
                <a:lnTo>
                  <a:pt x="56" y="614"/>
                </a:lnTo>
                <a:lnTo>
                  <a:pt x="56" y="195"/>
                </a:lnTo>
                <a:lnTo>
                  <a:pt x="558" y="195"/>
                </a:lnTo>
                <a:lnTo>
                  <a:pt x="587" y="195"/>
                </a:lnTo>
                <a:lnTo>
                  <a:pt x="587" y="643"/>
                </a:lnTo>
                <a:lnTo>
                  <a:pt x="56" y="643"/>
                </a:lnTo>
                <a:lnTo>
                  <a:pt x="56" y="614"/>
                </a:lnTo>
                <a:lnTo>
                  <a:pt x="56" y="195"/>
                </a:lnTo>
                <a:close/>
              </a:path>
            </a:pathLst>
          </a:custGeom>
          <a:solidFill>
            <a:srgbClr val="008080"/>
          </a:solidFill>
          <a:ln w="0">
            <a:solidFill>
              <a:srgbClr val="000080"/>
            </a:solidFill>
            <a:round/>
            <a:headEnd/>
            <a:tailEnd/>
          </a:ln>
        </p:spPr>
        <p:txBody>
          <a:bodyPr/>
          <a:lstStyle/>
          <a:p>
            <a:endParaRPr lang="en-US"/>
          </a:p>
        </p:txBody>
      </p:sp>
      <p:sp>
        <p:nvSpPr>
          <p:cNvPr id="29166" name="Rectangle 701"/>
          <p:cNvSpPr>
            <a:spLocks noChangeArrowheads="1"/>
          </p:cNvSpPr>
          <p:nvPr/>
        </p:nvSpPr>
        <p:spPr bwMode="auto">
          <a:xfrm>
            <a:off x="5476875" y="1619250"/>
            <a:ext cx="268288" cy="220663"/>
          </a:xfrm>
          <a:prstGeom prst="rect">
            <a:avLst/>
          </a:prstGeom>
          <a:solidFill>
            <a:srgbClr val="FFFF00"/>
          </a:solidFill>
          <a:ln w="0">
            <a:solidFill>
              <a:srgbClr val="000000"/>
            </a:solidFill>
            <a:miter lim="800000"/>
            <a:headEnd/>
            <a:tailEnd/>
          </a:ln>
        </p:spPr>
        <p:txBody>
          <a:bodyPr/>
          <a:lstStyle/>
          <a:p>
            <a:endParaRPr lang="ru-RU" altLang="en-US"/>
          </a:p>
        </p:txBody>
      </p:sp>
      <p:sp>
        <p:nvSpPr>
          <p:cNvPr id="29167" name="Rectangle 702"/>
          <p:cNvSpPr>
            <a:spLocks noChangeArrowheads="1"/>
          </p:cNvSpPr>
          <p:nvPr/>
        </p:nvSpPr>
        <p:spPr bwMode="auto">
          <a:xfrm>
            <a:off x="5519738" y="1671638"/>
            <a:ext cx="93662" cy="166687"/>
          </a:xfrm>
          <a:prstGeom prst="rect">
            <a:avLst/>
          </a:prstGeom>
          <a:solidFill>
            <a:srgbClr val="800000"/>
          </a:solidFill>
          <a:ln w="0">
            <a:solidFill>
              <a:srgbClr val="000040"/>
            </a:solidFill>
            <a:miter lim="800000"/>
            <a:headEnd/>
            <a:tailEnd/>
          </a:ln>
        </p:spPr>
        <p:txBody>
          <a:bodyPr/>
          <a:lstStyle/>
          <a:p>
            <a:endParaRPr lang="ru-RU" altLang="en-US"/>
          </a:p>
        </p:txBody>
      </p:sp>
      <p:sp>
        <p:nvSpPr>
          <p:cNvPr id="29168" name="Rectangle 703"/>
          <p:cNvSpPr>
            <a:spLocks noChangeArrowheads="1"/>
          </p:cNvSpPr>
          <p:nvPr/>
        </p:nvSpPr>
        <p:spPr bwMode="auto">
          <a:xfrm>
            <a:off x="5654675" y="1666875"/>
            <a:ext cx="63500" cy="80963"/>
          </a:xfrm>
          <a:prstGeom prst="rect">
            <a:avLst/>
          </a:prstGeom>
          <a:solidFill>
            <a:srgbClr val="80FFFF"/>
          </a:solidFill>
          <a:ln w="0">
            <a:solidFill>
              <a:srgbClr val="000040"/>
            </a:solidFill>
            <a:miter lim="800000"/>
            <a:headEnd/>
            <a:tailEnd/>
          </a:ln>
        </p:spPr>
        <p:txBody>
          <a:bodyPr/>
          <a:lstStyle/>
          <a:p>
            <a:endParaRPr lang="ru-RU" altLang="en-US"/>
          </a:p>
        </p:txBody>
      </p:sp>
      <p:sp>
        <p:nvSpPr>
          <p:cNvPr id="29169" name="Freeform 704"/>
          <p:cNvSpPr>
            <a:spLocks/>
          </p:cNvSpPr>
          <p:nvPr/>
        </p:nvSpPr>
        <p:spPr bwMode="auto">
          <a:xfrm>
            <a:off x="5588000" y="1749425"/>
            <a:ext cx="12700" cy="14288"/>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9"/>
                </a:lnTo>
                <a:lnTo>
                  <a:pt x="21" y="7"/>
                </a:lnTo>
                <a:lnTo>
                  <a:pt x="21" y="6"/>
                </a:lnTo>
                <a:lnTo>
                  <a:pt x="20" y="5"/>
                </a:lnTo>
                <a:lnTo>
                  <a:pt x="19" y="4"/>
                </a:lnTo>
                <a:lnTo>
                  <a:pt x="19" y="3"/>
                </a:lnTo>
                <a:lnTo>
                  <a:pt x="18" y="2"/>
                </a:lnTo>
                <a:lnTo>
                  <a:pt x="17" y="1"/>
                </a:lnTo>
                <a:lnTo>
                  <a:pt x="16" y="0"/>
                </a:lnTo>
                <a:lnTo>
                  <a:pt x="15" y="0"/>
                </a:lnTo>
                <a:lnTo>
                  <a:pt x="14" y="0"/>
                </a:lnTo>
                <a:lnTo>
                  <a:pt x="13" y="0"/>
                </a:lnTo>
                <a:lnTo>
                  <a:pt x="11" y="0"/>
                </a:lnTo>
                <a:lnTo>
                  <a:pt x="10" y="0"/>
                </a:lnTo>
                <a:lnTo>
                  <a:pt x="9" y="0"/>
                </a:lnTo>
                <a:lnTo>
                  <a:pt x="8" y="0"/>
                </a:lnTo>
                <a:lnTo>
                  <a:pt x="7" y="1"/>
                </a:lnTo>
                <a:lnTo>
                  <a:pt x="6" y="1"/>
                </a:lnTo>
                <a:lnTo>
                  <a:pt x="5" y="2"/>
                </a:lnTo>
                <a:lnTo>
                  <a:pt x="4" y="3"/>
                </a:lnTo>
                <a:lnTo>
                  <a:pt x="4" y="4"/>
                </a:lnTo>
                <a:lnTo>
                  <a:pt x="3" y="5"/>
                </a:lnTo>
                <a:lnTo>
                  <a:pt x="2" y="6"/>
                </a:lnTo>
                <a:lnTo>
                  <a:pt x="2" y="7"/>
                </a:lnTo>
                <a:lnTo>
                  <a:pt x="2" y="9"/>
                </a:lnTo>
                <a:lnTo>
                  <a:pt x="0" y="10"/>
                </a:lnTo>
                <a:lnTo>
                  <a:pt x="0" y="11"/>
                </a:lnTo>
                <a:lnTo>
                  <a:pt x="0" y="12"/>
                </a:lnTo>
                <a:lnTo>
                  <a:pt x="0" y="13"/>
                </a:lnTo>
                <a:lnTo>
                  <a:pt x="0" y="14"/>
                </a:lnTo>
                <a:lnTo>
                  <a:pt x="0" y="16"/>
                </a:lnTo>
                <a:lnTo>
                  <a:pt x="0" y="17"/>
                </a:lnTo>
                <a:lnTo>
                  <a:pt x="0" y="18"/>
                </a:lnTo>
                <a:lnTo>
                  <a:pt x="0" y="20"/>
                </a:lnTo>
                <a:lnTo>
                  <a:pt x="2" y="22"/>
                </a:lnTo>
                <a:lnTo>
                  <a:pt x="2" y="23"/>
                </a:lnTo>
                <a:lnTo>
                  <a:pt x="2" y="24"/>
                </a:lnTo>
                <a:lnTo>
                  <a:pt x="3" y="24"/>
                </a:lnTo>
                <a:lnTo>
                  <a:pt x="4" y="25"/>
                </a:lnTo>
                <a:lnTo>
                  <a:pt x="4" y="26"/>
                </a:lnTo>
                <a:lnTo>
                  <a:pt x="5" y="27"/>
                </a:lnTo>
                <a:lnTo>
                  <a:pt x="6" y="28"/>
                </a:lnTo>
                <a:lnTo>
                  <a:pt x="7" y="28"/>
                </a:lnTo>
                <a:lnTo>
                  <a:pt x="8" y="29"/>
                </a:lnTo>
                <a:lnTo>
                  <a:pt x="9" y="29"/>
                </a:lnTo>
                <a:lnTo>
                  <a:pt x="10" y="29"/>
                </a:lnTo>
                <a:lnTo>
                  <a:pt x="11" y="29"/>
                </a:lnTo>
                <a:lnTo>
                  <a:pt x="13" y="29"/>
                </a:lnTo>
                <a:lnTo>
                  <a:pt x="14" y="29"/>
                </a:lnTo>
                <a:lnTo>
                  <a:pt x="15" y="29"/>
                </a:lnTo>
                <a:lnTo>
                  <a:pt x="16" y="29"/>
                </a:lnTo>
                <a:lnTo>
                  <a:pt x="17" y="28"/>
                </a:lnTo>
                <a:lnTo>
                  <a:pt x="18" y="27"/>
                </a:lnTo>
                <a:lnTo>
                  <a:pt x="19" y="26"/>
                </a:lnTo>
                <a:lnTo>
                  <a:pt x="19" y="25"/>
                </a:lnTo>
                <a:lnTo>
                  <a:pt x="20" y="24"/>
                </a:lnTo>
                <a:lnTo>
                  <a:pt x="21" y="24"/>
                </a:lnTo>
                <a:lnTo>
                  <a:pt x="21" y="23"/>
                </a:lnTo>
                <a:lnTo>
                  <a:pt x="21" y="22"/>
                </a:lnTo>
                <a:lnTo>
                  <a:pt x="22" y="20"/>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170" name="Line 705"/>
          <p:cNvSpPr>
            <a:spLocks noChangeShapeType="1"/>
          </p:cNvSpPr>
          <p:nvPr/>
        </p:nvSpPr>
        <p:spPr bwMode="auto">
          <a:xfrm>
            <a:off x="5686425" y="1668463"/>
            <a:ext cx="1588" cy="79375"/>
          </a:xfrm>
          <a:prstGeom prst="line">
            <a:avLst/>
          </a:prstGeom>
          <a:noFill/>
          <a:ln w="6350">
            <a:solidFill>
              <a:srgbClr val="000040"/>
            </a:solidFill>
            <a:round/>
            <a:headEnd/>
            <a:tailEnd/>
          </a:ln>
        </p:spPr>
        <p:txBody>
          <a:bodyPr/>
          <a:lstStyle/>
          <a:p>
            <a:endParaRPr lang="en-US"/>
          </a:p>
        </p:txBody>
      </p:sp>
      <p:sp>
        <p:nvSpPr>
          <p:cNvPr id="29171" name="Line 706"/>
          <p:cNvSpPr>
            <a:spLocks noChangeShapeType="1"/>
          </p:cNvSpPr>
          <p:nvPr/>
        </p:nvSpPr>
        <p:spPr bwMode="auto">
          <a:xfrm>
            <a:off x="5654675" y="1706563"/>
            <a:ext cx="61913" cy="1587"/>
          </a:xfrm>
          <a:prstGeom prst="line">
            <a:avLst/>
          </a:prstGeom>
          <a:noFill/>
          <a:ln w="6350">
            <a:solidFill>
              <a:srgbClr val="000040"/>
            </a:solidFill>
            <a:round/>
            <a:headEnd/>
            <a:tailEnd/>
          </a:ln>
        </p:spPr>
        <p:txBody>
          <a:bodyPr/>
          <a:lstStyle/>
          <a:p>
            <a:endParaRPr lang="en-US"/>
          </a:p>
        </p:txBody>
      </p:sp>
      <p:sp>
        <p:nvSpPr>
          <p:cNvPr id="29172" name="Rectangle 707"/>
          <p:cNvSpPr>
            <a:spLocks noChangeArrowheads="1"/>
          </p:cNvSpPr>
          <p:nvPr/>
        </p:nvSpPr>
        <p:spPr bwMode="auto">
          <a:xfrm>
            <a:off x="1536700" y="2376488"/>
            <a:ext cx="63500" cy="79375"/>
          </a:xfrm>
          <a:prstGeom prst="rect">
            <a:avLst/>
          </a:prstGeom>
          <a:solidFill>
            <a:srgbClr val="80FFFF"/>
          </a:solidFill>
          <a:ln w="0">
            <a:solidFill>
              <a:srgbClr val="000040"/>
            </a:solidFill>
            <a:miter lim="800000"/>
            <a:headEnd/>
            <a:tailEnd/>
          </a:ln>
        </p:spPr>
        <p:txBody>
          <a:bodyPr/>
          <a:lstStyle/>
          <a:p>
            <a:endParaRPr lang="ru-RU" altLang="en-US"/>
          </a:p>
        </p:txBody>
      </p:sp>
      <p:sp>
        <p:nvSpPr>
          <p:cNvPr id="29173" name="Freeform 708"/>
          <p:cNvSpPr>
            <a:spLocks/>
          </p:cNvSpPr>
          <p:nvPr/>
        </p:nvSpPr>
        <p:spPr bwMode="auto">
          <a:xfrm>
            <a:off x="1470025" y="2457450"/>
            <a:ext cx="12700" cy="15875"/>
          </a:xfrm>
          <a:custGeom>
            <a:avLst/>
            <a:gdLst>
              <a:gd name="T0" fmla="*/ 2147483647 w 23"/>
              <a:gd name="T1" fmla="*/ 2147483647 h 29"/>
              <a:gd name="T2" fmla="*/ 2147483647 w 23"/>
              <a:gd name="T3" fmla="*/ 2147483647 h 29"/>
              <a:gd name="T4" fmla="*/ 2147483647 w 23"/>
              <a:gd name="T5" fmla="*/ 2147483647 h 29"/>
              <a:gd name="T6" fmla="*/ 2147483647 w 23"/>
              <a:gd name="T7" fmla="*/ 2147483647 h 29"/>
              <a:gd name="T8" fmla="*/ 2147483647 w 23"/>
              <a:gd name="T9" fmla="*/ 2147483647 h 29"/>
              <a:gd name="T10" fmla="*/ 2147483647 w 23"/>
              <a:gd name="T11" fmla="*/ 2147483647 h 29"/>
              <a:gd name="T12" fmla="*/ 2147483647 w 23"/>
              <a:gd name="T13" fmla="*/ 2147483647 h 29"/>
              <a:gd name="T14" fmla="*/ 2147483647 w 23"/>
              <a:gd name="T15" fmla="*/ 0 h 29"/>
              <a:gd name="T16" fmla="*/ 2147483647 w 23"/>
              <a:gd name="T17" fmla="*/ 0 h 29"/>
              <a:gd name="T18" fmla="*/ 2147483647 w 23"/>
              <a:gd name="T19" fmla="*/ 0 h 29"/>
              <a:gd name="T20" fmla="*/ 2147483647 w 23"/>
              <a:gd name="T21" fmla="*/ 0 h 29"/>
              <a:gd name="T22" fmla="*/ 2147483647 w 23"/>
              <a:gd name="T23" fmla="*/ 2147483647 h 29"/>
              <a:gd name="T24" fmla="*/ 2147483647 w 23"/>
              <a:gd name="T25" fmla="*/ 2147483647 h 29"/>
              <a:gd name="T26" fmla="*/ 2147483647 w 23"/>
              <a:gd name="T27" fmla="*/ 2147483647 h 29"/>
              <a:gd name="T28" fmla="*/ 2147483647 w 23"/>
              <a:gd name="T29" fmla="*/ 2147483647 h 29"/>
              <a:gd name="T30" fmla="*/ 2147483647 w 23"/>
              <a:gd name="T31" fmla="*/ 2147483647 h 29"/>
              <a:gd name="T32" fmla="*/ 0 w 23"/>
              <a:gd name="T33" fmla="*/ 2147483647 h 29"/>
              <a:gd name="T34" fmla="*/ 0 w 23"/>
              <a:gd name="T35" fmla="*/ 2147483647 h 29"/>
              <a:gd name="T36" fmla="*/ 0 w 23"/>
              <a:gd name="T37" fmla="*/ 2147483647 h 29"/>
              <a:gd name="T38" fmla="*/ 0 w 23"/>
              <a:gd name="T39" fmla="*/ 2147483647 h 29"/>
              <a:gd name="T40" fmla="*/ 2147483647 w 23"/>
              <a:gd name="T41" fmla="*/ 2147483647 h 29"/>
              <a:gd name="T42" fmla="*/ 2147483647 w 23"/>
              <a:gd name="T43" fmla="*/ 2147483647 h 29"/>
              <a:gd name="T44" fmla="*/ 2147483647 w 23"/>
              <a:gd name="T45" fmla="*/ 2147483647 h 29"/>
              <a:gd name="T46" fmla="*/ 2147483647 w 23"/>
              <a:gd name="T47" fmla="*/ 2147483647 h 29"/>
              <a:gd name="T48" fmla="*/ 2147483647 w 23"/>
              <a:gd name="T49" fmla="*/ 2147483647 h 29"/>
              <a:gd name="T50" fmla="*/ 2147483647 w 23"/>
              <a:gd name="T51" fmla="*/ 2147483647 h 29"/>
              <a:gd name="T52" fmla="*/ 2147483647 w 23"/>
              <a:gd name="T53" fmla="*/ 2147483647 h 29"/>
              <a:gd name="T54" fmla="*/ 2147483647 w 23"/>
              <a:gd name="T55" fmla="*/ 2147483647 h 29"/>
              <a:gd name="T56" fmla="*/ 2147483647 w 23"/>
              <a:gd name="T57" fmla="*/ 2147483647 h 29"/>
              <a:gd name="T58" fmla="*/ 2147483647 w 23"/>
              <a:gd name="T59" fmla="*/ 2147483647 h 29"/>
              <a:gd name="T60" fmla="*/ 2147483647 w 23"/>
              <a:gd name="T61" fmla="*/ 2147483647 h 29"/>
              <a:gd name="T62" fmla="*/ 2147483647 w 23"/>
              <a:gd name="T63" fmla="*/ 2147483647 h 29"/>
              <a:gd name="T64" fmla="*/ 2147483647 w 23"/>
              <a:gd name="T65" fmla="*/ 2147483647 h 29"/>
              <a:gd name="T66" fmla="*/ 2147483647 w 23"/>
              <a:gd name="T67" fmla="*/ 2147483647 h 29"/>
              <a:gd name="T68" fmla="*/ 2147483647 w 23"/>
              <a:gd name="T69" fmla="*/ 2147483647 h 29"/>
              <a:gd name="T70" fmla="*/ 2147483647 w 23"/>
              <a:gd name="T71" fmla="*/ 2147483647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29"/>
              <a:gd name="T110" fmla="*/ 23 w 2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29">
                <a:moveTo>
                  <a:pt x="23" y="14"/>
                </a:moveTo>
                <a:lnTo>
                  <a:pt x="23" y="13"/>
                </a:lnTo>
                <a:lnTo>
                  <a:pt x="23" y="12"/>
                </a:lnTo>
                <a:lnTo>
                  <a:pt x="23" y="11"/>
                </a:lnTo>
                <a:lnTo>
                  <a:pt x="22" y="10"/>
                </a:lnTo>
                <a:lnTo>
                  <a:pt x="21" y="8"/>
                </a:lnTo>
                <a:lnTo>
                  <a:pt x="21" y="7"/>
                </a:lnTo>
                <a:lnTo>
                  <a:pt x="21" y="6"/>
                </a:lnTo>
                <a:lnTo>
                  <a:pt x="20" y="5"/>
                </a:lnTo>
                <a:lnTo>
                  <a:pt x="18" y="4"/>
                </a:lnTo>
                <a:lnTo>
                  <a:pt x="18" y="3"/>
                </a:lnTo>
                <a:lnTo>
                  <a:pt x="17" y="2"/>
                </a:lnTo>
                <a:lnTo>
                  <a:pt x="16" y="1"/>
                </a:lnTo>
                <a:lnTo>
                  <a:pt x="15" y="0"/>
                </a:lnTo>
                <a:lnTo>
                  <a:pt x="14" y="0"/>
                </a:lnTo>
                <a:lnTo>
                  <a:pt x="13" y="0"/>
                </a:lnTo>
                <a:lnTo>
                  <a:pt x="12" y="0"/>
                </a:lnTo>
                <a:lnTo>
                  <a:pt x="11" y="0"/>
                </a:lnTo>
                <a:lnTo>
                  <a:pt x="10" y="0"/>
                </a:lnTo>
                <a:lnTo>
                  <a:pt x="9" y="0"/>
                </a:lnTo>
                <a:lnTo>
                  <a:pt x="8" y="0"/>
                </a:lnTo>
                <a:lnTo>
                  <a:pt x="6" y="1"/>
                </a:lnTo>
                <a:lnTo>
                  <a:pt x="5" y="1"/>
                </a:lnTo>
                <a:lnTo>
                  <a:pt x="4" y="2"/>
                </a:lnTo>
                <a:lnTo>
                  <a:pt x="3" y="3"/>
                </a:lnTo>
                <a:lnTo>
                  <a:pt x="3" y="4"/>
                </a:lnTo>
                <a:lnTo>
                  <a:pt x="2" y="5"/>
                </a:lnTo>
                <a:lnTo>
                  <a:pt x="1" y="6"/>
                </a:lnTo>
                <a:lnTo>
                  <a:pt x="1" y="7"/>
                </a:lnTo>
                <a:lnTo>
                  <a:pt x="1" y="8"/>
                </a:lnTo>
                <a:lnTo>
                  <a:pt x="0" y="10"/>
                </a:lnTo>
                <a:lnTo>
                  <a:pt x="0" y="11"/>
                </a:lnTo>
                <a:lnTo>
                  <a:pt x="0" y="12"/>
                </a:lnTo>
                <a:lnTo>
                  <a:pt x="0" y="13"/>
                </a:lnTo>
                <a:lnTo>
                  <a:pt x="0" y="14"/>
                </a:lnTo>
                <a:lnTo>
                  <a:pt x="0" y="16"/>
                </a:lnTo>
                <a:lnTo>
                  <a:pt x="0" y="17"/>
                </a:lnTo>
                <a:lnTo>
                  <a:pt x="0" y="18"/>
                </a:lnTo>
                <a:lnTo>
                  <a:pt x="0" y="19"/>
                </a:lnTo>
                <a:lnTo>
                  <a:pt x="1" y="22"/>
                </a:lnTo>
                <a:lnTo>
                  <a:pt x="1" y="23"/>
                </a:lnTo>
                <a:lnTo>
                  <a:pt x="1" y="24"/>
                </a:lnTo>
                <a:lnTo>
                  <a:pt x="2" y="24"/>
                </a:lnTo>
                <a:lnTo>
                  <a:pt x="3" y="25"/>
                </a:lnTo>
                <a:lnTo>
                  <a:pt x="3" y="26"/>
                </a:lnTo>
                <a:lnTo>
                  <a:pt x="4" y="27"/>
                </a:lnTo>
                <a:lnTo>
                  <a:pt x="5" y="28"/>
                </a:lnTo>
                <a:lnTo>
                  <a:pt x="6" y="28"/>
                </a:lnTo>
                <a:lnTo>
                  <a:pt x="8" y="29"/>
                </a:lnTo>
                <a:lnTo>
                  <a:pt x="9" y="29"/>
                </a:lnTo>
                <a:lnTo>
                  <a:pt x="10" y="29"/>
                </a:lnTo>
                <a:lnTo>
                  <a:pt x="11" y="29"/>
                </a:lnTo>
                <a:lnTo>
                  <a:pt x="12" y="29"/>
                </a:lnTo>
                <a:lnTo>
                  <a:pt x="13" y="29"/>
                </a:lnTo>
                <a:lnTo>
                  <a:pt x="14" y="29"/>
                </a:lnTo>
                <a:lnTo>
                  <a:pt x="15" y="29"/>
                </a:lnTo>
                <a:lnTo>
                  <a:pt x="16" y="28"/>
                </a:lnTo>
                <a:lnTo>
                  <a:pt x="17" y="27"/>
                </a:lnTo>
                <a:lnTo>
                  <a:pt x="18" y="26"/>
                </a:lnTo>
                <a:lnTo>
                  <a:pt x="18" y="25"/>
                </a:lnTo>
                <a:lnTo>
                  <a:pt x="20" y="24"/>
                </a:lnTo>
                <a:lnTo>
                  <a:pt x="21" y="24"/>
                </a:lnTo>
                <a:lnTo>
                  <a:pt x="21" y="23"/>
                </a:lnTo>
                <a:lnTo>
                  <a:pt x="21" y="22"/>
                </a:lnTo>
                <a:lnTo>
                  <a:pt x="22" y="19"/>
                </a:lnTo>
                <a:lnTo>
                  <a:pt x="23" y="18"/>
                </a:lnTo>
                <a:lnTo>
                  <a:pt x="23" y="17"/>
                </a:lnTo>
                <a:lnTo>
                  <a:pt x="23" y="16"/>
                </a:lnTo>
                <a:lnTo>
                  <a:pt x="23" y="14"/>
                </a:lnTo>
                <a:close/>
              </a:path>
            </a:pathLst>
          </a:custGeom>
          <a:solidFill>
            <a:srgbClr val="008080"/>
          </a:solidFill>
          <a:ln w="0">
            <a:solidFill>
              <a:srgbClr val="000040"/>
            </a:solidFill>
            <a:round/>
            <a:headEnd/>
            <a:tailEnd/>
          </a:ln>
        </p:spPr>
        <p:txBody>
          <a:bodyPr/>
          <a:lstStyle/>
          <a:p>
            <a:endParaRPr lang="en-US"/>
          </a:p>
        </p:txBody>
      </p:sp>
      <p:sp>
        <p:nvSpPr>
          <p:cNvPr id="29174" name="Line 709"/>
          <p:cNvSpPr>
            <a:spLocks noChangeShapeType="1"/>
          </p:cNvSpPr>
          <p:nvPr/>
        </p:nvSpPr>
        <p:spPr bwMode="auto">
          <a:xfrm>
            <a:off x="1566863" y="2376488"/>
            <a:ext cx="1587" cy="79375"/>
          </a:xfrm>
          <a:prstGeom prst="line">
            <a:avLst/>
          </a:prstGeom>
          <a:noFill/>
          <a:ln w="6350">
            <a:solidFill>
              <a:srgbClr val="000040"/>
            </a:solidFill>
            <a:round/>
            <a:headEnd/>
            <a:tailEnd/>
          </a:ln>
        </p:spPr>
        <p:txBody>
          <a:bodyPr/>
          <a:lstStyle/>
          <a:p>
            <a:endParaRPr lang="en-US"/>
          </a:p>
        </p:txBody>
      </p:sp>
      <p:sp>
        <p:nvSpPr>
          <p:cNvPr id="29175" name="Line 710"/>
          <p:cNvSpPr>
            <a:spLocks noChangeShapeType="1"/>
          </p:cNvSpPr>
          <p:nvPr/>
        </p:nvSpPr>
        <p:spPr bwMode="auto">
          <a:xfrm>
            <a:off x="1536700" y="2414588"/>
            <a:ext cx="61913" cy="1587"/>
          </a:xfrm>
          <a:prstGeom prst="line">
            <a:avLst/>
          </a:prstGeom>
          <a:noFill/>
          <a:ln w="6350">
            <a:solidFill>
              <a:srgbClr val="000040"/>
            </a:solidFill>
            <a:round/>
            <a:headEnd/>
            <a:tailEnd/>
          </a:ln>
        </p:spPr>
        <p:txBody>
          <a:bodyPr/>
          <a:lstStyle/>
          <a:p>
            <a:endParaRPr lang="en-US"/>
          </a:p>
        </p:txBody>
      </p:sp>
      <p:sp>
        <p:nvSpPr>
          <p:cNvPr id="29176" name="Rectangle 711"/>
          <p:cNvSpPr>
            <a:spLocks noChangeArrowheads="1"/>
          </p:cNvSpPr>
          <p:nvPr/>
        </p:nvSpPr>
        <p:spPr bwMode="auto">
          <a:xfrm>
            <a:off x="914400" y="2514600"/>
            <a:ext cx="1231900" cy="236538"/>
          </a:xfrm>
          <a:prstGeom prst="rect">
            <a:avLst/>
          </a:prstGeom>
          <a:solidFill>
            <a:srgbClr val="FFFFFF"/>
          </a:solidFill>
          <a:ln w="9525">
            <a:noFill/>
            <a:miter lim="800000"/>
            <a:headEnd/>
            <a:tailEnd/>
          </a:ln>
        </p:spPr>
        <p:txBody>
          <a:bodyPr/>
          <a:lstStyle/>
          <a:p>
            <a:endParaRPr lang="ru-RU" altLang="en-US"/>
          </a:p>
        </p:txBody>
      </p:sp>
      <p:sp>
        <p:nvSpPr>
          <p:cNvPr id="29177" name="Rectangle 712"/>
          <p:cNvSpPr>
            <a:spLocks noChangeArrowheads="1"/>
          </p:cNvSpPr>
          <p:nvPr/>
        </p:nvSpPr>
        <p:spPr bwMode="auto">
          <a:xfrm>
            <a:off x="0" y="5791200"/>
            <a:ext cx="1155700" cy="360363"/>
          </a:xfrm>
          <a:prstGeom prst="rect">
            <a:avLst/>
          </a:prstGeom>
          <a:noFill/>
          <a:ln w="9525">
            <a:solidFill>
              <a:schemeClr val="tx1"/>
            </a:solidFill>
            <a:miter lim="800000"/>
            <a:headEnd/>
            <a:tailEnd/>
          </a:ln>
        </p:spPr>
        <p:txBody>
          <a:bodyPr wrap="none">
            <a:spAutoFit/>
          </a:bodyPr>
          <a:lstStyle/>
          <a:p>
            <a:pPr eaLnBrk="0" hangingPunct="0"/>
            <a:r>
              <a:rPr lang="en-GB" altLang="en-US" sz="1700" b="1">
                <a:solidFill>
                  <a:srgbClr val="000080"/>
                </a:solidFill>
              </a:rPr>
              <a:t>Section 4</a:t>
            </a:r>
          </a:p>
        </p:txBody>
      </p:sp>
      <p:sp>
        <p:nvSpPr>
          <p:cNvPr id="29178" name="Rectangle 713"/>
          <p:cNvSpPr>
            <a:spLocks noChangeArrowheads="1"/>
          </p:cNvSpPr>
          <p:nvPr/>
        </p:nvSpPr>
        <p:spPr bwMode="auto">
          <a:xfrm>
            <a:off x="7696200" y="5257800"/>
            <a:ext cx="1155700" cy="360363"/>
          </a:xfrm>
          <a:prstGeom prst="rect">
            <a:avLst/>
          </a:prstGeom>
          <a:noFill/>
          <a:ln w="9525">
            <a:solidFill>
              <a:srgbClr val="FF0000"/>
            </a:solidFill>
            <a:miter lim="800000"/>
            <a:headEnd/>
            <a:tailEnd/>
          </a:ln>
        </p:spPr>
        <p:txBody>
          <a:bodyPr wrap="none">
            <a:spAutoFit/>
          </a:bodyPr>
          <a:lstStyle/>
          <a:p>
            <a:pPr eaLnBrk="0" hangingPunct="0"/>
            <a:r>
              <a:rPr lang="en-GB" altLang="en-US" sz="1700" b="1">
                <a:solidFill>
                  <a:srgbClr val="000080"/>
                </a:solidFill>
              </a:rPr>
              <a:t>Section 5</a:t>
            </a:r>
          </a:p>
        </p:txBody>
      </p:sp>
      <p:sp>
        <p:nvSpPr>
          <p:cNvPr id="29179" name="Rectangle 714"/>
          <p:cNvSpPr>
            <a:spLocks noChangeArrowheads="1"/>
          </p:cNvSpPr>
          <p:nvPr/>
        </p:nvSpPr>
        <p:spPr bwMode="auto">
          <a:xfrm>
            <a:off x="7988300" y="3733800"/>
            <a:ext cx="1155700" cy="360363"/>
          </a:xfrm>
          <a:prstGeom prst="rect">
            <a:avLst/>
          </a:prstGeom>
          <a:noFill/>
          <a:ln w="9525">
            <a:solidFill>
              <a:schemeClr val="tx1"/>
            </a:solidFill>
            <a:miter lim="800000"/>
            <a:headEnd/>
            <a:tailEnd/>
          </a:ln>
        </p:spPr>
        <p:txBody>
          <a:bodyPr wrap="none">
            <a:spAutoFit/>
          </a:bodyPr>
          <a:lstStyle/>
          <a:p>
            <a:pPr eaLnBrk="0" hangingPunct="0"/>
            <a:r>
              <a:rPr lang="en-GB" altLang="en-US" sz="1700" b="1">
                <a:solidFill>
                  <a:srgbClr val="000080"/>
                </a:solidFill>
              </a:rPr>
              <a:t>Section 3</a:t>
            </a:r>
          </a:p>
        </p:txBody>
      </p:sp>
      <p:sp>
        <p:nvSpPr>
          <p:cNvPr id="29180" name="Rectangle 715"/>
          <p:cNvSpPr>
            <a:spLocks noChangeArrowheads="1"/>
          </p:cNvSpPr>
          <p:nvPr/>
        </p:nvSpPr>
        <p:spPr bwMode="auto">
          <a:xfrm>
            <a:off x="4267200" y="1066800"/>
            <a:ext cx="1155700" cy="360363"/>
          </a:xfrm>
          <a:prstGeom prst="rect">
            <a:avLst/>
          </a:prstGeom>
          <a:noFill/>
          <a:ln w="9525">
            <a:solidFill>
              <a:schemeClr val="tx1"/>
            </a:solidFill>
            <a:miter lim="800000"/>
            <a:headEnd/>
            <a:tailEnd/>
          </a:ln>
        </p:spPr>
        <p:txBody>
          <a:bodyPr wrap="none">
            <a:spAutoFit/>
          </a:bodyPr>
          <a:lstStyle/>
          <a:p>
            <a:pPr eaLnBrk="0" hangingPunct="0"/>
            <a:r>
              <a:rPr lang="en-GB" altLang="en-US" sz="1700" b="1">
                <a:solidFill>
                  <a:srgbClr val="000080"/>
                </a:solidFill>
              </a:rPr>
              <a:t>Section 2</a:t>
            </a:r>
          </a:p>
        </p:txBody>
      </p:sp>
      <p:sp>
        <p:nvSpPr>
          <p:cNvPr id="29181" name="Rectangle 716"/>
          <p:cNvSpPr>
            <a:spLocks noChangeArrowheads="1"/>
          </p:cNvSpPr>
          <p:nvPr/>
        </p:nvSpPr>
        <p:spPr bwMode="auto">
          <a:xfrm>
            <a:off x="609600" y="1066800"/>
            <a:ext cx="1155700" cy="360363"/>
          </a:xfrm>
          <a:prstGeom prst="rect">
            <a:avLst/>
          </a:prstGeom>
          <a:noFill/>
          <a:ln w="9525">
            <a:solidFill>
              <a:srgbClr val="FF0000"/>
            </a:solidFill>
            <a:miter lim="800000"/>
            <a:headEnd/>
            <a:tailEnd/>
          </a:ln>
        </p:spPr>
        <p:txBody>
          <a:bodyPr wrap="none">
            <a:spAutoFit/>
          </a:bodyPr>
          <a:lstStyle/>
          <a:p>
            <a:pPr eaLnBrk="0" hangingPunct="0"/>
            <a:r>
              <a:rPr lang="en-GB" altLang="en-US" sz="1700" b="1">
                <a:solidFill>
                  <a:srgbClr val="000080"/>
                </a:solidFill>
              </a:rPr>
              <a:t>Section 1</a:t>
            </a:r>
          </a:p>
        </p:txBody>
      </p:sp>
      <p:grpSp>
        <p:nvGrpSpPr>
          <p:cNvPr id="29182" name="Group 717"/>
          <p:cNvGrpSpPr>
            <a:grpSpLocks/>
          </p:cNvGrpSpPr>
          <p:nvPr/>
        </p:nvGrpSpPr>
        <p:grpSpPr bwMode="auto">
          <a:xfrm>
            <a:off x="914400" y="2590800"/>
            <a:ext cx="325438" cy="339725"/>
            <a:chOff x="263" y="1719"/>
            <a:chExt cx="205" cy="214"/>
          </a:xfrm>
        </p:grpSpPr>
        <p:sp>
          <p:nvSpPr>
            <p:cNvPr id="29258" name="Freeform 718"/>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59" name="Rectangle 719"/>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60" name="Rectangle 720"/>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61" name="Rectangle 721"/>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62" name="Freeform 722"/>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63" name="Line 723"/>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64" name="Line 724"/>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3" name="Group 725"/>
          <p:cNvGrpSpPr>
            <a:grpSpLocks/>
          </p:cNvGrpSpPr>
          <p:nvPr/>
        </p:nvGrpSpPr>
        <p:grpSpPr bwMode="auto">
          <a:xfrm>
            <a:off x="1371600" y="2743200"/>
            <a:ext cx="325438" cy="339725"/>
            <a:chOff x="263" y="1719"/>
            <a:chExt cx="205" cy="214"/>
          </a:xfrm>
        </p:grpSpPr>
        <p:sp>
          <p:nvSpPr>
            <p:cNvPr id="29251" name="Freeform 726"/>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52" name="Rectangle 727"/>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53" name="Rectangle 728"/>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54" name="Rectangle 729"/>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55" name="Freeform 730"/>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56" name="Line 731"/>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57" name="Line 732"/>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4" name="Group 733"/>
          <p:cNvGrpSpPr>
            <a:grpSpLocks/>
          </p:cNvGrpSpPr>
          <p:nvPr/>
        </p:nvGrpSpPr>
        <p:grpSpPr bwMode="auto">
          <a:xfrm>
            <a:off x="1371600" y="2209800"/>
            <a:ext cx="325438" cy="339725"/>
            <a:chOff x="263" y="1719"/>
            <a:chExt cx="205" cy="214"/>
          </a:xfrm>
        </p:grpSpPr>
        <p:sp>
          <p:nvSpPr>
            <p:cNvPr id="29244" name="Freeform 734"/>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45" name="Rectangle 735"/>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46" name="Rectangle 736"/>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47" name="Rectangle 737"/>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48" name="Freeform 738"/>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49" name="Line 739"/>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50" name="Line 740"/>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5" name="Group 741"/>
          <p:cNvGrpSpPr>
            <a:grpSpLocks/>
          </p:cNvGrpSpPr>
          <p:nvPr/>
        </p:nvGrpSpPr>
        <p:grpSpPr bwMode="auto">
          <a:xfrm>
            <a:off x="1828800" y="2590800"/>
            <a:ext cx="325438" cy="339725"/>
            <a:chOff x="263" y="1719"/>
            <a:chExt cx="205" cy="214"/>
          </a:xfrm>
        </p:grpSpPr>
        <p:sp>
          <p:nvSpPr>
            <p:cNvPr id="29237" name="Freeform 742"/>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38" name="Rectangle 743"/>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39" name="Rectangle 744"/>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40" name="Rectangle 745"/>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41" name="Freeform 746"/>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42" name="Line 747"/>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43" name="Line 748"/>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6" name="Group 749"/>
          <p:cNvGrpSpPr>
            <a:grpSpLocks/>
          </p:cNvGrpSpPr>
          <p:nvPr/>
        </p:nvGrpSpPr>
        <p:grpSpPr bwMode="auto">
          <a:xfrm>
            <a:off x="914400" y="1905000"/>
            <a:ext cx="325438" cy="339725"/>
            <a:chOff x="263" y="1719"/>
            <a:chExt cx="205" cy="214"/>
          </a:xfrm>
        </p:grpSpPr>
        <p:sp>
          <p:nvSpPr>
            <p:cNvPr id="29230" name="Freeform 750"/>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231" name="Rectangle 751"/>
            <p:cNvSpPr>
              <a:spLocks noChangeArrowheads="1"/>
            </p:cNvSpPr>
            <p:nvPr/>
          </p:nvSpPr>
          <p:spPr bwMode="auto">
            <a:xfrm>
              <a:off x="282" y="1784"/>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232" name="Rectangle 752"/>
            <p:cNvSpPr>
              <a:spLocks noChangeArrowheads="1"/>
            </p:cNvSpPr>
            <p:nvPr/>
          </p:nvSpPr>
          <p:spPr bwMode="auto">
            <a:xfrm>
              <a:off x="309" y="1817"/>
              <a:ext cx="60"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233" name="Rectangle 753"/>
            <p:cNvSpPr>
              <a:spLocks noChangeArrowheads="1"/>
            </p:cNvSpPr>
            <p:nvPr/>
          </p:nvSpPr>
          <p:spPr bwMode="auto">
            <a:xfrm>
              <a:off x="395" y="1815"/>
              <a:ext cx="40"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234" name="Freeform 754"/>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235" name="Line 755"/>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36" name="Line 756"/>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7" name="Group 757"/>
          <p:cNvGrpSpPr>
            <a:grpSpLocks/>
          </p:cNvGrpSpPr>
          <p:nvPr/>
        </p:nvGrpSpPr>
        <p:grpSpPr bwMode="auto">
          <a:xfrm>
            <a:off x="5486400" y="4876800"/>
            <a:ext cx="325438" cy="339725"/>
            <a:chOff x="263" y="1719"/>
            <a:chExt cx="205" cy="214"/>
          </a:xfrm>
        </p:grpSpPr>
        <p:sp>
          <p:nvSpPr>
            <p:cNvPr id="29223" name="Freeform 758"/>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24" name="Rectangle 759"/>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25" name="Rectangle 760"/>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26" name="Rectangle 761"/>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27" name="Freeform 762"/>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28" name="Line 763"/>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29" name="Line 764"/>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8" name="Group 765"/>
          <p:cNvGrpSpPr>
            <a:grpSpLocks/>
          </p:cNvGrpSpPr>
          <p:nvPr/>
        </p:nvGrpSpPr>
        <p:grpSpPr bwMode="auto">
          <a:xfrm>
            <a:off x="5410200" y="4343400"/>
            <a:ext cx="325438" cy="339725"/>
            <a:chOff x="263" y="1719"/>
            <a:chExt cx="205" cy="214"/>
          </a:xfrm>
        </p:grpSpPr>
        <p:sp>
          <p:nvSpPr>
            <p:cNvPr id="29216" name="Freeform 766"/>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17" name="Rectangle 767"/>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18" name="Rectangle 768"/>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19" name="Rectangle 769"/>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20" name="Freeform 770"/>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21" name="Line 771"/>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22" name="Line 772"/>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89" name="Group 773"/>
          <p:cNvGrpSpPr>
            <a:grpSpLocks/>
          </p:cNvGrpSpPr>
          <p:nvPr/>
        </p:nvGrpSpPr>
        <p:grpSpPr bwMode="auto">
          <a:xfrm>
            <a:off x="6096000" y="4724400"/>
            <a:ext cx="325438" cy="339725"/>
            <a:chOff x="263" y="1719"/>
            <a:chExt cx="205" cy="214"/>
          </a:xfrm>
        </p:grpSpPr>
        <p:sp>
          <p:nvSpPr>
            <p:cNvPr id="29209" name="Freeform 774"/>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10" name="Rectangle 775"/>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11" name="Rectangle 776"/>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12" name="Rectangle 777"/>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13" name="Freeform 778"/>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14" name="Line 779"/>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15" name="Line 780"/>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90" name="Group 781"/>
          <p:cNvGrpSpPr>
            <a:grpSpLocks/>
          </p:cNvGrpSpPr>
          <p:nvPr/>
        </p:nvGrpSpPr>
        <p:grpSpPr bwMode="auto">
          <a:xfrm>
            <a:off x="5943600" y="4191000"/>
            <a:ext cx="325438" cy="339725"/>
            <a:chOff x="263" y="1719"/>
            <a:chExt cx="205" cy="214"/>
          </a:xfrm>
        </p:grpSpPr>
        <p:sp>
          <p:nvSpPr>
            <p:cNvPr id="29202" name="Freeform 782"/>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FF0000"/>
            </a:solidFill>
            <a:ln w="0">
              <a:solidFill>
                <a:srgbClr val="000080"/>
              </a:solidFill>
              <a:round/>
              <a:headEnd/>
              <a:tailEnd/>
            </a:ln>
          </p:spPr>
          <p:txBody>
            <a:bodyPr/>
            <a:lstStyle/>
            <a:p>
              <a:endParaRPr lang="en-US"/>
            </a:p>
          </p:txBody>
        </p:sp>
        <p:sp>
          <p:nvSpPr>
            <p:cNvPr id="29203" name="Rectangle 783"/>
            <p:cNvSpPr>
              <a:spLocks noChangeArrowheads="1"/>
            </p:cNvSpPr>
            <p:nvPr/>
          </p:nvSpPr>
          <p:spPr bwMode="auto">
            <a:xfrm>
              <a:off x="282" y="1784"/>
              <a:ext cx="170" cy="139"/>
            </a:xfrm>
            <a:prstGeom prst="rect">
              <a:avLst/>
            </a:prstGeom>
            <a:solidFill>
              <a:srgbClr val="FF0000"/>
            </a:solidFill>
            <a:ln w="0">
              <a:solidFill>
                <a:srgbClr val="000000"/>
              </a:solidFill>
              <a:miter lim="800000"/>
              <a:headEnd/>
              <a:tailEnd/>
            </a:ln>
          </p:spPr>
          <p:txBody>
            <a:bodyPr/>
            <a:lstStyle/>
            <a:p>
              <a:endParaRPr lang="ru-RU" altLang="en-US"/>
            </a:p>
          </p:txBody>
        </p:sp>
        <p:sp>
          <p:nvSpPr>
            <p:cNvPr id="29204" name="Rectangle 784"/>
            <p:cNvSpPr>
              <a:spLocks noChangeArrowheads="1"/>
            </p:cNvSpPr>
            <p:nvPr/>
          </p:nvSpPr>
          <p:spPr bwMode="auto">
            <a:xfrm>
              <a:off x="309" y="1817"/>
              <a:ext cx="60" cy="105"/>
            </a:xfrm>
            <a:prstGeom prst="rect">
              <a:avLst/>
            </a:prstGeom>
            <a:solidFill>
              <a:srgbClr val="FF0000"/>
            </a:solidFill>
            <a:ln w="0">
              <a:solidFill>
                <a:srgbClr val="000040"/>
              </a:solidFill>
              <a:miter lim="800000"/>
              <a:headEnd/>
              <a:tailEnd/>
            </a:ln>
          </p:spPr>
          <p:txBody>
            <a:bodyPr/>
            <a:lstStyle/>
            <a:p>
              <a:endParaRPr lang="ru-RU" altLang="en-US"/>
            </a:p>
          </p:txBody>
        </p:sp>
        <p:sp>
          <p:nvSpPr>
            <p:cNvPr id="29205" name="Rectangle 785"/>
            <p:cNvSpPr>
              <a:spLocks noChangeArrowheads="1"/>
            </p:cNvSpPr>
            <p:nvPr/>
          </p:nvSpPr>
          <p:spPr bwMode="auto">
            <a:xfrm>
              <a:off x="395" y="1815"/>
              <a:ext cx="40" cy="50"/>
            </a:xfrm>
            <a:prstGeom prst="rect">
              <a:avLst/>
            </a:prstGeom>
            <a:solidFill>
              <a:srgbClr val="FF0000"/>
            </a:solidFill>
            <a:ln w="0">
              <a:solidFill>
                <a:srgbClr val="000040"/>
              </a:solidFill>
              <a:miter lim="800000"/>
              <a:headEnd/>
              <a:tailEnd/>
            </a:ln>
          </p:spPr>
          <p:txBody>
            <a:bodyPr/>
            <a:lstStyle/>
            <a:p>
              <a:endParaRPr lang="ru-RU" altLang="en-US"/>
            </a:p>
          </p:txBody>
        </p:sp>
        <p:sp>
          <p:nvSpPr>
            <p:cNvPr id="29206" name="Freeform 786"/>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FF0000"/>
            </a:solidFill>
            <a:ln w="0">
              <a:solidFill>
                <a:srgbClr val="000040"/>
              </a:solidFill>
              <a:round/>
              <a:headEnd/>
              <a:tailEnd/>
            </a:ln>
          </p:spPr>
          <p:txBody>
            <a:bodyPr/>
            <a:lstStyle/>
            <a:p>
              <a:endParaRPr lang="en-US"/>
            </a:p>
          </p:txBody>
        </p:sp>
        <p:sp>
          <p:nvSpPr>
            <p:cNvPr id="29207" name="Line 787"/>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08" name="Line 788"/>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grpSp>
        <p:nvGrpSpPr>
          <p:cNvPr id="29191" name="Group 789"/>
          <p:cNvGrpSpPr>
            <a:grpSpLocks/>
          </p:cNvGrpSpPr>
          <p:nvPr/>
        </p:nvGrpSpPr>
        <p:grpSpPr bwMode="auto">
          <a:xfrm>
            <a:off x="6400800" y="4114800"/>
            <a:ext cx="325438" cy="339725"/>
            <a:chOff x="263" y="1719"/>
            <a:chExt cx="205" cy="214"/>
          </a:xfrm>
        </p:grpSpPr>
        <p:sp>
          <p:nvSpPr>
            <p:cNvPr id="29195" name="Freeform 790"/>
            <p:cNvSpPr>
              <a:spLocks/>
            </p:cNvSpPr>
            <p:nvPr/>
          </p:nvSpPr>
          <p:spPr bwMode="auto">
            <a:xfrm>
              <a:off x="263" y="1719"/>
              <a:ext cx="205" cy="214"/>
            </a:xfrm>
            <a:custGeom>
              <a:avLst/>
              <a:gdLst>
                <a:gd name="T0" fmla="*/ 1 w 614"/>
                <a:gd name="T1" fmla="*/ 2 h 643"/>
                <a:gd name="T2" fmla="*/ 0 w 614"/>
                <a:gd name="T3" fmla="*/ 2 h 643"/>
                <a:gd name="T4" fmla="*/ 4 w 614"/>
                <a:gd name="T5" fmla="*/ 0 h 643"/>
                <a:gd name="T6" fmla="*/ 8 w 614"/>
                <a:gd name="T7" fmla="*/ 2 h 643"/>
                <a:gd name="T8" fmla="*/ 7 w 614"/>
                <a:gd name="T9" fmla="*/ 2 h 643"/>
                <a:gd name="T10" fmla="*/ 7 w 614"/>
                <a:gd name="T11" fmla="*/ 2 h 643"/>
                <a:gd name="T12" fmla="*/ 7 w 614"/>
                <a:gd name="T13" fmla="*/ 8 h 643"/>
                <a:gd name="T14" fmla="*/ 1 w 614"/>
                <a:gd name="T15" fmla="*/ 8 h 643"/>
                <a:gd name="T16" fmla="*/ 1 w 614"/>
                <a:gd name="T17" fmla="*/ 2 h 643"/>
                <a:gd name="T18" fmla="*/ 7 w 614"/>
                <a:gd name="T19" fmla="*/ 2 h 643"/>
                <a:gd name="T20" fmla="*/ 7 w 614"/>
                <a:gd name="T21" fmla="*/ 2 h 643"/>
                <a:gd name="T22" fmla="*/ 7 w 614"/>
                <a:gd name="T23" fmla="*/ 8 h 643"/>
                <a:gd name="T24" fmla="*/ 1 w 614"/>
                <a:gd name="T25" fmla="*/ 8 h 643"/>
                <a:gd name="T26" fmla="*/ 1 w 614"/>
                <a:gd name="T27" fmla="*/ 8 h 643"/>
                <a:gd name="T28" fmla="*/ 1 w 614"/>
                <a:gd name="T29" fmla="*/ 2 h 6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643"/>
                <a:gd name="T47" fmla="*/ 614 w 614"/>
                <a:gd name="T48" fmla="*/ 643 h 6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643">
                  <a:moveTo>
                    <a:pt x="56" y="196"/>
                  </a:moveTo>
                  <a:lnTo>
                    <a:pt x="0" y="196"/>
                  </a:lnTo>
                  <a:lnTo>
                    <a:pt x="307" y="0"/>
                  </a:lnTo>
                  <a:lnTo>
                    <a:pt x="614" y="196"/>
                  </a:lnTo>
                  <a:lnTo>
                    <a:pt x="587" y="196"/>
                  </a:lnTo>
                  <a:lnTo>
                    <a:pt x="558" y="196"/>
                  </a:lnTo>
                  <a:lnTo>
                    <a:pt x="558" y="615"/>
                  </a:lnTo>
                  <a:lnTo>
                    <a:pt x="56" y="615"/>
                  </a:lnTo>
                  <a:lnTo>
                    <a:pt x="56" y="196"/>
                  </a:lnTo>
                  <a:lnTo>
                    <a:pt x="558" y="196"/>
                  </a:lnTo>
                  <a:lnTo>
                    <a:pt x="587" y="196"/>
                  </a:lnTo>
                  <a:lnTo>
                    <a:pt x="587" y="643"/>
                  </a:lnTo>
                  <a:lnTo>
                    <a:pt x="56" y="643"/>
                  </a:lnTo>
                  <a:lnTo>
                    <a:pt x="56" y="615"/>
                  </a:lnTo>
                  <a:lnTo>
                    <a:pt x="56" y="196"/>
                  </a:lnTo>
                  <a:close/>
                </a:path>
              </a:pathLst>
            </a:custGeom>
            <a:solidFill>
              <a:srgbClr val="008080"/>
            </a:solidFill>
            <a:ln w="0">
              <a:solidFill>
                <a:srgbClr val="000080"/>
              </a:solidFill>
              <a:round/>
              <a:headEnd/>
              <a:tailEnd/>
            </a:ln>
          </p:spPr>
          <p:txBody>
            <a:bodyPr/>
            <a:lstStyle/>
            <a:p>
              <a:endParaRPr lang="en-US"/>
            </a:p>
          </p:txBody>
        </p:sp>
        <p:sp>
          <p:nvSpPr>
            <p:cNvPr id="29196" name="Rectangle 791"/>
            <p:cNvSpPr>
              <a:spLocks noChangeArrowheads="1"/>
            </p:cNvSpPr>
            <p:nvPr/>
          </p:nvSpPr>
          <p:spPr bwMode="auto">
            <a:xfrm>
              <a:off x="282" y="1784"/>
              <a:ext cx="170" cy="139"/>
            </a:xfrm>
            <a:prstGeom prst="rect">
              <a:avLst/>
            </a:prstGeom>
            <a:solidFill>
              <a:srgbClr val="FFFF00"/>
            </a:solidFill>
            <a:ln w="0">
              <a:solidFill>
                <a:srgbClr val="000000"/>
              </a:solidFill>
              <a:miter lim="800000"/>
              <a:headEnd/>
              <a:tailEnd/>
            </a:ln>
          </p:spPr>
          <p:txBody>
            <a:bodyPr/>
            <a:lstStyle/>
            <a:p>
              <a:endParaRPr lang="ru-RU" altLang="en-US"/>
            </a:p>
          </p:txBody>
        </p:sp>
        <p:sp>
          <p:nvSpPr>
            <p:cNvPr id="29197" name="Rectangle 792"/>
            <p:cNvSpPr>
              <a:spLocks noChangeArrowheads="1"/>
            </p:cNvSpPr>
            <p:nvPr/>
          </p:nvSpPr>
          <p:spPr bwMode="auto">
            <a:xfrm>
              <a:off x="309" y="1817"/>
              <a:ext cx="60" cy="105"/>
            </a:xfrm>
            <a:prstGeom prst="rect">
              <a:avLst/>
            </a:prstGeom>
            <a:solidFill>
              <a:srgbClr val="800000"/>
            </a:solidFill>
            <a:ln w="0">
              <a:solidFill>
                <a:srgbClr val="000040"/>
              </a:solidFill>
              <a:miter lim="800000"/>
              <a:headEnd/>
              <a:tailEnd/>
            </a:ln>
          </p:spPr>
          <p:txBody>
            <a:bodyPr/>
            <a:lstStyle/>
            <a:p>
              <a:endParaRPr lang="ru-RU" altLang="en-US"/>
            </a:p>
          </p:txBody>
        </p:sp>
        <p:sp>
          <p:nvSpPr>
            <p:cNvPr id="29198" name="Rectangle 793"/>
            <p:cNvSpPr>
              <a:spLocks noChangeArrowheads="1"/>
            </p:cNvSpPr>
            <p:nvPr/>
          </p:nvSpPr>
          <p:spPr bwMode="auto">
            <a:xfrm>
              <a:off x="395" y="1815"/>
              <a:ext cx="40" cy="50"/>
            </a:xfrm>
            <a:prstGeom prst="rect">
              <a:avLst/>
            </a:prstGeom>
            <a:solidFill>
              <a:srgbClr val="80FFFF"/>
            </a:solidFill>
            <a:ln w="0">
              <a:solidFill>
                <a:srgbClr val="000040"/>
              </a:solidFill>
              <a:miter lim="800000"/>
              <a:headEnd/>
              <a:tailEnd/>
            </a:ln>
          </p:spPr>
          <p:txBody>
            <a:bodyPr/>
            <a:lstStyle/>
            <a:p>
              <a:endParaRPr lang="ru-RU" altLang="en-US"/>
            </a:p>
          </p:txBody>
        </p:sp>
        <p:sp>
          <p:nvSpPr>
            <p:cNvPr id="29199" name="Freeform 794"/>
            <p:cNvSpPr>
              <a:spLocks/>
            </p:cNvSpPr>
            <p:nvPr/>
          </p:nvSpPr>
          <p:spPr bwMode="auto">
            <a:xfrm>
              <a:off x="353" y="1866"/>
              <a:ext cx="8" cy="10"/>
            </a:xfrm>
            <a:custGeom>
              <a:avLst/>
              <a:gdLst>
                <a:gd name="T0" fmla="*/ 0 w 23"/>
                <a:gd name="T1" fmla="*/ 0 h 30"/>
                <a:gd name="T2" fmla="*/ 0 w 23"/>
                <a:gd name="T3" fmla="*/ 0 h 30"/>
                <a:gd name="T4" fmla="*/ 0 w 23"/>
                <a:gd name="T5" fmla="*/ 0 h 30"/>
                <a:gd name="T6" fmla="*/ 0 w 23"/>
                <a:gd name="T7" fmla="*/ 0 h 30"/>
                <a:gd name="T8" fmla="*/ 0 w 23"/>
                <a:gd name="T9" fmla="*/ 0 h 30"/>
                <a:gd name="T10" fmla="*/ 0 w 23"/>
                <a:gd name="T11" fmla="*/ 0 h 30"/>
                <a:gd name="T12" fmla="*/ 0 w 23"/>
                <a:gd name="T13" fmla="*/ 0 h 30"/>
                <a:gd name="T14" fmla="*/ 0 w 23"/>
                <a:gd name="T15" fmla="*/ 0 h 30"/>
                <a:gd name="T16" fmla="*/ 0 w 23"/>
                <a:gd name="T17" fmla="*/ 0 h 30"/>
                <a:gd name="T18" fmla="*/ 0 w 23"/>
                <a:gd name="T19" fmla="*/ 0 h 30"/>
                <a:gd name="T20" fmla="*/ 0 w 23"/>
                <a:gd name="T21" fmla="*/ 0 h 30"/>
                <a:gd name="T22" fmla="*/ 0 w 23"/>
                <a:gd name="T23" fmla="*/ 0 h 30"/>
                <a:gd name="T24" fmla="*/ 0 w 23"/>
                <a:gd name="T25" fmla="*/ 0 h 30"/>
                <a:gd name="T26" fmla="*/ 0 w 23"/>
                <a:gd name="T27" fmla="*/ 0 h 30"/>
                <a:gd name="T28" fmla="*/ 0 w 23"/>
                <a:gd name="T29" fmla="*/ 0 h 30"/>
                <a:gd name="T30" fmla="*/ 0 w 23"/>
                <a:gd name="T31" fmla="*/ 0 h 30"/>
                <a:gd name="T32" fmla="*/ 0 w 23"/>
                <a:gd name="T33" fmla="*/ 0 h 30"/>
                <a:gd name="T34" fmla="*/ 0 w 23"/>
                <a:gd name="T35" fmla="*/ 0 h 30"/>
                <a:gd name="T36" fmla="*/ 0 w 23"/>
                <a:gd name="T37" fmla="*/ 0 h 30"/>
                <a:gd name="T38" fmla="*/ 0 w 23"/>
                <a:gd name="T39" fmla="*/ 0 h 30"/>
                <a:gd name="T40" fmla="*/ 0 w 23"/>
                <a:gd name="T41" fmla="*/ 0 h 30"/>
                <a:gd name="T42" fmla="*/ 0 w 23"/>
                <a:gd name="T43" fmla="*/ 0 h 30"/>
                <a:gd name="T44" fmla="*/ 0 w 23"/>
                <a:gd name="T45" fmla="*/ 0 h 30"/>
                <a:gd name="T46" fmla="*/ 0 w 23"/>
                <a:gd name="T47" fmla="*/ 0 h 30"/>
                <a:gd name="T48" fmla="*/ 0 w 23"/>
                <a:gd name="T49" fmla="*/ 0 h 30"/>
                <a:gd name="T50" fmla="*/ 0 w 23"/>
                <a:gd name="T51" fmla="*/ 0 h 30"/>
                <a:gd name="T52" fmla="*/ 0 w 23"/>
                <a:gd name="T53" fmla="*/ 0 h 30"/>
                <a:gd name="T54" fmla="*/ 0 w 23"/>
                <a:gd name="T55" fmla="*/ 0 h 30"/>
                <a:gd name="T56" fmla="*/ 0 w 23"/>
                <a:gd name="T57" fmla="*/ 0 h 30"/>
                <a:gd name="T58" fmla="*/ 0 w 23"/>
                <a:gd name="T59" fmla="*/ 0 h 30"/>
                <a:gd name="T60" fmla="*/ 0 w 23"/>
                <a:gd name="T61" fmla="*/ 0 h 30"/>
                <a:gd name="T62" fmla="*/ 0 w 23"/>
                <a:gd name="T63" fmla="*/ 0 h 30"/>
                <a:gd name="T64" fmla="*/ 0 w 23"/>
                <a:gd name="T65" fmla="*/ 0 h 30"/>
                <a:gd name="T66" fmla="*/ 0 w 23"/>
                <a:gd name="T67" fmla="*/ 0 h 30"/>
                <a:gd name="T68" fmla="*/ 0 w 23"/>
                <a:gd name="T69" fmla="*/ 0 h 30"/>
                <a:gd name="T70" fmla="*/ 0 w 23"/>
                <a:gd name="T71" fmla="*/ 0 h 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
                <a:gd name="T109" fmla="*/ 0 h 30"/>
                <a:gd name="T110" fmla="*/ 23 w 23"/>
                <a:gd name="T111" fmla="*/ 30 h 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 h="30">
                  <a:moveTo>
                    <a:pt x="23" y="15"/>
                  </a:moveTo>
                  <a:lnTo>
                    <a:pt x="23" y="14"/>
                  </a:lnTo>
                  <a:lnTo>
                    <a:pt x="23" y="12"/>
                  </a:lnTo>
                  <a:lnTo>
                    <a:pt x="23" y="11"/>
                  </a:lnTo>
                  <a:lnTo>
                    <a:pt x="22" y="10"/>
                  </a:lnTo>
                  <a:lnTo>
                    <a:pt x="21" y="9"/>
                  </a:lnTo>
                  <a:lnTo>
                    <a:pt x="21" y="8"/>
                  </a:lnTo>
                  <a:lnTo>
                    <a:pt x="21" y="7"/>
                  </a:lnTo>
                  <a:lnTo>
                    <a:pt x="19" y="6"/>
                  </a:lnTo>
                  <a:lnTo>
                    <a:pt x="18" y="5"/>
                  </a:lnTo>
                  <a:lnTo>
                    <a:pt x="18" y="4"/>
                  </a:lnTo>
                  <a:lnTo>
                    <a:pt x="17" y="3"/>
                  </a:lnTo>
                  <a:lnTo>
                    <a:pt x="16" y="1"/>
                  </a:lnTo>
                  <a:lnTo>
                    <a:pt x="15" y="0"/>
                  </a:lnTo>
                  <a:lnTo>
                    <a:pt x="14" y="0"/>
                  </a:lnTo>
                  <a:lnTo>
                    <a:pt x="13" y="0"/>
                  </a:lnTo>
                  <a:lnTo>
                    <a:pt x="12" y="0"/>
                  </a:lnTo>
                  <a:lnTo>
                    <a:pt x="11" y="0"/>
                  </a:lnTo>
                  <a:lnTo>
                    <a:pt x="10" y="0"/>
                  </a:lnTo>
                  <a:lnTo>
                    <a:pt x="8" y="0"/>
                  </a:lnTo>
                  <a:lnTo>
                    <a:pt x="7" y="0"/>
                  </a:lnTo>
                  <a:lnTo>
                    <a:pt x="6" y="1"/>
                  </a:lnTo>
                  <a:lnTo>
                    <a:pt x="5" y="1"/>
                  </a:lnTo>
                  <a:lnTo>
                    <a:pt x="4" y="3"/>
                  </a:lnTo>
                  <a:lnTo>
                    <a:pt x="3" y="4"/>
                  </a:lnTo>
                  <a:lnTo>
                    <a:pt x="3" y="5"/>
                  </a:lnTo>
                  <a:lnTo>
                    <a:pt x="2" y="6"/>
                  </a:lnTo>
                  <a:lnTo>
                    <a:pt x="1" y="7"/>
                  </a:lnTo>
                  <a:lnTo>
                    <a:pt x="1" y="8"/>
                  </a:lnTo>
                  <a:lnTo>
                    <a:pt x="1" y="9"/>
                  </a:lnTo>
                  <a:lnTo>
                    <a:pt x="0" y="10"/>
                  </a:lnTo>
                  <a:lnTo>
                    <a:pt x="0" y="11"/>
                  </a:lnTo>
                  <a:lnTo>
                    <a:pt x="0" y="12"/>
                  </a:lnTo>
                  <a:lnTo>
                    <a:pt x="0" y="14"/>
                  </a:lnTo>
                  <a:lnTo>
                    <a:pt x="0" y="15"/>
                  </a:lnTo>
                  <a:lnTo>
                    <a:pt x="0" y="17"/>
                  </a:lnTo>
                  <a:lnTo>
                    <a:pt x="0" y="18"/>
                  </a:lnTo>
                  <a:lnTo>
                    <a:pt x="0" y="19"/>
                  </a:lnTo>
                  <a:lnTo>
                    <a:pt x="0" y="20"/>
                  </a:lnTo>
                  <a:lnTo>
                    <a:pt x="1" y="22"/>
                  </a:lnTo>
                  <a:lnTo>
                    <a:pt x="1" y="23"/>
                  </a:lnTo>
                  <a:lnTo>
                    <a:pt x="1" y="24"/>
                  </a:lnTo>
                  <a:lnTo>
                    <a:pt x="2" y="24"/>
                  </a:lnTo>
                  <a:lnTo>
                    <a:pt x="3" y="26"/>
                  </a:lnTo>
                  <a:lnTo>
                    <a:pt x="3" y="27"/>
                  </a:lnTo>
                  <a:lnTo>
                    <a:pt x="4" y="28"/>
                  </a:lnTo>
                  <a:lnTo>
                    <a:pt x="5" y="29"/>
                  </a:lnTo>
                  <a:lnTo>
                    <a:pt x="6" y="29"/>
                  </a:lnTo>
                  <a:lnTo>
                    <a:pt x="7" y="30"/>
                  </a:lnTo>
                  <a:lnTo>
                    <a:pt x="8" y="30"/>
                  </a:lnTo>
                  <a:lnTo>
                    <a:pt x="10" y="30"/>
                  </a:lnTo>
                  <a:lnTo>
                    <a:pt x="11" y="30"/>
                  </a:lnTo>
                  <a:lnTo>
                    <a:pt x="12" y="30"/>
                  </a:lnTo>
                  <a:lnTo>
                    <a:pt x="13" y="30"/>
                  </a:lnTo>
                  <a:lnTo>
                    <a:pt x="14" y="30"/>
                  </a:lnTo>
                  <a:lnTo>
                    <a:pt x="15" y="30"/>
                  </a:lnTo>
                  <a:lnTo>
                    <a:pt x="16" y="29"/>
                  </a:lnTo>
                  <a:lnTo>
                    <a:pt x="17" y="28"/>
                  </a:lnTo>
                  <a:lnTo>
                    <a:pt x="18" y="27"/>
                  </a:lnTo>
                  <a:lnTo>
                    <a:pt x="18" y="26"/>
                  </a:lnTo>
                  <a:lnTo>
                    <a:pt x="19" y="24"/>
                  </a:lnTo>
                  <a:lnTo>
                    <a:pt x="21" y="24"/>
                  </a:lnTo>
                  <a:lnTo>
                    <a:pt x="21" y="23"/>
                  </a:lnTo>
                  <a:lnTo>
                    <a:pt x="21" y="22"/>
                  </a:lnTo>
                  <a:lnTo>
                    <a:pt x="22" y="20"/>
                  </a:lnTo>
                  <a:lnTo>
                    <a:pt x="23" y="19"/>
                  </a:lnTo>
                  <a:lnTo>
                    <a:pt x="23" y="18"/>
                  </a:lnTo>
                  <a:lnTo>
                    <a:pt x="23" y="17"/>
                  </a:lnTo>
                  <a:lnTo>
                    <a:pt x="23" y="15"/>
                  </a:lnTo>
                  <a:close/>
                </a:path>
              </a:pathLst>
            </a:custGeom>
            <a:solidFill>
              <a:srgbClr val="008080"/>
            </a:solidFill>
            <a:ln w="0">
              <a:solidFill>
                <a:srgbClr val="000040"/>
              </a:solidFill>
              <a:round/>
              <a:headEnd/>
              <a:tailEnd/>
            </a:ln>
          </p:spPr>
          <p:txBody>
            <a:bodyPr/>
            <a:lstStyle/>
            <a:p>
              <a:endParaRPr lang="en-US"/>
            </a:p>
          </p:txBody>
        </p:sp>
        <p:sp>
          <p:nvSpPr>
            <p:cNvPr id="29200" name="Line 795"/>
            <p:cNvSpPr>
              <a:spLocks noChangeShapeType="1"/>
            </p:cNvSpPr>
            <p:nvPr/>
          </p:nvSpPr>
          <p:spPr bwMode="auto">
            <a:xfrm>
              <a:off x="414" y="1815"/>
              <a:ext cx="1" cy="50"/>
            </a:xfrm>
            <a:prstGeom prst="line">
              <a:avLst/>
            </a:prstGeom>
            <a:noFill/>
            <a:ln w="6350">
              <a:solidFill>
                <a:srgbClr val="000040"/>
              </a:solidFill>
              <a:round/>
              <a:headEnd/>
              <a:tailEnd/>
            </a:ln>
          </p:spPr>
          <p:txBody>
            <a:bodyPr/>
            <a:lstStyle/>
            <a:p>
              <a:endParaRPr lang="en-US"/>
            </a:p>
          </p:txBody>
        </p:sp>
        <p:sp>
          <p:nvSpPr>
            <p:cNvPr id="29201" name="Line 796"/>
            <p:cNvSpPr>
              <a:spLocks noChangeShapeType="1"/>
            </p:cNvSpPr>
            <p:nvPr/>
          </p:nvSpPr>
          <p:spPr bwMode="auto">
            <a:xfrm>
              <a:off x="395" y="1839"/>
              <a:ext cx="39" cy="1"/>
            </a:xfrm>
            <a:prstGeom prst="line">
              <a:avLst/>
            </a:prstGeom>
            <a:noFill/>
            <a:ln w="6350">
              <a:solidFill>
                <a:srgbClr val="000040"/>
              </a:solidFill>
              <a:round/>
              <a:headEnd/>
              <a:tailEnd/>
            </a:ln>
          </p:spPr>
          <p:txBody>
            <a:bodyPr/>
            <a:lstStyle/>
            <a:p>
              <a:endParaRPr lang="en-US"/>
            </a:p>
          </p:txBody>
        </p:sp>
      </p:grpSp>
      <p:sp>
        <p:nvSpPr>
          <p:cNvPr id="29192" name="Oval 797"/>
          <p:cNvSpPr>
            <a:spLocks noChangeArrowheads="1"/>
          </p:cNvSpPr>
          <p:nvPr/>
        </p:nvSpPr>
        <p:spPr bwMode="auto">
          <a:xfrm>
            <a:off x="838200" y="1981200"/>
            <a:ext cx="1524000" cy="1524000"/>
          </a:xfrm>
          <a:prstGeom prst="ellipse">
            <a:avLst/>
          </a:prstGeom>
          <a:noFill/>
          <a:ln w="57150">
            <a:solidFill>
              <a:srgbClr val="FF0000"/>
            </a:solidFill>
            <a:round/>
            <a:headEnd/>
            <a:tailEnd/>
          </a:ln>
        </p:spPr>
        <p:txBody>
          <a:bodyPr wrap="none" anchor="ctr"/>
          <a:lstStyle/>
          <a:p>
            <a:endParaRPr lang="ru-RU" altLang="en-US"/>
          </a:p>
        </p:txBody>
      </p:sp>
      <p:sp>
        <p:nvSpPr>
          <p:cNvPr id="29193" name="Oval 798"/>
          <p:cNvSpPr>
            <a:spLocks noChangeArrowheads="1"/>
          </p:cNvSpPr>
          <p:nvPr/>
        </p:nvSpPr>
        <p:spPr bwMode="auto">
          <a:xfrm>
            <a:off x="5105400" y="3962400"/>
            <a:ext cx="1524000" cy="1524000"/>
          </a:xfrm>
          <a:prstGeom prst="ellipse">
            <a:avLst/>
          </a:prstGeom>
          <a:noFill/>
          <a:ln w="57150">
            <a:solidFill>
              <a:srgbClr val="FF0000"/>
            </a:solidFill>
            <a:round/>
            <a:headEnd/>
            <a:tailEnd/>
          </a:ln>
        </p:spPr>
        <p:txBody>
          <a:bodyPr wrap="none" anchor="ctr"/>
          <a:lstStyle/>
          <a:p>
            <a:endParaRPr lang="ru-RU" altLang="en-US"/>
          </a:p>
        </p:txBody>
      </p:sp>
      <p:sp>
        <p:nvSpPr>
          <p:cNvPr id="29194" name="Line 799"/>
          <p:cNvSpPr>
            <a:spLocks noChangeShapeType="1"/>
          </p:cNvSpPr>
          <p:nvPr/>
        </p:nvSpPr>
        <p:spPr bwMode="auto">
          <a:xfrm>
            <a:off x="304800" y="838200"/>
            <a:ext cx="85344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solidFill>
                  <a:srgbClr val="0000CC"/>
                </a:solidFill>
              </a:rPr>
              <a:t>Cluster (Area) Sampling</a:t>
            </a:r>
          </a:p>
        </p:txBody>
      </p:sp>
      <p:sp>
        <p:nvSpPr>
          <p:cNvPr id="47107" name="Rectangle 3"/>
          <p:cNvSpPr>
            <a:spLocks noGrp="1" noChangeArrowheads="1"/>
          </p:cNvSpPr>
          <p:nvPr>
            <p:ph type="body" idx="1"/>
          </p:nvPr>
        </p:nvSpPr>
        <p:spPr/>
        <p:txBody>
          <a:bodyPr/>
          <a:lstStyle/>
          <a:p>
            <a:pPr eaLnBrk="1" hangingPunct="1"/>
            <a:r>
              <a:rPr lang="en-US" altLang="en-US" smtClean="0"/>
              <a:t>Advantage </a:t>
            </a:r>
          </a:p>
          <a:p>
            <a:pPr lvl="1" eaLnBrk="1" hangingPunct="1"/>
            <a:r>
              <a:rPr lang="en-US" altLang="en-US" smtClean="0"/>
              <a:t>More practical, less costly</a:t>
            </a:r>
          </a:p>
          <a:p>
            <a:pPr eaLnBrk="1" hangingPunct="1"/>
            <a:r>
              <a:rPr lang="en-US" altLang="en-US" smtClean="0"/>
              <a:t>Conclusions should be stated in terms of cluster (sample unit – school)</a:t>
            </a:r>
          </a:p>
          <a:p>
            <a:pPr eaLnBrk="1" hangingPunct="1"/>
            <a:r>
              <a:rPr lang="en-US" altLang="en-US" smtClean="0"/>
              <a:t>Sample size is number of clusters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dissolve">
                                      <p:cBhvr>
                                        <p:cTn id="10" dur="500"/>
                                        <p:tgtEl>
                                          <p:spTgt spid="471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Effect transition="in" filter="dissolve">
                                      <p:cBhvr>
                                        <p:cTn id="15" dur="500"/>
                                        <p:tgtEl>
                                          <p:spTgt spid="4710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7107">
                                            <p:txEl>
                                              <p:pRg st="3" end="3"/>
                                            </p:txEl>
                                          </p:spTgt>
                                        </p:tgtEl>
                                        <p:attrNameLst>
                                          <p:attrName>style.visibility</p:attrName>
                                        </p:attrNameLst>
                                      </p:cBhvr>
                                      <p:to>
                                        <p:strVal val="visible"/>
                                      </p:to>
                                    </p:set>
                                    <p:animEffect transition="in" filter="dissolve">
                                      <p:cBhvr>
                                        <p:cTn id="20"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solidFill>
                  <a:srgbClr val="0000CC"/>
                </a:solidFill>
              </a:rPr>
              <a:t>Multistage random sampling</a:t>
            </a:r>
          </a:p>
        </p:txBody>
      </p:sp>
      <p:sp>
        <p:nvSpPr>
          <p:cNvPr id="49155" name="Rectangle 3"/>
          <p:cNvSpPr>
            <a:spLocks noGrp="1" noChangeArrowheads="1"/>
          </p:cNvSpPr>
          <p:nvPr>
            <p:ph type="body" idx="1"/>
          </p:nvPr>
        </p:nvSpPr>
        <p:spPr/>
        <p:txBody>
          <a:bodyPr/>
          <a:lstStyle/>
          <a:p>
            <a:pPr eaLnBrk="1" hangingPunct="1"/>
            <a:r>
              <a:rPr lang="en-US" altLang="en-US" smtClean="0"/>
              <a:t>Stage 1 </a:t>
            </a:r>
          </a:p>
          <a:p>
            <a:pPr lvl="1" eaLnBrk="1" hangingPunct="1"/>
            <a:r>
              <a:rPr lang="en-US" altLang="en-US" smtClean="0"/>
              <a:t>randomly sample clusters (schools)</a:t>
            </a:r>
          </a:p>
          <a:p>
            <a:pPr eaLnBrk="1" hangingPunct="1"/>
            <a:r>
              <a:rPr lang="en-US" altLang="en-US" smtClean="0"/>
              <a:t>Stage 2 </a:t>
            </a:r>
          </a:p>
          <a:p>
            <a:pPr lvl="1" eaLnBrk="1" hangingPunct="1"/>
            <a:r>
              <a:rPr lang="en-US" altLang="en-US" smtClean="0"/>
              <a:t>randomly sample individuals from the schools selected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dissolve">
                                      <p:cBhvr>
                                        <p:cTn id="10" dur="500"/>
                                        <p:tgtEl>
                                          <p:spTgt spid="4915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dissolve">
                                      <p:cBhvr>
                                        <p:cTn id="15" dur="500"/>
                                        <p:tgtEl>
                                          <p:spTgt spid="4915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9155">
                                            <p:txEl>
                                              <p:pRg st="3" end="3"/>
                                            </p:txEl>
                                          </p:spTgt>
                                        </p:tgtEl>
                                        <p:attrNameLst>
                                          <p:attrName>style.visibility</p:attrName>
                                        </p:attrNameLst>
                                      </p:cBhvr>
                                      <p:to>
                                        <p:strVal val="visible"/>
                                      </p:to>
                                    </p:set>
                                    <p:animEffect transition="in" filter="dissolve">
                                      <p:cBhvr>
                                        <p:cTn id="18"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b="1" smtClean="0">
                <a:solidFill>
                  <a:srgbClr val="0000CC"/>
                </a:solidFill>
              </a:rPr>
              <a:t>Sampling Methods</a:t>
            </a:r>
          </a:p>
        </p:txBody>
      </p:sp>
      <p:sp>
        <p:nvSpPr>
          <p:cNvPr id="50179" name="Rectangle 3"/>
          <p:cNvSpPr>
            <a:spLocks noGrp="1" noChangeArrowheads="1"/>
          </p:cNvSpPr>
          <p:nvPr>
            <p:ph type="body" sz="half" idx="1"/>
          </p:nvPr>
        </p:nvSpPr>
        <p:spPr>
          <a:xfrm>
            <a:off x="457200" y="1981200"/>
            <a:ext cx="4038600" cy="4191000"/>
          </a:xfrm>
        </p:spPr>
        <p:txBody>
          <a:bodyPr/>
          <a:lstStyle/>
          <a:p>
            <a:pPr algn="ctr" eaLnBrk="1" hangingPunct="1">
              <a:buFont typeface="Wingdings" pitchFamily="2" charset="2"/>
              <a:buNone/>
            </a:pPr>
            <a:r>
              <a:rPr lang="en-US" altLang="en-US" sz="2400" u="sng" smtClean="0"/>
              <a:t>Probability Sampling</a:t>
            </a:r>
          </a:p>
          <a:p>
            <a:pPr eaLnBrk="1" hangingPunct="1"/>
            <a:r>
              <a:rPr lang="en-US" altLang="en-US" sz="2400" smtClean="0"/>
              <a:t>Simple random sampling</a:t>
            </a:r>
          </a:p>
          <a:p>
            <a:pPr eaLnBrk="1" hangingPunct="1"/>
            <a:r>
              <a:rPr lang="en-US" altLang="en-US" sz="2400" smtClean="0"/>
              <a:t>Stratified random sampling</a:t>
            </a:r>
          </a:p>
          <a:p>
            <a:pPr eaLnBrk="1" hangingPunct="1"/>
            <a:r>
              <a:rPr lang="en-US" altLang="en-US" sz="2400" smtClean="0"/>
              <a:t>Systematic random sampling</a:t>
            </a:r>
          </a:p>
          <a:p>
            <a:pPr eaLnBrk="1" hangingPunct="1"/>
            <a:r>
              <a:rPr lang="en-US" altLang="en-US" sz="2400" smtClean="0"/>
              <a:t>Cluster (area) random sampling</a:t>
            </a:r>
          </a:p>
          <a:p>
            <a:pPr eaLnBrk="1" hangingPunct="1"/>
            <a:r>
              <a:rPr lang="en-US" altLang="en-US" sz="2400" smtClean="0"/>
              <a:t>Multistage random sampling</a:t>
            </a:r>
          </a:p>
          <a:p>
            <a:pPr eaLnBrk="1" hangingPunct="1"/>
            <a:endParaRPr lang="en-US" altLang="en-US" sz="2400" smtClean="0"/>
          </a:p>
        </p:txBody>
      </p:sp>
      <p:sp>
        <p:nvSpPr>
          <p:cNvPr id="50180" name="Rectangle 4"/>
          <p:cNvSpPr>
            <a:spLocks noGrp="1" noChangeArrowheads="1"/>
          </p:cNvSpPr>
          <p:nvPr>
            <p:ph type="body" sz="half" idx="2"/>
          </p:nvPr>
        </p:nvSpPr>
        <p:spPr/>
        <p:txBody>
          <a:bodyPr/>
          <a:lstStyle/>
          <a:p>
            <a:pPr algn="ctr" eaLnBrk="1" hangingPunct="1">
              <a:buFont typeface="Wingdings" pitchFamily="2" charset="2"/>
              <a:buNone/>
            </a:pPr>
            <a:r>
              <a:rPr lang="en-US" altLang="en-US" sz="2400" u="sng" smtClean="0"/>
              <a:t>Non-Probability Sampling</a:t>
            </a:r>
          </a:p>
          <a:p>
            <a:pPr eaLnBrk="1" hangingPunct="1"/>
            <a:r>
              <a:rPr lang="en-US" altLang="en-US" sz="2400" smtClean="0"/>
              <a:t>Deliberate (quota) sampling</a:t>
            </a:r>
          </a:p>
          <a:p>
            <a:pPr eaLnBrk="1" hangingPunct="1"/>
            <a:r>
              <a:rPr lang="en-US" altLang="en-US" sz="2400" smtClean="0"/>
              <a:t>Convenience sampling</a:t>
            </a:r>
          </a:p>
          <a:p>
            <a:pPr eaLnBrk="1" hangingPunct="1"/>
            <a:r>
              <a:rPr lang="en-US" altLang="en-US" sz="2400" smtClean="0"/>
              <a:t>Purposive sampling</a:t>
            </a:r>
          </a:p>
          <a:p>
            <a:pPr eaLnBrk="1" hangingPunct="1"/>
            <a:r>
              <a:rPr lang="en-US" altLang="en-US" sz="2400" smtClean="0"/>
              <a:t>Snowball sampling</a:t>
            </a:r>
          </a:p>
          <a:p>
            <a:pPr eaLnBrk="1" hangingPunct="1"/>
            <a:r>
              <a:rPr lang="en-US" altLang="en-US" sz="2400" smtClean="0"/>
              <a:t>Consecutive sampling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dissolve">
                                      <p:cBhvr>
                                        <p:cTn id="7" dur="500"/>
                                        <p:tgtEl>
                                          <p:spTgt spid="50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Effect transition="in" filter="dissolve">
                                      <p:cBhvr>
                                        <p:cTn id="12"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8458200" cy="76200"/>
          </a:xfrm>
        </p:spPr>
        <p:txBody>
          <a:bodyPr/>
          <a:lstStyle/>
          <a:p>
            <a:pPr eaLnBrk="1" hangingPunct="1"/>
            <a:r>
              <a:rPr lang="en-US" altLang="en-US" sz="4000" smtClean="0">
                <a:solidFill>
                  <a:srgbClr val="0000CC"/>
                </a:solidFill>
              </a:rPr>
              <a:t>Sampling in Epidemiology</a:t>
            </a:r>
          </a:p>
        </p:txBody>
      </p:sp>
      <p:sp>
        <p:nvSpPr>
          <p:cNvPr id="5123" name="Rectangle 3"/>
          <p:cNvSpPr>
            <a:spLocks noGrp="1" noChangeArrowheads="1"/>
          </p:cNvSpPr>
          <p:nvPr>
            <p:ph type="body" idx="1"/>
          </p:nvPr>
        </p:nvSpPr>
        <p:spPr/>
        <p:txBody>
          <a:bodyPr/>
          <a:lstStyle/>
          <a:p>
            <a:pPr eaLnBrk="1" hangingPunct="1"/>
            <a:r>
              <a:rPr lang="en-US" altLang="en-US" smtClean="0">
                <a:solidFill>
                  <a:schemeClr val="tx2"/>
                </a:solidFill>
              </a:rPr>
              <a:t>Why Sample?</a:t>
            </a:r>
          </a:p>
          <a:p>
            <a:pPr lvl="1" eaLnBrk="1" hangingPunct="1"/>
            <a:r>
              <a:rPr lang="en-US" altLang="en-US" smtClean="0"/>
              <a:t>Unable to study all members of a population</a:t>
            </a:r>
          </a:p>
          <a:p>
            <a:pPr lvl="1" eaLnBrk="1" hangingPunct="1"/>
            <a:r>
              <a:rPr lang="en-US" altLang="en-US" smtClean="0"/>
              <a:t>Reduce bias</a:t>
            </a:r>
          </a:p>
          <a:p>
            <a:pPr lvl="1" eaLnBrk="1" hangingPunct="1"/>
            <a:r>
              <a:rPr lang="en-US" altLang="en-US" smtClean="0"/>
              <a:t>Save time and money</a:t>
            </a:r>
          </a:p>
          <a:p>
            <a:pPr lvl="1" eaLnBrk="1" hangingPunct="1"/>
            <a:r>
              <a:rPr lang="en-US" altLang="en-US" smtClean="0"/>
              <a:t>Measurements may be better in sample than in entire population</a:t>
            </a:r>
          </a:p>
          <a:p>
            <a:pPr lvl="1" eaLnBrk="1" hangingPunct="1"/>
            <a:r>
              <a:rPr lang="en-US" altLang="en-US" smtClean="0"/>
              <a:t>Feasibility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solidFill>
                  <a:srgbClr val="0000CC"/>
                </a:solidFill>
              </a:rPr>
              <a:t>Deliberate (Quota) Sampling</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2800" smtClean="0"/>
              <a:t>Similar to stratified random sampling</a:t>
            </a:r>
          </a:p>
          <a:p>
            <a:pPr eaLnBrk="1" hangingPunct="1">
              <a:lnSpc>
                <a:spcPct val="80000"/>
              </a:lnSpc>
            </a:pPr>
            <a:r>
              <a:rPr lang="en-US" altLang="en-US" sz="2800" smtClean="0"/>
              <a:t>Technique</a:t>
            </a:r>
          </a:p>
          <a:p>
            <a:pPr lvl="1" eaLnBrk="1" hangingPunct="1">
              <a:lnSpc>
                <a:spcPct val="80000"/>
              </a:lnSpc>
            </a:pPr>
            <a:r>
              <a:rPr lang="en-US" altLang="en-US" sz="2400" smtClean="0"/>
              <a:t>Quotas set using some characteristic of the population thought to be relevant </a:t>
            </a:r>
          </a:p>
          <a:p>
            <a:pPr lvl="1" eaLnBrk="1" hangingPunct="1">
              <a:lnSpc>
                <a:spcPct val="80000"/>
              </a:lnSpc>
            </a:pPr>
            <a:r>
              <a:rPr lang="en-US" altLang="en-US" sz="2400" smtClean="0"/>
              <a:t>Subjects selected non-randomly to meet quotas (usu. convenience sampling)</a:t>
            </a:r>
          </a:p>
          <a:p>
            <a:pPr eaLnBrk="1" hangingPunct="1">
              <a:lnSpc>
                <a:spcPct val="80000"/>
              </a:lnSpc>
            </a:pPr>
            <a:r>
              <a:rPr lang="en-US" altLang="en-US" sz="2800" smtClean="0"/>
              <a:t>Disadvantage</a:t>
            </a:r>
          </a:p>
          <a:p>
            <a:pPr lvl="1" eaLnBrk="1" hangingPunct="1">
              <a:lnSpc>
                <a:spcPct val="80000"/>
              </a:lnSpc>
            </a:pPr>
            <a:r>
              <a:rPr lang="en-US" altLang="en-US" sz="2400" smtClean="0"/>
              <a:t>selection bias</a:t>
            </a:r>
          </a:p>
          <a:p>
            <a:pPr lvl="1" eaLnBrk="1" hangingPunct="1">
              <a:lnSpc>
                <a:spcPct val="80000"/>
              </a:lnSpc>
            </a:pPr>
            <a:r>
              <a:rPr lang="en-US" altLang="en-US" sz="2400" smtClean="0"/>
              <a:t>Cannot set quotas for all characteristics important to study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dissolve">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dissolve">
                                      <p:cBhvr>
                                        <p:cTn id="12" dur="500"/>
                                        <p:tgtEl>
                                          <p:spTgt spid="5120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dissolve">
                                      <p:cBhvr>
                                        <p:cTn id="15" dur="500"/>
                                        <p:tgtEl>
                                          <p:spTgt spid="5120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Effect transition="in" filter="dissolve">
                                      <p:cBhvr>
                                        <p:cTn id="18" dur="500"/>
                                        <p:tgtEl>
                                          <p:spTgt spid="5120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animEffect transition="in" filter="dissolve">
                                      <p:cBhvr>
                                        <p:cTn id="23" dur="500"/>
                                        <p:tgtEl>
                                          <p:spTgt spid="5120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1203">
                                            <p:txEl>
                                              <p:pRg st="5" end="5"/>
                                            </p:txEl>
                                          </p:spTgt>
                                        </p:tgtEl>
                                        <p:attrNameLst>
                                          <p:attrName>style.visibility</p:attrName>
                                        </p:attrNameLst>
                                      </p:cBhvr>
                                      <p:to>
                                        <p:strVal val="visible"/>
                                      </p:to>
                                    </p:set>
                                    <p:animEffect transition="in" filter="dissolve">
                                      <p:cBhvr>
                                        <p:cTn id="26" dur="500"/>
                                        <p:tgtEl>
                                          <p:spTgt spid="51203">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51203">
                                            <p:txEl>
                                              <p:pRg st="6" end="6"/>
                                            </p:txEl>
                                          </p:spTgt>
                                        </p:tgtEl>
                                        <p:attrNameLst>
                                          <p:attrName>style.visibility</p:attrName>
                                        </p:attrNameLst>
                                      </p:cBhvr>
                                      <p:to>
                                        <p:strVal val="visible"/>
                                      </p:to>
                                    </p:set>
                                    <p:animEffect transition="in" filter="dissolve">
                                      <p:cBhvr>
                                        <p:cTn id="29" dur="500"/>
                                        <p:tgtEl>
                                          <p:spTgt spid="512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solidFill>
                  <a:srgbClr val="0000CC"/>
                </a:solidFill>
              </a:rPr>
              <a:t>Convenience Sampling</a:t>
            </a:r>
          </a:p>
        </p:txBody>
      </p:sp>
      <p:sp>
        <p:nvSpPr>
          <p:cNvPr id="53251" name="Rectangle 3"/>
          <p:cNvSpPr>
            <a:spLocks noGrp="1" noChangeArrowheads="1"/>
          </p:cNvSpPr>
          <p:nvPr>
            <p:ph type="body" idx="1"/>
          </p:nvPr>
        </p:nvSpPr>
        <p:spPr/>
        <p:txBody>
          <a:bodyPr/>
          <a:lstStyle/>
          <a:p>
            <a:pPr eaLnBrk="1" hangingPunct="1"/>
            <a:r>
              <a:rPr lang="en-US" altLang="en-US" smtClean="0"/>
              <a:t>“Take them where you find them” - nonrandom </a:t>
            </a:r>
          </a:p>
          <a:p>
            <a:pPr eaLnBrk="1" hangingPunct="1"/>
            <a:r>
              <a:rPr lang="en-US" altLang="en-US" smtClean="0"/>
              <a:t>Intact classes, volunteers, survey respondents (low return), a typical group, a typical person</a:t>
            </a:r>
          </a:p>
          <a:p>
            <a:pPr eaLnBrk="1" hangingPunct="1"/>
            <a:r>
              <a:rPr lang="en-US" altLang="en-US" smtClean="0"/>
              <a:t>Disadvantage: Selection bias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dissolve">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dissolve">
                                      <p:cBhvr>
                                        <p:cTn id="17"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solidFill>
                  <a:srgbClr val="0000CC"/>
                </a:solidFill>
              </a:rPr>
              <a:t>Purposive Sampling</a:t>
            </a:r>
          </a:p>
        </p:txBody>
      </p:sp>
      <p:sp>
        <p:nvSpPr>
          <p:cNvPr id="34819" name="Rectangle 3"/>
          <p:cNvSpPr>
            <a:spLocks noGrp="1" noChangeArrowheads="1"/>
          </p:cNvSpPr>
          <p:nvPr>
            <p:ph type="body" idx="1"/>
          </p:nvPr>
        </p:nvSpPr>
        <p:spPr/>
        <p:txBody>
          <a:bodyPr/>
          <a:lstStyle/>
          <a:p>
            <a:pPr eaLnBrk="1" hangingPunct="1">
              <a:lnSpc>
                <a:spcPct val="80000"/>
              </a:lnSpc>
            </a:pPr>
            <a:r>
              <a:rPr lang="en-US" altLang="en-US" sz="2800" smtClean="0"/>
              <a:t>Purposive sampling (criterion-based sampling)</a:t>
            </a:r>
          </a:p>
          <a:p>
            <a:pPr lvl="1" eaLnBrk="1" hangingPunct="1">
              <a:lnSpc>
                <a:spcPct val="80000"/>
              </a:lnSpc>
            </a:pPr>
            <a:r>
              <a:rPr lang="en-US" altLang="en-US" sz="2400" smtClean="0"/>
              <a:t>Establish criteria necessary for being included in study and find sample to meet criteria</a:t>
            </a:r>
          </a:p>
          <a:p>
            <a:pPr eaLnBrk="1" hangingPunct="1">
              <a:lnSpc>
                <a:spcPct val="80000"/>
              </a:lnSpc>
            </a:pPr>
            <a:r>
              <a:rPr lang="en-US" altLang="en-US" sz="2800" smtClean="0"/>
              <a:t>Solution: Screening</a:t>
            </a:r>
          </a:p>
          <a:p>
            <a:pPr lvl="1" eaLnBrk="1" hangingPunct="1">
              <a:lnSpc>
                <a:spcPct val="80000"/>
              </a:lnSpc>
            </a:pPr>
            <a:r>
              <a:rPr lang="en-US" altLang="en-US" sz="2400" smtClean="0"/>
              <a:t>Use </a:t>
            </a:r>
            <a:r>
              <a:rPr lang="en-US" altLang="en-US" sz="2400" u="sng" smtClean="0"/>
              <a:t>random</a:t>
            </a:r>
            <a:r>
              <a:rPr lang="en-US" altLang="en-US" sz="2400" smtClean="0"/>
              <a:t> sampling to obtain a representative sample of larger population and then those subjects that are not members of the desired population are screened or filtered out</a:t>
            </a:r>
          </a:p>
          <a:p>
            <a:pPr lvl="1" eaLnBrk="1" hangingPunct="1">
              <a:lnSpc>
                <a:spcPct val="80000"/>
              </a:lnSpc>
            </a:pPr>
            <a:r>
              <a:rPr lang="en-US" altLang="en-US" sz="2400" smtClean="0"/>
              <a:t>EX: want to study smokers but can’t identify all smokers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solidFill>
                  <a:srgbClr val="0000CC"/>
                </a:solidFill>
              </a:rPr>
              <a:t>Snowball Sampling</a:t>
            </a:r>
          </a:p>
        </p:txBody>
      </p:sp>
      <p:sp>
        <p:nvSpPr>
          <p:cNvPr id="88067" name="Rectangle 3"/>
          <p:cNvSpPr>
            <a:spLocks noGrp="1" noChangeArrowheads="1"/>
          </p:cNvSpPr>
          <p:nvPr>
            <p:ph type="body" idx="1"/>
          </p:nvPr>
        </p:nvSpPr>
        <p:spPr/>
        <p:txBody>
          <a:bodyPr/>
          <a:lstStyle/>
          <a:p>
            <a:pPr eaLnBrk="1" hangingPunct="1">
              <a:buFont typeface="Wingdings" pitchFamily="2" charset="2"/>
              <a:buNone/>
            </a:pPr>
            <a:r>
              <a:rPr lang="en-US" altLang="en-US" sz="2400" smtClean="0">
                <a:solidFill>
                  <a:srgbClr val="000000"/>
                </a:solidFill>
                <a:cs typeface="Times New Roman" pitchFamily="18" charset="0"/>
              </a:rPr>
              <a:t>	</a:t>
            </a:r>
            <a:r>
              <a:rPr lang="en-US" altLang="en-US" sz="2400" smtClean="0">
                <a:cs typeface="Times New Roman" pitchFamily="18" charset="0"/>
              </a:rPr>
              <a:t>In </a:t>
            </a:r>
            <a:r>
              <a:rPr lang="en-US" altLang="en-US" sz="2400" b="1" smtClean="0">
                <a:solidFill>
                  <a:schemeClr val="tx2"/>
                </a:solidFill>
                <a:cs typeface="Times New Roman" pitchFamily="18" charset="0"/>
              </a:rPr>
              <a:t>snowball sampling</a:t>
            </a:r>
            <a:r>
              <a:rPr lang="en-US" altLang="en-US" sz="2400" smtClean="0">
                <a:solidFill>
                  <a:srgbClr val="000000"/>
                </a:solidFill>
                <a:cs typeface="Times New Roman" pitchFamily="18" charset="0"/>
              </a:rPr>
              <a:t>, </a:t>
            </a:r>
            <a:r>
              <a:rPr lang="en-US" altLang="en-US" sz="2400" smtClean="0">
                <a:cs typeface="Times New Roman" pitchFamily="18" charset="0"/>
              </a:rPr>
              <a:t>an initial group of respondents is selected.  </a:t>
            </a:r>
          </a:p>
          <a:p>
            <a:pPr eaLnBrk="1" hangingPunct="1">
              <a:buFont typeface="Wingdings" pitchFamily="2" charset="2"/>
              <a:buNone/>
            </a:pPr>
            <a:endParaRPr lang="en-US" altLang="en-US" sz="2400" smtClean="0">
              <a:cs typeface="Times New Roman" pitchFamily="18" charset="0"/>
            </a:endParaRPr>
          </a:p>
          <a:p>
            <a:pPr lvl="1" eaLnBrk="1" hangingPunct="1">
              <a:buClr>
                <a:schemeClr val="tx2"/>
              </a:buClr>
            </a:pPr>
            <a:r>
              <a:rPr lang="en-US" altLang="en-US" sz="2400" smtClean="0">
                <a:cs typeface="Times New Roman" pitchFamily="18" charset="0"/>
              </a:rPr>
              <a:t>After being interviewed, these respondents are asked to identify others who belong to the target population of interest.  </a:t>
            </a:r>
          </a:p>
          <a:p>
            <a:pPr lvl="1" eaLnBrk="1" hangingPunct="1">
              <a:buClr>
                <a:schemeClr val="tx2"/>
              </a:buClr>
            </a:pPr>
            <a:r>
              <a:rPr lang="en-US" altLang="en-US" sz="2400" smtClean="0">
                <a:cs typeface="Times New Roman" pitchFamily="18" charset="0"/>
              </a:rPr>
              <a:t>Subsequent respondents are selected based on the referrals.</a:t>
            </a:r>
            <a:endParaRPr lang="en-US" altLang="en-US"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0" y="838200"/>
            <a:ext cx="8458200" cy="5867400"/>
          </a:xfrm>
        </p:spPr>
        <p:txBody>
          <a:bodyPr/>
          <a:lstStyle/>
          <a:p>
            <a:pPr eaLnBrk="1" hangingPunct="1">
              <a:buFont typeface="Wingdings" pitchFamily="2" charset="2"/>
              <a:buNone/>
            </a:pPr>
            <a:r>
              <a:rPr lang="en-US" altLang="en-US" sz="3600" smtClean="0">
                <a:solidFill>
                  <a:schemeClr val="tx2"/>
                </a:solidFill>
              </a:rPr>
              <a:t>   </a:t>
            </a:r>
            <a:r>
              <a:rPr lang="en-US" altLang="en-US" sz="3600" smtClean="0">
                <a:solidFill>
                  <a:srgbClr val="0000CC"/>
                </a:solidFill>
              </a:rPr>
              <a:t>Consecutive sampling</a:t>
            </a:r>
          </a:p>
          <a:p>
            <a:pPr lvl="1" eaLnBrk="1" hangingPunct="1"/>
            <a:r>
              <a:rPr lang="en-US" altLang="en-US" sz="3200" smtClean="0"/>
              <a:t>Outcome of 1000 consecutive patients presenting to the emergency room with chest pain</a:t>
            </a:r>
          </a:p>
          <a:p>
            <a:pPr lvl="1" eaLnBrk="1" hangingPunct="1"/>
            <a:r>
              <a:rPr lang="en-US" altLang="en-US" sz="3200" smtClean="0"/>
              <a:t>Natural history of all 125 patients with HIV-associated TB during 5 year period</a:t>
            </a:r>
          </a:p>
          <a:p>
            <a:pPr lvl="1" eaLnBrk="1" hangingPunct="1"/>
            <a:endParaRPr lang="en-US" altLang="en-US" sz="3200" smtClean="0"/>
          </a:p>
          <a:p>
            <a:pPr eaLnBrk="1" hangingPunct="1">
              <a:buFont typeface="Wingdings" pitchFamily="2" charset="2"/>
              <a:buNone/>
            </a:pPr>
            <a:r>
              <a:rPr lang="en-US" altLang="en-US" sz="3600" smtClean="0"/>
              <a:t>	Explicit efforts must be made to identify and recruit ALL persons with the condition of interest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304800"/>
            <a:ext cx="8213725" cy="914400"/>
          </a:xfrm>
          <a:noFill/>
        </p:spPr>
        <p:txBody>
          <a:bodyPr/>
          <a:lstStyle/>
          <a:p>
            <a:pPr eaLnBrk="1" hangingPunct="1"/>
            <a:r>
              <a:rPr lang="en-US" altLang="en-US" sz="2800" b="1" u="sng" smtClean="0">
                <a:solidFill>
                  <a:srgbClr val="7030A0"/>
                </a:solidFill>
                <a:latin typeface="Times New Roman" pitchFamily="18" charset="0"/>
              </a:rPr>
              <a:t>Choosing probability vs. non-probability sampling method</a:t>
            </a:r>
            <a:endParaRPr lang="en-US" altLang="en-US" sz="3200" b="1" smtClean="0">
              <a:solidFill>
                <a:srgbClr val="7030A0"/>
              </a:solidFill>
              <a:latin typeface="Times New Roman" pitchFamily="18" charset="0"/>
            </a:endParaRPr>
          </a:p>
        </p:txBody>
      </p:sp>
      <p:sp>
        <p:nvSpPr>
          <p:cNvPr id="37891" name="Rectangle 3"/>
          <p:cNvSpPr>
            <a:spLocks noGrp="1" noChangeArrowheads="1"/>
          </p:cNvSpPr>
          <p:nvPr>
            <p:ph type="body" idx="1"/>
          </p:nvPr>
        </p:nvSpPr>
        <p:spPr>
          <a:xfrm>
            <a:off x="703263" y="1295400"/>
            <a:ext cx="8135937" cy="4876800"/>
          </a:xfrm>
          <a:noFill/>
          <a:ln>
            <a:solidFill>
              <a:srgbClr val="99CC00"/>
            </a:solidFill>
          </a:ln>
        </p:spPr>
        <p:txBody>
          <a:bodyPr/>
          <a:lstStyle/>
          <a:p>
            <a:pPr eaLnBrk="1" hangingPunct="1">
              <a:lnSpc>
                <a:spcPct val="50000"/>
              </a:lnSpc>
              <a:buFont typeface="Monotype Sorts" pitchFamily="2" charset="2"/>
              <a:buNone/>
            </a:pPr>
            <a:endParaRPr lang="en-US" altLang="en-US" sz="1800" b="1" u="sng" smtClean="0">
              <a:solidFill>
                <a:srgbClr val="996633"/>
              </a:solidFill>
              <a:latin typeface="Times New Roman" pitchFamily="18" charset="0"/>
            </a:endParaRPr>
          </a:p>
          <a:p>
            <a:pPr eaLnBrk="1" hangingPunct="1">
              <a:lnSpc>
                <a:spcPct val="60000"/>
              </a:lnSpc>
              <a:buFont typeface="Monotype Sorts" pitchFamily="2" charset="2"/>
              <a:buNone/>
            </a:pPr>
            <a:r>
              <a:rPr lang="en-US" altLang="en-US" sz="1800" b="1" smtClean="0">
                <a:solidFill>
                  <a:srgbClr val="996633"/>
                </a:solidFill>
                <a:latin typeface="Times New Roman" pitchFamily="18" charset="0"/>
              </a:rPr>
              <a:t>   </a:t>
            </a:r>
            <a:r>
              <a:rPr lang="en-US" altLang="en-US" sz="1800" b="1" smtClean="0">
                <a:solidFill>
                  <a:srgbClr val="FF0000"/>
                </a:solidFill>
                <a:latin typeface="Times New Roman" pitchFamily="18" charset="0"/>
              </a:rPr>
              <a:t>Probability                        </a:t>
            </a:r>
            <a:r>
              <a:rPr lang="en-US" altLang="en-US" sz="1800" b="1" i="1" smtClean="0">
                <a:solidFill>
                  <a:srgbClr val="FF0000"/>
                </a:solidFill>
                <a:latin typeface="Times New Roman" pitchFamily="18" charset="0"/>
              </a:rPr>
              <a:t>Evaluation Criteria</a:t>
            </a:r>
            <a:r>
              <a:rPr lang="en-US" altLang="en-US" sz="1800" b="1" smtClean="0">
                <a:solidFill>
                  <a:srgbClr val="FF0000"/>
                </a:solidFill>
                <a:latin typeface="Times New Roman" pitchFamily="18" charset="0"/>
              </a:rPr>
              <a:t>                           Non-probability</a:t>
            </a:r>
            <a:r>
              <a:rPr lang="en-US" altLang="en-US" sz="1800" b="1" u="sng" smtClean="0">
                <a:solidFill>
                  <a:srgbClr val="FF0000"/>
                </a:solidFill>
                <a:latin typeface="Times New Roman" pitchFamily="18" charset="0"/>
              </a:rPr>
              <a:t> </a:t>
            </a:r>
          </a:p>
          <a:p>
            <a:pPr eaLnBrk="1" hangingPunct="1">
              <a:lnSpc>
                <a:spcPct val="60000"/>
              </a:lnSpc>
              <a:buFont typeface="Monotype Sorts" pitchFamily="2" charset="2"/>
              <a:buNone/>
            </a:pPr>
            <a:r>
              <a:rPr lang="en-US" altLang="en-US" sz="1800" b="1" smtClean="0">
                <a:solidFill>
                  <a:srgbClr val="FF0000"/>
                </a:solidFill>
                <a:latin typeface="Times New Roman" pitchFamily="18" charset="0"/>
              </a:rPr>
              <a:t>     sampling						sampling</a:t>
            </a:r>
          </a:p>
          <a:p>
            <a:pPr eaLnBrk="1" hangingPunct="1">
              <a:buFont typeface="Monotype Sorts" pitchFamily="2" charset="2"/>
              <a:buNone/>
            </a:pPr>
            <a:r>
              <a:rPr lang="en-US" altLang="en-US" sz="1600" b="1" smtClean="0">
                <a:solidFill>
                  <a:srgbClr val="996633"/>
                </a:solidFill>
                <a:latin typeface="Times New Roman" pitchFamily="18" charset="0"/>
              </a:rPr>
              <a:t>    Conclusive</a:t>
            </a:r>
            <a:r>
              <a:rPr lang="en-US" altLang="en-US" sz="1600" b="1" smtClean="0">
                <a:latin typeface="Times New Roman" pitchFamily="18" charset="0"/>
              </a:rPr>
              <a:t>		    </a:t>
            </a:r>
            <a:r>
              <a:rPr lang="en-US" altLang="en-US" sz="1800" b="1" i="1" smtClean="0">
                <a:solidFill>
                  <a:srgbClr val="0000CC"/>
                </a:solidFill>
                <a:latin typeface="Times New Roman" pitchFamily="18" charset="0"/>
              </a:rPr>
              <a:t>Nature of research</a:t>
            </a:r>
            <a:r>
              <a:rPr lang="en-US" altLang="en-US" sz="1600" b="1" smtClean="0">
                <a:solidFill>
                  <a:srgbClr val="0000CC"/>
                </a:solidFill>
                <a:latin typeface="Times New Roman" pitchFamily="18" charset="0"/>
              </a:rPr>
              <a:t>       </a:t>
            </a:r>
            <a:r>
              <a:rPr lang="en-US" altLang="en-US" sz="1600" b="1" smtClean="0">
                <a:latin typeface="Times New Roman" pitchFamily="18" charset="0"/>
              </a:rPr>
              <a:t>	                Exploratory</a:t>
            </a:r>
          </a:p>
          <a:p>
            <a:pPr eaLnBrk="1" hangingPunct="1">
              <a:buFont typeface="Monotype Sorts" pitchFamily="2" charset="2"/>
              <a:buNone/>
            </a:pPr>
            <a:endParaRPr lang="en-US" altLang="en-US" sz="800" b="1" smtClean="0">
              <a:latin typeface="Times New Roman" pitchFamily="18" charset="0"/>
            </a:endParaRPr>
          </a:p>
          <a:p>
            <a:pPr eaLnBrk="1" hangingPunct="1">
              <a:buFont typeface="Monotype Sorts" pitchFamily="2" charset="2"/>
              <a:buNone/>
            </a:pPr>
            <a:r>
              <a:rPr lang="en-US" altLang="en-US" sz="1600" b="1" smtClean="0">
                <a:solidFill>
                  <a:srgbClr val="996633"/>
                </a:solidFill>
                <a:latin typeface="Times New Roman" pitchFamily="18" charset="0"/>
              </a:rPr>
              <a:t>Larger  sampling</a:t>
            </a:r>
            <a:r>
              <a:rPr lang="en-US" altLang="en-US" sz="1600" b="1" smtClean="0">
                <a:latin typeface="Times New Roman" pitchFamily="18" charset="0"/>
              </a:rPr>
              <a:t>	                     </a:t>
            </a:r>
            <a:r>
              <a:rPr lang="en-US" altLang="en-US" sz="1800" b="1" i="1" smtClean="0">
                <a:solidFill>
                  <a:srgbClr val="0000CC"/>
                </a:solidFill>
                <a:latin typeface="Times New Roman" pitchFamily="18" charset="0"/>
              </a:rPr>
              <a:t>Relative magnitude</a:t>
            </a:r>
            <a:r>
              <a:rPr lang="en-US" altLang="en-US" sz="1600" b="1" i="1" smtClean="0">
                <a:solidFill>
                  <a:srgbClr val="0000CC"/>
                </a:solidFill>
                <a:latin typeface="Times New Roman" pitchFamily="18" charset="0"/>
              </a:rPr>
              <a:t> </a:t>
            </a:r>
            <a:r>
              <a:rPr lang="en-US" altLang="en-US" sz="1600" b="1" i="1" smtClean="0">
                <a:latin typeface="Times New Roman" pitchFamily="18" charset="0"/>
              </a:rPr>
              <a:t>                      </a:t>
            </a:r>
            <a:r>
              <a:rPr lang="en-US" altLang="en-US" sz="1600" b="1" smtClean="0">
                <a:latin typeface="Times New Roman" pitchFamily="18" charset="0"/>
              </a:rPr>
              <a:t>Larger non-sampling </a:t>
            </a:r>
          </a:p>
          <a:p>
            <a:pPr eaLnBrk="1" hangingPunct="1">
              <a:buFont typeface="Monotype Sorts" pitchFamily="2" charset="2"/>
              <a:buNone/>
            </a:pPr>
            <a:r>
              <a:rPr lang="en-US" altLang="en-US" sz="1600" b="1" smtClean="0">
                <a:solidFill>
                  <a:srgbClr val="996633"/>
                </a:solidFill>
                <a:latin typeface="Times New Roman" pitchFamily="18" charset="0"/>
              </a:rPr>
              <a:t>           errors</a:t>
            </a:r>
            <a:r>
              <a:rPr lang="en-US" altLang="en-US" sz="1600" b="1" smtClean="0">
                <a:latin typeface="Times New Roman" pitchFamily="18" charset="0"/>
              </a:rPr>
              <a:t> 	                           </a:t>
            </a:r>
            <a:r>
              <a:rPr lang="en-US" altLang="en-US" sz="1800" b="1" i="1" smtClean="0">
                <a:solidFill>
                  <a:srgbClr val="0000CC"/>
                </a:solidFill>
                <a:latin typeface="Times New Roman" pitchFamily="18" charset="0"/>
              </a:rPr>
              <a:t>sampling vs.</a:t>
            </a:r>
            <a:r>
              <a:rPr lang="en-US" altLang="en-US" sz="1600" b="1" i="1" smtClean="0">
                <a:latin typeface="Times New Roman" pitchFamily="18" charset="0"/>
              </a:rPr>
              <a:t>               	</a:t>
            </a:r>
            <a:r>
              <a:rPr lang="en-US" altLang="en-US" sz="1600" b="1" smtClean="0">
                <a:latin typeface="Times New Roman" pitchFamily="18" charset="0"/>
              </a:rPr>
              <a:t>                     error 		 	                      </a:t>
            </a:r>
            <a:r>
              <a:rPr lang="en-US" altLang="en-US" sz="1800" b="1" i="1" smtClean="0">
                <a:solidFill>
                  <a:srgbClr val="0000CC"/>
                </a:solidFill>
                <a:latin typeface="Times New Roman" pitchFamily="18" charset="0"/>
              </a:rPr>
              <a:t>non-sampling error</a:t>
            </a:r>
            <a:endParaRPr lang="en-US" altLang="en-US" sz="1600" b="1" i="1" smtClean="0">
              <a:solidFill>
                <a:srgbClr val="0000CC"/>
              </a:solidFill>
              <a:latin typeface="Times New Roman" pitchFamily="18" charset="0"/>
            </a:endParaRPr>
          </a:p>
          <a:p>
            <a:pPr eaLnBrk="1" hangingPunct="1">
              <a:buFont typeface="Monotype Sorts" pitchFamily="2" charset="2"/>
              <a:buNone/>
            </a:pPr>
            <a:endParaRPr lang="en-US" altLang="en-US" sz="800" b="1" smtClean="0">
              <a:latin typeface="Times New Roman" pitchFamily="18" charset="0"/>
            </a:endParaRPr>
          </a:p>
          <a:p>
            <a:pPr eaLnBrk="1" hangingPunct="1">
              <a:buFont typeface="Monotype Sorts" pitchFamily="2" charset="2"/>
              <a:buNone/>
            </a:pPr>
            <a:r>
              <a:rPr lang="en-US" altLang="en-US" sz="1600" b="1" smtClean="0">
                <a:latin typeface="Times New Roman" pitchFamily="18" charset="0"/>
              </a:rPr>
              <a:t>          </a:t>
            </a:r>
            <a:r>
              <a:rPr lang="en-US" altLang="en-US" sz="1600" b="1" smtClean="0">
                <a:solidFill>
                  <a:srgbClr val="996633"/>
                </a:solidFill>
                <a:latin typeface="Times New Roman" pitchFamily="18" charset="0"/>
              </a:rPr>
              <a:t>High</a:t>
            </a:r>
            <a:r>
              <a:rPr lang="en-US" altLang="en-US" sz="1600" b="1" smtClean="0">
                <a:latin typeface="Times New Roman" pitchFamily="18" charset="0"/>
              </a:rPr>
              <a:t>                                      </a:t>
            </a:r>
            <a:r>
              <a:rPr lang="en-US" altLang="en-US" sz="1800" b="1" i="1" smtClean="0">
                <a:solidFill>
                  <a:srgbClr val="0000CC"/>
                </a:solidFill>
                <a:latin typeface="Times New Roman" pitchFamily="18" charset="0"/>
              </a:rPr>
              <a:t>Population variability</a:t>
            </a:r>
            <a:r>
              <a:rPr lang="en-US" altLang="en-US" sz="1600" b="1" i="1" smtClean="0">
                <a:solidFill>
                  <a:srgbClr val="0000CC"/>
                </a:solidFill>
                <a:latin typeface="Times New Roman" pitchFamily="18" charset="0"/>
              </a:rPr>
              <a:t>    </a:t>
            </a:r>
            <a:r>
              <a:rPr lang="en-US" altLang="en-US" sz="1600" b="1" i="1" smtClean="0">
                <a:latin typeface="Times New Roman" pitchFamily="18" charset="0"/>
              </a:rPr>
              <a:t>	                        </a:t>
            </a:r>
            <a:r>
              <a:rPr lang="en-US" altLang="en-US" sz="1600" b="1" smtClean="0">
                <a:latin typeface="Times New Roman" pitchFamily="18" charset="0"/>
              </a:rPr>
              <a:t>Low</a:t>
            </a:r>
          </a:p>
          <a:p>
            <a:pPr eaLnBrk="1" hangingPunct="1">
              <a:buFont typeface="Monotype Sorts" pitchFamily="2" charset="2"/>
              <a:buNone/>
            </a:pPr>
            <a:r>
              <a:rPr lang="en-US" altLang="en-US" sz="1600" b="1" smtClean="0">
                <a:solidFill>
                  <a:srgbClr val="996633"/>
                </a:solidFill>
                <a:latin typeface="Times New Roman" pitchFamily="18" charset="0"/>
              </a:rPr>
              <a:t>[Heterogeneous]</a:t>
            </a:r>
            <a:r>
              <a:rPr lang="en-US" altLang="en-US" sz="1600" b="1" smtClean="0">
                <a:latin typeface="Times New Roman" pitchFamily="18" charset="0"/>
              </a:rPr>
              <a:t>				                                [Homogeneous]</a:t>
            </a:r>
          </a:p>
          <a:p>
            <a:pPr eaLnBrk="1" hangingPunct="1">
              <a:buFont typeface="Monotype Sorts" pitchFamily="2" charset="2"/>
              <a:buNone/>
            </a:pPr>
            <a:endParaRPr lang="en-US" altLang="en-US" sz="800" b="1" smtClean="0">
              <a:latin typeface="Times New Roman" pitchFamily="18" charset="0"/>
            </a:endParaRPr>
          </a:p>
          <a:p>
            <a:pPr eaLnBrk="1" hangingPunct="1">
              <a:buFont typeface="Monotype Sorts" pitchFamily="2" charset="2"/>
              <a:buNone/>
            </a:pPr>
            <a:r>
              <a:rPr lang="en-US" altLang="en-US" sz="1600" b="1" smtClean="0">
                <a:solidFill>
                  <a:srgbClr val="996633"/>
                </a:solidFill>
                <a:latin typeface="Times New Roman" pitchFamily="18" charset="0"/>
              </a:rPr>
              <a:t>      Favorable</a:t>
            </a:r>
            <a:r>
              <a:rPr lang="en-US" altLang="en-US" sz="1600" b="1" smtClean="0">
                <a:latin typeface="Times New Roman" pitchFamily="18" charset="0"/>
              </a:rPr>
              <a:t>                             </a:t>
            </a:r>
            <a:r>
              <a:rPr lang="en-US" altLang="en-US" sz="1800" b="1" i="1" smtClean="0">
                <a:solidFill>
                  <a:srgbClr val="0000CC"/>
                </a:solidFill>
                <a:latin typeface="Times New Roman" pitchFamily="18" charset="0"/>
              </a:rPr>
              <a:t>Statistical  Considerations</a:t>
            </a:r>
            <a:r>
              <a:rPr lang="en-US" altLang="en-US" sz="1600" b="1" smtClean="0">
                <a:latin typeface="Times New Roman" pitchFamily="18" charset="0"/>
              </a:rPr>
              <a:t>	                 Unfavorable</a:t>
            </a:r>
          </a:p>
          <a:p>
            <a:pPr eaLnBrk="1" hangingPunct="1">
              <a:buFont typeface="Monotype Sorts" pitchFamily="2" charset="2"/>
              <a:buNone/>
            </a:pPr>
            <a:endParaRPr lang="en-US" altLang="en-US" sz="800" b="1" smtClean="0">
              <a:latin typeface="Times New Roman" pitchFamily="18" charset="0"/>
            </a:endParaRPr>
          </a:p>
          <a:p>
            <a:pPr eaLnBrk="1" hangingPunct="1">
              <a:buFont typeface="Monotype Sorts" pitchFamily="2" charset="2"/>
              <a:buNone/>
            </a:pPr>
            <a:r>
              <a:rPr lang="en-US" altLang="en-US" sz="1600" b="1" smtClean="0">
                <a:solidFill>
                  <a:srgbClr val="996633"/>
                </a:solidFill>
                <a:latin typeface="Times New Roman" pitchFamily="18" charset="0"/>
              </a:rPr>
              <a:t>          High</a:t>
            </a:r>
            <a:r>
              <a:rPr lang="en-US" altLang="en-US" sz="1600" b="1" smtClean="0">
                <a:latin typeface="Times New Roman" pitchFamily="18" charset="0"/>
              </a:rPr>
              <a:t>                                      </a:t>
            </a:r>
            <a:r>
              <a:rPr lang="en-US" altLang="en-US" sz="1800" b="1" i="1" smtClean="0">
                <a:solidFill>
                  <a:srgbClr val="0000CC"/>
                </a:solidFill>
                <a:latin typeface="Times New Roman" pitchFamily="18" charset="0"/>
              </a:rPr>
              <a:t>Sophistication Needed</a:t>
            </a:r>
            <a:r>
              <a:rPr lang="en-US" altLang="en-US" sz="1600" b="1" smtClean="0">
                <a:latin typeface="Times New Roman" pitchFamily="18" charset="0"/>
              </a:rPr>
              <a:t>	                       Low</a:t>
            </a:r>
          </a:p>
          <a:p>
            <a:pPr eaLnBrk="1" hangingPunct="1">
              <a:buFont typeface="Monotype Sorts" pitchFamily="2" charset="2"/>
              <a:buNone/>
            </a:pPr>
            <a:endParaRPr lang="en-US" altLang="en-US" sz="800" b="1" smtClean="0">
              <a:latin typeface="Times New Roman" pitchFamily="18" charset="0"/>
            </a:endParaRPr>
          </a:p>
          <a:p>
            <a:pPr eaLnBrk="1" hangingPunct="1">
              <a:buFont typeface="Monotype Sorts" pitchFamily="2" charset="2"/>
              <a:buNone/>
            </a:pPr>
            <a:r>
              <a:rPr lang="en-US" altLang="en-US" sz="1600" b="1" smtClean="0">
                <a:solidFill>
                  <a:srgbClr val="996633"/>
                </a:solidFill>
                <a:latin typeface="Times New Roman" pitchFamily="18" charset="0"/>
              </a:rPr>
              <a:t>Relatively Longer</a:t>
            </a:r>
            <a:r>
              <a:rPr lang="en-US" altLang="en-US" sz="1600" b="1" smtClean="0">
                <a:latin typeface="Times New Roman" pitchFamily="18" charset="0"/>
              </a:rPr>
              <a:t>		               </a:t>
            </a:r>
            <a:r>
              <a:rPr lang="en-US" altLang="en-US" sz="1800" b="1" i="1" smtClean="0">
                <a:solidFill>
                  <a:srgbClr val="0000CC"/>
                </a:solidFill>
                <a:latin typeface="Times New Roman" pitchFamily="18" charset="0"/>
              </a:rPr>
              <a:t>Time</a:t>
            </a:r>
            <a:r>
              <a:rPr lang="en-US" altLang="en-US" sz="1600" b="1" smtClean="0">
                <a:solidFill>
                  <a:srgbClr val="99CC00"/>
                </a:solidFill>
                <a:latin typeface="Times New Roman" pitchFamily="18" charset="0"/>
              </a:rPr>
              <a:t>	</a:t>
            </a:r>
            <a:r>
              <a:rPr lang="en-US" altLang="en-US" sz="1600" b="1" smtClean="0">
                <a:latin typeface="Times New Roman" pitchFamily="18" charset="0"/>
              </a:rPr>
              <a:t>                              Relatively shorter</a:t>
            </a:r>
          </a:p>
          <a:p>
            <a:pPr eaLnBrk="1" hangingPunct="1">
              <a:buFont typeface="Monotype Sorts" pitchFamily="2" charset="2"/>
              <a:buNone/>
            </a:pPr>
            <a:endParaRPr lang="en-US" altLang="en-US" sz="800" b="1" smtClean="0">
              <a:latin typeface="Times New Roman" pitchFamily="18" charset="0"/>
            </a:endParaRPr>
          </a:p>
          <a:p>
            <a:pPr eaLnBrk="1" hangingPunct="1">
              <a:buFont typeface="Monotype Sorts" pitchFamily="2" charset="2"/>
              <a:buNone/>
            </a:pPr>
            <a:r>
              <a:rPr lang="en-US" altLang="en-US" sz="1600" b="1" smtClean="0">
                <a:latin typeface="Times New Roman" pitchFamily="18" charset="0"/>
              </a:rPr>
              <a:t>          </a:t>
            </a:r>
            <a:r>
              <a:rPr lang="en-US" altLang="en-US" sz="1600" b="1" smtClean="0">
                <a:solidFill>
                  <a:srgbClr val="996633"/>
                </a:solidFill>
                <a:latin typeface="Times New Roman" pitchFamily="18" charset="0"/>
              </a:rPr>
              <a:t>High</a:t>
            </a:r>
            <a:r>
              <a:rPr lang="en-US" altLang="en-US" sz="1600" b="1" smtClean="0">
                <a:latin typeface="Times New Roman" pitchFamily="18" charset="0"/>
              </a:rPr>
              <a:t> 	                         </a:t>
            </a:r>
            <a:r>
              <a:rPr lang="en-US" altLang="en-US" sz="1800" b="1" i="1" smtClean="0">
                <a:solidFill>
                  <a:srgbClr val="0000CC"/>
                </a:solidFill>
                <a:latin typeface="Times New Roman" pitchFamily="18" charset="0"/>
              </a:rPr>
              <a:t>Budget Needed</a:t>
            </a:r>
            <a:r>
              <a:rPr lang="en-US" altLang="en-US" sz="1800" b="1" i="1" smtClean="0">
                <a:latin typeface="Times New Roman" pitchFamily="18" charset="0"/>
              </a:rPr>
              <a:t>	</a:t>
            </a:r>
            <a:r>
              <a:rPr lang="en-US" altLang="en-US" sz="1600" b="1" smtClean="0">
                <a:latin typeface="Times New Roman" pitchFamily="18" charset="0"/>
              </a:rPr>
              <a:t>	                       Low</a:t>
            </a:r>
            <a:endParaRPr lang="en-US" altLang="en-US" sz="2400" b="1" smtClean="0">
              <a:latin typeface="Times New Roman" pitchFamily="18" charset="0"/>
            </a:endParaRPr>
          </a:p>
        </p:txBody>
      </p:sp>
      <p:sp>
        <p:nvSpPr>
          <p:cNvPr id="37892" name="Rectangle 4"/>
          <p:cNvSpPr>
            <a:spLocks noChangeArrowheads="1"/>
          </p:cNvSpPr>
          <p:nvPr/>
        </p:nvSpPr>
        <p:spPr bwMode="auto">
          <a:xfrm>
            <a:off x="3095625" y="1905000"/>
            <a:ext cx="3167063" cy="4267200"/>
          </a:xfrm>
          <a:prstGeom prst="rect">
            <a:avLst/>
          </a:prstGeom>
          <a:noFill/>
          <a:ln w="50800">
            <a:solidFill>
              <a:srgbClr val="3333CC"/>
            </a:solidFill>
            <a:miter lim="800000"/>
            <a:headEnd/>
            <a:tailEnd/>
          </a:ln>
        </p:spPr>
        <p:txBody>
          <a:bodyPr wrap="none" anchor="ctr"/>
          <a:lstStyle/>
          <a:p>
            <a:endParaRPr lang="en-US" altLang="en-US"/>
          </a:p>
        </p:txBody>
      </p:sp>
      <p:sp>
        <p:nvSpPr>
          <p:cNvPr id="37893" name="Line 10"/>
          <p:cNvSpPr>
            <a:spLocks noChangeShapeType="1"/>
          </p:cNvSpPr>
          <p:nvPr/>
        </p:nvSpPr>
        <p:spPr bwMode="auto">
          <a:xfrm flipV="1">
            <a:off x="762000" y="2362200"/>
            <a:ext cx="8137525" cy="46038"/>
          </a:xfrm>
          <a:prstGeom prst="line">
            <a:avLst/>
          </a:prstGeom>
          <a:noFill/>
          <a:ln w="12700">
            <a:solidFill>
              <a:srgbClr val="99CC00"/>
            </a:solidFill>
            <a:round/>
            <a:headEnd/>
            <a:tailEnd/>
          </a:ln>
        </p:spPr>
        <p:txBody>
          <a:bodyPr wrap="none" anchor="ctr"/>
          <a:lstStyle/>
          <a:p>
            <a:endParaRPr lang="en-US"/>
          </a:p>
        </p:txBody>
      </p:sp>
      <p:sp>
        <p:nvSpPr>
          <p:cNvPr id="37894" name="Line 11"/>
          <p:cNvSpPr>
            <a:spLocks noChangeShapeType="1"/>
          </p:cNvSpPr>
          <p:nvPr/>
        </p:nvSpPr>
        <p:spPr bwMode="auto">
          <a:xfrm flipV="1">
            <a:off x="762000" y="3505200"/>
            <a:ext cx="8061325" cy="46038"/>
          </a:xfrm>
          <a:prstGeom prst="line">
            <a:avLst/>
          </a:prstGeom>
          <a:noFill/>
          <a:ln w="12700">
            <a:solidFill>
              <a:srgbClr val="99CC00"/>
            </a:solidFill>
            <a:round/>
            <a:headEnd/>
            <a:tailEnd/>
          </a:ln>
        </p:spPr>
        <p:txBody>
          <a:bodyPr wrap="none" anchor="ctr"/>
          <a:lstStyle/>
          <a:p>
            <a:endParaRPr lang="en-US"/>
          </a:p>
        </p:txBody>
      </p:sp>
      <p:sp>
        <p:nvSpPr>
          <p:cNvPr id="37895" name="Line 12"/>
          <p:cNvSpPr>
            <a:spLocks noChangeShapeType="1"/>
          </p:cNvSpPr>
          <p:nvPr/>
        </p:nvSpPr>
        <p:spPr bwMode="auto">
          <a:xfrm flipV="1">
            <a:off x="685800" y="4267200"/>
            <a:ext cx="8137525" cy="46038"/>
          </a:xfrm>
          <a:prstGeom prst="line">
            <a:avLst/>
          </a:prstGeom>
          <a:noFill/>
          <a:ln w="12700">
            <a:solidFill>
              <a:srgbClr val="99CC00"/>
            </a:solidFill>
            <a:round/>
            <a:headEnd/>
            <a:tailEnd/>
          </a:ln>
        </p:spPr>
        <p:txBody>
          <a:bodyPr wrap="none" anchor="ctr"/>
          <a:lstStyle/>
          <a:p>
            <a:endParaRPr lang="en-US"/>
          </a:p>
        </p:txBody>
      </p:sp>
      <p:sp>
        <p:nvSpPr>
          <p:cNvPr id="37896" name="Line 13"/>
          <p:cNvSpPr>
            <a:spLocks noChangeShapeType="1"/>
          </p:cNvSpPr>
          <p:nvPr/>
        </p:nvSpPr>
        <p:spPr bwMode="auto">
          <a:xfrm flipV="1">
            <a:off x="762000" y="4724400"/>
            <a:ext cx="8061325" cy="46038"/>
          </a:xfrm>
          <a:prstGeom prst="line">
            <a:avLst/>
          </a:prstGeom>
          <a:noFill/>
          <a:ln w="12700">
            <a:solidFill>
              <a:srgbClr val="99CC00"/>
            </a:solidFill>
            <a:round/>
            <a:headEnd/>
            <a:tailEnd/>
          </a:ln>
        </p:spPr>
        <p:txBody>
          <a:bodyPr wrap="none" anchor="ctr"/>
          <a:lstStyle/>
          <a:p>
            <a:endParaRPr lang="en-US"/>
          </a:p>
        </p:txBody>
      </p:sp>
      <p:sp>
        <p:nvSpPr>
          <p:cNvPr id="37897" name="Line 14"/>
          <p:cNvSpPr>
            <a:spLocks noChangeShapeType="1"/>
          </p:cNvSpPr>
          <p:nvPr/>
        </p:nvSpPr>
        <p:spPr bwMode="auto">
          <a:xfrm flipV="1">
            <a:off x="762000" y="5181600"/>
            <a:ext cx="8213725" cy="46038"/>
          </a:xfrm>
          <a:prstGeom prst="line">
            <a:avLst/>
          </a:prstGeom>
          <a:noFill/>
          <a:ln w="12700">
            <a:solidFill>
              <a:srgbClr val="99CC00"/>
            </a:solidFill>
            <a:round/>
            <a:headEnd/>
            <a:tailEnd/>
          </a:ln>
        </p:spPr>
        <p:txBody>
          <a:bodyPr wrap="none" anchor="ctr"/>
          <a:lstStyle/>
          <a:p>
            <a:endParaRPr lang="en-US"/>
          </a:p>
        </p:txBody>
      </p:sp>
      <p:sp>
        <p:nvSpPr>
          <p:cNvPr id="37898" name="Line 15"/>
          <p:cNvSpPr>
            <a:spLocks noChangeShapeType="1"/>
          </p:cNvSpPr>
          <p:nvPr/>
        </p:nvSpPr>
        <p:spPr bwMode="auto">
          <a:xfrm flipV="1">
            <a:off x="762000" y="5715000"/>
            <a:ext cx="8061325" cy="46038"/>
          </a:xfrm>
          <a:prstGeom prst="line">
            <a:avLst/>
          </a:prstGeom>
          <a:noFill/>
          <a:ln w="12700">
            <a:solidFill>
              <a:srgbClr val="99CC00"/>
            </a:solidFill>
            <a:round/>
            <a:headEnd/>
            <a:tailEnd/>
          </a:ln>
        </p:spPr>
        <p:txBody>
          <a:bodyPr wrap="none" anchor="ctr"/>
          <a:lstStyle/>
          <a:p>
            <a:endParaRPr lang="en-US"/>
          </a:p>
        </p:txBody>
      </p:sp>
      <p:sp>
        <p:nvSpPr>
          <p:cNvPr id="37899" name="Line 16"/>
          <p:cNvSpPr>
            <a:spLocks noChangeShapeType="1"/>
          </p:cNvSpPr>
          <p:nvPr/>
        </p:nvSpPr>
        <p:spPr bwMode="auto">
          <a:xfrm flipV="1">
            <a:off x="685800" y="1858963"/>
            <a:ext cx="8153400" cy="46037"/>
          </a:xfrm>
          <a:prstGeom prst="line">
            <a:avLst/>
          </a:prstGeom>
          <a:noFill/>
          <a:ln w="12700">
            <a:solidFill>
              <a:srgbClr val="99CC00"/>
            </a:solidFill>
            <a:round/>
            <a:headEnd type="diamond" w="med" len="med"/>
            <a:tailEnd type="diamond" w="med" len="med"/>
          </a:ln>
        </p:spPr>
        <p:txBody>
          <a:bodyPr wrap="none" anchor="ctr"/>
          <a:lstStyle/>
          <a:p>
            <a:endParaRPr lang="en-US"/>
          </a:p>
        </p:txBody>
      </p:sp>
      <p:sp>
        <p:nvSpPr>
          <p:cNvPr id="37900" name="Line 17"/>
          <p:cNvSpPr>
            <a:spLocks noChangeShapeType="1"/>
          </p:cNvSpPr>
          <p:nvPr/>
        </p:nvSpPr>
        <p:spPr bwMode="auto">
          <a:xfrm flipH="1">
            <a:off x="2111375" y="1600200"/>
            <a:ext cx="1195388" cy="0"/>
          </a:xfrm>
          <a:prstGeom prst="line">
            <a:avLst/>
          </a:prstGeom>
          <a:noFill/>
          <a:ln w="12700">
            <a:solidFill>
              <a:schemeClr val="tx1"/>
            </a:solidFill>
            <a:round/>
            <a:headEnd/>
            <a:tailEnd type="triangle" w="med" len="med"/>
          </a:ln>
        </p:spPr>
        <p:txBody>
          <a:bodyPr wrap="none" anchor="ctr"/>
          <a:lstStyle/>
          <a:p>
            <a:endParaRPr lang="en-US"/>
          </a:p>
        </p:txBody>
      </p:sp>
      <p:sp>
        <p:nvSpPr>
          <p:cNvPr id="37901" name="Line 18"/>
          <p:cNvSpPr>
            <a:spLocks noChangeShapeType="1"/>
          </p:cNvSpPr>
          <p:nvPr/>
        </p:nvSpPr>
        <p:spPr bwMode="auto">
          <a:xfrm>
            <a:off x="5346700" y="1600200"/>
            <a:ext cx="915988" cy="0"/>
          </a:xfrm>
          <a:prstGeom prst="line">
            <a:avLst/>
          </a:prstGeom>
          <a:noFill/>
          <a:ln w="12700">
            <a:solidFill>
              <a:schemeClr val="tx1"/>
            </a:solidFill>
            <a:round/>
            <a:headEnd/>
            <a:tailEnd type="triangle" w="med" len="me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p:txBody>
          <a:bodyPr/>
          <a:lstStyle/>
          <a:p>
            <a:pPr eaLnBrk="1" hangingPunct="1">
              <a:buFont typeface="Wingdings" pitchFamily="2" charset="2"/>
              <a:buNone/>
            </a:pPr>
            <a:r>
              <a:rPr lang="en-US" altLang="en-US" smtClean="0">
                <a:solidFill>
                  <a:srgbClr val="0000CC"/>
                </a:solidFill>
              </a:rPr>
              <a:t>In Conclusion,</a:t>
            </a:r>
          </a:p>
          <a:p>
            <a:pPr eaLnBrk="1" hangingPunct="1">
              <a:buFont typeface="Wingdings" pitchFamily="2" charset="2"/>
              <a:buNone/>
            </a:pPr>
            <a:r>
              <a:rPr lang="en-US" altLang="en-US" smtClean="0"/>
              <a:t> </a:t>
            </a:r>
            <a:r>
              <a:rPr lang="en-US" altLang="en-US" smtClean="0">
                <a:solidFill>
                  <a:srgbClr val="D60093"/>
                </a:solidFill>
              </a:rPr>
              <a:t>For any research, based on its study design and objectives an appropriate random sampling technique should be used.</a:t>
            </a:r>
          </a:p>
          <a:p>
            <a:pPr eaLnBrk="1" hangingPunct="1">
              <a:buFont typeface="Wingdings" pitchFamily="2" charset="2"/>
              <a:buNone/>
            </a:pPr>
            <a:endParaRPr lang="en-US" altLang="en-US" smtClean="0">
              <a:solidFill>
                <a:srgbClr val="D60093"/>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solidFill>
                  <a:srgbClr val="0000CC"/>
                </a:solidFill>
              </a:rPr>
              <a:t>Definitions</a:t>
            </a:r>
          </a:p>
        </p:txBody>
      </p:sp>
      <p:sp>
        <p:nvSpPr>
          <p:cNvPr id="34819" name="Rectangle 3"/>
          <p:cNvSpPr>
            <a:spLocks noGrp="1" noChangeArrowheads="1"/>
          </p:cNvSpPr>
          <p:nvPr>
            <p:ph type="body" idx="1"/>
          </p:nvPr>
        </p:nvSpPr>
        <p:spPr/>
        <p:txBody>
          <a:bodyPr/>
          <a:lstStyle/>
          <a:p>
            <a:pPr eaLnBrk="1" hangingPunct="1">
              <a:lnSpc>
                <a:spcPct val="90000"/>
              </a:lnSpc>
            </a:pPr>
            <a:r>
              <a:rPr lang="en-US" altLang="en-US" smtClean="0"/>
              <a:t>Population – group of things (people) having one or more common characteristics</a:t>
            </a:r>
          </a:p>
          <a:p>
            <a:pPr eaLnBrk="1" hangingPunct="1">
              <a:lnSpc>
                <a:spcPct val="90000"/>
              </a:lnSpc>
            </a:pPr>
            <a:r>
              <a:rPr lang="en-US" altLang="en-US" smtClean="0"/>
              <a:t>Sample – representative subgroup of the larger population</a:t>
            </a:r>
          </a:p>
          <a:p>
            <a:pPr lvl="1" eaLnBrk="1" hangingPunct="1">
              <a:lnSpc>
                <a:spcPct val="90000"/>
              </a:lnSpc>
            </a:pPr>
            <a:r>
              <a:rPr lang="en-US" altLang="en-US" smtClean="0"/>
              <a:t>Used to estimate something about a population (generalize)</a:t>
            </a:r>
          </a:p>
          <a:p>
            <a:pPr lvl="1" eaLnBrk="1" hangingPunct="1">
              <a:lnSpc>
                <a:spcPct val="90000"/>
              </a:lnSpc>
            </a:pPr>
            <a:r>
              <a:rPr lang="en-US" altLang="en-US" smtClean="0"/>
              <a:t>Must be similar to population on characteristic being investigated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dissolve">
                                      <p:cBhvr>
                                        <p:cTn id="15" dur="500"/>
                                        <p:tgtEl>
                                          <p:spTgt spid="3481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4819">
                                            <p:txEl>
                                              <p:pRg st="3" end="3"/>
                                            </p:txEl>
                                          </p:spTgt>
                                        </p:tgtEl>
                                        <p:attrNameLst>
                                          <p:attrName>style.visibility</p:attrName>
                                        </p:attrNameLst>
                                      </p:cBhvr>
                                      <p:to>
                                        <p:strVal val="visible"/>
                                      </p:to>
                                    </p:set>
                                    <p:animEffect transition="in" filter="dissolve">
                                      <p:cBhvr>
                                        <p:cTn id="18"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lstStyle/>
          <a:p>
            <a:pPr indent="4763" eaLnBrk="1" hangingPunct="1">
              <a:lnSpc>
                <a:spcPct val="80000"/>
              </a:lnSpc>
              <a:buFont typeface="Wingdings" pitchFamily="2" charset="2"/>
              <a:buNone/>
            </a:pPr>
            <a:r>
              <a:rPr lang="en-US" altLang="en-US" sz="2800" b="1" smtClean="0">
                <a:solidFill>
                  <a:srgbClr val="002060"/>
                </a:solidFill>
              </a:rPr>
              <a:t>Population:</a:t>
            </a:r>
            <a:r>
              <a:rPr lang="en-US" altLang="en-US" sz="2800" smtClean="0"/>
              <a:t> </a:t>
            </a:r>
          </a:p>
          <a:p>
            <a:pPr indent="4763" eaLnBrk="1" hangingPunct="1">
              <a:lnSpc>
                <a:spcPct val="80000"/>
              </a:lnSpc>
              <a:buFont typeface="Wingdings" pitchFamily="2" charset="2"/>
              <a:buNone/>
            </a:pPr>
            <a:r>
              <a:rPr lang="en-US" altLang="en-US" sz="2800" smtClean="0"/>
              <a:t>a set which includes all </a:t>
            </a:r>
          </a:p>
          <a:p>
            <a:pPr indent="4763" eaLnBrk="1" hangingPunct="1">
              <a:lnSpc>
                <a:spcPct val="80000"/>
              </a:lnSpc>
              <a:buFont typeface="Wingdings" pitchFamily="2" charset="2"/>
              <a:buNone/>
            </a:pPr>
            <a:r>
              <a:rPr lang="en-US" altLang="en-US" sz="2800" smtClean="0"/>
              <a:t>measurements of interest </a:t>
            </a:r>
          </a:p>
          <a:p>
            <a:pPr indent="4763" eaLnBrk="1" hangingPunct="1">
              <a:lnSpc>
                <a:spcPct val="80000"/>
              </a:lnSpc>
              <a:buFont typeface="Wingdings" pitchFamily="2" charset="2"/>
              <a:buNone/>
            </a:pPr>
            <a:r>
              <a:rPr lang="en-US" altLang="en-US" sz="2800" smtClean="0"/>
              <a:t>to the researcher</a:t>
            </a:r>
          </a:p>
          <a:p>
            <a:pPr indent="4763" eaLnBrk="1" hangingPunct="1">
              <a:lnSpc>
                <a:spcPct val="80000"/>
              </a:lnSpc>
              <a:buFont typeface="Wingdings" pitchFamily="2" charset="2"/>
              <a:buNone/>
            </a:pPr>
            <a:r>
              <a:rPr lang="en-US" altLang="en-US" sz="2800" smtClean="0">
                <a:solidFill>
                  <a:schemeClr val="tx2"/>
                </a:solidFill>
              </a:rPr>
              <a:t>(The collection of </a:t>
            </a:r>
            <a:r>
              <a:rPr lang="en-US" altLang="en-US" sz="2800" b="1" i="1" u="sng" smtClean="0">
                <a:solidFill>
                  <a:schemeClr val="tx2"/>
                </a:solidFill>
              </a:rPr>
              <a:t>all </a:t>
            </a:r>
            <a:r>
              <a:rPr lang="en-US" altLang="en-US" sz="2800" i="1" u="sng" smtClean="0">
                <a:solidFill>
                  <a:schemeClr val="tx2"/>
                </a:solidFill>
              </a:rPr>
              <a:t> </a:t>
            </a:r>
            <a:r>
              <a:rPr lang="en-US" altLang="en-US" sz="2800" i="1" smtClean="0">
                <a:solidFill>
                  <a:schemeClr val="tx2"/>
                </a:solidFill>
              </a:rPr>
              <a:t>				</a:t>
            </a:r>
            <a:r>
              <a:rPr lang="en-US" altLang="en-US" sz="2800" smtClean="0">
                <a:solidFill>
                  <a:schemeClr val="tx2"/>
                </a:solidFill>
              </a:rPr>
              <a:t>responses, measurements, 			or counts that are of interest)</a:t>
            </a:r>
            <a:endParaRPr lang="en-US" altLang="en-US" sz="2800" smtClean="0">
              <a:solidFill>
                <a:srgbClr val="CCFFCC"/>
              </a:solidFill>
            </a:endParaRPr>
          </a:p>
          <a:p>
            <a:pPr indent="4763" eaLnBrk="1" hangingPunct="1">
              <a:lnSpc>
                <a:spcPct val="80000"/>
              </a:lnSpc>
              <a:buFont typeface="Wingdings" pitchFamily="2" charset="2"/>
              <a:buNone/>
            </a:pPr>
            <a:endParaRPr lang="en-US" altLang="en-US" sz="2800" smtClean="0">
              <a:solidFill>
                <a:srgbClr val="CCFFCC"/>
              </a:solidFill>
            </a:endParaRPr>
          </a:p>
          <a:p>
            <a:pPr indent="4763" eaLnBrk="1" hangingPunct="1">
              <a:lnSpc>
                <a:spcPct val="80000"/>
              </a:lnSpc>
              <a:buFont typeface="Wingdings" pitchFamily="2" charset="2"/>
              <a:buNone/>
            </a:pPr>
            <a:r>
              <a:rPr lang="en-US" altLang="en-US" sz="2800" b="1" smtClean="0">
                <a:solidFill>
                  <a:srgbClr val="002060"/>
                </a:solidFill>
              </a:rPr>
              <a:t>Sample:</a:t>
            </a:r>
          </a:p>
          <a:p>
            <a:pPr indent="4763" eaLnBrk="1" hangingPunct="1">
              <a:lnSpc>
                <a:spcPct val="80000"/>
              </a:lnSpc>
              <a:buFont typeface="Wingdings" pitchFamily="2" charset="2"/>
              <a:buNone/>
            </a:pPr>
            <a:r>
              <a:rPr lang="en-US" altLang="en-US" sz="2800" smtClean="0"/>
              <a:t>A subset of the population</a:t>
            </a:r>
          </a:p>
        </p:txBody>
      </p:sp>
      <p:sp>
        <p:nvSpPr>
          <p:cNvPr id="7171" name="Oval 6"/>
          <p:cNvSpPr>
            <a:spLocks noChangeArrowheads="1"/>
          </p:cNvSpPr>
          <p:nvPr/>
        </p:nvSpPr>
        <p:spPr bwMode="auto">
          <a:xfrm>
            <a:off x="6011863" y="2781300"/>
            <a:ext cx="3132137" cy="2016125"/>
          </a:xfrm>
          <a:prstGeom prst="ellipse">
            <a:avLst/>
          </a:prstGeom>
          <a:solidFill>
            <a:schemeClr val="tx1"/>
          </a:solidFill>
          <a:ln w="9525">
            <a:solidFill>
              <a:schemeClr val="tx1"/>
            </a:solidFill>
            <a:round/>
            <a:headEnd/>
            <a:tailEnd/>
          </a:ln>
        </p:spPr>
        <p:txBody>
          <a:bodyPr wrap="none" anchor="ctr"/>
          <a:lstStyle/>
          <a:p>
            <a:endParaRPr lang="ru-RU" altLang="en-US"/>
          </a:p>
        </p:txBody>
      </p:sp>
      <p:sp>
        <p:nvSpPr>
          <p:cNvPr id="7172" name="Line 8"/>
          <p:cNvSpPr>
            <a:spLocks noChangeShapeType="1"/>
          </p:cNvSpPr>
          <p:nvPr/>
        </p:nvSpPr>
        <p:spPr bwMode="auto">
          <a:xfrm flipV="1">
            <a:off x="2411413" y="4149725"/>
            <a:ext cx="4032250" cy="935038"/>
          </a:xfrm>
          <a:prstGeom prst="line">
            <a:avLst/>
          </a:prstGeom>
          <a:noFill/>
          <a:ln w="76200">
            <a:solidFill>
              <a:srgbClr val="800000"/>
            </a:solidFill>
            <a:round/>
            <a:headEnd/>
            <a:tailEnd type="triangle" w="med" len="med"/>
          </a:ln>
        </p:spPr>
        <p:txBody>
          <a:bodyPr/>
          <a:lstStyle/>
          <a:p>
            <a:endParaRPr lang="en-US"/>
          </a:p>
        </p:txBody>
      </p:sp>
      <p:sp>
        <p:nvSpPr>
          <p:cNvPr id="7173" name="AutoShape 9"/>
          <p:cNvSpPr>
            <a:spLocks noChangeArrowheads="1"/>
          </p:cNvSpPr>
          <p:nvPr/>
        </p:nvSpPr>
        <p:spPr bwMode="auto">
          <a:xfrm rot="623681">
            <a:off x="3635375" y="1557338"/>
            <a:ext cx="3744913" cy="865187"/>
          </a:xfrm>
          <a:prstGeom prst="curvedDownArrow">
            <a:avLst>
              <a:gd name="adj1" fmla="val 11603"/>
              <a:gd name="adj2" fmla="val 98172"/>
              <a:gd name="adj3" fmla="val 17898"/>
            </a:avLst>
          </a:prstGeom>
          <a:solidFill>
            <a:srgbClr val="FFFFFF"/>
          </a:solidFill>
          <a:ln w="9525">
            <a:solidFill>
              <a:schemeClr val="tx1"/>
            </a:solidFill>
            <a:miter lim="800000"/>
            <a:headEnd/>
            <a:tailEnd/>
          </a:ln>
        </p:spPr>
        <p:txBody>
          <a:bodyPr wrap="none" anchor="ctr"/>
          <a:lstStyle/>
          <a:p>
            <a:endParaRPr lang="ru-RU" altLang="en-US"/>
          </a:p>
        </p:txBody>
      </p:sp>
      <p:sp>
        <p:nvSpPr>
          <p:cNvPr id="7174" name="Oval 15"/>
          <p:cNvSpPr>
            <a:spLocks noChangeArrowheads="1"/>
          </p:cNvSpPr>
          <p:nvPr/>
        </p:nvSpPr>
        <p:spPr bwMode="auto">
          <a:xfrm>
            <a:off x="6443663" y="3500438"/>
            <a:ext cx="647700" cy="936625"/>
          </a:xfrm>
          <a:prstGeom prst="ellipse">
            <a:avLst/>
          </a:prstGeom>
          <a:solidFill>
            <a:srgbClr val="800000"/>
          </a:solidFill>
          <a:ln w="9525">
            <a:solidFill>
              <a:schemeClr val="tx1"/>
            </a:solidFill>
            <a:round/>
            <a:headEnd/>
            <a:tailEnd/>
          </a:ln>
        </p:spPr>
        <p:txBody>
          <a:bodyPr wrap="none" anchor="ctr"/>
          <a:lstStyle/>
          <a:p>
            <a:endParaRPr lang="ru-RU" altLang="en-US"/>
          </a:p>
        </p:txBody>
      </p:sp>
      <p:sp>
        <p:nvSpPr>
          <p:cNvPr id="7175" name="Title 7"/>
          <p:cNvSpPr>
            <a:spLocks noGrp="1"/>
          </p:cNvSpPr>
          <p:nvPr>
            <p:ph type="title"/>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90600" y="1371600"/>
            <a:ext cx="7848600" cy="4597400"/>
          </a:xfrm>
          <a:prstGeom prst="rect">
            <a:avLst/>
          </a:prstGeom>
          <a:noFill/>
          <a:ln w="9525">
            <a:noFill/>
            <a:miter lim="800000"/>
            <a:headEnd/>
            <a:tailEnd/>
          </a:ln>
        </p:spPr>
        <p:txBody>
          <a:bodyPr>
            <a:spAutoFit/>
          </a:bodyPr>
          <a:lstStyle/>
          <a:p>
            <a:pPr marL="457200" indent="-457200" eaLnBrk="0" hangingPunct="0"/>
            <a:r>
              <a:rPr lang="en-US" altLang="en-US" sz="3200" b="1" u="sng">
                <a:solidFill>
                  <a:schemeClr val="tx2"/>
                </a:solidFill>
                <a:cs typeface="Times New Roman" pitchFamily="18" charset="0"/>
              </a:rPr>
              <a:t>Sampling Frame</a:t>
            </a:r>
            <a:r>
              <a:rPr lang="en-US" altLang="en-US" sz="2800" b="1"/>
              <a:t> </a:t>
            </a:r>
            <a:endParaRPr lang="en-US" altLang="en-US" sz="1400" b="1"/>
          </a:p>
          <a:p>
            <a:pPr marL="457200" indent="-457200" eaLnBrk="0" hangingPunct="0">
              <a:buFontTx/>
              <a:buChar char="•"/>
            </a:pPr>
            <a:r>
              <a:rPr lang="en-US" altLang="en-US" sz="2400">
                <a:cs typeface="Times New Roman" pitchFamily="18" charset="0"/>
              </a:rPr>
              <a:t>This is the complete list of sampling units in the target population to be subjected to the sampling procedure.</a:t>
            </a:r>
          </a:p>
          <a:p>
            <a:pPr marL="457200" indent="-457200" eaLnBrk="0" hangingPunct="0">
              <a:buFontTx/>
              <a:buChar char="•"/>
            </a:pPr>
            <a:endParaRPr lang="en-US" altLang="en-US" sz="1200">
              <a:cs typeface="Times New Roman" pitchFamily="18" charset="0"/>
            </a:endParaRPr>
          </a:p>
          <a:p>
            <a:pPr marL="457200" indent="-457200" eaLnBrk="0" hangingPunct="0">
              <a:buFontTx/>
              <a:buChar char="•"/>
            </a:pPr>
            <a:r>
              <a:rPr lang="en-US" altLang="en-US" sz="2400">
                <a:cs typeface="Times New Roman" pitchFamily="18" charset="0"/>
              </a:rPr>
              <a:t>Completeness and accuracy of this list is essential for the success of the study.</a:t>
            </a:r>
          </a:p>
          <a:p>
            <a:pPr marL="457200" indent="-457200" eaLnBrk="0" hangingPunct="0">
              <a:buFontTx/>
              <a:buChar char="•"/>
            </a:pPr>
            <a:endParaRPr lang="en-US" altLang="en-US" sz="2400">
              <a:cs typeface="Times New Roman" pitchFamily="18" charset="0"/>
            </a:endParaRPr>
          </a:p>
          <a:p>
            <a:pPr marL="457200" indent="-457200" eaLnBrk="0" hangingPunct="0"/>
            <a:r>
              <a:rPr lang="en-US" altLang="en-US" sz="3200" b="1" u="sng">
                <a:solidFill>
                  <a:schemeClr val="tx2"/>
                </a:solidFill>
                <a:cs typeface="Times New Roman" pitchFamily="18" charset="0"/>
              </a:rPr>
              <a:t>Sampling Units</a:t>
            </a:r>
            <a:r>
              <a:rPr lang="en-US" altLang="en-US" sz="2800">
                <a:cs typeface="Times New Roman" pitchFamily="18" charset="0"/>
              </a:rPr>
              <a:t> </a:t>
            </a:r>
          </a:p>
          <a:p>
            <a:pPr marL="457200" indent="-457200" eaLnBrk="0" hangingPunct="0"/>
            <a:r>
              <a:rPr lang="en-US" altLang="en-US" sz="2800">
                <a:cs typeface="Times New Roman" pitchFamily="18" charset="0"/>
              </a:rPr>
              <a:t>	</a:t>
            </a:r>
            <a:r>
              <a:rPr lang="en-US" altLang="en-US" sz="2400">
                <a:cs typeface="Times New Roman" pitchFamily="18" charset="0"/>
              </a:rPr>
              <a:t>These are the individual units / entities that make up the frame just as elements are entities that make up the population.</a:t>
            </a:r>
            <a:endParaRPr lang="en-GB" altLang="en-US" sz="2400">
              <a:cs typeface="Times New Roman" pitchFamily="18" charset="0"/>
            </a:endParaRPr>
          </a:p>
        </p:txBody>
      </p:sp>
      <p:sp>
        <p:nvSpPr>
          <p:cNvPr id="8195" name="Rectangle 3"/>
          <p:cNvSpPr>
            <a:spLocks noChangeArrowheads="1"/>
          </p:cNvSpPr>
          <p:nvPr/>
        </p:nvSpPr>
        <p:spPr bwMode="auto">
          <a:xfrm>
            <a:off x="457200" y="304800"/>
            <a:ext cx="7848600" cy="762000"/>
          </a:xfrm>
          <a:prstGeom prst="rect">
            <a:avLst/>
          </a:prstGeom>
          <a:noFill/>
          <a:ln w="9525">
            <a:noFill/>
            <a:miter lim="800000"/>
            <a:headEnd/>
            <a:tailEnd/>
          </a:ln>
        </p:spPr>
        <p:txBody>
          <a:bodyPr anchor="ctr"/>
          <a:lstStyle/>
          <a:p>
            <a:pPr algn="ctr" eaLnBrk="0" hangingPunct="0"/>
            <a:r>
              <a:rPr lang="en-US" altLang="en-US" sz="4400" b="1" u="sng">
                <a:solidFill>
                  <a:srgbClr val="0000CC"/>
                </a:solidFill>
                <a:latin typeface="Arial Narrow" pitchFamily="34" charset="0"/>
                <a:cs typeface="Times New Roman" pitchFamily="18" charset="0"/>
              </a:rPr>
              <a:t>Def. – Cont.</a:t>
            </a:r>
            <a:endParaRPr lang="en-US" altLang="en-US" sz="4400" b="1" u="sng">
              <a:solidFill>
                <a:srgbClr val="0000CC"/>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85800" y="1295400"/>
            <a:ext cx="8229600" cy="5334000"/>
          </a:xfrm>
        </p:spPr>
        <p:txBody>
          <a:bodyPr/>
          <a:lstStyle/>
          <a:p>
            <a:pPr eaLnBrk="1" hangingPunct="1">
              <a:buFont typeface="Wingdings" pitchFamily="2" charset="2"/>
              <a:buNone/>
            </a:pPr>
            <a:r>
              <a:rPr lang="en-US" altLang="en-US" b="1" u="sng" smtClean="0">
                <a:solidFill>
                  <a:schemeClr val="tx2"/>
                </a:solidFill>
              </a:rPr>
              <a:t>Sampling Error</a:t>
            </a:r>
          </a:p>
          <a:p>
            <a:pPr eaLnBrk="1" hangingPunct="1">
              <a:buFont typeface="Wingdings" pitchFamily="2" charset="2"/>
              <a:buNone/>
            </a:pPr>
            <a:r>
              <a:rPr lang="en-US" altLang="en-US" sz="3600" smtClean="0"/>
              <a:t>	</a:t>
            </a:r>
            <a:r>
              <a:rPr lang="en-US" altLang="en-US" smtClean="0"/>
              <a:t>This arises out of random sampling and is the discrepancies between sample values and the population value.</a:t>
            </a:r>
          </a:p>
          <a:p>
            <a:pPr eaLnBrk="1" hangingPunct="1">
              <a:buFont typeface="Wingdings" pitchFamily="2" charset="2"/>
              <a:buNone/>
            </a:pPr>
            <a:endParaRPr lang="en-US" altLang="en-US" smtClean="0"/>
          </a:p>
          <a:p>
            <a:pPr eaLnBrk="1" hangingPunct="1">
              <a:buFont typeface="Wingdings" pitchFamily="2" charset="2"/>
              <a:buNone/>
            </a:pPr>
            <a:r>
              <a:rPr lang="en-US" altLang="en-US" b="1" u="sng" smtClean="0">
                <a:solidFill>
                  <a:schemeClr val="tx2"/>
                </a:solidFill>
              </a:rPr>
              <a:t>Sampling Variation</a:t>
            </a:r>
          </a:p>
          <a:p>
            <a:pPr eaLnBrk="1" hangingPunct="1"/>
            <a:r>
              <a:rPr lang="en-US" altLang="en-US" smtClean="0"/>
              <a:t>Due to infinite variations among individuals and their surrounding conditions.</a:t>
            </a:r>
          </a:p>
          <a:p>
            <a:pPr eaLnBrk="1" hangingPunct="1"/>
            <a:r>
              <a:rPr lang="en-US" altLang="en-US" smtClean="0"/>
              <a:t>Produce differences among samples from the population and is due to chance.</a:t>
            </a:r>
          </a:p>
        </p:txBody>
      </p:sp>
      <p:sp>
        <p:nvSpPr>
          <p:cNvPr id="9219" name="Rectangle 3"/>
          <p:cNvSpPr>
            <a:spLocks noChangeArrowheads="1"/>
          </p:cNvSpPr>
          <p:nvPr/>
        </p:nvSpPr>
        <p:spPr bwMode="auto">
          <a:xfrm>
            <a:off x="457200" y="304800"/>
            <a:ext cx="8229600" cy="762000"/>
          </a:xfrm>
          <a:prstGeom prst="rect">
            <a:avLst/>
          </a:prstGeom>
          <a:noFill/>
          <a:ln w="9525">
            <a:noFill/>
            <a:miter lim="800000"/>
            <a:headEnd/>
            <a:tailEnd/>
          </a:ln>
        </p:spPr>
        <p:txBody>
          <a:bodyPr anchor="ctr"/>
          <a:lstStyle/>
          <a:p>
            <a:pPr algn="ctr" eaLnBrk="0" hangingPunct="0"/>
            <a:r>
              <a:rPr lang="en-US" altLang="en-US" sz="4400" b="1" u="sng">
                <a:solidFill>
                  <a:srgbClr val="0000CC"/>
                </a:solidFill>
                <a:latin typeface="Arial Narrow" pitchFamily="34" charset="0"/>
                <a:cs typeface="Times New Roman" pitchFamily="18" charset="0"/>
              </a:rPr>
              <a:t>Def. – Cont.</a:t>
            </a:r>
            <a:endParaRPr lang="en-US" altLang="en-US" sz="4400" b="1" u="sng">
              <a:solidFill>
                <a:srgbClr val="0000CC"/>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682625" y="1828800"/>
            <a:ext cx="7693025" cy="4267200"/>
          </a:xfrm>
        </p:spPr>
        <p:txBody>
          <a:bodyPr/>
          <a:lstStyle/>
          <a:p>
            <a:pPr eaLnBrk="1" hangingPunct="1"/>
            <a:r>
              <a:rPr lang="en-US" altLang="en-US" sz="2800" b="1" smtClean="0">
                <a:solidFill>
                  <a:schemeClr val="tx2"/>
                </a:solidFill>
              </a:rPr>
              <a:t>Example</a:t>
            </a:r>
            <a:r>
              <a:rPr lang="en-US" altLang="en-US" sz="2800" b="1" smtClean="0"/>
              <a:t>: In a clinical trail of 200 patients we find that the efficacy of a particular drug is 75%</a:t>
            </a:r>
          </a:p>
          <a:p>
            <a:pPr eaLnBrk="1" hangingPunct="1">
              <a:buFont typeface="Wingdings" pitchFamily="2" charset="2"/>
              <a:buNone/>
            </a:pPr>
            <a:r>
              <a:rPr lang="en-US" altLang="en-US" sz="2800" b="1" smtClean="0"/>
              <a:t>    If we repeat the study using the same drug in another group of similar 200 patients we will not get the same efficacy of 75%. It could be 78% or 71%.</a:t>
            </a:r>
          </a:p>
          <a:p>
            <a:pPr eaLnBrk="1" hangingPunct="1">
              <a:buFont typeface="Wingdings" pitchFamily="2" charset="2"/>
              <a:buNone/>
            </a:pPr>
            <a:r>
              <a:rPr lang="en-US" altLang="en-US" sz="2800" b="1" smtClean="0"/>
              <a:t>    “Different results from different trails though all of them conducted under the same conditions”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4514850" y="3321050"/>
          <a:ext cx="112713" cy="214313"/>
        </p:xfrm>
        <a:graphic>
          <a:graphicData uri="http://schemas.openxmlformats.org/presentationml/2006/ole">
            <p:oleObj spid="_x0000_s11266" name="Equation" r:id="rId3" imgW="114151" imgH="215619" progId="Equation.3">
              <p:embed/>
            </p:oleObj>
          </a:graphicData>
        </a:graphic>
      </p:graphicFrame>
      <p:sp>
        <p:nvSpPr>
          <p:cNvPr id="11267" name="Text Box 3"/>
          <p:cNvSpPr txBox="1">
            <a:spLocks noChangeArrowheads="1"/>
          </p:cNvSpPr>
          <p:nvPr/>
        </p:nvSpPr>
        <p:spPr bwMode="auto">
          <a:xfrm>
            <a:off x="914400" y="1524000"/>
            <a:ext cx="7924800" cy="2786063"/>
          </a:xfrm>
          <a:prstGeom prst="rect">
            <a:avLst/>
          </a:prstGeom>
          <a:noFill/>
          <a:ln w="9525">
            <a:noFill/>
            <a:miter lim="800000"/>
            <a:headEnd/>
            <a:tailEnd/>
          </a:ln>
        </p:spPr>
        <p:txBody>
          <a:bodyPr>
            <a:spAutoFit/>
          </a:bodyPr>
          <a:lstStyle/>
          <a:p>
            <a:pPr marL="457200" indent="-457200" eaLnBrk="0" hangingPunct="0">
              <a:spcBef>
                <a:spcPct val="50000"/>
              </a:spcBef>
            </a:pPr>
            <a:r>
              <a:rPr lang="en-GB" altLang="en-US" sz="2800"/>
              <a:t>In general, 2 requirements </a:t>
            </a:r>
          </a:p>
          <a:p>
            <a:pPr marL="457200" indent="-457200" eaLnBrk="0" hangingPunct="0">
              <a:spcBef>
                <a:spcPct val="50000"/>
              </a:spcBef>
            </a:pPr>
            <a:endParaRPr lang="en-GB" altLang="en-US" sz="1400" u="sng"/>
          </a:p>
          <a:p>
            <a:pPr marL="457200" indent="-457200" eaLnBrk="0" hangingPunct="0">
              <a:buFont typeface="Wingdings" pitchFamily="2" charset="2"/>
              <a:buAutoNum type="arabicPeriod"/>
            </a:pPr>
            <a:r>
              <a:rPr lang="en-GB" altLang="en-US" sz="2800" i="1" u="sng">
                <a:solidFill>
                  <a:srgbClr val="0000CC"/>
                </a:solidFill>
              </a:rPr>
              <a:t>Sampling frame</a:t>
            </a:r>
            <a:r>
              <a:rPr lang="en-GB" altLang="en-US" sz="2800"/>
              <a:t> must be available, otherwise develop a sampling frame.</a:t>
            </a:r>
          </a:p>
          <a:p>
            <a:pPr marL="457200" indent="-457200" eaLnBrk="0" hangingPunct="0">
              <a:buFont typeface="Wingdings" pitchFamily="2" charset="2"/>
              <a:buAutoNum type="arabicPeriod"/>
            </a:pPr>
            <a:endParaRPr lang="en-GB" altLang="en-US" sz="1400"/>
          </a:p>
          <a:p>
            <a:pPr marL="457200" indent="-457200" eaLnBrk="0" hangingPunct="0">
              <a:buFont typeface="Wingdings" pitchFamily="2" charset="2"/>
              <a:buAutoNum type="arabicPeriod"/>
            </a:pPr>
            <a:r>
              <a:rPr lang="en-GB" altLang="en-US" sz="2800"/>
              <a:t>Choose an appropriate </a:t>
            </a:r>
            <a:r>
              <a:rPr lang="en-GB" altLang="en-US" sz="2800" i="1" u="sng">
                <a:solidFill>
                  <a:srgbClr val="0000CC"/>
                </a:solidFill>
              </a:rPr>
              <a:t>sampling method</a:t>
            </a:r>
            <a:r>
              <a:rPr lang="en-GB" altLang="en-US" sz="2800"/>
              <a:t> to draw a sample from the sampling frame.</a:t>
            </a:r>
          </a:p>
        </p:txBody>
      </p:sp>
      <p:sp>
        <p:nvSpPr>
          <p:cNvPr id="11268" name="Rectangle 4"/>
          <p:cNvSpPr>
            <a:spLocks noChangeArrowheads="1"/>
          </p:cNvSpPr>
          <p:nvPr/>
        </p:nvSpPr>
        <p:spPr bwMode="auto">
          <a:xfrm>
            <a:off x="685800" y="457200"/>
            <a:ext cx="7772400" cy="762000"/>
          </a:xfrm>
          <a:prstGeom prst="rect">
            <a:avLst/>
          </a:prstGeom>
          <a:noFill/>
          <a:ln w="9525">
            <a:noFill/>
            <a:miter lim="800000"/>
            <a:headEnd/>
            <a:tailEnd/>
          </a:ln>
        </p:spPr>
        <p:txBody>
          <a:bodyPr anchor="ctr"/>
          <a:lstStyle/>
          <a:p>
            <a:pPr algn="ctr" eaLnBrk="0" hangingPunct="0"/>
            <a:r>
              <a:rPr lang="en-GB" altLang="en-US" sz="4400" b="1" u="sng">
                <a:solidFill>
                  <a:srgbClr val="0000CC"/>
                </a:solidFill>
                <a:latin typeface="Arial Narrow" pitchFamily="34" charset="0"/>
              </a:rPr>
              <a:t>How to sample ?</a:t>
            </a:r>
            <a:endParaRPr lang="en-US" altLang="en-US" sz="4400" b="1" u="sng">
              <a:solidFill>
                <a:srgbClr val="0000CC"/>
              </a:solidFill>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1968</Words>
  <Application>Microsoft Office PowerPoint</Application>
  <PresentationFormat>عرض على الشاشة (3:4)‏</PresentationFormat>
  <Paragraphs>402</Paragraphs>
  <Slides>36</Slides>
  <Notes>19</Notes>
  <HiddenSlides>0</HiddenSlides>
  <MMClips>0</MMClips>
  <ScaleCrop>false</ScaleCrop>
  <HeadingPairs>
    <vt:vector size="8" baseType="variant">
      <vt:variant>
        <vt:lpstr>الخطوط المستخدمة</vt:lpstr>
      </vt:variant>
      <vt:variant>
        <vt:i4>9</vt:i4>
      </vt:variant>
      <vt:variant>
        <vt:lpstr>سمة</vt:lpstr>
      </vt:variant>
      <vt:variant>
        <vt:i4>1</vt:i4>
      </vt:variant>
      <vt:variant>
        <vt:lpstr>خوادم OLE مضمنة</vt:lpstr>
      </vt:variant>
      <vt:variant>
        <vt:i4>2</vt:i4>
      </vt:variant>
      <vt:variant>
        <vt:lpstr>عناوين الشرائح</vt:lpstr>
      </vt:variant>
      <vt:variant>
        <vt:i4>36</vt:i4>
      </vt:variant>
    </vt:vector>
  </HeadingPairs>
  <TitlesOfParts>
    <vt:vector size="48" baseType="lpstr">
      <vt:lpstr>Arial</vt:lpstr>
      <vt:lpstr>Wingdings</vt:lpstr>
      <vt:lpstr>Arial Black</vt:lpstr>
      <vt:lpstr>Times New Roman</vt:lpstr>
      <vt:lpstr>Arial Narrow</vt:lpstr>
      <vt:lpstr>Tahoma</vt:lpstr>
      <vt:lpstr>Book Antiqua</vt:lpstr>
      <vt:lpstr>Bookman Old Style</vt:lpstr>
      <vt:lpstr>Monotype Sorts</vt:lpstr>
      <vt:lpstr>Pixel</vt:lpstr>
      <vt:lpstr>Microsoft Equation 3.0</vt:lpstr>
      <vt:lpstr>Microsoft ClipArt Gallery</vt:lpstr>
      <vt:lpstr>Sampling Techniques</vt:lpstr>
      <vt:lpstr>Sampling</vt:lpstr>
      <vt:lpstr>Sampling in Epidemiology</vt:lpstr>
      <vt:lpstr>Definitions</vt:lpstr>
      <vt:lpstr>الشريحة 5</vt:lpstr>
      <vt:lpstr>الشريحة 6</vt:lpstr>
      <vt:lpstr>الشريحة 7</vt:lpstr>
      <vt:lpstr>الشريحة 8</vt:lpstr>
      <vt:lpstr>الشريحة 9</vt:lpstr>
      <vt:lpstr>The Sampling Design Process</vt:lpstr>
      <vt:lpstr>Sampling Methods</vt:lpstr>
      <vt:lpstr>Simple Random Sampling</vt:lpstr>
      <vt:lpstr>Table of random numbers</vt:lpstr>
      <vt:lpstr>الشريحة 14</vt:lpstr>
      <vt:lpstr>How to select a simple random sample</vt:lpstr>
      <vt:lpstr>Potential Subject Pool</vt:lpstr>
      <vt:lpstr>So our selected subjects are with numbers 10, 22, 24, 15, 6, 1, 25, 11, 13, &amp; 16.</vt:lpstr>
      <vt:lpstr>الشريحة 18</vt:lpstr>
      <vt:lpstr>Systematic random Sampling</vt:lpstr>
      <vt:lpstr>Example</vt:lpstr>
      <vt:lpstr>الشريحة 21</vt:lpstr>
      <vt:lpstr>Stratified Random Sampling</vt:lpstr>
      <vt:lpstr>الشريحة 23</vt:lpstr>
      <vt:lpstr>Sampling in Epidemiology</vt:lpstr>
      <vt:lpstr>Cluster (Area) random sampling</vt:lpstr>
      <vt:lpstr>Cluster sampling</vt:lpstr>
      <vt:lpstr>Cluster (Area) Sampling</vt:lpstr>
      <vt:lpstr>Multistage random sampling</vt:lpstr>
      <vt:lpstr>Sampling Methods</vt:lpstr>
      <vt:lpstr>Deliberate (Quota) Sampling</vt:lpstr>
      <vt:lpstr>Convenience Sampling</vt:lpstr>
      <vt:lpstr>Purposive Sampling</vt:lpstr>
      <vt:lpstr>Snowball Sampling</vt:lpstr>
      <vt:lpstr>الشريحة 34</vt:lpstr>
      <vt:lpstr>Choosing probability vs. non-probability sampling method</vt:lpstr>
      <vt:lpstr>الشريحة 36</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Techniques</dc:title>
  <dc:creator>Dr.Shikh Shaffi Ahamed</dc:creator>
  <cp:lastModifiedBy>AA</cp:lastModifiedBy>
  <cp:revision>13</cp:revision>
  <dcterms:created xsi:type="dcterms:W3CDTF">2011-09-20T09:11:55Z</dcterms:created>
  <dcterms:modified xsi:type="dcterms:W3CDTF">2013-10-24T17:19:20Z</dcterms:modified>
</cp:coreProperties>
</file>