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70" r:id="rId4"/>
    <p:sldId id="259" r:id="rId5"/>
    <p:sldId id="264" r:id="rId6"/>
    <p:sldId id="265" r:id="rId7"/>
    <p:sldId id="266" r:id="rId8"/>
    <p:sldId id="267" r:id="rId9"/>
    <p:sldId id="268" r:id="rId10"/>
    <p:sldId id="273" r:id="rId11"/>
    <p:sldId id="262" r:id="rId12"/>
    <p:sldId id="275" r:id="rId13"/>
    <p:sldId id="278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DD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FE40-485C-4DF2-AA18-4D8B2A03823E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9EF5D-D789-4877-A2C6-764ABF1AC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19BA-0BA1-4867-A8E5-302FACE6E10C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71A33-4E34-447B-9771-4B89E7E24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033B-A073-49B6-9116-BA7824217390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5B1D-56A8-46AE-8B5F-84DC1FC2C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0D1F-84F3-4059-A81A-FD0F5DB501C4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116A3-45B3-4C31-B847-DD39A313B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F498-B227-4EB5-AA4E-D9F6D4AAEFFD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9C191-A9A2-448F-9C6E-8A91F994D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DFA2-8C87-41C0-9548-8D6BAADC144C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34469-1DEC-4DCE-AB18-4201C1C19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4111-0163-49C0-B663-E23C7D9A547A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2747C-7882-4E79-8EC7-1F2A5347B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83B9-82A7-4E91-A2D2-57A22CFB29C2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F63C0-5EA4-4167-927B-E2B1ED2E8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2B84-5DCE-495A-A86B-272319927F16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2A740-2479-4AEA-B64F-0318ACA31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6EF03-C8FB-4885-B014-5DC2FC6DFB85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8D2D2-1317-469B-B628-DA8815C5E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23E9E-7116-4FA5-8332-0E073ECEFEDD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AB35D-0D79-42BE-9EE3-77A9FFF92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EA3152-A8C4-4961-8DA0-00C31AE6CF0D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A26B941-FDFA-4A00-B03D-B4988DF9C8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00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How to write an Introduction</a:t>
            </a:r>
            <a:br>
              <a:rPr lang="en-US" dirty="0"/>
            </a:br>
            <a:r>
              <a:rPr lang="en-US" dirty="0"/>
              <a:t>(tutorial)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Hafsa</a:t>
            </a:r>
            <a:r>
              <a:rPr lang="en-US" dirty="0"/>
              <a:t> </a:t>
            </a:r>
            <a:r>
              <a:rPr lang="en-US" dirty="0" err="1"/>
              <a:t>Raheel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Armin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mtClean="0"/>
              <a:t>Oct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rgbClr val="4DD34D"/>
                </a:solidFill>
              </a:rPr>
              <a:t>7. how do I write the references?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Vancouver reference styling is the preferred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But its wise to refer to the author's 	guidelines of the journal you intend to 	submit to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Ask a friend to read it and then tell you what he or she expects the paper will discuss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If your friend is able to predict the rest of your paper accurately, you probably have a good introduction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/>
          <a:lstStyle/>
          <a:p>
            <a:pPr eaLnBrk="1" hangingPunct="1"/>
            <a:r>
              <a:rPr lang="en-US" smtClean="0"/>
              <a:t>Examples of introduction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/>
          <a:lstStyle/>
          <a:p>
            <a:pPr eaLnBrk="1" hangingPunct="1"/>
            <a:r>
              <a:rPr lang="en-US" smtClean="0"/>
              <a:t>Comments and discussion?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The writing center. University of North Carolina at Chapel Hill. </a:t>
            </a:r>
            <a:r>
              <a:rPr lang="en-US" sz="2800" smtClean="0">
                <a:hlinkClick r:id="rId2"/>
              </a:rPr>
              <a:t>http://writingcenter.unc.edu/handouts/introductions/</a:t>
            </a:r>
            <a:endParaRPr lang="en-US" sz="2800" smtClean="0"/>
          </a:p>
          <a:p>
            <a:pPr eaLnBrk="1" hangingPunct="1"/>
            <a:r>
              <a:rPr lang="en-US" sz="2800" smtClean="0"/>
              <a:t>Visit York Centre for Academic Writing online resources at: </a:t>
            </a:r>
            <a:r>
              <a:rPr lang="en-US" sz="2800" smtClean="0">
                <a:solidFill>
                  <a:schemeClr val="hlink"/>
                </a:solidFill>
              </a:rPr>
              <a:t>http://www.arts.yorku.ca/caw/resources.html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of the session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the end of the session the students should be able to ;</a:t>
            </a:r>
          </a:p>
          <a:p>
            <a:pPr lvl="1" eaLnBrk="1" hangingPunct="1"/>
            <a:r>
              <a:rPr lang="en-US" smtClean="0"/>
              <a:t>Understand the structure of an introduction to a manuscript\report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Structure of a manuscript/report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Abstract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Introduction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Materials and methodology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Results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Discussion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Conclusion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Acknowledgement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References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Skeleton of an 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 </a:t>
            </a:r>
          </a:p>
          <a:p>
            <a:pPr lvl="1" eaLnBrk="1" hangingPunct="1"/>
            <a:r>
              <a:rPr lang="en-US" smtClean="0"/>
              <a:t>Importance of the topic</a:t>
            </a:r>
          </a:p>
          <a:p>
            <a:pPr lvl="1" eaLnBrk="1" hangingPunct="1"/>
            <a:r>
              <a:rPr lang="en-US" smtClean="0"/>
              <a:t>Global, regional and local data (magnitude)</a:t>
            </a:r>
          </a:p>
          <a:p>
            <a:pPr lvl="1" eaLnBrk="1" hangingPunct="1"/>
            <a:r>
              <a:rPr lang="en-US" smtClean="0"/>
              <a:t>Build up a convincing argument</a:t>
            </a:r>
          </a:p>
          <a:p>
            <a:pPr eaLnBrk="1" hangingPunct="1"/>
            <a:r>
              <a:rPr lang="en-US" smtClean="0"/>
              <a:t>Objectives</a:t>
            </a:r>
          </a:p>
          <a:p>
            <a:pPr eaLnBrk="1" hangingPunct="1"/>
            <a:r>
              <a:rPr lang="en-US" smtClean="0"/>
              <a:t>Hypothesis </a:t>
            </a:r>
          </a:p>
          <a:p>
            <a:pPr eaLnBrk="1" hangingPunct="1"/>
            <a:r>
              <a:rPr lang="en-US" smtClean="0"/>
              <a:t>Rational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Frequently asked questions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 fontScale="85000"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FF00"/>
                </a:solidFill>
              </a:rPr>
              <a:t>1. How long should my introduction be?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One common mistake is to write an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introduction that is too long; the introduction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is so detailed that it is indistinguishable from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the body of the essay! 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As a rule, an introduction should not be longer than about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8% (about 1/4</a:t>
            </a:r>
            <a:r>
              <a:rPr lang="en-US" baseline="30000" dirty="0" smtClean="0">
                <a:solidFill>
                  <a:schemeClr val="hlink"/>
                </a:solidFill>
              </a:rPr>
              <a:t>th</a:t>
            </a:r>
            <a:r>
              <a:rPr lang="en-US" dirty="0" smtClean="0">
                <a:solidFill>
                  <a:schemeClr val="hlink"/>
                </a:solidFill>
              </a:rPr>
              <a:t>) of the length of the essay.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For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example,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the introduction of a ten, fifteen, and twenty-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page essay should be a maximum of about a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page, a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page and a quarter, and one and a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half pages respectively.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FF00"/>
                </a:solidFill>
              </a:rPr>
              <a:t>2. How detailed should the introduction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FF00"/>
                </a:solidFill>
              </a:rPr>
              <a:t>be?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Another common mistake is that the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introduction is so detailed that it fails to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indicate the topic of the paper in a clear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way!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The introduction only needs to state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the topic, general structure, and thesis of the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paper.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FF00"/>
                </a:solidFill>
              </a:rPr>
              <a:t>3. Why am I finding it hard to write the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FF00"/>
                </a:solidFill>
              </a:rPr>
              <a:t>introduction?</a:t>
            </a:r>
          </a:p>
          <a:p>
            <a:pPr eaLnBrk="1" hangingPunct="1"/>
            <a:r>
              <a:rPr lang="en-US" smtClean="0"/>
              <a:t>Its absolutely normal to be worried as this may be your first time</a:t>
            </a:r>
          </a:p>
          <a:p>
            <a:pPr eaLnBrk="1" hangingPunct="1"/>
            <a:r>
              <a:rPr lang="en-US" smtClean="0"/>
              <a:t>Language barrier</a:t>
            </a:r>
          </a:p>
          <a:p>
            <a:pPr eaLnBrk="1" hangingPunct="1"/>
            <a:r>
              <a:rPr lang="en-US" smtClean="0"/>
              <a:t>write at least a draft of the body and redefine it later 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FF00"/>
                </a:solidFill>
              </a:rPr>
              <a:t>4. What is an introduction for? Is it 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FF00"/>
                </a:solidFill>
              </a:rPr>
              <a:t>summary?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An introduction is not a summary. 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summary repeats the main ideas of an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essay.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An introduction introduces the reader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to the topic of the essay, describes the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organizational structure of the essay, and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explains the point of the essay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FF00"/>
                </a:solidFill>
              </a:rPr>
              <a:t>6. How many paragraphs should I use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FF00"/>
                </a:solidFill>
              </a:rPr>
              <a:t>for the introduction?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>
                <a:cs typeface="Times New Roman" pitchFamily="18" charset="0"/>
              </a:rPr>
              <a:t>Introductions vary in length according to your purpose,  writing style, the complexity of your topic, and the length of your essay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olidFill>
                <a:srgbClr val="00FF00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476</Words>
  <Application>Microsoft Office PowerPoint</Application>
  <PresentationFormat>عرض على الشاشة (3:4)‏</PresentationFormat>
  <Paragraphs>80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Calibri</vt:lpstr>
      <vt:lpstr>Arial</vt:lpstr>
      <vt:lpstr>Comic Sans MS</vt:lpstr>
      <vt:lpstr>Wingdings</vt:lpstr>
      <vt:lpstr>Times New Roman</vt:lpstr>
      <vt:lpstr>Office Theme</vt:lpstr>
      <vt:lpstr>How to write an Introduction (tutorial) </vt:lpstr>
      <vt:lpstr>Objectives of the session </vt:lpstr>
      <vt:lpstr>Structure of a manuscript/report</vt:lpstr>
      <vt:lpstr>Skeleton of an introduction</vt:lpstr>
      <vt:lpstr>Frequently asked questions </vt:lpstr>
      <vt:lpstr>Frequently asked questions </vt:lpstr>
      <vt:lpstr>Frequently asked questions </vt:lpstr>
      <vt:lpstr>Frequently asked questions </vt:lpstr>
      <vt:lpstr>Frequently asked questions </vt:lpstr>
      <vt:lpstr>Frequently asked questions </vt:lpstr>
      <vt:lpstr>How to evaluate your introduction draft</vt:lpstr>
      <vt:lpstr>Examples of introduction </vt:lpstr>
      <vt:lpstr>Comments and discussion?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wiritting</dc:title>
  <dc:creator>DrHafsa</dc:creator>
  <cp:lastModifiedBy>AA</cp:lastModifiedBy>
  <cp:revision>22</cp:revision>
  <dcterms:created xsi:type="dcterms:W3CDTF">2012-10-06T10:07:02Z</dcterms:created>
  <dcterms:modified xsi:type="dcterms:W3CDTF">2013-10-21T21:27:44Z</dcterms:modified>
</cp:coreProperties>
</file>