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EC4D5-DECE-44AD-ADF0-1CC3135DCAC1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E7BF4-3BC7-4E14-913B-7FDAC947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EBEEF-D323-4A21-8F73-18DA386BE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7786C-1670-4A04-86A1-F8F98A84B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88485-C2A0-4CB3-A22B-D508309745C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7889D-F4EE-4992-8BB0-04FE2A59142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14445-E94D-477D-B957-5110F82CB8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A11CA-0BB8-474E-82D9-0197DFDC2D3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E37BF-9F7B-4AE4-900A-5750D2AA26F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BF667-79E0-4144-BAE3-6B3424099ED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BE4C7-ABD2-4580-A57F-837921235492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5A84-C8C8-4E61-AABC-4F18ECA52D60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13028-E80A-4261-9599-C83E50010DC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DBEB-FD91-42E9-87AD-CA501F99275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74806-FF15-49E6-9A39-6B16C6330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9F05D-15AD-4519-94CD-4F4756AB29B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B6AD4-26C1-481B-8BCA-A24231CE709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596FA-4B48-4C99-8EC9-463CCF9F74E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B4DB3-7E0F-4D12-8950-8C1392B93E8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1685E-7B47-4C47-BF45-42FD48372C5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33574-F7ED-4360-8DF2-3C6EFB5C02A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B0024-4B3A-4127-8E21-5D976F3715A6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2F737-18B1-4C87-B80F-3C7D5B9CEEF1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C4559-EDF0-44A1-8513-0F25EF6F9235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E23A3-E8B4-4574-AFD3-73285750DD9F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EEE1B-90AF-49C1-89F0-B842D0D16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114ED-DA9E-4B97-A03F-32C7961D86A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36F96-700C-4B5B-BF8F-6EE7EC2069C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01EE3-0391-4940-8C52-299F67078407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BBDF6-0A75-4D66-89B7-5D0FE9FECF29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C66B2-6E91-43C3-A722-E8818B66785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B8D3F-5D1B-4F3F-A457-74D8C1188C1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5A054-B132-4039-ADC0-ED965233CB3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8C907-684F-447C-9145-9F7C22ABF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51B79-4006-4D7A-959D-9F21C3918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15714-4E42-4A08-9F45-22B18FB1D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20ECB-8866-4F19-A66E-88A87DD045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7B62-9A37-475B-A3BA-FF1DF1FED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DF6A5-646B-4A6F-8404-591B4C4984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48B9F-C89E-4950-8EAB-2364BB2E0C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BC472-A620-4D62-B129-CF029AD49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FB777-0326-4E7D-9DA5-576DD5B86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C470C-7559-4EE0-947A-9BBB4FC58E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E9648-4438-4EEB-B1AA-174317BFA4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2946D-A065-45E9-B18B-D39DE7F4FA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6892E-CF48-4DEC-B209-F442956072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164E7-0FE0-4E81-8105-5DA4C7473D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7EDF8-4E91-4B01-A53F-81DAA8A5F5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DF812-CB92-4A6B-9093-4BB379512B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F1E15-5F8A-4651-ACC8-4C14E4A540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6C2AD-57CA-41CA-9C6A-0FB9DC5F291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B2C8C-A09C-4F31-B604-576299C12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7200D-AF9D-47AD-A87A-F57BFB4553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453AD-9949-4951-9455-ABF7828392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956A9-C62F-405C-BCB9-187F486821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3C1DF-2441-4009-891E-DCA6AB3886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B3D47-83D2-4F20-AA90-444E8EA005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B07EB-426C-499A-A3A5-8E0D9CCE2D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43741-0ECD-4361-A352-4818241965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1ABA0-20C5-4E70-965E-29FF6F9D1E8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6FF6-65EB-45A6-A6FC-4BA7D022B9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A80D9-5655-41A4-8177-B63705C903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DD5FD-C4D2-40D5-8596-6391A68FD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BD5C8-901D-4185-894F-36ADED8D52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2BB30-7937-4ABC-A0F8-E70D61F905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D5A84-7EED-4385-ABAA-FCF7CDB1F01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1F6F0-E9BE-4E3A-840F-BB0D766A6D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04D7-6265-4AE6-A19A-36C4493E8B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BD45-A6D7-4E1B-9361-BB23D2D3D7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1E375-9497-4665-9793-1566792D73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C4329-3460-44D5-8F6C-91419302E55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68241-1A7B-4DF6-92E6-01FE059C65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9FAAE-F997-414D-A86B-9CE69030C96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A46C8-3522-41CF-A596-EE1154634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018B7-391C-46A5-A5E7-A788BC3451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AE77A-ABBF-440E-9368-4EAB9792E2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9064D-3CEC-4336-BF98-4750CFBC85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D2937-095E-493E-8E4E-6AB9057A67D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A289B-E7F3-409B-AA51-AD7D3869A92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B8CD8-F627-4605-804B-F6144F0405B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C7B03-19AE-46FA-A7ED-40BFDC3A58E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0A673-56DF-4C3A-A4C7-D5A9D6AA4C8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CD057-5560-4FD5-9A0A-15E2BCBB084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56330-1765-471E-ADB4-0EC70FCF49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4871B-AE1D-4B85-94FE-5B924B1523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96F9E-1085-4165-B665-4B328043DF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9EE4D-2834-4ADB-94E1-E2575BCD1E7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C4D4A-F4D6-4710-AE6E-BA448B79C91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473BC-7285-4152-918E-AF4671262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52FF-B932-4765-AF22-ED800754E64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41C2B-53B3-4502-ABAD-5B6CACA62DA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C69B5-A173-4D55-B00D-E0613509836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77BA-8A41-4753-BB39-D3F6E46832B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E9E0D-2EEC-45A5-A921-62858E137DC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EF1A9-8046-4CE1-9742-86256DA5D69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60259-4F43-47E0-9AB0-4C6146618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A69B8-1BE9-432D-A892-4F6B2A27138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10730-188C-4C57-9354-6F0160E658A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CDC7-630C-493E-BC56-8DB20B6AA5A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80849-A7CA-4DB1-82B7-4875A8BDAFD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69A96-5813-4A44-B2E4-490BA529D4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F9F61-1C30-46CB-9C5D-43B2E19967F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21AC8-3B47-4AAB-B3DC-0C00135C28B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15481-1D19-4A9D-ADD5-D2E5558C82F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0001-52F2-41CE-951F-2D36612757E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03F79-367B-4796-9B46-CE302677D0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7182-C73A-45B9-9B10-EB676E97F7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B52C-49EB-4697-B3C0-1BEDA1D2D7E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63CB7-6111-4AE3-81B3-B2D64877BAD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47C90-9532-4900-9685-8E48A7DF6E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BF1AB-766E-431D-8877-289C1F43C5A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0B699-5278-4B2E-B7D0-BB2615FD40B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F5C11-81AE-454F-B930-E9BF0CCD128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BA5F9-B6A0-49D0-BEFD-61174B85C82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7822-A0C9-41D4-8188-0EBCB2C8936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2838D-8BAE-4A6F-8522-5FF8462313B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E0FEA-CE4B-45A5-9DCC-6EC91D047F6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7526-499F-4D90-9474-01B3E1E39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9D674-AF89-4D5F-BB29-67FEF8E964F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35D65-42C3-4746-B1C0-101A1F7DE0D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542B9-7985-428F-A34F-FD7AA0BD59B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3D549-EA37-440E-B16F-AA2D04774E9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FB93E-ACED-4227-BD1D-BBABFE8E400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87816-47E1-4435-B2B3-BBAF4FBE2A0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8987F-9199-428F-91D7-F469A226FD9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EC3B8-7A05-4298-B1A7-A6CF1F33ADF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B21B-2127-46C8-AB22-E18FAA3D008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BFBF3-7C71-48DE-ADC2-7B1991B34A6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75C2-9D3C-44DF-9E78-EA040F1C30F5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BEDD-15FE-45A7-BE1E-5E3B455A3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062D-89C4-4FD5-B8DE-7D807E00BA46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B335-8D38-4EF4-AEDC-97ACED6C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82B3-E726-4FC3-80D3-FCB3E9C43B6E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3844-D019-4334-86C7-2EF677D3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209F-7F21-44A7-9553-11DCF1858A29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839E-0081-4137-94F7-1EAA3302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4066-2FD0-42AA-ABE6-C5580645CED6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46A4-D0F1-4279-A7F9-E558BE20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65F2-ADBE-4421-B560-46FC40F665A0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BC67-9A38-4D4F-BD88-56E094B8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CCB9-648F-482C-8569-39D36D3A22E6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B633-D473-48DE-A3AF-32C25DAB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DCB-60D1-4BDF-932C-5AD68775CAB7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D7AA-D5FC-4582-941E-648BEFA4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675A-FD7A-4259-91A4-5F32528678F5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ED9C-8104-4880-84CB-B7FC6BE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802-A78E-47A9-8B23-744CBB12391B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2837-D406-4D08-81B2-F809ECB3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953D-53AD-4689-93D7-FBCB5C99C741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F3F-3C53-45C6-AF0B-5F0A1115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C392-62E5-4622-AB50-B3B7B9332F9D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6348-FF6A-4F05-B621-7062A5A21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276-63C9-4318-8C21-72447B7A5A16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2680-ABF5-4A7E-9EBF-DED07B4D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1646974-66B7-4E46-86D2-FF753788B496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A332D46-3ACC-481C-922E-7D9D2C68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6049</TotalTime>
  <Words>4729</Words>
  <Application>Microsoft Office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PowerPoint Presentation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PowerPoint Presentation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Treatment</vt:lpstr>
      <vt:lpstr>PowerPoint Presentation</vt:lpstr>
      <vt:lpstr>Treatment</vt:lpstr>
      <vt:lpstr>Treatment</vt:lpstr>
      <vt:lpstr>PowerPoint Presentation</vt:lpstr>
      <vt:lpstr>Leiomyoma</vt:lpstr>
      <vt:lpstr>Leiomyoma</vt:lpstr>
      <vt:lpstr>Leiomyoma</vt:lpstr>
      <vt:lpstr>Symptoms and Diagnosis</vt:lpstr>
      <vt:lpstr>PowerPoint Presentation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PowerPoint Presentation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3422</cp:lastModifiedBy>
  <cp:revision>372</cp:revision>
  <dcterms:created xsi:type="dcterms:W3CDTF">2009-02-03T15:40:39Z</dcterms:created>
  <dcterms:modified xsi:type="dcterms:W3CDTF">2013-12-03T06:49:31Z</dcterms:modified>
</cp:coreProperties>
</file>