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63" r:id="rId2"/>
    <p:sldId id="309" r:id="rId3"/>
    <p:sldId id="332" r:id="rId4"/>
    <p:sldId id="333" r:id="rId5"/>
    <p:sldId id="334" r:id="rId6"/>
    <p:sldId id="335" r:id="rId7"/>
    <p:sldId id="336" r:id="rId8"/>
    <p:sldId id="337" r:id="rId9"/>
    <p:sldId id="338" r:id="rId10"/>
    <p:sldId id="310" r:id="rId11"/>
    <p:sldId id="294" r:id="rId12"/>
    <p:sldId id="278" r:id="rId13"/>
    <p:sldId id="282" r:id="rId14"/>
    <p:sldId id="277" r:id="rId15"/>
    <p:sldId id="279" r:id="rId16"/>
    <p:sldId id="295" r:id="rId17"/>
    <p:sldId id="325" r:id="rId18"/>
    <p:sldId id="326" r:id="rId19"/>
    <p:sldId id="327" r:id="rId20"/>
    <p:sldId id="328" r:id="rId21"/>
    <p:sldId id="329" r:id="rId22"/>
    <p:sldId id="330" r:id="rId23"/>
    <p:sldId id="331" r:id="rId24"/>
    <p:sldId id="293"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11" r:id="rId39"/>
    <p:sldId id="340" r:id="rId40"/>
    <p:sldId id="341" r:id="rId41"/>
    <p:sldId id="342" r:id="rId42"/>
    <p:sldId id="343" r:id="rId43"/>
    <p:sldId id="344" r:id="rId44"/>
    <p:sldId id="358" r:id="rId45"/>
    <p:sldId id="359" r:id="rId46"/>
    <p:sldId id="360" r:id="rId47"/>
    <p:sldId id="361" r:id="rId48"/>
    <p:sldId id="362" r:id="rId49"/>
    <p:sldId id="363" r:id="rId50"/>
    <p:sldId id="364" r:id="rId51"/>
    <p:sldId id="365" r:id="rId52"/>
    <p:sldId id="366" r:id="rId53"/>
    <p:sldId id="367" r:id="rId54"/>
    <p:sldId id="276" r:id="rId55"/>
    <p:sldId id="339"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63A"/>
    <a:srgbClr val="CAEBC7"/>
    <a:srgbClr val="3EA0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C445F-6840-4DCB-81B9-09D0A541A8A0}"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pPr rtl="1"/>
          <a:endParaRPr lang="ar-SA"/>
        </a:p>
      </dgm:t>
    </dgm:pt>
    <dgm:pt modelId="{AFFE7CD5-EB9A-4EE3-9A49-27B9951E21F7}">
      <dgm:prSet phldrT="[نص]" custT="1"/>
      <dgm:spPr>
        <a:solidFill>
          <a:schemeClr val="bg1">
            <a:lumMod val="75000"/>
          </a:schemeClr>
        </a:solidFill>
      </dgm:spPr>
      <dgm:t>
        <a:bodyPr/>
        <a:lstStyle/>
        <a:p>
          <a:pPr algn="ctr" rtl="1"/>
          <a:r>
            <a:rPr lang="en-US" sz="2400" b="1" dirty="0" smtClean="0">
              <a:latin typeface="Constantia" panose="02030602050306030303" pitchFamily="18" charset="0"/>
            </a:rPr>
            <a:t>Risk Factors in Hajj</a:t>
          </a:r>
          <a:endParaRPr lang="ar-SA" sz="2400" dirty="0"/>
        </a:p>
      </dgm:t>
    </dgm:pt>
    <dgm:pt modelId="{9165C70D-4D46-4240-9046-2AE980132F83}" type="parTrans" cxnId="{D5A582DE-CD46-42E9-B9B9-6C1147B9341A}">
      <dgm:prSet/>
      <dgm:spPr/>
      <dgm:t>
        <a:bodyPr/>
        <a:lstStyle/>
        <a:p>
          <a:pPr rtl="1"/>
          <a:endParaRPr lang="ar-SA"/>
        </a:p>
      </dgm:t>
    </dgm:pt>
    <dgm:pt modelId="{145CBF8F-C502-4F2A-90B2-2935D7E48B55}" type="sibTrans" cxnId="{D5A582DE-CD46-42E9-B9B9-6C1147B9341A}">
      <dgm:prSet/>
      <dgm:spPr/>
      <dgm:t>
        <a:bodyPr/>
        <a:lstStyle/>
        <a:p>
          <a:pPr rtl="1"/>
          <a:endParaRPr lang="ar-SA"/>
        </a:p>
      </dgm:t>
    </dgm:pt>
    <dgm:pt modelId="{854F7958-A1A3-4EA8-A067-0FC500230A64}">
      <dgm:prSet phldrT="[نص]" custT="1"/>
      <dgm:spPr/>
      <dgm:t>
        <a:bodyPr/>
        <a:lstStyle/>
        <a:p>
          <a:pPr rtl="1"/>
          <a:r>
            <a:rPr lang="en-US" sz="2400" b="1" dirty="0" smtClean="0"/>
            <a:t>crowding</a:t>
          </a:r>
          <a:endParaRPr lang="ar-SA" sz="2200" b="1" dirty="0"/>
        </a:p>
      </dgm:t>
    </dgm:pt>
    <dgm:pt modelId="{5396D070-D093-4D43-9B95-FFB22D578AFF}" type="parTrans" cxnId="{B95D1B61-B904-417E-B2C7-1EBD0E8F7F8A}">
      <dgm:prSet/>
      <dgm:spPr/>
      <dgm:t>
        <a:bodyPr/>
        <a:lstStyle/>
        <a:p>
          <a:pPr rtl="1"/>
          <a:endParaRPr lang="ar-SA"/>
        </a:p>
      </dgm:t>
    </dgm:pt>
    <dgm:pt modelId="{E279081A-81F9-49A7-9614-C211038B86E0}" type="sibTrans" cxnId="{B95D1B61-B904-417E-B2C7-1EBD0E8F7F8A}">
      <dgm:prSet/>
      <dgm:spPr/>
      <dgm:t>
        <a:bodyPr/>
        <a:lstStyle/>
        <a:p>
          <a:pPr rtl="1"/>
          <a:endParaRPr lang="ar-SA"/>
        </a:p>
      </dgm:t>
    </dgm:pt>
    <dgm:pt modelId="{53096062-4E83-410E-B214-57D0A71C795B}">
      <dgm:prSet phldrT="[نص]"/>
      <dgm:spPr/>
      <dgm:t>
        <a:bodyPr/>
        <a:lstStyle/>
        <a:p>
          <a:pPr rtl="1"/>
          <a:r>
            <a:rPr lang="en-US" b="1" dirty="0" smtClean="0"/>
            <a:t>Weather</a:t>
          </a:r>
        </a:p>
        <a:p>
          <a:pPr rtl="1"/>
          <a:r>
            <a:rPr lang="en-US" b="1" dirty="0" smtClean="0"/>
            <a:t>conditions</a:t>
          </a:r>
          <a:endParaRPr lang="ar-SA" b="1" dirty="0"/>
        </a:p>
      </dgm:t>
    </dgm:pt>
    <dgm:pt modelId="{096953C4-292A-4A47-91A0-831206587248}" type="parTrans" cxnId="{EA5081B2-5FBF-4965-A90F-8E1EC6B7A466}">
      <dgm:prSet/>
      <dgm:spPr/>
      <dgm:t>
        <a:bodyPr/>
        <a:lstStyle/>
        <a:p>
          <a:pPr rtl="1"/>
          <a:endParaRPr lang="ar-SA"/>
        </a:p>
      </dgm:t>
    </dgm:pt>
    <dgm:pt modelId="{1456C986-C6F6-4D61-ABC2-B9186041D116}" type="sibTrans" cxnId="{EA5081B2-5FBF-4965-A90F-8E1EC6B7A466}">
      <dgm:prSet/>
      <dgm:spPr/>
      <dgm:t>
        <a:bodyPr/>
        <a:lstStyle/>
        <a:p>
          <a:pPr rtl="1"/>
          <a:endParaRPr lang="ar-SA"/>
        </a:p>
      </dgm:t>
    </dgm:pt>
    <dgm:pt modelId="{BD098C22-9D5B-4C29-A52C-B65A147ED294}">
      <dgm:prSet phldrT="[نص]" custT="1"/>
      <dgm:spPr/>
      <dgm:t>
        <a:bodyPr/>
        <a:lstStyle/>
        <a:p>
          <a:pPr rtl="1"/>
          <a:r>
            <a:rPr lang="en-US" sz="2400" b="1" dirty="0" smtClean="0"/>
            <a:t>Insect bites</a:t>
          </a:r>
          <a:r>
            <a:rPr lang="en-US" sz="2400" dirty="0" smtClean="0"/>
            <a:t> </a:t>
          </a:r>
          <a:endParaRPr lang="ar-SA" sz="2400" dirty="0"/>
        </a:p>
      </dgm:t>
    </dgm:pt>
    <dgm:pt modelId="{DDAA4771-D670-48E4-A72D-AB85D3ED1951}" type="parTrans" cxnId="{78964FAF-0485-4A28-A465-FF2F0CF99A25}">
      <dgm:prSet/>
      <dgm:spPr/>
      <dgm:t>
        <a:bodyPr/>
        <a:lstStyle/>
        <a:p>
          <a:pPr rtl="1"/>
          <a:endParaRPr lang="ar-SA"/>
        </a:p>
      </dgm:t>
    </dgm:pt>
    <dgm:pt modelId="{DACE896B-620B-4E14-855A-B37B5B06574A}" type="sibTrans" cxnId="{78964FAF-0485-4A28-A465-FF2F0CF99A25}">
      <dgm:prSet/>
      <dgm:spPr/>
      <dgm:t>
        <a:bodyPr/>
        <a:lstStyle/>
        <a:p>
          <a:pPr rtl="1"/>
          <a:endParaRPr lang="ar-SA"/>
        </a:p>
      </dgm:t>
    </dgm:pt>
    <dgm:pt modelId="{C5CEF867-741F-4BBB-A1DE-C6AC974EEB06}">
      <dgm:prSet phldrT="[نص]" custT="1"/>
      <dgm:spPr/>
      <dgm:t>
        <a:bodyPr/>
        <a:lstStyle/>
        <a:p>
          <a:pPr rtl="1"/>
          <a:r>
            <a:rPr lang="en-US" sz="2400" b="1" dirty="0" smtClean="0"/>
            <a:t>contaminated food and water</a:t>
          </a:r>
          <a:endParaRPr lang="ar-SA" sz="2400" b="1" dirty="0"/>
        </a:p>
      </dgm:t>
    </dgm:pt>
    <dgm:pt modelId="{B63A0D33-6CD3-4484-B603-6C4C2BCB7CA1}" type="parTrans" cxnId="{13B57DB3-1C8D-4E7F-9F22-B16C57E246E2}">
      <dgm:prSet/>
      <dgm:spPr/>
      <dgm:t>
        <a:bodyPr/>
        <a:lstStyle/>
        <a:p>
          <a:pPr rtl="1"/>
          <a:endParaRPr lang="ar-SA"/>
        </a:p>
      </dgm:t>
    </dgm:pt>
    <dgm:pt modelId="{8710CF8D-E675-4A84-8190-0FBA3E0AF390}" type="sibTrans" cxnId="{13B57DB3-1C8D-4E7F-9F22-B16C57E246E2}">
      <dgm:prSet/>
      <dgm:spPr/>
      <dgm:t>
        <a:bodyPr/>
        <a:lstStyle/>
        <a:p>
          <a:pPr rtl="1"/>
          <a:endParaRPr lang="ar-SA"/>
        </a:p>
      </dgm:t>
    </dgm:pt>
    <dgm:pt modelId="{3012A7F8-5633-4CCC-A157-83F5CFF860ED}">
      <dgm:prSet phldrT="[نص]" custT="1"/>
      <dgm:spPr/>
      <dgm:t>
        <a:bodyPr/>
        <a:lstStyle/>
        <a:p>
          <a:pPr rtl="1"/>
          <a:r>
            <a:rPr lang="en-US" sz="2400" b="1" dirty="0" smtClean="0"/>
            <a:t>Accidents and injuries</a:t>
          </a:r>
          <a:endParaRPr lang="ar-SA" sz="2400" b="1" dirty="0"/>
        </a:p>
      </dgm:t>
    </dgm:pt>
    <dgm:pt modelId="{5E0174CC-7CD0-4FBA-A711-6F31ED6C7C15}" type="parTrans" cxnId="{EA01CC03-3FA6-4AF0-A810-1846F59AE91E}">
      <dgm:prSet/>
      <dgm:spPr/>
      <dgm:t>
        <a:bodyPr/>
        <a:lstStyle/>
        <a:p>
          <a:pPr rtl="1"/>
          <a:endParaRPr lang="ar-SA"/>
        </a:p>
      </dgm:t>
    </dgm:pt>
    <dgm:pt modelId="{D4579D6B-E9A7-4D76-8B06-70B175F96FEB}" type="sibTrans" cxnId="{EA01CC03-3FA6-4AF0-A810-1846F59AE91E}">
      <dgm:prSet/>
      <dgm:spPr/>
      <dgm:t>
        <a:bodyPr/>
        <a:lstStyle/>
        <a:p>
          <a:pPr rtl="1"/>
          <a:endParaRPr lang="ar-SA"/>
        </a:p>
      </dgm:t>
    </dgm:pt>
    <dgm:pt modelId="{20ECAC71-FF80-49B5-8074-915F3A30E1F8}">
      <dgm:prSet phldrT="[نص]" custT="1"/>
      <dgm:spPr/>
      <dgm:t>
        <a:bodyPr/>
        <a:lstStyle/>
        <a:p>
          <a:pPr rtl="1"/>
          <a:r>
            <a:rPr lang="en-US" sz="2400" b="1" dirty="0" smtClean="0"/>
            <a:t>Various microbiological agents</a:t>
          </a:r>
          <a:endParaRPr lang="ar-SA" sz="2400" dirty="0"/>
        </a:p>
      </dgm:t>
    </dgm:pt>
    <dgm:pt modelId="{FA4922FB-89B9-4616-B495-426ED69812C6}" type="parTrans" cxnId="{CCC0DF71-97B5-48B7-AA25-4E584D5956F8}">
      <dgm:prSet/>
      <dgm:spPr/>
      <dgm:t>
        <a:bodyPr/>
        <a:lstStyle/>
        <a:p>
          <a:pPr rtl="1"/>
          <a:endParaRPr lang="ar-SA" dirty="0"/>
        </a:p>
      </dgm:t>
    </dgm:pt>
    <dgm:pt modelId="{96093D9F-8CE1-4FD7-AE67-4C64FD820551}" type="sibTrans" cxnId="{CCC0DF71-97B5-48B7-AA25-4E584D5956F8}">
      <dgm:prSet/>
      <dgm:spPr/>
      <dgm:t>
        <a:bodyPr/>
        <a:lstStyle/>
        <a:p>
          <a:pPr rtl="1"/>
          <a:endParaRPr lang="ar-SA"/>
        </a:p>
      </dgm:t>
    </dgm:pt>
    <dgm:pt modelId="{B6A6F102-2829-4A06-93D8-4F5BD06D23CF}">
      <dgm:prSet phldrT="[نص]" custT="1"/>
      <dgm:spPr/>
      <dgm:t>
        <a:bodyPr/>
        <a:lstStyle/>
        <a:p>
          <a:pPr rtl="1"/>
          <a:r>
            <a:rPr lang="en-US" sz="2400" b="1" dirty="0" smtClean="0"/>
            <a:t>Head Shaving</a:t>
          </a:r>
          <a:endParaRPr lang="ar-SA" sz="2400" b="1" dirty="0"/>
        </a:p>
      </dgm:t>
    </dgm:pt>
    <dgm:pt modelId="{C09DF571-AB98-4529-B262-CFF6DBE2E28F}" type="parTrans" cxnId="{29A38A6A-A569-497E-A0B5-DFB1FC42D13E}">
      <dgm:prSet/>
      <dgm:spPr/>
      <dgm:t>
        <a:bodyPr/>
        <a:lstStyle/>
        <a:p>
          <a:pPr rtl="1"/>
          <a:endParaRPr lang="ar-SA"/>
        </a:p>
      </dgm:t>
    </dgm:pt>
    <dgm:pt modelId="{F9A7705E-7CDB-4AAE-8EAA-60128C203CA3}" type="sibTrans" cxnId="{29A38A6A-A569-497E-A0B5-DFB1FC42D13E}">
      <dgm:prSet/>
      <dgm:spPr/>
      <dgm:t>
        <a:bodyPr/>
        <a:lstStyle/>
        <a:p>
          <a:pPr rtl="1"/>
          <a:endParaRPr lang="ar-SA"/>
        </a:p>
      </dgm:t>
    </dgm:pt>
    <dgm:pt modelId="{5B0B33D9-A610-4F8B-A03C-EFF1F09EC965}" type="pres">
      <dgm:prSet presAssocID="{D88C445F-6840-4DCB-81B9-09D0A541A8A0}" presName="cycle" presStyleCnt="0">
        <dgm:presLayoutVars>
          <dgm:chMax val="1"/>
          <dgm:dir/>
          <dgm:animLvl val="ctr"/>
          <dgm:resizeHandles val="exact"/>
        </dgm:presLayoutVars>
      </dgm:prSet>
      <dgm:spPr/>
      <dgm:t>
        <a:bodyPr/>
        <a:lstStyle/>
        <a:p>
          <a:pPr rtl="1"/>
          <a:endParaRPr lang="ar-SA"/>
        </a:p>
      </dgm:t>
    </dgm:pt>
    <dgm:pt modelId="{FD0E1AC8-C170-4830-BEFE-24BF75476C92}" type="pres">
      <dgm:prSet presAssocID="{AFFE7CD5-EB9A-4EE3-9A49-27B9951E21F7}" presName="centerShape" presStyleLbl="node0" presStyleIdx="0" presStyleCnt="1"/>
      <dgm:spPr/>
      <dgm:t>
        <a:bodyPr/>
        <a:lstStyle/>
        <a:p>
          <a:pPr rtl="1"/>
          <a:endParaRPr lang="ar-SA"/>
        </a:p>
      </dgm:t>
    </dgm:pt>
    <dgm:pt modelId="{E737C142-52B9-4CC5-99F4-761D61E71091}" type="pres">
      <dgm:prSet presAssocID="{5396D070-D093-4D43-9B95-FFB22D578AFF}" presName="Name9" presStyleLbl="parChTrans1D2" presStyleIdx="0" presStyleCnt="7"/>
      <dgm:spPr/>
      <dgm:t>
        <a:bodyPr/>
        <a:lstStyle/>
        <a:p>
          <a:pPr rtl="1"/>
          <a:endParaRPr lang="ar-SA"/>
        </a:p>
      </dgm:t>
    </dgm:pt>
    <dgm:pt modelId="{E56F2517-EB80-4E4B-8223-64690A1848AB}" type="pres">
      <dgm:prSet presAssocID="{5396D070-D093-4D43-9B95-FFB22D578AFF}" presName="connTx" presStyleLbl="parChTrans1D2" presStyleIdx="0" presStyleCnt="7"/>
      <dgm:spPr/>
      <dgm:t>
        <a:bodyPr/>
        <a:lstStyle/>
        <a:p>
          <a:pPr rtl="1"/>
          <a:endParaRPr lang="ar-SA"/>
        </a:p>
      </dgm:t>
    </dgm:pt>
    <dgm:pt modelId="{513894CC-F39E-42CD-81EA-016A3CF024E5}" type="pres">
      <dgm:prSet presAssocID="{854F7958-A1A3-4EA8-A067-0FC500230A64}" presName="node" presStyleLbl="node1" presStyleIdx="0" presStyleCnt="7" custScaleX="161404" custRadScaleRad="101070" custRadScaleInc="1494">
        <dgm:presLayoutVars>
          <dgm:bulletEnabled val="1"/>
        </dgm:presLayoutVars>
      </dgm:prSet>
      <dgm:spPr/>
      <dgm:t>
        <a:bodyPr/>
        <a:lstStyle/>
        <a:p>
          <a:pPr rtl="1"/>
          <a:endParaRPr lang="ar-SA"/>
        </a:p>
      </dgm:t>
    </dgm:pt>
    <dgm:pt modelId="{4A615FBE-E8D0-4972-912F-201100E3E298}" type="pres">
      <dgm:prSet presAssocID="{096953C4-292A-4A47-91A0-831206587248}" presName="Name9" presStyleLbl="parChTrans1D2" presStyleIdx="1" presStyleCnt="7"/>
      <dgm:spPr/>
      <dgm:t>
        <a:bodyPr/>
        <a:lstStyle/>
        <a:p>
          <a:pPr rtl="1"/>
          <a:endParaRPr lang="ar-SA"/>
        </a:p>
      </dgm:t>
    </dgm:pt>
    <dgm:pt modelId="{AE26E71A-92E6-4B7D-90AE-16AF3B11359B}" type="pres">
      <dgm:prSet presAssocID="{096953C4-292A-4A47-91A0-831206587248}" presName="connTx" presStyleLbl="parChTrans1D2" presStyleIdx="1" presStyleCnt="7"/>
      <dgm:spPr/>
      <dgm:t>
        <a:bodyPr/>
        <a:lstStyle/>
        <a:p>
          <a:pPr rtl="1"/>
          <a:endParaRPr lang="ar-SA"/>
        </a:p>
      </dgm:t>
    </dgm:pt>
    <dgm:pt modelId="{0176D919-01CB-4C59-A79D-AEB8450EDA52}" type="pres">
      <dgm:prSet presAssocID="{53096062-4E83-410E-B214-57D0A71C795B}" presName="node" presStyleLbl="node1" presStyleIdx="1" presStyleCnt="7" custScaleX="158525" custRadScaleRad="115098" custRadScaleInc="15913">
        <dgm:presLayoutVars>
          <dgm:bulletEnabled val="1"/>
        </dgm:presLayoutVars>
      </dgm:prSet>
      <dgm:spPr/>
      <dgm:t>
        <a:bodyPr/>
        <a:lstStyle/>
        <a:p>
          <a:pPr rtl="1"/>
          <a:endParaRPr lang="ar-SA"/>
        </a:p>
      </dgm:t>
    </dgm:pt>
    <dgm:pt modelId="{EEA637E5-7706-4599-92F4-E00C09E8EDE0}" type="pres">
      <dgm:prSet presAssocID="{5E0174CC-7CD0-4FBA-A711-6F31ED6C7C15}" presName="Name9" presStyleLbl="parChTrans1D2" presStyleIdx="2" presStyleCnt="7"/>
      <dgm:spPr/>
      <dgm:t>
        <a:bodyPr/>
        <a:lstStyle/>
        <a:p>
          <a:pPr rtl="1"/>
          <a:endParaRPr lang="ar-SA"/>
        </a:p>
      </dgm:t>
    </dgm:pt>
    <dgm:pt modelId="{A5E75241-076B-4DFC-A7D0-459E4E1A5318}" type="pres">
      <dgm:prSet presAssocID="{5E0174CC-7CD0-4FBA-A711-6F31ED6C7C15}" presName="connTx" presStyleLbl="parChTrans1D2" presStyleIdx="2" presStyleCnt="7"/>
      <dgm:spPr/>
      <dgm:t>
        <a:bodyPr/>
        <a:lstStyle/>
        <a:p>
          <a:pPr rtl="1"/>
          <a:endParaRPr lang="ar-SA"/>
        </a:p>
      </dgm:t>
    </dgm:pt>
    <dgm:pt modelId="{67482FB5-749D-405C-A9DF-71DBD5144F21}" type="pres">
      <dgm:prSet presAssocID="{3012A7F8-5633-4CCC-A157-83F5CFF860ED}" presName="node" presStyleLbl="node1" presStyleIdx="2" presStyleCnt="7" custScaleX="153141" custRadScaleRad="93287" custRadScaleInc="170354">
        <dgm:presLayoutVars>
          <dgm:bulletEnabled val="1"/>
        </dgm:presLayoutVars>
      </dgm:prSet>
      <dgm:spPr/>
      <dgm:t>
        <a:bodyPr/>
        <a:lstStyle/>
        <a:p>
          <a:pPr rtl="1"/>
          <a:endParaRPr lang="ar-SA"/>
        </a:p>
      </dgm:t>
    </dgm:pt>
    <dgm:pt modelId="{8F4A07BE-8BFF-4B2C-9AC4-7EF0E4C9F7F3}" type="pres">
      <dgm:prSet presAssocID="{FA4922FB-89B9-4616-B495-426ED69812C6}" presName="Name9" presStyleLbl="parChTrans1D2" presStyleIdx="3" presStyleCnt="7"/>
      <dgm:spPr/>
      <dgm:t>
        <a:bodyPr/>
        <a:lstStyle/>
        <a:p>
          <a:pPr rtl="1"/>
          <a:endParaRPr lang="ar-SA"/>
        </a:p>
      </dgm:t>
    </dgm:pt>
    <dgm:pt modelId="{DF6F64CE-C6D9-4291-9A0E-A1DB78CDC7EA}" type="pres">
      <dgm:prSet presAssocID="{FA4922FB-89B9-4616-B495-426ED69812C6}" presName="connTx" presStyleLbl="parChTrans1D2" presStyleIdx="3" presStyleCnt="7"/>
      <dgm:spPr/>
      <dgm:t>
        <a:bodyPr/>
        <a:lstStyle/>
        <a:p>
          <a:pPr rtl="1"/>
          <a:endParaRPr lang="ar-SA"/>
        </a:p>
      </dgm:t>
    </dgm:pt>
    <dgm:pt modelId="{F886447B-9579-4F80-811A-C919ABF0145F}" type="pres">
      <dgm:prSet presAssocID="{20ECAC71-FF80-49B5-8074-915F3A30E1F8}" presName="node" presStyleLbl="node1" presStyleIdx="3" presStyleCnt="7" custScaleX="170079" custRadScaleRad="99900" custRadScaleInc="-241127">
        <dgm:presLayoutVars>
          <dgm:bulletEnabled val="1"/>
        </dgm:presLayoutVars>
      </dgm:prSet>
      <dgm:spPr/>
      <dgm:t>
        <a:bodyPr/>
        <a:lstStyle/>
        <a:p>
          <a:pPr rtl="1"/>
          <a:endParaRPr lang="ar-SA"/>
        </a:p>
      </dgm:t>
    </dgm:pt>
    <dgm:pt modelId="{394ECC2D-0AED-4BC2-8FA6-B914329EA009}" type="pres">
      <dgm:prSet presAssocID="{C09DF571-AB98-4529-B262-CFF6DBE2E28F}" presName="Name9" presStyleLbl="parChTrans1D2" presStyleIdx="4" presStyleCnt="7"/>
      <dgm:spPr/>
      <dgm:t>
        <a:bodyPr/>
        <a:lstStyle/>
        <a:p>
          <a:pPr rtl="1"/>
          <a:endParaRPr lang="ar-SA"/>
        </a:p>
      </dgm:t>
    </dgm:pt>
    <dgm:pt modelId="{126014A5-ECAB-4C6A-B886-5850A2DECD42}" type="pres">
      <dgm:prSet presAssocID="{C09DF571-AB98-4529-B262-CFF6DBE2E28F}" presName="connTx" presStyleLbl="parChTrans1D2" presStyleIdx="4" presStyleCnt="7"/>
      <dgm:spPr/>
      <dgm:t>
        <a:bodyPr/>
        <a:lstStyle/>
        <a:p>
          <a:pPr rtl="1"/>
          <a:endParaRPr lang="ar-SA"/>
        </a:p>
      </dgm:t>
    </dgm:pt>
    <dgm:pt modelId="{6770288B-DD7D-4E80-ABEF-7F1AD9954CBC}" type="pres">
      <dgm:prSet presAssocID="{B6A6F102-2829-4A06-93D8-4F5BD06D23CF}" presName="node" presStyleLbl="node1" presStyleIdx="4" presStyleCnt="7" custScaleX="168216" custRadScaleRad="105675" custRadScaleInc="58711">
        <dgm:presLayoutVars>
          <dgm:bulletEnabled val="1"/>
        </dgm:presLayoutVars>
      </dgm:prSet>
      <dgm:spPr/>
      <dgm:t>
        <a:bodyPr/>
        <a:lstStyle/>
        <a:p>
          <a:pPr rtl="1"/>
          <a:endParaRPr lang="ar-SA"/>
        </a:p>
      </dgm:t>
    </dgm:pt>
    <dgm:pt modelId="{DC9423AF-8A9D-4D6F-9452-40D65157929B}" type="pres">
      <dgm:prSet presAssocID="{DDAA4771-D670-48E4-A72D-AB85D3ED1951}" presName="Name9" presStyleLbl="parChTrans1D2" presStyleIdx="5" presStyleCnt="7"/>
      <dgm:spPr/>
      <dgm:t>
        <a:bodyPr/>
        <a:lstStyle/>
        <a:p>
          <a:pPr rtl="1"/>
          <a:endParaRPr lang="ar-SA"/>
        </a:p>
      </dgm:t>
    </dgm:pt>
    <dgm:pt modelId="{8CF4ED94-B850-4748-A49F-F2E503FBEDA3}" type="pres">
      <dgm:prSet presAssocID="{DDAA4771-D670-48E4-A72D-AB85D3ED1951}" presName="connTx" presStyleLbl="parChTrans1D2" presStyleIdx="5" presStyleCnt="7"/>
      <dgm:spPr/>
      <dgm:t>
        <a:bodyPr/>
        <a:lstStyle/>
        <a:p>
          <a:pPr rtl="1"/>
          <a:endParaRPr lang="ar-SA"/>
        </a:p>
      </dgm:t>
    </dgm:pt>
    <dgm:pt modelId="{CA0BAAFE-49C2-45E1-99BA-BF45D02E54B0}" type="pres">
      <dgm:prSet presAssocID="{BD098C22-9D5B-4C29-A52C-B65A147ED294}" presName="node" presStyleLbl="node1" presStyleIdx="5" presStyleCnt="7" custScaleX="161406" custRadScaleRad="123206" custRadScaleInc="187113">
        <dgm:presLayoutVars>
          <dgm:bulletEnabled val="1"/>
        </dgm:presLayoutVars>
      </dgm:prSet>
      <dgm:spPr/>
      <dgm:t>
        <a:bodyPr/>
        <a:lstStyle/>
        <a:p>
          <a:pPr rtl="1"/>
          <a:endParaRPr lang="ar-SA"/>
        </a:p>
      </dgm:t>
    </dgm:pt>
    <dgm:pt modelId="{23BC1BBE-3E09-4003-9336-E2449317A24D}" type="pres">
      <dgm:prSet presAssocID="{B63A0D33-6CD3-4484-B603-6C4C2BCB7CA1}" presName="Name9" presStyleLbl="parChTrans1D2" presStyleIdx="6" presStyleCnt="7"/>
      <dgm:spPr/>
      <dgm:t>
        <a:bodyPr/>
        <a:lstStyle/>
        <a:p>
          <a:pPr rtl="1"/>
          <a:endParaRPr lang="ar-SA"/>
        </a:p>
      </dgm:t>
    </dgm:pt>
    <dgm:pt modelId="{3DCEAEFB-4C05-45C7-9310-ADBC6FB6DC59}" type="pres">
      <dgm:prSet presAssocID="{B63A0D33-6CD3-4484-B603-6C4C2BCB7CA1}" presName="connTx" presStyleLbl="parChTrans1D2" presStyleIdx="6" presStyleCnt="7"/>
      <dgm:spPr/>
      <dgm:t>
        <a:bodyPr/>
        <a:lstStyle/>
        <a:p>
          <a:pPr rtl="1"/>
          <a:endParaRPr lang="ar-SA"/>
        </a:p>
      </dgm:t>
    </dgm:pt>
    <dgm:pt modelId="{E4794AF3-1F63-4E5D-8C8D-1AAC4C243E65}" type="pres">
      <dgm:prSet presAssocID="{C5CEF867-741F-4BBB-A1DE-C6AC974EEB06}" presName="node" presStyleLbl="node1" presStyleIdx="6" presStyleCnt="7" custScaleX="166180" custRadScaleRad="110099" custRadScaleInc="-153327">
        <dgm:presLayoutVars>
          <dgm:bulletEnabled val="1"/>
        </dgm:presLayoutVars>
      </dgm:prSet>
      <dgm:spPr/>
      <dgm:t>
        <a:bodyPr/>
        <a:lstStyle/>
        <a:p>
          <a:pPr rtl="1"/>
          <a:endParaRPr lang="ar-SA"/>
        </a:p>
      </dgm:t>
    </dgm:pt>
  </dgm:ptLst>
  <dgm:cxnLst>
    <dgm:cxn modelId="{B749261D-E92A-4901-9664-7941F54CAA98}" type="presOf" srcId="{096953C4-292A-4A47-91A0-831206587248}" destId="{4A615FBE-E8D0-4972-912F-201100E3E298}" srcOrd="0" destOrd="0" presId="urn:microsoft.com/office/officeart/2005/8/layout/radial1"/>
    <dgm:cxn modelId="{D9ED765B-C153-4096-9B5C-53AEC73A12FD}" type="presOf" srcId="{BD098C22-9D5B-4C29-A52C-B65A147ED294}" destId="{CA0BAAFE-49C2-45E1-99BA-BF45D02E54B0}" srcOrd="0" destOrd="0" presId="urn:microsoft.com/office/officeart/2005/8/layout/radial1"/>
    <dgm:cxn modelId="{3A965890-5B0D-4CB2-BA62-AEBCF8F873B7}" type="presOf" srcId="{DDAA4771-D670-48E4-A72D-AB85D3ED1951}" destId="{8CF4ED94-B850-4748-A49F-F2E503FBEDA3}" srcOrd="1" destOrd="0" presId="urn:microsoft.com/office/officeart/2005/8/layout/radial1"/>
    <dgm:cxn modelId="{37F798BF-F117-4DFC-A557-49FE897B1645}" type="presOf" srcId="{AFFE7CD5-EB9A-4EE3-9A49-27B9951E21F7}" destId="{FD0E1AC8-C170-4830-BEFE-24BF75476C92}" srcOrd="0" destOrd="0" presId="urn:microsoft.com/office/officeart/2005/8/layout/radial1"/>
    <dgm:cxn modelId="{6D95088B-C5F0-4E6B-8C66-0E682FE37556}" type="presOf" srcId="{5396D070-D093-4D43-9B95-FFB22D578AFF}" destId="{E737C142-52B9-4CC5-99F4-761D61E71091}" srcOrd="0" destOrd="0" presId="urn:microsoft.com/office/officeart/2005/8/layout/radial1"/>
    <dgm:cxn modelId="{E69C4231-AF98-4A2C-8AA2-2C59E25F9AA5}" type="presOf" srcId="{FA4922FB-89B9-4616-B495-426ED69812C6}" destId="{DF6F64CE-C6D9-4291-9A0E-A1DB78CDC7EA}" srcOrd="1" destOrd="0" presId="urn:microsoft.com/office/officeart/2005/8/layout/radial1"/>
    <dgm:cxn modelId="{EA5081B2-5FBF-4965-A90F-8E1EC6B7A466}" srcId="{AFFE7CD5-EB9A-4EE3-9A49-27B9951E21F7}" destId="{53096062-4E83-410E-B214-57D0A71C795B}" srcOrd="1" destOrd="0" parTransId="{096953C4-292A-4A47-91A0-831206587248}" sibTransId="{1456C986-C6F6-4D61-ABC2-B9186041D116}"/>
    <dgm:cxn modelId="{63629B15-7BA0-47CD-8EBE-41501CEE48D0}" type="presOf" srcId="{B63A0D33-6CD3-4484-B603-6C4C2BCB7CA1}" destId="{23BC1BBE-3E09-4003-9336-E2449317A24D}" srcOrd="0" destOrd="0" presId="urn:microsoft.com/office/officeart/2005/8/layout/radial1"/>
    <dgm:cxn modelId="{965503EA-0D02-4846-8452-AC84252E3D3A}" type="presOf" srcId="{B63A0D33-6CD3-4484-B603-6C4C2BCB7CA1}" destId="{3DCEAEFB-4C05-45C7-9310-ADBC6FB6DC59}" srcOrd="1" destOrd="0" presId="urn:microsoft.com/office/officeart/2005/8/layout/radial1"/>
    <dgm:cxn modelId="{D1E87F7F-6556-42B4-A0F8-00E752446CEC}" type="presOf" srcId="{B6A6F102-2829-4A06-93D8-4F5BD06D23CF}" destId="{6770288B-DD7D-4E80-ABEF-7F1AD9954CBC}" srcOrd="0" destOrd="0" presId="urn:microsoft.com/office/officeart/2005/8/layout/radial1"/>
    <dgm:cxn modelId="{71025755-35A7-4602-AE70-CE9B6765CD5D}" type="presOf" srcId="{5E0174CC-7CD0-4FBA-A711-6F31ED6C7C15}" destId="{A5E75241-076B-4DFC-A7D0-459E4E1A5318}" srcOrd="1" destOrd="0" presId="urn:microsoft.com/office/officeart/2005/8/layout/radial1"/>
    <dgm:cxn modelId="{D6E83AB5-D0F8-49F7-A90D-D536A97D8118}" type="presOf" srcId="{53096062-4E83-410E-B214-57D0A71C795B}" destId="{0176D919-01CB-4C59-A79D-AEB8450EDA52}" srcOrd="0" destOrd="0" presId="urn:microsoft.com/office/officeart/2005/8/layout/radial1"/>
    <dgm:cxn modelId="{F36EC088-B8BE-40BE-8F56-042387E59663}" type="presOf" srcId="{DDAA4771-D670-48E4-A72D-AB85D3ED1951}" destId="{DC9423AF-8A9D-4D6F-9452-40D65157929B}" srcOrd="0" destOrd="0" presId="urn:microsoft.com/office/officeart/2005/8/layout/radial1"/>
    <dgm:cxn modelId="{DF15E267-674C-47DF-8F3B-DBF1E4326B7B}" type="presOf" srcId="{20ECAC71-FF80-49B5-8074-915F3A30E1F8}" destId="{F886447B-9579-4F80-811A-C919ABF0145F}" srcOrd="0" destOrd="0" presId="urn:microsoft.com/office/officeart/2005/8/layout/radial1"/>
    <dgm:cxn modelId="{26A83B24-E728-4DAC-BE9F-2BDC0C2C2FED}" type="presOf" srcId="{854F7958-A1A3-4EA8-A067-0FC500230A64}" destId="{513894CC-F39E-42CD-81EA-016A3CF024E5}" srcOrd="0" destOrd="0" presId="urn:microsoft.com/office/officeart/2005/8/layout/radial1"/>
    <dgm:cxn modelId="{13B57DB3-1C8D-4E7F-9F22-B16C57E246E2}" srcId="{AFFE7CD5-EB9A-4EE3-9A49-27B9951E21F7}" destId="{C5CEF867-741F-4BBB-A1DE-C6AC974EEB06}" srcOrd="6" destOrd="0" parTransId="{B63A0D33-6CD3-4484-B603-6C4C2BCB7CA1}" sibTransId="{8710CF8D-E675-4A84-8190-0FBA3E0AF390}"/>
    <dgm:cxn modelId="{CCC0DF71-97B5-48B7-AA25-4E584D5956F8}" srcId="{AFFE7CD5-EB9A-4EE3-9A49-27B9951E21F7}" destId="{20ECAC71-FF80-49B5-8074-915F3A30E1F8}" srcOrd="3" destOrd="0" parTransId="{FA4922FB-89B9-4616-B495-426ED69812C6}" sibTransId="{96093D9F-8CE1-4FD7-AE67-4C64FD820551}"/>
    <dgm:cxn modelId="{29A38A6A-A569-497E-A0B5-DFB1FC42D13E}" srcId="{AFFE7CD5-EB9A-4EE3-9A49-27B9951E21F7}" destId="{B6A6F102-2829-4A06-93D8-4F5BD06D23CF}" srcOrd="4" destOrd="0" parTransId="{C09DF571-AB98-4529-B262-CFF6DBE2E28F}" sibTransId="{F9A7705E-7CDB-4AAE-8EAA-60128C203CA3}"/>
    <dgm:cxn modelId="{B3B94EE6-1D32-4823-A0C7-EC00E9A53AF3}" type="presOf" srcId="{3012A7F8-5633-4CCC-A157-83F5CFF860ED}" destId="{67482FB5-749D-405C-A9DF-71DBD5144F21}" srcOrd="0" destOrd="0" presId="urn:microsoft.com/office/officeart/2005/8/layout/radial1"/>
    <dgm:cxn modelId="{3304B47D-4790-4D5E-A519-E98EC4C9398B}" type="presOf" srcId="{5396D070-D093-4D43-9B95-FFB22D578AFF}" destId="{E56F2517-EB80-4E4B-8223-64690A1848AB}" srcOrd="1" destOrd="0" presId="urn:microsoft.com/office/officeart/2005/8/layout/radial1"/>
    <dgm:cxn modelId="{FFFAB127-F2A1-4D64-9BFA-740D2D69DF9B}" type="presOf" srcId="{FA4922FB-89B9-4616-B495-426ED69812C6}" destId="{8F4A07BE-8BFF-4B2C-9AC4-7EF0E4C9F7F3}" srcOrd="0" destOrd="0" presId="urn:microsoft.com/office/officeart/2005/8/layout/radial1"/>
    <dgm:cxn modelId="{D38DED38-B539-471F-AB4D-0F40A2AC3478}" type="presOf" srcId="{5E0174CC-7CD0-4FBA-A711-6F31ED6C7C15}" destId="{EEA637E5-7706-4599-92F4-E00C09E8EDE0}" srcOrd="0" destOrd="0" presId="urn:microsoft.com/office/officeart/2005/8/layout/radial1"/>
    <dgm:cxn modelId="{FB77CC90-8E98-4CE1-A7FE-5CEA072E9965}" type="presOf" srcId="{C09DF571-AB98-4529-B262-CFF6DBE2E28F}" destId="{126014A5-ECAB-4C6A-B886-5850A2DECD42}" srcOrd="1" destOrd="0" presId="urn:microsoft.com/office/officeart/2005/8/layout/radial1"/>
    <dgm:cxn modelId="{3B042F82-9467-4B30-9A4A-565028018AE1}" type="presOf" srcId="{C5CEF867-741F-4BBB-A1DE-C6AC974EEB06}" destId="{E4794AF3-1F63-4E5D-8C8D-1AAC4C243E65}" srcOrd="0" destOrd="0" presId="urn:microsoft.com/office/officeart/2005/8/layout/radial1"/>
    <dgm:cxn modelId="{78964FAF-0485-4A28-A465-FF2F0CF99A25}" srcId="{AFFE7CD5-EB9A-4EE3-9A49-27B9951E21F7}" destId="{BD098C22-9D5B-4C29-A52C-B65A147ED294}" srcOrd="5" destOrd="0" parTransId="{DDAA4771-D670-48E4-A72D-AB85D3ED1951}" sibTransId="{DACE896B-620B-4E14-855A-B37B5B06574A}"/>
    <dgm:cxn modelId="{E0ED25EB-86AF-4C6E-8E89-8D43F8BEB24D}" type="presOf" srcId="{C09DF571-AB98-4529-B262-CFF6DBE2E28F}" destId="{394ECC2D-0AED-4BC2-8FA6-B914329EA009}" srcOrd="0" destOrd="0" presId="urn:microsoft.com/office/officeart/2005/8/layout/radial1"/>
    <dgm:cxn modelId="{B95D1B61-B904-417E-B2C7-1EBD0E8F7F8A}" srcId="{AFFE7CD5-EB9A-4EE3-9A49-27B9951E21F7}" destId="{854F7958-A1A3-4EA8-A067-0FC500230A64}" srcOrd="0" destOrd="0" parTransId="{5396D070-D093-4D43-9B95-FFB22D578AFF}" sibTransId="{E279081A-81F9-49A7-9614-C211038B86E0}"/>
    <dgm:cxn modelId="{EA01CC03-3FA6-4AF0-A810-1846F59AE91E}" srcId="{AFFE7CD5-EB9A-4EE3-9A49-27B9951E21F7}" destId="{3012A7F8-5633-4CCC-A157-83F5CFF860ED}" srcOrd="2" destOrd="0" parTransId="{5E0174CC-7CD0-4FBA-A711-6F31ED6C7C15}" sibTransId="{D4579D6B-E9A7-4D76-8B06-70B175F96FEB}"/>
    <dgm:cxn modelId="{D5A582DE-CD46-42E9-B9B9-6C1147B9341A}" srcId="{D88C445F-6840-4DCB-81B9-09D0A541A8A0}" destId="{AFFE7CD5-EB9A-4EE3-9A49-27B9951E21F7}" srcOrd="0" destOrd="0" parTransId="{9165C70D-4D46-4240-9046-2AE980132F83}" sibTransId="{145CBF8F-C502-4F2A-90B2-2935D7E48B55}"/>
    <dgm:cxn modelId="{14BCB3A2-13B3-4EBC-BE7D-9F2560A9F80C}" type="presOf" srcId="{096953C4-292A-4A47-91A0-831206587248}" destId="{AE26E71A-92E6-4B7D-90AE-16AF3B11359B}" srcOrd="1" destOrd="0" presId="urn:microsoft.com/office/officeart/2005/8/layout/radial1"/>
    <dgm:cxn modelId="{36A4BF13-F8D9-4CC6-82D5-B8F9141A32AE}" type="presOf" srcId="{D88C445F-6840-4DCB-81B9-09D0A541A8A0}" destId="{5B0B33D9-A610-4F8B-A03C-EFF1F09EC965}" srcOrd="0" destOrd="0" presId="urn:microsoft.com/office/officeart/2005/8/layout/radial1"/>
    <dgm:cxn modelId="{911695E6-3123-449B-9C14-EBEE3A7EAD74}" type="presParOf" srcId="{5B0B33D9-A610-4F8B-A03C-EFF1F09EC965}" destId="{FD0E1AC8-C170-4830-BEFE-24BF75476C92}" srcOrd="0" destOrd="0" presId="urn:microsoft.com/office/officeart/2005/8/layout/radial1"/>
    <dgm:cxn modelId="{A543135A-3AA9-40BE-8B5A-C873EE1B4F45}" type="presParOf" srcId="{5B0B33D9-A610-4F8B-A03C-EFF1F09EC965}" destId="{E737C142-52B9-4CC5-99F4-761D61E71091}" srcOrd="1" destOrd="0" presId="urn:microsoft.com/office/officeart/2005/8/layout/radial1"/>
    <dgm:cxn modelId="{ED277760-AFC3-4826-A06E-ED0BFE8BF5BB}" type="presParOf" srcId="{E737C142-52B9-4CC5-99F4-761D61E71091}" destId="{E56F2517-EB80-4E4B-8223-64690A1848AB}" srcOrd="0" destOrd="0" presId="urn:microsoft.com/office/officeart/2005/8/layout/radial1"/>
    <dgm:cxn modelId="{CF2F3E0F-D277-482A-9B25-9AEDB3A2DF17}" type="presParOf" srcId="{5B0B33D9-A610-4F8B-A03C-EFF1F09EC965}" destId="{513894CC-F39E-42CD-81EA-016A3CF024E5}" srcOrd="2" destOrd="0" presId="urn:microsoft.com/office/officeart/2005/8/layout/radial1"/>
    <dgm:cxn modelId="{74905EB7-F595-4CDC-B00C-849A50C6A1E3}" type="presParOf" srcId="{5B0B33D9-A610-4F8B-A03C-EFF1F09EC965}" destId="{4A615FBE-E8D0-4972-912F-201100E3E298}" srcOrd="3" destOrd="0" presId="urn:microsoft.com/office/officeart/2005/8/layout/radial1"/>
    <dgm:cxn modelId="{B956FBB7-9128-412F-8E26-8F05240D8749}" type="presParOf" srcId="{4A615FBE-E8D0-4972-912F-201100E3E298}" destId="{AE26E71A-92E6-4B7D-90AE-16AF3B11359B}" srcOrd="0" destOrd="0" presId="urn:microsoft.com/office/officeart/2005/8/layout/radial1"/>
    <dgm:cxn modelId="{E17B785A-AD41-4417-860F-D5E18E48E6D8}" type="presParOf" srcId="{5B0B33D9-A610-4F8B-A03C-EFF1F09EC965}" destId="{0176D919-01CB-4C59-A79D-AEB8450EDA52}" srcOrd="4" destOrd="0" presId="urn:microsoft.com/office/officeart/2005/8/layout/radial1"/>
    <dgm:cxn modelId="{FC0B33F7-0998-4474-8786-EDC5E39852EC}" type="presParOf" srcId="{5B0B33D9-A610-4F8B-A03C-EFF1F09EC965}" destId="{EEA637E5-7706-4599-92F4-E00C09E8EDE0}" srcOrd="5" destOrd="0" presId="urn:microsoft.com/office/officeart/2005/8/layout/radial1"/>
    <dgm:cxn modelId="{C1180837-3C4C-4CDF-A197-1340F5E71E9F}" type="presParOf" srcId="{EEA637E5-7706-4599-92F4-E00C09E8EDE0}" destId="{A5E75241-076B-4DFC-A7D0-459E4E1A5318}" srcOrd="0" destOrd="0" presId="urn:microsoft.com/office/officeart/2005/8/layout/radial1"/>
    <dgm:cxn modelId="{B08496FB-A621-4B2C-B7B2-B8902B244035}" type="presParOf" srcId="{5B0B33D9-A610-4F8B-A03C-EFF1F09EC965}" destId="{67482FB5-749D-405C-A9DF-71DBD5144F21}" srcOrd="6" destOrd="0" presId="urn:microsoft.com/office/officeart/2005/8/layout/radial1"/>
    <dgm:cxn modelId="{B328647A-E7E6-43AA-9B5E-4036ACD6ADD4}" type="presParOf" srcId="{5B0B33D9-A610-4F8B-A03C-EFF1F09EC965}" destId="{8F4A07BE-8BFF-4B2C-9AC4-7EF0E4C9F7F3}" srcOrd="7" destOrd="0" presId="urn:microsoft.com/office/officeart/2005/8/layout/radial1"/>
    <dgm:cxn modelId="{78B40FCE-20E7-41A9-AD8B-B0614909A894}" type="presParOf" srcId="{8F4A07BE-8BFF-4B2C-9AC4-7EF0E4C9F7F3}" destId="{DF6F64CE-C6D9-4291-9A0E-A1DB78CDC7EA}" srcOrd="0" destOrd="0" presId="urn:microsoft.com/office/officeart/2005/8/layout/radial1"/>
    <dgm:cxn modelId="{1DA6F396-54AC-4CCA-AC8D-8544CF5D037E}" type="presParOf" srcId="{5B0B33D9-A610-4F8B-A03C-EFF1F09EC965}" destId="{F886447B-9579-4F80-811A-C919ABF0145F}" srcOrd="8" destOrd="0" presId="urn:microsoft.com/office/officeart/2005/8/layout/radial1"/>
    <dgm:cxn modelId="{81983DAA-D816-4050-80EC-7618EB84B3C8}" type="presParOf" srcId="{5B0B33D9-A610-4F8B-A03C-EFF1F09EC965}" destId="{394ECC2D-0AED-4BC2-8FA6-B914329EA009}" srcOrd="9" destOrd="0" presId="urn:microsoft.com/office/officeart/2005/8/layout/radial1"/>
    <dgm:cxn modelId="{8A65A926-2360-41A5-B2E4-CD0E9A4C14DF}" type="presParOf" srcId="{394ECC2D-0AED-4BC2-8FA6-B914329EA009}" destId="{126014A5-ECAB-4C6A-B886-5850A2DECD42}" srcOrd="0" destOrd="0" presId="urn:microsoft.com/office/officeart/2005/8/layout/radial1"/>
    <dgm:cxn modelId="{37AC0085-82F9-4C78-842F-C4EDD30760B0}" type="presParOf" srcId="{5B0B33D9-A610-4F8B-A03C-EFF1F09EC965}" destId="{6770288B-DD7D-4E80-ABEF-7F1AD9954CBC}" srcOrd="10" destOrd="0" presId="urn:microsoft.com/office/officeart/2005/8/layout/radial1"/>
    <dgm:cxn modelId="{B00693B4-37D1-4BA1-9D64-113792CCE634}" type="presParOf" srcId="{5B0B33D9-A610-4F8B-A03C-EFF1F09EC965}" destId="{DC9423AF-8A9D-4D6F-9452-40D65157929B}" srcOrd="11" destOrd="0" presId="urn:microsoft.com/office/officeart/2005/8/layout/radial1"/>
    <dgm:cxn modelId="{34563EF9-7185-4226-8008-AF5B364F0E98}" type="presParOf" srcId="{DC9423AF-8A9D-4D6F-9452-40D65157929B}" destId="{8CF4ED94-B850-4748-A49F-F2E503FBEDA3}" srcOrd="0" destOrd="0" presId="urn:microsoft.com/office/officeart/2005/8/layout/radial1"/>
    <dgm:cxn modelId="{560D89D2-B127-4AAB-B7E2-C37C502B0F38}" type="presParOf" srcId="{5B0B33D9-A610-4F8B-A03C-EFF1F09EC965}" destId="{CA0BAAFE-49C2-45E1-99BA-BF45D02E54B0}" srcOrd="12" destOrd="0" presId="urn:microsoft.com/office/officeart/2005/8/layout/radial1"/>
    <dgm:cxn modelId="{0F0C677A-22D1-4BC0-B903-186678D6CC53}" type="presParOf" srcId="{5B0B33D9-A610-4F8B-A03C-EFF1F09EC965}" destId="{23BC1BBE-3E09-4003-9336-E2449317A24D}" srcOrd="13" destOrd="0" presId="urn:microsoft.com/office/officeart/2005/8/layout/radial1"/>
    <dgm:cxn modelId="{05B46171-4A20-481B-ABE6-190327C88B16}" type="presParOf" srcId="{23BC1BBE-3E09-4003-9336-E2449317A24D}" destId="{3DCEAEFB-4C05-45C7-9310-ADBC6FB6DC59}" srcOrd="0" destOrd="0" presId="urn:microsoft.com/office/officeart/2005/8/layout/radial1"/>
    <dgm:cxn modelId="{44D4E880-49F4-40AC-947D-7A7EBADC2908}" type="presParOf" srcId="{5B0B33D9-A610-4F8B-A03C-EFF1F09EC965}" destId="{E4794AF3-1F63-4E5D-8C8D-1AAC4C243E65}"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E5FE0-FDE0-0543-98DC-9EEDD0CF5E65}"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EF5882D9-7725-4845-B4D3-55A45005B42D}">
      <dgm:prSet phldrT="[Text]" custT="1"/>
      <dgm:spPr/>
      <dgm:t>
        <a:bodyPr/>
        <a:lstStyle/>
        <a:p>
          <a:r>
            <a:rPr lang="en-US" sz="3000" dirty="0" smtClean="0"/>
            <a:t>Crowding</a:t>
          </a:r>
          <a:endParaRPr lang="en-US" sz="3000" dirty="0"/>
        </a:p>
      </dgm:t>
    </dgm:pt>
    <dgm:pt modelId="{3CB599B5-DEA7-CB45-BFE8-CB29A78D74D1}" type="parTrans" cxnId="{0FE6E87C-7DEF-4048-AD5C-F578FDE60505}">
      <dgm:prSet/>
      <dgm:spPr/>
      <dgm:t>
        <a:bodyPr/>
        <a:lstStyle/>
        <a:p>
          <a:endParaRPr lang="en-US"/>
        </a:p>
      </dgm:t>
    </dgm:pt>
    <dgm:pt modelId="{3091C6F0-4BA4-3540-8734-4935DB3FEB98}" type="sibTrans" cxnId="{0FE6E87C-7DEF-4048-AD5C-F578FDE60505}">
      <dgm:prSet/>
      <dgm:spPr/>
      <dgm:t>
        <a:bodyPr/>
        <a:lstStyle/>
        <a:p>
          <a:endParaRPr lang="en-US"/>
        </a:p>
      </dgm:t>
    </dgm:pt>
    <dgm:pt modelId="{E4B8ED02-4253-BC4C-B028-C46233A65EFE}">
      <dgm:prSet phldrT="[Text]" custT="1"/>
      <dgm:spPr/>
      <dgm:t>
        <a:bodyPr/>
        <a:lstStyle/>
        <a:p>
          <a:r>
            <a:rPr lang="en-US" sz="1600" b="1" dirty="0" smtClean="0"/>
            <a:t>increase</a:t>
          </a:r>
          <a:r>
            <a:rPr lang="en-US" sz="1300" dirty="0" smtClean="0"/>
            <a:t> </a:t>
          </a:r>
          <a:r>
            <a:rPr lang="en-US" sz="1600" b="1" dirty="0" smtClean="0"/>
            <a:t>expansion</a:t>
          </a:r>
          <a:r>
            <a:rPr lang="en-US" sz="1300" dirty="0" smtClean="0"/>
            <a:t> </a:t>
          </a:r>
          <a:r>
            <a:rPr lang="en-US" sz="1600" b="1" dirty="0" smtClean="0"/>
            <a:t>of</a:t>
          </a:r>
          <a:endParaRPr lang="en-US" sz="1600" b="1" dirty="0"/>
        </a:p>
      </dgm:t>
    </dgm:pt>
    <dgm:pt modelId="{62EC02B7-E13B-3A49-9B94-5783CE7ACF96}" type="parTrans" cxnId="{9191AD01-9952-864E-B7FF-5DD1E145E743}">
      <dgm:prSet/>
      <dgm:spPr/>
      <dgm:t>
        <a:bodyPr/>
        <a:lstStyle/>
        <a:p>
          <a:endParaRPr lang="en-US"/>
        </a:p>
      </dgm:t>
    </dgm:pt>
    <dgm:pt modelId="{964D73AE-5DF0-E243-9D29-0654D5B9C949}" type="sibTrans" cxnId="{9191AD01-9952-864E-B7FF-5DD1E145E743}">
      <dgm:prSet/>
      <dgm:spPr/>
      <dgm:t>
        <a:bodyPr/>
        <a:lstStyle/>
        <a:p>
          <a:endParaRPr lang="en-US"/>
        </a:p>
      </dgm:t>
    </dgm:pt>
    <dgm:pt modelId="{08DB1084-EAEC-BF4D-80F4-A70D6634DB86}">
      <dgm:prSet phldrT="[Text]" custT="1"/>
      <dgm:spPr/>
      <dgm:t>
        <a:bodyPr/>
        <a:lstStyle/>
        <a:p>
          <a:r>
            <a:rPr lang="en-US" sz="1600" b="1" dirty="0" smtClean="0"/>
            <a:t>build another floor</a:t>
          </a:r>
          <a:endParaRPr lang="en-US" sz="1600" b="1" dirty="0"/>
        </a:p>
      </dgm:t>
    </dgm:pt>
    <dgm:pt modelId="{13393E20-5720-1E47-9AE5-4E65DA183564}" type="parTrans" cxnId="{0D41A495-A987-224B-973F-F83109DC9E6B}">
      <dgm:prSet/>
      <dgm:spPr/>
      <dgm:t>
        <a:bodyPr/>
        <a:lstStyle/>
        <a:p>
          <a:endParaRPr lang="en-US"/>
        </a:p>
      </dgm:t>
    </dgm:pt>
    <dgm:pt modelId="{B5E07452-109E-1147-B38C-BC54A5C23934}" type="sibTrans" cxnId="{0D41A495-A987-224B-973F-F83109DC9E6B}">
      <dgm:prSet/>
      <dgm:spPr/>
      <dgm:t>
        <a:bodyPr/>
        <a:lstStyle/>
        <a:p>
          <a:endParaRPr lang="en-US"/>
        </a:p>
      </dgm:t>
    </dgm:pt>
    <dgm:pt modelId="{F8A588B1-6B6B-BB40-94B0-3A435595152F}">
      <dgm:prSet custT="1"/>
      <dgm:spPr/>
      <dgm:t>
        <a:bodyPr/>
        <a:lstStyle/>
        <a:p>
          <a:r>
            <a:rPr lang="en-US" sz="1600" b="1" dirty="0" smtClean="0"/>
            <a:t>grand</a:t>
          </a:r>
          <a:r>
            <a:rPr lang="en-US" sz="1200" dirty="0" smtClean="0"/>
            <a:t> </a:t>
          </a:r>
          <a:r>
            <a:rPr lang="en-US" sz="1600" b="1" dirty="0" smtClean="0"/>
            <a:t>mosque</a:t>
          </a:r>
          <a:endParaRPr lang="en-US" sz="1600" b="1" dirty="0"/>
        </a:p>
      </dgm:t>
    </dgm:pt>
    <dgm:pt modelId="{167107E6-3DE3-154B-A16B-D81492A40A02}" type="parTrans" cxnId="{7778BEC2-5AE8-8D45-9D64-A06275E59A29}">
      <dgm:prSet/>
      <dgm:spPr/>
      <dgm:t>
        <a:bodyPr/>
        <a:lstStyle/>
        <a:p>
          <a:endParaRPr lang="en-US"/>
        </a:p>
      </dgm:t>
    </dgm:pt>
    <dgm:pt modelId="{D0534005-D1C0-D14C-973B-5C3BDEADBE29}" type="sibTrans" cxnId="{7778BEC2-5AE8-8D45-9D64-A06275E59A29}">
      <dgm:prSet/>
      <dgm:spPr/>
      <dgm:t>
        <a:bodyPr/>
        <a:lstStyle/>
        <a:p>
          <a:endParaRPr lang="en-US"/>
        </a:p>
      </dgm:t>
    </dgm:pt>
    <dgm:pt modelId="{F9AE931A-6D98-254C-90AF-9863546E19C5}">
      <dgm:prSet custT="1"/>
      <dgm:spPr/>
      <dgm:t>
        <a:bodyPr/>
        <a:lstStyle/>
        <a:p>
          <a:r>
            <a:rPr lang="en-US" sz="1600" b="1" dirty="0" err="1" smtClean="0"/>
            <a:t>Jamaraat</a:t>
          </a:r>
          <a:r>
            <a:rPr lang="en-US" sz="1600" dirty="0" smtClean="0"/>
            <a:t> </a:t>
          </a:r>
          <a:r>
            <a:rPr lang="en-US" sz="1600" b="1" dirty="0" smtClean="0"/>
            <a:t>bridge</a:t>
          </a:r>
        </a:p>
      </dgm:t>
    </dgm:pt>
    <dgm:pt modelId="{3144C03E-FCDF-014F-9734-EF6DBC6F991E}" type="parTrans" cxnId="{2853F939-D7E4-1744-A125-46EB729E1CC6}">
      <dgm:prSet/>
      <dgm:spPr/>
      <dgm:t>
        <a:bodyPr/>
        <a:lstStyle/>
        <a:p>
          <a:endParaRPr lang="en-US"/>
        </a:p>
      </dgm:t>
    </dgm:pt>
    <dgm:pt modelId="{86B36FE8-511A-CB40-A510-A88AF33BC13D}" type="sibTrans" cxnId="{2853F939-D7E4-1744-A125-46EB729E1CC6}">
      <dgm:prSet/>
      <dgm:spPr/>
      <dgm:t>
        <a:bodyPr/>
        <a:lstStyle/>
        <a:p>
          <a:endParaRPr lang="en-US"/>
        </a:p>
      </dgm:t>
    </dgm:pt>
    <dgm:pt modelId="{9DDC250D-15A4-0840-B16C-A4D4FB6A5E2E}">
      <dgm:prSet custT="1"/>
      <dgm:spPr/>
      <dgm:t>
        <a:bodyPr/>
        <a:lstStyle/>
        <a:p>
          <a:r>
            <a:rPr lang="en-US" sz="1600" b="1" dirty="0" err="1" smtClean="0"/>
            <a:t>Jamaraat</a:t>
          </a:r>
          <a:r>
            <a:rPr lang="en-US" sz="1600" b="1" dirty="0" smtClean="0"/>
            <a:t> bridge</a:t>
          </a:r>
          <a:endParaRPr lang="en-US" sz="1600" b="1" dirty="0"/>
        </a:p>
      </dgm:t>
    </dgm:pt>
    <dgm:pt modelId="{8CE09794-9664-E046-83EE-E09B1D3496D0}" type="parTrans" cxnId="{F0361A29-2262-9245-AF22-18094419DEC2}">
      <dgm:prSet/>
      <dgm:spPr/>
      <dgm:t>
        <a:bodyPr/>
        <a:lstStyle/>
        <a:p>
          <a:endParaRPr lang="en-US"/>
        </a:p>
      </dgm:t>
    </dgm:pt>
    <dgm:pt modelId="{1B2517EF-AA53-E44B-8D7C-E8E2AB846C34}" type="sibTrans" cxnId="{F0361A29-2262-9245-AF22-18094419DEC2}">
      <dgm:prSet/>
      <dgm:spPr/>
      <dgm:t>
        <a:bodyPr/>
        <a:lstStyle/>
        <a:p>
          <a:endParaRPr lang="en-US"/>
        </a:p>
      </dgm:t>
    </dgm:pt>
    <dgm:pt modelId="{0346BF95-AB4B-134E-9C92-8ADD9C802F8B}">
      <dgm:prSet custT="1"/>
      <dgm:spPr/>
      <dgm:t>
        <a:bodyPr/>
        <a:lstStyle/>
        <a:p>
          <a:r>
            <a:rPr lang="en-US" sz="1600" b="1" dirty="0" err="1" smtClean="0"/>
            <a:t>Tawaf</a:t>
          </a:r>
          <a:r>
            <a:rPr lang="en-US" sz="1600" b="1" dirty="0" smtClean="0"/>
            <a:t> bridge</a:t>
          </a:r>
        </a:p>
      </dgm:t>
    </dgm:pt>
    <dgm:pt modelId="{6C73FF1B-AD10-1F4F-BDAA-26DB2588889C}" type="parTrans" cxnId="{DA1CBC62-7A0C-8341-868A-EB05DE2D86E9}">
      <dgm:prSet/>
      <dgm:spPr/>
      <dgm:t>
        <a:bodyPr/>
        <a:lstStyle/>
        <a:p>
          <a:endParaRPr lang="en-US"/>
        </a:p>
      </dgm:t>
    </dgm:pt>
    <dgm:pt modelId="{B9758137-1F06-2345-8634-233653D4C014}" type="sibTrans" cxnId="{DA1CBC62-7A0C-8341-868A-EB05DE2D86E9}">
      <dgm:prSet/>
      <dgm:spPr/>
      <dgm:t>
        <a:bodyPr/>
        <a:lstStyle/>
        <a:p>
          <a:endParaRPr lang="en-US"/>
        </a:p>
      </dgm:t>
    </dgm:pt>
    <dgm:pt modelId="{55B9B916-4832-B24E-8D6D-FDBC622EA379}">
      <dgm:prSet custT="1"/>
      <dgm:spPr/>
      <dgm:t>
        <a:bodyPr/>
        <a:lstStyle/>
        <a:p>
          <a:r>
            <a:rPr lang="en-US" sz="1600" b="1" dirty="0" smtClean="0"/>
            <a:t>Public</a:t>
          </a:r>
          <a:r>
            <a:rPr sz="1600" b="1" dirty="0" smtClean="0"/>
            <a:t> </a:t>
          </a:r>
          <a:r>
            <a:rPr lang="en-US" sz="1600" b="1" dirty="0" smtClean="0"/>
            <a:t>transport</a:t>
          </a:r>
        </a:p>
      </dgm:t>
    </dgm:pt>
    <dgm:pt modelId="{F0CE3D18-4026-8242-8E00-756AAB8E7DA9}" type="parTrans" cxnId="{B3421A14-0A0C-B846-B9DB-4191F10D0703}">
      <dgm:prSet/>
      <dgm:spPr/>
      <dgm:t>
        <a:bodyPr/>
        <a:lstStyle/>
        <a:p>
          <a:endParaRPr lang="en-US"/>
        </a:p>
      </dgm:t>
    </dgm:pt>
    <dgm:pt modelId="{70283E3C-D709-F348-AD91-653A72D68125}" type="sibTrans" cxnId="{B3421A14-0A0C-B846-B9DB-4191F10D0703}">
      <dgm:prSet/>
      <dgm:spPr/>
      <dgm:t>
        <a:bodyPr/>
        <a:lstStyle/>
        <a:p>
          <a:endParaRPr lang="en-US"/>
        </a:p>
      </dgm:t>
    </dgm:pt>
    <dgm:pt modelId="{0F62FD5D-DAAE-0F4E-8FEF-110507730092}">
      <dgm:prSet custT="1"/>
      <dgm:spPr/>
      <dgm:t>
        <a:bodyPr/>
        <a:lstStyle/>
        <a:p>
          <a:r>
            <a:rPr lang="en-US" sz="1600" b="1" dirty="0" err="1" smtClean="0"/>
            <a:t>Makkah</a:t>
          </a:r>
          <a:r>
            <a:rPr sz="1600" b="1" dirty="0" smtClean="0"/>
            <a:t> </a:t>
          </a:r>
          <a:r>
            <a:rPr lang="en-US" sz="1600" b="1" dirty="0" smtClean="0"/>
            <a:t>Metro</a:t>
          </a:r>
        </a:p>
      </dgm:t>
    </dgm:pt>
    <dgm:pt modelId="{57D79216-E1A1-B047-81BF-B8460C421B21}" type="parTrans" cxnId="{A6C9BDB5-320F-4A49-BD45-E4F8E49A4F0E}">
      <dgm:prSet/>
      <dgm:spPr/>
      <dgm:t>
        <a:bodyPr/>
        <a:lstStyle/>
        <a:p>
          <a:endParaRPr lang="en-US"/>
        </a:p>
      </dgm:t>
    </dgm:pt>
    <dgm:pt modelId="{9DF4F466-E3C2-5D49-9FC3-E66ED9DD6075}" type="sibTrans" cxnId="{A6C9BDB5-320F-4A49-BD45-E4F8E49A4F0E}">
      <dgm:prSet/>
      <dgm:spPr/>
      <dgm:t>
        <a:bodyPr/>
        <a:lstStyle/>
        <a:p>
          <a:endParaRPr lang="en-US"/>
        </a:p>
      </dgm:t>
    </dgm:pt>
    <dgm:pt modelId="{0E6C7A0B-FEC9-A84F-B8BB-45DCA249F861}">
      <dgm:prSet custT="1"/>
      <dgm:spPr/>
      <dgm:t>
        <a:bodyPr/>
        <a:lstStyle/>
        <a:p>
          <a:r>
            <a:rPr lang="en-US" sz="1600" b="1" dirty="0" smtClean="0"/>
            <a:t>Limit the number of</a:t>
          </a:r>
          <a:r>
            <a:rPr lang="en-US" sz="1200" dirty="0" smtClean="0"/>
            <a:t> </a:t>
          </a:r>
          <a:r>
            <a:rPr lang="en-US" sz="1600" b="1" dirty="0" smtClean="0"/>
            <a:t>visitors</a:t>
          </a:r>
          <a:endParaRPr lang="en-US" sz="1600" b="1" dirty="0"/>
        </a:p>
      </dgm:t>
    </dgm:pt>
    <dgm:pt modelId="{3A72604F-AFE8-0941-B591-8AA1991EC0A8}" type="parTrans" cxnId="{0E69BD83-6EE9-BA4A-ADB0-7275F878F7C6}">
      <dgm:prSet/>
      <dgm:spPr/>
      <dgm:t>
        <a:bodyPr/>
        <a:lstStyle/>
        <a:p>
          <a:endParaRPr lang="en-US"/>
        </a:p>
      </dgm:t>
    </dgm:pt>
    <dgm:pt modelId="{F9AEEFE1-A565-5646-BE23-5004C8A1075C}" type="sibTrans" cxnId="{0E69BD83-6EE9-BA4A-ADB0-7275F878F7C6}">
      <dgm:prSet/>
      <dgm:spPr/>
      <dgm:t>
        <a:bodyPr/>
        <a:lstStyle/>
        <a:p>
          <a:endParaRPr lang="en-US"/>
        </a:p>
      </dgm:t>
    </dgm:pt>
    <dgm:pt modelId="{19799272-99F8-0842-A871-37BA64B949F4}" type="pres">
      <dgm:prSet presAssocID="{3ACE5FE0-FDE0-0543-98DC-9EEDD0CF5E65}" presName="hierChild1" presStyleCnt="0">
        <dgm:presLayoutVars>
          <dgm:chPref val="1"/>
          <dgm:dir/>
          <dgm:animOne val="branch"/>
          <dgm:animLvl val="lvl"/>
          <dgm:resizeHandles/>
        </dgm:presLayoutVars>
      </dgm:prSet>
      <dgm:spPr/>
      <dgm:t>
        <a:bodyPr/>
        <a:lstStyle/>
        <a:p>
          <a:endParaRPr lang="en-US"/>
        </a:p>
      </dgm:t>
    </dgm:pt>
    <dgm:pt modelId="{FA462C18-805A-344D-8207-4FA2768A35BB}" type="pres">
      <dgm:prSet presAssocID="{EF5882D9-7725-4845-B4D3-55A45005B42D}" presName="hierRoot1" presStyleCnt="0"/>
      <dgm:spPr/>
    </dgm:pt>
    <dgm:pt modelId="{5CC2CF69-E368-9C4C-9650-902A3FB407CB}" type="pres">
      <dgm:prSet presAssocID="{EF5882D9-7725-4845-B4D3-55A45005B42D}" presName="composite" presStyleCnt="0"/>
      <dgm:spPr/>
    </dgm:pt>
    <dgm:pt modelId="{64E09419-668E-6A43-A255-85E98D850C60}" type="pres">
      <dgm:prSet presAssocID="{EF5882D9-7725-4845-B4D3-55A45005B42D}" presName="background" presStyleLbl="node0" presStyleIdx="0" presStyleCnt="1"/>
      <dgm:spPr/>
    </dgm:pt>
    <dgm:pt modelId="{6E52E774-54B1-B34A-AA05-1106C93184B6}" type="pres">
      <dgm:prSet presAssocID="{EF5882D9-7725-4845-B4D3-55A45005B42D}" presName="text" presStyleLbl="fgAcc0" presStyleIdx="0" presStyleCnt="1" custScaleX="443173" custScaleY="186202" custLinFactY="-90288" custLinFactNeighborX="-2265" custLinFactNeighborY="-100000">
        <dgm:presLayoutVars>
          <dgm:chPref val="3"/>
        </dgm:presLayoutVars>
      </dgm:prSet>
      <dgm:spPr/>
      <dgm:t>
        <a:bodyPr/>
        <a:lstStyle/>
        <a:p>
          <a:endParaRPr lang="en-US"/>
        </a:p>
      </dgm:t>
    </dgm:pt>
    <dgm:pt modelId="{CA3D37DB-3158-D945-A21D-CD3408C68CE0}" type="pres">
      <dgm:prSet presAssocID="{EF5882D9-7725-4845-B4D3-55A45005B42D}" presName="hierChild2" presStyleCnt="0"/>
      <dgm:spPr/>
    </dgm:pt>
    <dgm:pt modelId="{63A13DAE-8F63-3941-986A-E6EFC7678E3B}" type="pres">
      <dgm:prSet presAssocID="{62EC02B7-E13B-3A49-9B94-5783CE7ACF96}" presName="Name10" presStyleLbl="parChTrans1D2" presStyleIdx="0" presStyleCnt="4"/>
      <dgm:spPr/>
      <dgm:t>
        <a:bodyPr/>
        <a:lstStyle/>
        <a:p>
          <a:endParaRPr lang="en-US"/>
        </a:p>
      </dgm:t>
    </dgm:pt>
    <dgm:pt modelId="{0ECD39B8-B440-8241-8A4A-ECFC2D1E7ABB}" type="pres">
      <dgm:prSet presAssocID="{E4B8ED02-4253-BC4C-B028-C46233A65EFE}" presName="hierRoot2" presStyleCnt="0"/>
      <dgm:spPr/>
    </dgm:pt>
    <dgm:pt modelId="{93F1B97F-F61F-0246-BFCC-6F4104263498}" type="pres">
      <dgm:prSet presAssocID="{E4B8ED02-4253-BC4C-B028-C46233A65EFE}" presName="composite2" presStyleCnt="0"/>
      <dgm:spPr/>
    </dgm:pt>
    <dgm:pt modelId="{BE17EE5C-9DBA-0E4C-81BD-11C600E644C8}" type="pres">
      <dgm:prSet presAssocID="{E4B8ED02-4253-BC4C-B028-C46233A65EFE}" presName="background2" presStyleLbl="node2" presStyleIdx="0" presStyleCnt="4"/>
      <dgm:spPr/>
    </dgm:pt>
    <dgm:pt modelId="{13F8F249-9846-5844-A82E-2A60ED6D9073}" type="pres">
      <dgm:prSet presAssocID="{E4B8ED02-4253-BC4C-B028-C46233A65EFE}" presName="text2" presStyleLbl="fgAcc2" presStyleIdx="0" presStyleCnt="4" custScaleX="331323" custScaleY="201008" custLinFactNeighborX="32" custLinFactNeighborY="-1447">
        <dgm:presLayoutVars>
          <dgm:chPref val="3"/>
        </dgm:presLayoutVars>
      </dgm:prSet>
      <dgm:spPr/>
      <dgm:t>
        <a:bodyPr/>
        <a:lstStyle/>
        <a:p>
          <a:endParaRPr lang="en-US"/>
        </a:p>
      </dgm:t>
    </dgm:pt>
    <dgm:pt modelId="{9BA1E9C2-D1DC-7949-80E2-16D60ABEFD6B}" type="pres">
      <dgm:prSet presAssocID="{E4B8ED02-4253-BC4C-B028-C46233A65EFE}" presName="hierChild3" presStyleCnt="0"/>
      <dgm:spPr/>
    </dgm:pt>
    <dgm:pt modelId="{61089F20-F38E-7E47-81D6-4FB4FFAB2CA7}" type="pres">
      <dgm:prSet presAssocID="{167107E6-3DE3-154B-A16B-D81492A40A02}" presName="Name17" presStyleLbl="parChTrans1D3" presStyleIdx="0" presStyleCnt="5"/>
      <dgm:spPr/>
      <dgm:t>
        <a:bodyPr/>
        <a:lstStyle/>
        <a:p>
          <a:endParaRPr lang="en-US"/>
        </a:p>
      </dgm:t>
    </dgm:pt>
    <dgm:pt modelId="{E13C4C5F-51CB-A446-B9F0-753EB4988B57}" type="pres">
      <dgm:prSet presAssocID="{F8A588B1-6B6B-BB40-94B0-3A435595152F}" presName="hierRoot3" presStyleCnt="0"/>
      <dgm:spPr/>
    </dgm:pt>
    <dgm:pt modelId="{11F5D215-BB71-3A40-8643-F5E2F58CDC1C}" type="pres">
      <dgm:prSet presAssocID="{F8A588B1-6B6B-BB40-94B0-3A435595152F}" presName="composite3" presStyleCnt="0"/>
      <dgm:spPr/>
    </dgm:pt>
    <dgm:pt modelId="{880AECFB-E539-D441-8F15-87D3A2F48CFA}" type="pres">
      <dgm:prSet presAssocID="{F8A588B1-6B6B-BB40-94B0-3A435595152F}" presName="background3" presStyleLbl="node3" presStyleIdx="0" presStyleCnt="5"/>
      <dgm:spPr/>
    </dgm:pt>
    <dgm:pt modelId="{96480B35-6682-D148-A24F-2D4AF9E9C810}" type="pres">
      <dgm:prSet presAssocID="{F8A588B1-6B6B-BB40-94B0-3A435595152F}" presName="text3" presStyleLbl="fgAcc3" presStyleIdx="0" presStyleCnt="5" custScaleX="227794" custScaleY="131842" custLinFactNeighborX="-12204" custLinFactNeighborY="36339">
        <dgm:presLayoutVars>
          <dgm:chPref val="3"/>
        </dgm:presLayoutVars>
      </dgm:prSet>
      <dgm:spPr/>
      <dgm:t>
        <a:bodyPr/>
        <a:lstStyle/>
        <a:p>
          <a:endParaRPr lang="en-US"/>
        </a:p>
      </dgm:t>
    </dgm:pt>
    <dgm:pt modelId="{4BD79342-5263-124C-8E9C-D751FCE99284}" type="pres">
      <dgm:prSet presAssocID="{F8A588B1-6B6B-BB40-94B0-3A435595152F}" presName="hierChild4" presStyleCnt="0"/>
      <dgm:spPr/>
    </dgm:pt>
    <dgm:pt modelId="{03DBB790-920E-B14A-9083-6DEAF70A3C31}" type="pres">
      <dgm:prSet presAssocID="{3144C03E-FCDF-014F-9734-EF6DBC6F991E}" presName="Name17" presStyleLbl="parChTrans1D3" presStyleIdx="1" presStyleCnt="5"/>
      <dgm:spPr/>
      <dgm:t>
        <a:bodyPr/>
        <a:lstStyle/>
        <a:p>
          <a:endParaRPr lang="en-US"/>
        </a:p>
      </dgm:t>
    </dgm:pt>
    <dgm:pt modelId="{DAB20679-B732-B24E-9B01-7B7C7F6FCF21}" type="pres">
      <dgm:prSet presAssocID="{F9AE931A-6D98-254C-90AF-9863546E19C5}" presName="hierRoot3" presStyleCnt="0"/>
      <dgm:spPr/>
    </dgm:pt>
    <dgm:pt modelId="{E0EE2A73-EBC2-FC48-AD2C-EF7B0CCE51AB}" type="pres">
      <dgm:prSet presAssocID="{F9AE931A-6D98-254C-90AF-9863546E19C5}" presName="composite3" presStyleCnt="0"/>
      <dgm:spPr/>
    </dgm:pt>
    <dgm:pt modelId="{2E78429D-DBE5-9243-A7E2-B309DE4572ED}" type="pres">
      <dgm:prSet presAssocID="{F9AE931A-6D98-254C-90AF-9863546E19C5}" presName="background3" presStyleLbl="node3" presStyleIdx="1" presStyleCnt="5"/>
      <dgm:spPr/>
    </dgm:pt>
    <dgm:pt modelId="{310E1AA2-20F5-E64A-82C1-5DAFEB88E0DA}" type="pres">
      <dgm:prSet presAssocID="{F9AE931A-6D98-254C-90AF-9863546E19C5}" presName="text3" presStyleLbl="fgAcc3" presStyleIdx="1" presStyleCnt="5" custScaleX="218423" custScaleY="173511" custLinFactNeighborX="83193" custLinFactNeighborY="32584">
        <dgm:presLayoutVars>
          <dgm:chPref val="3"/>
        </dgm:presLayoutVars>
      </dgm:prSet>
      <dgm:spPr/>
      <dgm:t>
        <a:bodyPr/>
        <a:lstStyle/>
        <a:p>
          <a:endParaRPr lang="en-US"/>
        </a:p>
      </dgm:t>
    </dgm:pt>
    <dgm:pt modelId="{06C5E87C-4ADD-404C-9B5B-F76F01FB6259}" type="pres">
      <dgm:prSet presAssocID="{F9AE931A-6D98-254C-90AF-9863546E19C5}" presName="hierChild4" presStyleCnt="0"/>
      <dgm:spPr/>
    </dgm:pt>
    <dgm:pt modelId="{DC07A200-DEC9-944C-910E-A8962C5845A4}" type="pres">
      <dgm:prSet presAssocID="{13393E20-5720-1E47-9AE5-4E65DA183564}" presName="Name10" presStyleLbl="parChTrans1D2" presStyleIdx="1" presStyleCnt="4"/>
      <dgm:spPr/>
      <dgm:t>
        <a:bodyPr/>
        <a:lstStyle/>
        <a:p>
          <a:endParaRPr lang="en-US"/>
        </a:p>
      </dgm:t>
    </dgm:pt>
    <dgm:pt modelId="{1B359E3F-359C-6A48-8B12-E2FFD505F632}" type="pres">
      <dgm:prSet presAssocID="{08DB1084-EAEC-BF4D-80F4-A70D6634DB86}" presName="hierRoot2" presStyleCnt="0"/>
      <dgm:spPr/>
    </dgm:pt>
    <dgm:pt modelId="{933B98CF-A9C4-B540-A625-C6C0BEF11363}" type="pres">
      <dgm:prSet presAssocID="{08DB1084-EAEC-BF4D-80F4-A70D6634DB86}" presName="composite2" presStyleCnt="0"/>
      <dgm:spPr/>
    </dgm:pt>
    <dgm:pt modelId="{8DDFCF6D-1C03-D04D-9929-1A600C3A4767}" type="pres">
      <dgm:prSet presAssocID="{08DB1084-EAEC-BF4D-80F4-A70D6634DB86}" presName="background2" presStyleLbl="node2" presStyleIdx="1" presStyleCnt="4"/>
      <dgm:spPr/>
    </dgm:pt>
    <dgm:pt modelId="{E769B200-87F9-F84A-ABC5-7441DE80ADC5}" type="pres">
      <dgm:prSet presAssocID="{08DB1084-EAEC-BF4D-80F4-A70D6634DB86}" presName="text2" presStyleLbl="fgAcc2" presStyleIdx="1" presStyleCnt="4" custScaleX="262070" custScaleY="159725">
        <dgm:presLayoutVars>
          <dgm:chPref val="3"/>
        </dgm:presLayoutVars>
      </dgm:prSet>
      <dgm:spPr/>
      <dgm:t>
        <a:bodyPr/>
        <a:lstStyle/>
        <a:p>
          <a:endParaRPr lang="en-US"/>
        </a:p>
      </dgm:t>
    </dgm:pt>
    <dgm:pt modelId="{FBC2E03B-4342-D84B-A6D7-CA4588BDFDB8}" type="pres">
      <dgm:prSet presAssocID="{08DB1084-EAEC-BF4D-80F4-A70D6634DB86}" presName="hierChild3" presStyleCnt="0"/>
      <dgm:spPr/>
    </dgm:pt>
    <dgm:pt modelId="{E311A54A-F570-7641-8A6C-206A378C5024}" type="pres">
      <dgm:prSet presAssocID="{8CE09794-9664-E046-83EE-E09B1D3496D0}" presName="Name17" presStyleLbl="parChTrans1D3" presStyleIdx="2" presStyleCnt="5"/>
      <dgm:spPr/>
      <dgm:t>
        <a:bodyPr/>
        <a:lstStyle/>
        <a:p>
          <a:endParaRPr lang="en-US"/>
        </a:p>
      </dgm:t>
    </dgm:pt>
    <dgm:pt modelId="{BCECDF52-8954-5946-88AC-238C71E0BD4F}" type="pres">
      <dgm:prSet presAssocID="{9DDC250D-15A4-0840-B16C-A4D4FB6A5E2E}" presName="hierRoot3" presStyleCnt="0"/>
      <dgm:spPr/>
    </dgm:pt>
    <dgm:pt modelId="{0E0C0AE4-1362-7B49-AB80-3F80AE48ED19}" type="pres">
      <dgm:prSet presAssocID="{9DDC250D-15A4-0840-B16C-A4D4FB6A5E2E}" presName="composite3" presStyleCnt="0"/>
      <dgm:spPr/>
    </dgm:pt>
    <dgm:pt modelId="{68501ECA-2EC8-394A-B03F-267ABF396603}" type="pres">
      <dgm:prSet presAssocID="{9DDC250D-15A4-0840-B16C-A4D4FB6A5E2E}" presName="background3" presStyleLbl="node3" presStyleIdx="2" presStyleCnt="5"/>
      <dgm:spPr/>
    </dgm:pt>
    <dgm:pt modelId="{F622F158-9F89-AF47-AE57-F1F6A148E5BA}" type="pres">
      <dgm:prSet presAssocID="{9DDC250D-15A4-0840-B16C-A4D4FB6A5E2E}" presName="text3" presStyleLbl="fgAcc3" presStyleIdx="2" presStyleCnt="5" custScaleX="249289" custScaleY="176113" custLinFactY="184600" custLinFactNeighborX="18737" custLinFactNeighborY="200000">
        <dgm:presLayoutVars>
          <dgm:chPref val="3"/>
        </dgm:presLayoutVars>
      </dgm:prSet>
      <dgm:spPr/>
      <dgm:t>
        <a:bodyPr/>
        <a:lstStyle/>
        <a:p>
          <a:endParaRPr lang="en-US"/>
        </a:p>
      </dgm:t>
    </dgm:pt>
    <dgm:pt modelId="{F6CD2F30-D2E4-594C-AFDA-9E65AB559635}" type="pres">
      <dgm:prSet presAssocID="{9DDC250D-15A4-0840-B16C-A4D4FB6A5E2E}" presName="hierChild4" presStyleCnt="0"/>
      <dgm:spPr/>
    </dgm:pt>
    <dgm:pt modelId="{0A3E97F5-97CC-0346-A784-E773C9EE09D7}" type="pres">
      <dgm:prSet presAssocID="{6C73FF1B-AD10-1F4F-BDAA-26DB2588889C}" presName="Name17" presStyleLbl="parChTrans1D3" presStyleIdx="3" presStyleCnt="5"/>
      <dgm:spPr/>
      <dgm:t>
        <a:bodyPr/>
        <a:lstStyle/>
        <a:p>
          <a:endParaRPr lang="en-US"/>
        </a:p>
      </dgm:t>
    </dgm:pt>
    <dgm:pt modelId="{F8A63EC8-69C8-6D48-9B68-29EDA92EDB12}" type="pres">
      <dgm:prSet presAssocID="{0346BF95-AB4B-134E-9C92-8ADD9C802F8B}" presName="hierRoot3" presStyleCnt="0"/>
      <dgm:spPr/>
    </dgm:pt>
    <dgm:pt modelId="{7454C7D5-19D0-1E48-877F-8A63E2B292E8}" type="pres">
      <dgm:prSet presAssocID="{0346BF95-AB4B-134E-9C92-8ADD9C802F8B}" presName="composite3" presStyleCnt="0"/>
      <dgm:spPr/>
    </dgm:pt>
    <dgm:pt modelId="{C89704C1-55EF-E140-9F5A-28CA0072E8DF}" type="pres">
      <dgm:prSet presAssocID="{0346BF95-AB4B-134E-9C92-8ADD9C802F8B}" presName="background3" presStyleLbl="node3" presStyleIdx="3" presStyleCnt="5"/>
      <dgm:spPr/>
    </dgm:pt>
    <dgm:pt modelId="{8AAD777F-E8E6-A145-A540-F5C5E272D2E1}" type="pres">
      <dgm:prSet presAssocID="{0346BF95-AB4B-134E-9C92-8ADD9C802F8B}" presName="text3" presStyleLbl="fgAcc3" presStyleIdx="3" presStyleCnt="5" custScaleX="239238" custScaleY="199044" custLinFactY="164245" custLinFactNeighborX="28554" custLinFactNeighborY="200000">
        <dgm:presLayoutVars>
          <dgm:chPref val="3"/>
        </dgm:presLayoutVars>
      </dgm:prSet>
      <dgm:spPr/>
      <dgm:t>
        <a:bodyPr/>
        <a:lstStyle/>
        <a:p>
          <a:endParaRPr lang="en-US"/>
        </a:p>
      </dgm:t>
    </dgm:pt>
    <dgm:pt modelId="{A8522570-770B-7040-B48C-7E562339866B}" type="pres">
      <dgm:prSet presAssocID="{0346BF95-AB4B-134E-9C92-8ADD9C802F8B}" presName="hierChild4" presStyleCnt="0"/>
      <dgm:spPr/>
    </dgm:pt>
    <dgm:pt modelId="{16835500-51D0-7B43-8A03-FB377F66B2BE}" type="pres">
      <dgm:prSet presAssocID="{F0CE3D18-4026-8242-8E00-756AAB8E7DA9}" presName="Name10" presStyleLbl="parChTrans1D2" presStyleIdx="2" presStyleCnt="4"/>
      <dgm:spPr/>
      <dgm:t>
        <a:bodyPr/>
        <a:lstStyle/>
        <a:p>
          <a:endParaRPr lang="en-US"/>
        </a:p>
      </dgm:t>
    </dgm:pt>
    <dgm:pt modelId="{5E61EF15-9E41-F84E-A728-7CA600428BD9}" type="pres">
      <dgm:prSet presAssocID="{55B9B916-4832-B24E-8D6D-FDBC622EA379}" presName="hierRoot2" presStyleCnt="0"/>
      <dgm:spPr/>
    </dgm:pt>
    <dgm:pt modelId="{C644F864-BA15-9448-84F4-9A3082ED65A8}" type="pres">
      <dgm:prSet presAssocID="{55B9B916-4832-B24E-8D6D-FDBC622EA379}" presName="composite2" presStyleCnt="0"/>
      <dgm:spPr/>
    </dgm:pt>
    <dgm:pt modelId="{774DF7DB-55F9-2344-B0B8-F068FC3FB704}" type="pres">
      <dgm:prSet presAssocID="{55B9B916-4832-B24E-8D6D-FDBC622EA379}" presName="background2" presStyleLbl="node2" presStyleIdx="2" presStyleCnt="4"/>
      <dgm:spPr/>
    </dgm:pt>
    <dgm:pt modelId="{2A545ADD-90DB-8E44-AF3F-55D83AB49C0F}" type="pres">
      <dgm:prSet presAssocID="{55B9B916-4832-B24E-8D6D-FDBC622EA379}" presName="text2" presStyleLbl="fgAcc2" presStyleIdx="2" presStyleCnt="4" custScaleX="194003" custScaleY="197187" custLinFactNeighborX="-98187" custLinFactNeighborY="-19">
        <dgm:presLayoutVars>
          <dgm:chPref val="3"/>
        </dgm:presLayoutVars>
      </dgm:prSet>
      <dgm:spPr/>
      <dgm:t>
        <a:bodyPr/>
        <a:lstStyle/>
        <a:p>
          <a:endParaRPr lang="en-US"/>
        </a:p>
      </dgm:t>
    </dgm:pt>
    <dgm:pt modelId="{AE7B69CE-60BB-BD45-A296-D1EF8A8C7BFA}" type="pres">
      <dgm:prSet presAssocID="{55B9B916-4832-B24E-8D6D-FDBC622EA379}" presName="hierChild3" presStyleCnt="0"/>
      <dgm:spPr/>
    </dgm:pt>
    <dgm:pt modelId="{C620DC60-11CC-D544-9B39-5898EFF0E9DA}" type="pres">
      <dgm:prSet presAssocID="{57D79216-E1A1-B047-81BF-B8460C421B21}" presName="Name17" presStyleLbl="parChTrans1D3" presStyleIdx="4" presStyleCnt="5"/>
      <dgm:spPr/>
      <dgm:t>
        <a:bodyPr/>
        <a:lstStyle/>
        <a:p>
          <a:endParaRPr lang="en-US"/>
        </a:p>
      </dgm:t>
    </dgm:pt>
    <dgm:pt modelId="{2C7F2293-CC81-1443-8EC5-AADA8CA7FCCD}" type="pres">
      <dgm:prSet presAssocID="{0F62FD5D-DAAE-0F4E-8FEF-110507730092}" presName="hierRoot3" presStyleCnt="0"/>
      <dgm:spPr/>
    </dgm:pt>
    <dgm:pt modelId="{2D712780-63FA-CA46-BC00-91ADD42BA975}" type="pres">
      <dgm:prSet presAssocID="{0F62FD5D-DAAE-0F4E-8FEF-110507730092}" presName="composite3" presStyleCnt="0"/>
      <dgm:spPr/>
    </dgm:pt>
    <dgm:pt modelId="{5EE6F6C7-33F0-3D42-8FD0-F76EF95C1AAC}" type="pres">
      <dgm:prSet presAssocID="{0F62FD5D-DAAE-0F4E-8FEF-110507730092}" presName="background3" presStyleLbl="node3" presStyleIdx="4" presStyleCnt="5"/>
      <dgm:spPr/>
    </dgm:pt>
    <dgm:pt modelId="{6FB3A2FA-2F63-2E40-BFAB-BFA78046674F}" type="pres">
      <dgm:prSet presAssocID="{0F62FD5D-DAAE-0F4E-8FEF-110507730092}" presName="text3" presStyleLbl="fgAcc3" presStyleIdx="4" presStyleCnt="5" custScaleX="254247" custScaleY="245829" custLinFactX="12708" custLinFactY="77874" custLinFactNeighborX="100000" custLinFactNeighborY="100000">
        <dgm:presLayoutVars>
          <dgm:chPref val="3"/>
        </dgm:presLayoutVars>
      </dgm:prSet>
      <dgm:spPr/>
      <dgm:t>
        <a:bodyPr/>
        <a:lstStyle/>
        <a:p>
          <a:endParaRPr lang="en-US"/>
        </a:p>
      </dgm:t>
    </dgm:pt>
    <dgm:pt modelId="{8274F6BC-A910-0047-AD35-C4DDDEF49965}" type="pres">
      <dgm:prSet presAssocID="{0F62FD5D-DAAE-0F4E-8FEF-110507730092}" presName="hierChild4" presStyleCnt="0"/>
      <dgm:spPr/>
    </dgm:pt>
    <dgm:pt modelId="{0DEE3FDB-B7B8-D24B-86F6-F2C2367A2884}" type="pres">
      <dgm:prSet presAssocID="{3A72604F-AFE8-0941-B591-8AA1991EC0A8}" presName="Name10" presStyleLbl="parChTrans1D2" presStyleIdx="3" presStyleCnt="4"/>
      <dgm:spPr/>
      <dgm:t>
        <a:bodyPr/>
        <a:lstStyle/>
        <a:p>
          <a:endParaRPr lang="en-US"/>
        </a:p>
      </dgm:t>
    </dgm:pt>
    <dgm:pt modelId="{3877E367-20DF-D246-93DF-76A003D80787}" type="pres">
      <dgm:prSet presAssocID="{0E6C7A0B-FEC9-A84F-B8BB-45DCA249F861}" presName="hierRoot2" presStyleCnt="0"/>
      <dgm:spPr/>
    </dgm:pt>
    <dgm:pt modelId="{F775B720-4AEE-DF43-B3F5-6E76C1CBD54A}" type="pres">
      <dgm:prSet presAssocID="{0E6C7A0B-FEC9-A84F-B8BB-45DCA249F861}" presName="composite2" presStyleCnt="0"/>
      <dgm:spPr/>
    </dgm:pt>
    <dgm:pt modelId="{05751119-EA23-B449-A189-43956261E13F}" type="pres">
      <dgm:prSet presAssocID="{0E6C7A0B-FEC9-A84F-B8BB-45DCA249F861}" presName="background2" presStyleLbl="node2" presStyleIdx="3" presStyleCnt="4"/>
      <dgm:spPr/>
    </dgm:pt>
    <dgm:pt modelId="{4E899FEA-C549-3243-A49C-6BC9A901C76E}" type="pres">
      <dgm:prSet presAssocID="{0E6C7A0B-FEC9-A84F-B8BB-45DCA249F861}" presName="text2" presStyleLbl="fgAcc2" presStyleIdx="3" presStyleCnt="4" custScaleX="274014" custScaleY="266580" custLinFactNeighborX="-4939" custLinFactNeighborY="-672">
        <dgm:presLayoutVars>
          <dgm:chPref val="3"/>
        </dgm:presLayoutVars>
      </dgm:prSet>
      <dgm:spPr/>
      <dgm:t>
        <a:bodyPr/>
        <a:lstStyle/>
        <a:p>
          <a:endParaRPr lang="en-US"/>
        </a:p>
      </dgm:t>
    </dgm:pt>
    <dgm:pt modelId="{8E9C984D-C058-674B-A01F-D4F82B92F6F0}" type="pres">
      <dgm:prSet presAssocID="{0E6C7A0B-FEC9-A84F-B8BB-45DCA249F861}" presName="hierChild3" presStyleCnt="0"/>
      <dgm:spPr/>
    </dgm:pt>
  </dgm:ptLst>
  <dgm:cxnLst>
    <dgm:cxn modelId="{9191AD01-9952-864E-B7FF-5DD1E145E743}" srcId="{EF5882D9-7725-4845-B4D3-55A45005B42D}" destId="{E4B8ED02-4253-BC4C-B028-C46233A65EFE}" srcOrd="0" destOrd="0" parTransId="{62EC02B7-E13B-3A49-9B94-5783CE7ACF96}" sibTransId="{964D73AE-5DF0-E243-9D29-0654D5B9C949}"/>
    <dgm:cxn modelId="{2853F939-D7E4-1744-A125-46EB729E1CC6}" srcId="{E4B8ED02-4253-BC4C-B028-C46233A65EFE}" destId="{F9AE931A-6D98-254C-90AF-9863546E19C5}" srcOrd="1" destOrd="0" parTransId="{3144C03E-FCDF-014F-9734-EF6DBC6F991E}" sibTransId="{86B36FE8-511A-CB40-A510-A88AF33BC13D}"/>
    <dgm:cxn modelId="{B3421A14-0A0C-B846-B9DB-4191F10D0703}" srcId="{EF5882D9-7725-4845-B4D3-55A45005B42D}" destId="{55B9B916-4832-B24E-8D6D-FDBC622EA379}" srcOrd="2" destOrd="0" parTransId="{F0CE3D18-4026-8242-8E00-756AAB8E7DA9}" sibTransId="{70283E3C-D709-F348-AD91-653A72D68125}"/>
    <dgm:cxn modelId="{2627ED32-B3C2-4E81-B7F8-DB1796D9B012}" type="presOf" srcId="{3ACE5FE0-FDE0-0543-98DC-9EEDD0CF5E65}" destId="{19799272-99F8-0842-A871-37BA64B949F4}" srcOrd="0" destOrd="0" presId="urn:microsoft.com/office/officeart/2005/8/layout/hierarchy1"/>
    <dgm:cxn modelId="{69D715EA-C163-4CFF-9BC0-02173371A5FD}" type="presOf" srcId="{0E6C7A0B-FEC9-A84F-B8BB-45DCA249F861}" destId="{4E899FEA-C549-3243-A49C-6BC9A901C76E}" srcOrd="0" destOrd="0" presId="urn:microsoft.com/office/officeart/2005/8/layout/hierarchy1"/>
    <dgm:cxn modelId="{C313305B-9325-423F-96F0-0A4EAEF57D99}" type="presOf" srcId="{8CE09794-9664-E046-83EE-E09B1D3496D0}" destId="{E311A54A-F570-7641-8A6C-206A378C5024}" srcOrd="0" destOrd="0" presId="urn:microsoft.com/office/officeart/2005/8/layout/hierarchy1"/>
    <dgm:cxn modelId="{0FE6E87C-7DEF-4048-AD5C-F578FDE60505}" srcId="{3ACE5FE0-FDE0-0543-98DC-9EEDD0CF5E65}" destId="{EF5882D9-7725-4845-B4D3-55A45005B42D}" srcOrd="0" destOrd="0" parTransId="{3CB599B5-DEA7-CB45-BFE8-CB29A78D74D1}" sibTransId="{3091C6F0-4BA4-3540-8734-4935DB3FEB98}"/>
    <dgm:cxn modelId="{F3DF32F0-32F4-4732-952A-2DD06FA9FF05}" type="presOf" srcId="{13393E20-5720-1E47-9AE5-4E65DA183564}" destId="{DC07A200-DEC9-944C-910E-A8962C5845A4}" srcOrd="0" destOrd="0" presId="urn:microsoft.com/office/officeart/2005/8/layout/hierarchy1"/>
    <dgm:cxn modelId="{0E69BD83-6EE9-BA4A-ADB0-7275F878F7C6}" srcId="{EF5882D9-7725-4845-B4D3-55A45005B42D}" destId="{0E6C7A0B-FEC9-A84F-B8BB-45DCA249F861}" srcOrd="3" destOrd="0" parTransId="{3A72604F-AFE8-0941-B591-8AA1991EC0A8}" sibTransId="{F9AEEFE1-A565-5646-BE23-5004C8A1075C}"/>
    <dgm:cxn modelId="{11D27233-BD74-4364-80E5-6250E03E84A8}" type="presOf" srcId="{E4B8ED02-4253-BC4C-B028-C46233A65EFE}" destId="{13F8F249-9846-5844-A82E-2A60ED6D9073}" srcOrd="0" destOrd="0" presId="urn:microsoft.com/office/officeart/2005/8/layout/hierarchy1"/>
    <dgm:cxn modelId="{88A2E2CD-C008-44AF-A047-45760497C474}" type="presOf" srcId="{EF5882D9-7725-4845-B4D3-55A45005B42D}" destId="{6E52E774-54B1-B34A-AA05-1106C93184B6}" srcOrd="0" destOrd="0" presId="urn:microsoft.com/office/officeart/2005/8/layout/hierarchy1"/>
    <dgm:cxn modelId="{B5CEBAC0-6A71-4F66-B4D6-24D33812AF1E}" type="presOf" srcId="{F8A588B1-6B6B-BB40-94B0-3A435595152F}" destId="{96480B35-6682-D148-A24F-2D4AF9E9C810}" srcOrd="0" destOrd="0" presId="urn:microsoft.com/office/officeart/2005/8/layout/hierarchy1"/>
    <dgm:cxn modelId="{88396005-D570-49D9-9773-FF87477314F1}" type="presOf" srcId="{08DB1084-EAEC-BF4D-80F4-A70D6634DB86}" destId="{E769B200-87F9-F84A-ABC5-7441DE80ADC5}" srcOrd="0" destOrd="0" presId="urn:microsoft.com/office/officeart/2005/8/layout/hierarchy1"/>
    <dgm:cxn modelId="{04D4F3F6-C8B5-43E7-814C-B1DBB05A6345}" type="presOf" srcId="{F0CE3D18-4026-8242-8E00-756AAB8E7DA9}" destId="{16835500-51D0-7B43-8A03-FB377F66B2BE}" srcOrd="0" destOrd="0" presId="urn:microsoft.com/office/officeart/2005/8/layout/hierarchy1"/>
    <dgm:cxn modelId="{061BD57F-F6F9-477D-9417-D72DF0FEE563}" type="presOf" srcId="{0346BF95-AB4B-134E-9C92-8ADD9C802F8B}" destId="{8AAD777F-E8E6-A145-A540-F5C5E272D2E1}" srcOrd="0" destOrd="0" presId="urn:microsoft.com/office/officeart/2005/8/layout/hierarchy1"/>
    <dgm:cxn modelId="{F9518105-7014-4C41-B101-A20811E24105}" type="presOf" srcId="{57D79216-E1A1-B047-81BF-B8460C421B21}" destId="{C620DC60-11CC-D544-9B39-5898EFF0E9DA}" srcOrd="0" destOrd="0" presId="urn:microsoft.com/office/officeart/2005/8/layout/hierarchy1"/>
    <dgm:cxn modelId="{AC3C94A3-EE1B-4187-AAD5-59737D11D559}" type="presOf" srcId="{0F62FD5D-DAAE-0F4E-8FEF-110507730092}" destId="{6FB3A2FA-2F63-2E40-BFAB-BFA78046674F}" srcOrd="0" destOrd="0" presId="urn:microsoft.com/office/officeart/2005/8/layout/hierarchy1"/>
    <dgm:cxn modelId="{F0361A29-2262-9245-AF22-18094419DEC2}" srcId="{08DB1084-EAEC-BF4D-80F4-A70D6634DB86}" destId="{9DDC250D-15A4-0840-B16C-A4D4FB6A5E2E}" srcOrd="0" destOrd="0" parTransId="{8CE09794-9664-E046-83EE-E09B1D3496D0}" sibTransId="{1B2517EF-AA53-E44B-8D7C-E8E2AB846C34}"/>
    <dgm:cxn modelId="{FC65AE39-18B6-4618-BA5F-CCFB31A74DFF}" type="presOf" srcId="{167107E6-3DE3-154B-A16B-D81492A40A02}" destId="{61089F20-F38E-7E47-81D6-4FB4FFAB2CA7}" srcOrd="0" destOrd="0" presId="urn:microsoft.com/office/officeart/2005/8/layout/hierarchy1"/>
    <dgm:cxn modelId="{FAA37BF3-737A-437A-9F09-16A1F0D134C3}" type="presOf" srcId="{6C73FF1B-AD10-1F4F-BDAA-26DB2588889C}" destId="{0A3E97F5-97CC-0346-A784-E773C9EE09D7}" srcOrd="0" destOrd="0" presId="urn:microsoft.com/office/officeart/2005/8/layout/hierarchy1"/>
    <dgm:cxn modelId="{73447F98-ABE9-4CDC-92EE-0A757CCC11D8}" type="presOf" srcId="{3A72604F-AFE8-0941-B591-8AA1991EC0A8}" destId="{0DEE3FDB-B7B8-D24B-86F6-F2C2367A2884}" srcOrd="0" destOrd="0" presId="urn:microsoft.com/office/officeart/2005/8/layout/hierarchy1"/>
    <dgm:cxn modelId="{7778BEC2-5AE8-8D45-9D64-A06275E59A29}" srcId="{E4B8ED02-4253-BC4C-B028-C46233A65EFE}" destId="{F8A588B1-6B6B-BB40-94B0-3A435595152F}" srcOrd="0" destOrd="0" parTransId="{167107E6-3DE3-154B-A16B-D81492A40A02}" sibTransId="{D0534005-D1C0-D14C-973B-5C3BDEADBE29}"/>
    <dgm:cxn modelId="{2D97EC0F-C8D0-4179-AE92-8D0A9A9882FE}" type="presOf" srcId="{62EC02B7-E13B-3A49-9B94-5783CE7ACF96}" destId="{63A13DAE-8F63-3941-986A-E6EFC7678E3B}" srcOrd="0" destOrd="0" presId="urn:microsoft.com/office/officeart/2005/8/layout/hierarchy1"/>
    <dgm:cxn modelId="{E6B5E948-44C6-49B0-9B8F-4BC1D267D327}" type="presOf" srcId="{9DDC250D-15A4-0840-B16C-A4D4FB6A5E2E}" destId="{F622F158-9F89-AF47-AE57-F1F6A148E5BA}" srcOrd="0" destOrd="0" presId="urn:microsoft.com/office/officeart/2005/8/layout/hierarchy1"/>
    <dgm:cxn modelId="{0D41A495-A987-224B-973F-F83109DC9E6B}" srcId="{EF5882D9-7725-4845-B4D3-55A45005B42D}" destId="{08DB1084-EAEC-BF4D-80F4-A70D6634DB86}" srcOrd="1" destOrd="0" parTransId="{13393E20-5720-1E47-9AE5-4E65DA183564}" sibTransId="{B5E07452-109E-1147-B38C-BC54A5C23934}"/>
    <dgm:cxn modelId="{F4C81642-D0FA-449A-B853-8787652FDAD6}" type="presOf" srcId="{F9AE931A-6D98-254C-90AF-9863546E19C5}" destId="{310E1AA2-20F5-E64A-82C1-5DAFEB88E0DA}" srcOrd="0" destOrd="0" presId="urn:microsoft.com/office/officeart/2005/8/layout/hierarchy1"/>
    <dgm:cxn modelId="{A6C9BDB5-320F-4A49-BD45-E4F8E49A4F0E}" srcId="{55B9B916-4832-B24E-8D6D-FDBC622EA379}" destId="{0F62FD5D-DAAE-0F4E-8FEF-110507730092}" srcOrd="0" destOrd="0" parTransId="{57D79216-E1A1-B047-81BF-B8460C421B21}" sibTransId="{9DF4F466-E3C2-5D49-9FC3-E66ED9DD6075}"/>
    <dgm:cxn modelId="{DA1CBC62-7A0C-8341-868A-EB05DE2D86E9}" srcId="{08DB1084-EAEC-BF4D-80F4-A70D6634DB86}" destId="{0346BF95-AB4B-134E-9C92-8ADD9C802F8B}" srcOrd="1" destOrd="0" parTransId="{6C73FF1B-AD10-1F4F-BDAA-26DB2588889C}" sibTransId="{B9758137-1F06-2345-8634-233653D4C014}"/>
    <dgm:cxn modelId="{5999C7CC-5D56-4A33-AE74-805585DAC12C}" type="presOf" srcId="{55B9B916-4832-B24E-8D6D-FDBC622EA379}" destId="{2A545ADD-90DB-8E44-AF3F-55D83AB49C0F}" srcOrd="0" destOrd="0" presId="urn:microsoft.com/office/officeart/2005/8/layout/hierarchy1"/>
    <dgm:cxn modelId="{5B9E52AA-AB97-4EEE-A16D-AA86AFD2240D}" type="presOf" srcId="{3144C03E-FCDF-014F-9734-EF6DBC6F991E}" destId="{03DBB790-920E-B14A-9083-6DEAF70A3C31}" srcOrd="0" destOrd="0" presId="urn:microsoft.com/office/officeart/2005/8/layout/hierarchy1"/>
    <dgm:cxn modelId="{7E87596A-F992-45BC-BDB5-4AD0E1325840}" type="presParOf" srcId="{19799272-99F8-0842-A871-37BA64B949F4}" destId="{FA462C18-805A-344D-8207-4FA2768A35BB}" srcOrd="0" destOrd="0" presId="urn:microsoft.com/office/officeart/2005/8/layout/hierarchy1"/>
    <dgm:cxn modelId="{3B4831E2-F7C3-4166-A0E9-3CB578BBCCDF}" type="presParOf" srcId="{FA462C18-805A-344D-8207-4FA2768A35BB}" destId="{5CC2CF69-E368-9C4C-9650-902A3FB407CB}" srcOrd="0" destOrd="0" presId="urn:microsoft.com/office/officeart/2005/8/layout/hierarchy1"/>
    <dgm:cxn modelId="{614E0AF3-4803-403C-8A50-7716648FCFFC}" type="presParOf" srcId="{5CC2CF69-E368-9C4C-9650-902A3FB407CB}" destId="{64E09419-668E-6A43-A255-85E98D850C60}" srcOrd="0" destOrd="0" presId="urn:microsoft.com/office/officeart/2005/8/layout/hierarchy1"/>
    <dgm:cxn modelId="{FC175D9E-063E-481C-B52A-6BEC60A88BF0}" type="presParOf" srcId="{5CC2CF69-E368-9C4C-9650-902A3FB407CB}" destId="{6E52E774-54B1-B34A-AA05-1106C93184B6}" srcOrd="1" destOrd="0" presId="urn:microsoft.com/office/officeart/2005/8/layout/hierarchy1"/>
    <dgm:cxn modelId="{036559CD-9544-4F88-995C-73770DBB614E}" type="presParOf" srcId="{FA462C18-805A-344D-8207-4FA2768A35BB}" destId="{CA3D37DB-3158-D945-A21D-CD3408C68CE0}" srcOrd="1" destOrd="0" presId="urn:microsoft.com/office/officeart/2005/8/layout/hierarchy1"/>
    <dgm:cxn modelId="{58F58DEF-E917-4A83-8BF8-9B1CAE07ED8C}" type="presParOf" srcId="{CA3D37DB-3158-D945-A21D-CD3408C68CE0}" destId="{63A13DAE-8F63-3941-986A-E6EFC7678E3B}" srcOrd="0" destOrd="0" presId="urn:microsoft.com/office/officeart/2005/8/layout/hierarchy1"/>
    <dgm:cxn modelId="{5F347A21-BDAC-4EE7-80A0-7B9BBD5AE2AF}" type="presParOf" srcId="{CA3D37DB-3158-D945-A21D-CD3408C68CE0}" destId="{0ECD39B8-B440-8241-8A4A-ECFC2D1E7ABB}" srcOrd="1" destOrd="0" presId="urn:microsoft.com/office/officeart/2005/8/layout/hierarchy1"/>
    <dgm:cxn modelId="{52D5172E-6C1A-4918-BF2C-99BDC6FC6EB7}" type="presParOf" srcId="{0ECD39B8-B440-8241-8A4A-ECFC2D1E7ABB}" destId="{93F1B97F-F61F-0246-BFCC-6F4104263498}" srcOrd="0" destOrd="0" presId="urn:microsoft.com/office/officeart/2005/8/layout/hierarchy1"/>
    <dgm:cxn modelId="{68D9913C-AA31-4045-A544-A6D96488FB9F}" type="presParOf" srcId="{93F1B97F-F61F-0246-BFCC-6F4104263498}" destId="{BE17EE5C-9DBA-0E4C-81BD-11C600E644C8}" srcOrd="0" destOrd="0" presId="urn:microsoft.com/office/officeart/2005/8/layout/hierarchy1"/>
    <dgm:cxn modelId="{7D661983-76BB-4043-A843-60D79C5CD4B6}" type="presParOf" srcId="{93F1B97F-F61F-0246-BFCC-6F4104263498}" destId="{13F8F249-9846-5844-A82E-2A60ED6D9073}" srcOrd="1" destOrd="0" presId="urn:microsoft.com/office/officeart/2005/8/layout/hierarchy1"/>
    <dgm:cxn modelId="{3AA88A01-D4DA-4BD4-BF80-D87B86BB7D0C}" type="presParOf" srcId="{0ECD39B8-B440-8241-8A4A-ECFC2D1E7ABB}" destId="{9BA1E9C2-D1DC-7949-80E2-16D60ABEFD6B}" srcOrd="1" destOrd="0" presId="urn:microsoft.com/office/officeart/2005/8/layout/hierarchy1"/>
    <dgm:cxn modelId="{5434EB92-2837-4D5B-B9E4-6B438159EC25}" type="presParOf" srcId="{9BA1E9C2-D1DC-7949-80E2-16D60ABEFD6B}" destId="{61089F20-F38E-7E47-81D6-4FB4FFAB2CA7}" srcOrd="0" destOrd="0" presId="urn:microsoft.com/office/officeart/2005/8/layout/hierarchy1"/>
    <dgm:cxn modelId="{6E84DB48-6005-4325-A750-BB7F910EB6AA}" type="presParOf" srcId="{9BA1E9C2-D1DC-7949-80E2-16D60ABEFD6B}" destId="{E13C4C5F-51CB-A446-B9F0-753EB4988B57}" srcOrd="1" destOrd="0" presId="urn:microsoft.com/office/officeart/2005/8/layout/hierarchy1"/>
    <dgm:cxn modelId="{83CDA8BB-F88A-4B9D-AA0B-62208EF675D8}" type="presParOf" srcId="{E13C4C5F-51CB-A446-B9F0-753EB4988B57}" destId="{11F5D215-BB71-3A40-8643-F5E2F58CDC1C}" srcOrd="0" destOrd="0" presId="urn:microsoft.com/office/officeart/2005/8/layout/hierarchy1"/>
    <dgm:cxn modelId="{769B2907-CF95-4A1D-922C-B0E25F066D4C}" type="presParOf" srcId="{11F5D215-BB71-3A40-8643-F5E2F58CDC1C}" destId="{880AECFB-E539-D441-8F15-87D3A2F48CFA}" srcOrd="0" destOrd="0" presId="urn:microsoft.com/office/officeart/2005/8/layout/hierarchy1"/>
    <dgm:cxn modelId="{7C282DE3-3E1A-4F78-8286-C5026548699D}" type="presParOf" srcId="{11F5D215-BB71-3A40-8643-F5E2F58CDC1C}" destId="{96480B35-6682-D148-A24F-2D4AF9E9C810}" srcOrd="1" destOrd="0" presId="urn:microsoft.com/office/officeart/2005/8/layout/hierarchy1"/>
    <dgm:cxn modelId="{FA08ABED-C381-43E9-B78F-A43BA2258FB9}" type="presParOf" srcId="{E13C4C5F-51CB-A446-B9F0-753EB4988B57}" destId="{4BD79342-5263-124C-8E9C-D751FCE99284}" srcOrd="1" destOrd="0" presId="urn:microsoft.com/office/officeart/2005/8/layout/hierarchy1"/>
    <dgm:cxn modelId="{35D3A672-ECB9-4EEC-9665-2EFF2192BE75}" type="presParOf" srcId="{9BA1E9C2-D1DC-7949-80E2-16D60ABEFD6B}" destId="{03DBB790-920E-B14A-9083-6DEAF70A3C31}" srcOrd="2" destOrd="0" presId="urn:microsoft.com/office/officeart/2005/8/layout/hierarchy1"/>
    <dgm:cxn modelId="{2D49A523-614D-4EE6-BA77-F814CD0B825E}" type="presParOf" srcId="{9BA1E9C2-D1DC-7949-80E2-16D60ABEFD6B}" destId="{DAB20679-B732-B24E-9B01-7B7C7F6FCF21}" srcOrd="3" destOrd="0" presId="urn:microsoft.com/office/officeart/2005/8/layout/hierarchy1"/>
    <dgm:cxn modelId="{41103FBA-39AE-430D-804C-6B4F20075E69}" type="presParOf" srcId="{DAB20679-B732-B24E-9B01-7B7C7F6FCF21}" destId="{E0EE2A73-EBC2-FC48-AD2C-EF7B0CCE51AB}" srcOrd="0" destOrd="0" presId="urn:microsoft.com/office/officeart/2005/8/layout/hierarchy1"/>
    <dgm:cxn modelId="{2BE45B47-AE56-40B5-8F59-D5FD542618F8}" type="presParOf" srcId="{E0EE2A73-EBC2-FC48-AD2C-EF7B0CCE51AB}" destId="{2E78429D-DBE5-9243-A7E2-B309DE4572ED}" srcOrd="0" destOrd="0" presId="urn:microsoft.com/office/officeart/2005/8/layout/hierarchy1"/>
    <dgm:cxn modelId="{D042A50A-637D-4832-B162-7F16A811C27E}" type="presParOf" srcId="{E0EE2A73-EBC2-FC48-AD2C-EF7B0CCE51AB}" destId="{310E1AA2-20F5-E64A-82C1-5DAFEB88E0DA}" srcOrd="1" destOrd="0" presId="urn:microsoft.com/office/officeart/2005/8/layout/hierarchy1"/>
    <dgm:cxn modelId="{75922D93-59A9-45DE-A631-EA6702033C1B}" type="presParOf" srcId="{DAB20679-B732-B24E-9B01-7B7C7F6FCF21}" destId="{06C5E87C-4ADD-404C-9B5B-F76F01FB6259}" srcOrd="1" destOrd="0" presId="urn:microsoft.com/office/officeart/2005/8/layout/hierarchy1"/>
    <dgm:cxn modelId="{C284B9AB-0CDA-45E7-B82B-006BD332863A}" type="presParOf" srcId="{CA3D37DB-3158-D945-A21D-CD3408C68CE0}" destId="{DC07A200-DEC9-944C-910E-A8962C5845A4}" srcOrd="2" destOrd="0" presId="urn:microsoft.com/office/officeart/2005/8/layout/hierarchy1"/>
    <dgm:cxn modelId="{88DC4AA3-9CA1-4229-AB93-543EA292D861}" type="presParOf" srcId="{CA3D37DB-3158-D945-A21D-CD3408C68CE0}" destId="{1B359E3F-359C-6A48-8B12-E2FFD505F632}" srcOrd="3" destOrd="0" presId="urn:microsoft.com/office/officeart/2005/8/layout/hierarchy1"/>
    <dgm:cxn modelId="{445DEDA6-AB51-4825-A68E-0CDD5DFCF261}" type="presParOf" srcId="{1B359E3F-359C-6A48-8B12-E2FFD505F632}" destId="{933B98CF-A9C4-B540-A625-C6C0BEF11363}" srcOrd="0" destOrd="0" presId="urn:microsoft.com/office/officeart/2005/8/layout/hierarchy1"/>
    <dgm:cxn modelId="{98F71132-D262-4343-B395-7E0ED42B7923}" type="presParOf" srcId="{933B98CF-A9C4-B540-A625-C6C0BEF11363}" destId="{8DDFCF6D-1C03-D04D-9929-1A600C3A4767}" srcOrd="0" destOrd="0" presId="urn:microsoft.com/office/officeart/2005/8/layout/hierarchy1"/>
    <dgm:cxn modelId="{21D85637-9660-47CF-AEF1-4F4872557B78}" type="presParOf" srcId="{933B98CF-A9C4-B540-A625-C6C0BEF11363}" destId="{E769B200-87F9-F84A-ABC5-7441DE80ADC5}" srcOrd="1" destOrd="0" presId="urn:microsoft.com/office/officeart/2005/8/layout/hierarchy1"/>
    <dgm:cxn modelId="{12951FA3-E191-4D12-A32A-5E7A757CBFCD}" type="presParOf" srcId="{1B359E3F-359C-6A48-8B12-E2FFD505F632}" destId="{FBC2E03B-4342-D84B-A6D7-CA4588BDFDB8}" srcOrd="1" destOrd="0" presId="urn:microsoft.com/office/officeart/2005/8/layout/hierarchy1"/>
    <dgm:cxn modelId="{05A76A46-C55B-4E9F-81A2-7839216146DD}" type="presParOf" srcId="{FBC2E03B-4342-D84B-A6D7-CA4588BDFDB8}" destId="{E311A54A-F570-7641-8A6C-206A378C5024}" srcOrd="0" destOrd="0" presId="urn:microsoft.com/office/officeart/2005/8/layout/hierarchy1"/>
    <dgm:cxn modelId="{CE556BF5-B229-4A5A-AF70-84BBC134A225}" type="presParOf" srcId="{FBC2E03B-4342-D84B-A6D7-CA4588BDFDB8}" destId="{BCECDF52-8954-5946-88AC-238C71E0BD4F}" srcOrd="1" destOrd="0" presId="urn:microsoft.com/office/officeart/2005/8/layout/hierarchy1"/>
    <dgm:cxn modelId="{AF15846B-9806-4F17-A615-4F4954353F73}" type="presParOf" srcId="{BCECDF52-8954-5946-88AC-238C71E0BD4F}" destId="{0E0C0AE4-1362-7B49-AB80-3F80AE48ED19}" srcOrd="0" destOrd="0" presId="urn:microsoft.com/office/officeart/2005/8/layout/hierarchy1"/>
    <dgm:cxn modelId="{E85B21A2-9D9E-48CB-B039-D0C378F6C0EF}" type="presParOf" srcId="{0E0C0AE4-1362-7B49-AB80-3F80AE48ED19}" destId="{68501ECA-2EC8-394A-B03F-267ABF396603}" srcOrd="0" destOrd="0" presId="urn:microsoft.com/office/officeart/2005/8/layout/hierarchy1"/>
    <dgm:cxn modelId="{6DA6545C-3736-449C-8A2C-2531AF062A74}" type="presParOf" srcId="{0E0C0AE4-1362-7B49-AB80-3F80AE48ED19}" destId="{F622F158-9F89-AF47-AE57-F1F6A148E5BA}" srcOrd="1" destOrd="0" presId="urn:microsoft.com/office/officeart/2005/8/layout/hierarchy1"/>
    <dgm:cxn modelId="{64168B72-D063-4BF7-B4F5-EA05ADC2AA92}" type="presParOf" srcId="{BCECDF52-8954-5946-88AC-238C71E0BD4F}" destId="{F6CD2F30-D2E4-594C-AFDA-9E65AB559635}" srcOrd="1" destOrd="0" presId="urn:microsoft.com/office/officeart/2005/8/layout/hierarchy1"/>
    <dgm:cxn modelId="{8946748F-6FC8-439C-87F3-0E1727C0CAF3}" type="presParOf" srcId="{FBC2E03B-4342-D84B-A6D7-CA4588BDFDB8}" destId="{0A3E97F5-97CC-0346-A784-E773C9EE09D7}" srcOrd="2" destOrd="0" presId="urn:microsoft.com/office/officeart/2005/8/layout/hierarchy1"/>
    <dgm:cxn modelId="{08EF908C-CE95-4269-A372-D5F6F2F28A29}" type="presParOf" srcId="{FBC2E03B-4342-D84B-A6D7-CA4588BDFDB8}" destId="{F8A63EC8-69C8-6D48-9B68-29EDA92EDB12}" srcOrd="3" destOrd="0" presId="urn:microsoft.com/office/officeart/2005/8/layout/hierarchy1"/>
    <dgm:cxn modelId="{D0A41830-0B8E-49FD-8B62-9E6C3CEAEE76}" type="presParOf" srcId="{F8A63EC8-69C8-6D48-9B68-29EDA92EDB12}" destId="{7454C7D5-19D0-1E48-877F-8A63E2B292E8}" srcOrd="0" destOrd="0" presId="urn:microsoft.com/office/officeart/2005/8/layout/hierarchy1"/>
    <dgm:cxn modelId="{BF760BDF-A4B9-4B5E-AC46-06859CE5D3B0}" type="presParOf" srcId="{7454C7D5-19D0-1E48-877F-8A63E2B292E8}" destId="{C89704C1-55EF-E140-9F5A-28CA0072E8DF}" srcOrd="0" destOrd="0" presId="urn:microsoft.com/office/officeart/2005/8/layout/hierarchy1"/>
    <dgm:cxn modelId="{BEC3B1DE-8CF3-4BF6-B041-F2EDAFB73DCD}" type="presParOf" srcId="{7454C7D5-19D0-1E48-877F-8A63E2B292E8}" destId="{8AAD777F-E8E6-A145-A540-F5C5E272D2E1}" srcOrd="1" destOrd="0" presId="urn:microsoft.com/office/officeart/2005/8/layout/hierarchy1"/>
    <dgm:cxn modelId="{6E275CD0-5BD4-4055-B247-EBCAFBCFB8BB}" type="presParOf" srcId="{F8A63EC8-69C8-6D48-9B68-29EDA92EDB12}" destId="{A8522570-770B-7040-B48C-7E562339866B}" srcOrd="1" destOrd="0" presId="urn:microsoft.com/office/officeart/2005/8/layout/hierarchy1"/>
    <dgm:cxn modelId="{3B350427-4EB9-4215-943B-40F6AF6A140C}" type="presParOf" srcId="{CA3D37DB-3158-D945-A21D-CD3408C68CE0}" destId="{16835500-51D0-7B43-8A03-FB377F66B2BE}" srcOrd="4" destOrd="0" presId="urn:microsoft.com/office/officeart/2005/8/layout/hierarchy1"/>
    <dgm:cxn modelId="{D5406436-99F7-4B1C-9CF0-B9966FF59B41}" type="presParOf" srcId="{CA3D37DB-3158-D945-A21D-CD3408C68CE0}" destId="{5E61EF15-9E41-F84E-A728-7CA600428BD9}" srcOrd="5" destOrd="0" presId="urn:microsoft.com/office/officeart/2005/8/layout/hierarchy1"/>
    <dgm:cxn modelId="{CAA67750-E1EA-4FEE-8B74-F4D952D3FD73}" type="presParOf" srcId="{5E61EF15-9E41-F84E-A728-7CA600428BD9}" destId="{C644F864-BA15-9448-84F4-9A3082ED65A8}" srcOrd="0" destOrd="0" presId="urn:microsoft.com/office/officeart/2005/8/layout/hierarchy1"/>
    <dgm:cxn modelId="{1E4D9BFB-F3EA-4DB4-8561-A83AEEFB0602}" type="presParOf" srcId="{C644F864-BA15-9448-84F4-9A3082ED65A8}" destId="{774DF7DB-55F9-2344-B0B8-F068FC3FB704}" srcOrd="0" destOrd="0" presId="urn:microsoft.com/office/officeart/2005/8/layout/hierarchy1"/>
    <dgm:cxn modelId="{4EE202E8-9199-46EB-98C6-AB0167AB62AE}" type="presParOf" srcId="{C644F864-BA15-9448-84F4-9A3082ED65A8}" destId="{2A545ADD-90DB-8E44-AF3F-55D83AB49C0F}" srcOrd="1" destOrd="0" presId="urn:microsoft.com/office/officeart/2005/8/layout/hierarchy1"/>
    <dgm:cxn modelId="{F5A89AF0-A6A6-4254-B259-DEEBB845686D}" type="presParOf" srcId="{5E61EF15-9E41-F84E-A728-7CA600428BD9}" destId="{AE7B69CE-60BB-BD45-A296-D1EF8A8C7BFA}" srcOrd="1" destOrd="0" presId="urn:microsoft.com/office/officeart/2005/8/layout/hierarchy1"/>
    <dgm:cxn modelId="{18790C8D-4745-48A1-835B-38EDAA882FD6}" type="presParOf" srcId="{AE7B69CE-60BB-BD45-A296-D1EF8A8C7BFA}" destId="{C620DC60-11CC-D544-9B39-5898EFF0E9DA}" srcOrd="0" destOrd="0" presId="urn:microsoft.com/office/officeart/2005/8/layout/hierarchy1"/>
    <dgm:cxn modelId="{AEF1691A-921B-48B6-BA4C-9ED122E52390}" type="presParOf" srcId="{AE7B69CE-60BB-BD45-A296-D1EF8A8C7BFA}" destId="{2C7F2293-CC81-1443-8EC5-AADA8CA7FCCD}" srcOrd="1" destOrd="0" presId="urn:microsoft.com/office/officeart/2005/8/layout/hierarchy1"/>
    <dgm:cxn modelId="{833EABE6-91B9-4C81-81DA-EA5CDD3C4B82}" type="presParOf" srcId="{2C7F2293-CC81-1443-8EC5-AADA8CA7FCCD}" destId="{2D712780-63FA-CA46-BC00-91ADD42BA975}" srcOrd="0" destOrd="0" presId="urn:microsoft.com/office/officeart/2005/8/layout/hierarchy1"/>
    <dgm:cxn modelId="{12F10B0C-2822-4662-9D5A-DFDC15A2E9F9}" type="presParOf" srcId="{2D712780-63FA-CA46-BC00-91ADD42BA975}" destId="{5EE6F6C7-33F0-3D42-8FD0-F76EF95C1AAC}" srcOrd="0" destOrd="0" presId="urn:microsoft.com/office/officeart/2005/8/layout/hierarchy1"/>
    <dgm:cxn modelId="{A290522C-9919-46DB-BB78-55E1B44B541D}" type="presParOf" srcId="{2D712780-63FA-CA46-BC00-91ADD42BA975}" destId="{6FB3A2FA-2F63-2E40-BFAB-BFA78046674F}" srcOrd="1" destOrd="0" presId="urn:microsoft.com/office/officeart/2005/8/layout/hierarchy1"/>
    <dgm:cxn modelId="{38BD85AD-2009-42B9-8482-1CC9F50BD559}" type="presParOf" srcId="{2C7F2293-CC81-1443-8EC5-AADA8CA7FCCD}" destId="{8274F6BC-A910-0047-AD35-C4DDDEF49965}" srcOrd="1" destOrd="0" presId="urn:microsoft.com/office/officeart/2005/8/layout/hierarchy1"/>
    <dgm:cxn modelId="{F04BABB8-636B-41BC-9FF6-CBCFC4FBA65F}" type="presParOf" srcId="{CA3D37DB-3158-D945-A21D-CD3408C68CE0}" destId="{0DEE3FDB-B7B8-D24B-86F6-F2C2367A2884}" srcOrd="6" destOrd="0" presId="urn:microsoft.com/office/officeart/2005/8/layout/hierarchy1"/>
    <dgm:cxn modelId="{F277360B-6A53-46EF-B158-A4B2C206CBE1}" type="presParOf" srcId="{CA3D37DB-3158-D945-A21D-CD3408C68CE0}" destId="{3877E367-20DF-D246-93DF-76A003D80787}" srcOrd="7" destOrd="0" presId="urn:microsoft.com/office/officeart/2005/8/layout/hierarchy1"/>
    <dgm:cxn modelId="{BF1AD8FC-4820-4819-A424-B3D74ED5B037}" type="presParOf" srcId="{3877E367-20DF-D246-93DF-76A003D80787}" destId="{F775B720-4AEE-DF43-B3F5-6E76C1CBD54A}" srcOrd="0" destOrd="0" presId="urn:microsoft.com/office/officeart/2005/8/layout/hierarchy1"/>
    <dgm:cxn modelId="{EA1633E6-858E-4A96-A202-685AD8563CAE}" type="presParOf" srcId="{F775B720-4AEE-DF43-B3F5-6E76C1CBD54A}" destId="{05751119-EA23-B449-A189-43956261E13F}" srcOrd="0" destOrd="0" presId="urn:microsoft.com/office/officeart/2005/8/layout/hierarchy1"/>
    <dgm:cxn modelId="{ACE24B56-9995-4751-A051-E74C0661C0A3}" type="presParOf" srcId="{F775B720-4AEE-DF43-B3F5-6E76C1CBD54A}" destId="{4E899FEA-C549-3243-A49C-6BC9A901C76E}" srcOrd="1" destOrd="0" presId="urn:microsoft.com/office/officeart/2005/8/layout/hierarchy1"/>
    <dgm:cxn modelId="{79113C8A-7F47-47E2-B225-36EC43ABD5E2}" type="presParOf" srcId="{3877E367-20DF-D246-93DF-76A003D80787}" destId="{8E9C984D-C058-674B-A01F-D4F82B92F6F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FF9F82-41BF-034D-BEC9-4CCCB7C1FFCD}"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1E149D34-0F7D-304F-8F8A-8B002B4DF4D8}">
      <dgm:prSet phldrT="[Text]" custT="1"/>
      <dgm:spPr/>
      <dgm:t>
        <a:bodyPr/>
        <a:lstStyle/>
        <a:p>
          <a:r>
            <a:rPr lang="en-US" sz="1700" b="1" dirty="0" smtClean="0"/>
            <a:t>Elderly and disabled people</a:t>
          </a:r>
          <a:endParaRPr lang="en-US" sz="1700" b="1" dirty="0"/>
        </a:p>
      </dgm:t>
    </dgm:pt>
    <dgm:pt modelId="{2D908C85-AE34-1E4B-B5B1-65911DD1D049}" type="parTrans" cxnId="{71F5CD8B-EF71-FD43-9308-9696A86F4A1D}">
      <dgm:prSet/>
      <dgm:spPr/>
      <dgm:t>
        <a:bodyPr/>
        <a:lstStyle/>
        <a:p>
          <a:endParaRPr lang="en-US"/>
        </a:p>
      </dgm:t>
    </dgm:pt>
    <dgm:pt modelId="{948FE077-6844-DF4A-98AF-0E90EF899568}" type="sibTrans" cxnId="{71F5CD8B-EF71-FD43-9308-9696A86F4A1D}">
      <dgm:prSet/>
      <dgm:spPr/>
      <dgm:t>
        <a:bodyPr/>
        <a:lstStyle/>
        <a:p>
          <a:endParaRPr lang="en-US"/>
        </a:p>
      </dgm:t>
    </dgm:pt>
    <dgm:pt modelId="{34852FE4-6EFD-6645-8F88-A6AC8D4B94F7}">
      <dgm:prSet phldrT="[Text]" custT="1"/>
      <dgm:spPr/>
      <dgm:t>
        <a:bodyPr/>
        <a:lstStyle/>
        <a:p>
          <a:r>
            <a:rPr sz="1700" b="1" dirty="0" smtClean="0"/>
            <a:t>specif</a:t>
          </a:r>
          <a:r>
            <a:rPr lang="en-US" sz="1700" b="1" dirty="0" err="1" smtClean="0"/>
            <a:t>ed</a:t>
          </a:r>
          <a:r>
            <a:rPr sz="1700" b="1" dirty="0" smtClean="0"/>
            <a:t> area and paths for people with disabilities</a:t>
          </a:r>
          <a:endParaRPr lang="en-US" sz="1700" b="1" dirty="0"/>
        </a:p>
      </dgm:t>
    </dgm:pt>
    <dgm:pt modelId="{5E837ED9-FD22-604C-96AA-A1950BCC2BB5}" type="parTrans" cxnId="{9B3B0A7F-3B16-4040-B5A0-CAC3671789D9}">
      <dgm:prSet/>
      <dgm:spPr/>
      <dgm:t>
        <a:bodyPr/>
        <a:lstStyle/>
        <a:p>
          <a:endParaRPr lang="en-US"/>
        </a:p>
      </dgm:t>
    </dgm:pt>
    <dgm:pt modelId="{C070BBCF-2C0B-6348-ADF9-110004820D0F}" type="sibTrans" cxnId="{9B3B0A7F-3B16-4040-B5A0-CAC3671789D9}">
      <dgm:prSet/>
      <dgm:spPr/>
      <dgm:t>
        <a:bodyPr/>
        <a:lstStyle/>
        <a:p>
          <a:endParaRPr lang="en-US"/>
        </a:p>
      </dgm:t>
    </dgm:pt>
    <dgm:pt modelId="{8F4D1D93-0D40-C545-B9AC-252656CEB57E}">
      <dgm:prSet phldrT="[Text]" custT="1"/>
      <dgm:spPr/>
      <dgm:t>
        <a:bodyPr/>
        <a:lstStyle/>
        <a:p>
          <a:r>
            <a:rPr lang="en-US" sz="1700" b="1" dirty="0" smtClean="0"/>
            <a:t>Volunteers help </a:t>
          </a:r>
          <a:endParaRPr lang="en-US" sz="1700" b="1" dirty="0"/>
        </a:p>
      </dgm:t>
    </dgm:pt>
    <dgm:pt modelId="{FCE3ECAC-ACFF-AA49-B2B4-1BB7BE95AD01}" type="parTrans" cxnId="{B5D09CA2-2C3C-1E49-B3CE-A18973B7B82C}">
      <dgm:prSet/>
      <dgm:spPr/>
      <dgm:t>
        <a:bodyPr/>
        <a:lstStyle/>
        <a:p>
          <a:endParaRPr lang="en-US"/>
        </a:p>
      </dgm:t>
    </dgm:pt>
    <dgm:pt modelId="{F71A8CA4-3A78-7142-B373-05D65FBD9762}" type="sibTrans" cxnId="{B5D09CA2-2C3C-1E49-B3CE-A18973B7B82C}">
      <dgm:prSet/>
      <dgm:spPr/>
      <dgm:t>
        <a:bodyPr/>
        <a:lstStyle/>
        <a:p>
          <a:endParaRPr lang="en-US"/>
        </a:p>
      </dgm:t>
    </dgm:pt>
    <dgm:pt modelId="{17D93B47-B865-904F-A3BD-DA0024D2250A}">
      <dgm:prSet custT="1"/>
      <dgm:spPr/>
      <dgm:t>
        <a:bodyPr/>
        <a:lstStyle/>
        <a:p>
          <a:r>
            <a:rPr sz="1700" b="1" dirty="0" smtClean="0"/>
            <a:t>Civil</a:t>
          </a:r>
          <a:r>
            <a:rPr sz="1300" b="1" dirty="0" smtClean="0"/>
            <a:t> </a:t>
          </a:r>
          <a:r>
            <a:rPr sz="1700" b="1" dirty="0" smtClean="0"/>
            <a:t>Defense</a:t>
          </a:r>
          <a:endParaRPr lang="en-US" sz="1700" b="1" dirty="0"/>
        </a:p>
      </dgm:t>
    </dgm:pt>
    <dgm:pt modelId="{A916AE07-CEF4-6442-9D9C-B613D8E57927}" type="parTrans" cxnId="{92A9D3EB-2817-B841-82B0-839E35EA4B3E}">
      <dgm:prSet/>
      <dgm:spPr/>
      <dgm:t>
        <a:bodyPr/>
        <a:lstStyle/>
        <a:p>
          <a:endParaRPr lang="en-US"/>
        </a:p>
      </dgm:t>
    </dgm:pt>
    <dgm:pt modelId="{54F93C2D-04C5-8949-A58B-73E91EFAD40B}" type="sibTrans" cxnId="{92A9D3EB-2817-B841-82B0-839E35EA4B3E}">
      <dgm:prSet/>
      <dgm:spPr/>
      <dgm:t>
        <a:bodyPr/>
        <a:lstStyle/>
        <a:p>
          <a:endParaRPr lang="en-US"/>
        </a:p>
      </dgm:t>
    </dgm:pt>
    <dgm:pt modelId="{CA47BC73-A46D-E847-B1E7-B1B89FF256B2}">
      <dgm:prSet custT="1"/>
      <dgm:spPr/>
      <dgm:t>
        <a:bodyPr/>
        <a:lstStyle/>
        <a:p>
          <a:r>
            <a:rPr lang="ar-SA" sz="1700" b="1" dirty="0" smtClean="0"/>
            <a:t>scouts</a:t>
          </a:r>
          <a:endParaRPr lang="en-US" sz="1700" b="1" dirty="0"/>
        </a:p>
      </dgm:t>
    </dgm:pt>
    <dgm:pt modelId="{4B8F04D5-6D00-FD4B-B15E-8D8A6AC98CBD}" type="parTrans" cxnId="{63A3C475-92F9-4641-87F0-C689CEEC405E}">
      <dgm:prSet/>
      <dgm:spPr/>
      <dgm:t>
        <a:bodyPr/>
        <a:lstStyle/>
        <a:p>
          <a:endParaRPr lang="en-US"/>
        </a:p>
      </dgm:t>
    </dgm:pt>
    <dgm:pt modelId="{A4B44108-45EC-1945-9A18-288FF0A2AD1F}" type="sibTrans" cxnId="{63A3C475-92F9-4641-87F0-C689CEEC405E}">
      <dgm:prSet/>
      <dgm:spPr/>
      <dgm:t>
        <a:bodyPr/>
        <a:lstStyle/>
        <a:p>
          <a:endParaRPr lang="en-US"/>
        </a:p>
      </dgm:t>
    </dgm:pt>
    <dgm:pt modelId="{28CAE62D-9B80-D54A-B45F-2CCEB640F4E4}">
      <dgm:prSet custT="1"/>
      <dgm:spPr/>
      <dgm:t>
        <a:bodyPr/>
        <a:lstStyle/>
        <a:p>
          <a:r>
            <a:rPr lang="ar-SA" sz="1400" b="1" dirty="0" smtClean="0"/>
            <a:t>(</a:t>
          </a:r>
          <a:r>
            <a:rPr sz="1400" b="1" dirty="0" smtClean="0"/>
            <a:t>برنامج القوى العاملة الزائرة في الحج</a:t>
          </a:r>
          <a:r>
            <a:rPr lang="en-US" sz="1400" b="1" dirty="0" smtClean="0"/>
            <a:t>(</a:t>
          </a:r>
          <a:endParaRPr lang="en-US" sz="1400" b="1" dirty="0"/>
        </a:p>
      </dgm:t>
    </dgm:pt>
    <dgm:pt modelId="{D80B2BBD-EE58-D540-9266-C3C6230EF74D}" type="parTrans" cxnId="{1F6AE603-19AC-9540-A440-94C9EA12E96B}">
      <dgm:prSet/>
      <dgm:spPr/>
      <dgm:t>
        <a:bodyPr/>
        <a:lstStyle/>
        <a:p>
          <a:endParaRPr lang="en-US"/>
        </a:p>
      </dgm:t>
    </dgm:pt>
    <dgm:pt modelId="{FEEBECAC-EFEB-CC45-884F-1276C641E48A}" type="sibTrans" cxnId="{1F6AE603-19AC-9540-A440-94C9EA12E96B}">
      <dgm:prSet/>
      <dgm:spPr/>
      <dgm:t>
        <a:bodyPr/>
        <a:lstStyle/>
        <a:p>
          <a:endParaRPr lang="en-US"/>
        </a:p>
      </dgm:t>
    </dgm:pt>
    <dgm:pt modelId="{E0F43A82-9D16-9341-A8F4-488626AE83D6}">
      <dgm:prSet/>
      <dgm:spPr/>
      <dgm:t>
        <a:bodyPr/>
        <a:lstStyle/>
        <a:p>
          <a:r>
            <a:rPr b="1" dirty="0" smtClean="0"/>
            <a:t>consultants and specialists</a:t>
          </a:r>
          <a:endParaRPr lang="en-US" b="1" dirty="0"/>
        </a:p>
      </dgm:t>
    </dgm:pt>
    <dgm:pt modelId="{201DE73E-65D9-8A45-A64B-DBC3931225DE}" type="parTrans" cxnId="{864F4CC5-8951-6B40-B5B1-96025F1D6D6B}">
      <dgm:prSet/>
      <dgm:spPr/>
      <dgm:t>
        <a:bodyPr/>
        <a:lstStyle/>
        <a:p>
          <a:endParaRPr lang="en-US"/>
        </a:p>
      </dgm:t>
    </dgm:pt>
    <dgm:pt modelId="{D41471DC-654E-4549-A22F-2E20A785D4DB}" type="sibTrans" cxnId="{864F4CC5-8951-6B40-B5B1-96025F1D6D6B}">
      <dgm:prSet/>
      <dgm:spPr/>
      <dgm:t>
        <a:bodyPr/>
        <a:lstStyle/>
        <a:p>
          <a:endParaRPr lang="en-US"/>
        </a:p>
      </dgm:t>
    </dgm:pt>
    <dgm:pt modelId="{58A9F4EF-529C-604E-A40F-EC2B372B12CA}">
      <dgm:prSet custT="1"/>
      <dgm:spPr/>
      <dgm:t>
        <a:bodyPr/>
        <a:lstStyle/>
        <a:p>
          <a:endParaRPr lang="en-US" sz="1700" b="1" dirty="0" smtClean="0"/>
        </a:p>
        <a:p>
          <a:r>
            <a:rPr lang="en-US" sz="1700" b="1" dirty="0" smtClean="0"/>
            <a:t>Elevators and Escalator</a:t>
          </a:r>
        </a:p>
        <a:p>
          <a:endParaRPr lang="en-US" sz="1000" dirty="0" smtClean="0"/>
        </a:p>
        <a:p>
          <a:endParaRPr lang="en-US" sz="1000" dirty="0"/>
        </a:p>
      </dgm:t>
    </dgm:pt>
    <dgm:pt modelId="{CE4081F9-91FC-5248-9018-1CD8A7A54D53}" type="parTrans" cxnId="{54727018-A8E7-014A-851F-395E25203211}">
      <dgm:prSet/>
      <dgm:spPr/>
      <dgm:t>
        <a:bodyPr/>
        <a:lstStyle/>
        <a:p>
          <a:endParaRPr lang="en-US"/>
        </a:p>
      </dgm:t>
    </dgm:pt>
    <dgm:pt modelId="{0C68D8D4-4A80-5D4E-8234-82C4169A4F75}" type="sibTrans" cxnId="{54727018-A8E7-014A-851F-395E25203211}">
      <dgm:prSet/>
      <dgm:spPr/>
      <dgm:t>
        <a:bodyPr/>
        <a:lstStyle/>
        <a:p>
          <a:endParaRPr lang="en-US"/>
        </a:p>
      </dgm:t>
    </dgm:pt>
    <dgm:pt modelId="{D12C65F9-E794-534E-8C94-64BF6DD79A73}" type="pres">
      <dgm:prSet presAssocID="{19FF9F82-41BF-034D-BEC9-4CCCB7C1FFCD}" presName="hierChild1" presStyleCnt="0">
        <dgm:presLayoutVars>
          <dgm:chPref val="1"/>
          <dgm:dir/>
          <dgm:animOne val="branch"/>
          <dgm:animLvl val="lvl"/>
          <dgm:resizeHandles/>
        </dgm:presLayoutVars>
      </dgm:prSet>
      <dgm:spPr/>
      <dgm:t>
        <a:bodyPr/>
        <a:lstStyle/>
        <a:p>
          <a:endParaRPr lang="en-US"/>
        </a:p>
      </dgm:t>
    </dgm:pt>
    <dgm:pt modelId="{9AF551B1-6822-8849-9695-607EA798947A}" type="pres">
      <dgm:prSet presAssocID="{1E149D34-0F7D-304F-8F8A-8B002B4DF4D8}" presName="hierRoot1" presStyleCnt="0"/>
      <dgm:spPr/>
    </dgm:pt>
    <dgm:pt modelId="{08944B35-EB6C-5545-AD09-979B57E70A48}" type="pres">
      <dgm:prSet presAssocID="{1E149D34-0F7D-304F-8F8A-8B002B4DF4D8}" presName="composite" presStyleCnt="0"/>
      <dgm:spPr/>
    </dgm:pt>
    <dgm:pt modelId="{589896D8-0166-154A-8E65-C7575499B3A1}" type="pres">
      <dgm:prSet presAssocID="{1E149D34-0F7D-304F-8F8A-8B002B4DF4D8}" presName="background" presStyleLbl="node0" presStyleIdx="0" presStyleCnt="1"/>
      <dgm:spPr/>
    </dgm:pt>
    <dgm:pt modelId="{412E39C8-B3D2-DE4F-A43F-684FB04F67CA}" type="pres">
      <dgm:prSet presAssocID="{1E149D34-0F7D-304F-8F8A-8B002B4DF4D8}" presName="text" presStyleLbl="fgAcc0" presStyleIdx="0" presStyleCnt="1" custScaleX="177026" custLinFactNeighborX="-1804" custLinFactNeighborY="-24979">
        <dgm:presLayoutVars>
          <dgm:chPref val="3"/>
        </dgm:presLayoutVars>
      </dgm:prSet>
      <dgm:spPr/>
      <dgm:t>
        <a:bodyPr/>
        <a:lstStyle/>
        <a:p>
          <a:endParaRPr lang="en-US"/>
        </a:p>
      </dgm:t>
    </dgm:pt>
    <dgm:pt modelId="{3AE55224-B6DE-7E4A-B7B1-6AC9F7BA7606}" type="pres">
      <dgm:prSet presAssocID="{1E149D34-0F7D-304F-8F8A-8B002B4DF4D8}" presName="hierChild2" presStyleCnt="0"/>
      <dgm:spPr/>
    </dgm:pt>
    <dgm:pt modelId="{8B205052-125C-A545-8A47-C8C63D213404}" type="pres">
      <dgm:prSet presAssocID="{5E837ED9-FD22-604C-96AA-A1950BCC2BB5}" presName="Name10" presStyleLbl="parChTrans1D2" presStyleIdx="0" presStyleCnt="3"/>
      <dgm:spPr/>
      <dgm:t>
        <a:bodyPr/>
        <a:lstStyle/>
        <a:p>
          <a:endParaRPr lang="en-US"/>
        </a:p>
      </dgm:t>
    </dgm:pt>
    <dgm:pt modelId="{9702F578-3930-C648-8896-67570EFF2871}" type="pres">
      <dgm:prSet presAssocID="{34852FE4-6EFD-6645-8F88-A6AC8D4B94F7}" presName="hierRoot2" presStyleCnt="0"/>
      <dgm:spPr/>
    </dgm:pt>
    <dgm:pt modelId="{68E80A56-A254-6C4D-8DDA-6ACCC7B46228}" type="pres">
      <dgm:prSet presAssocID="{34852FE4-6EFD-6645-8F88-A6AC8D4B94F7}" presName="composite2" presStyleCnt="0"/>
      <dgm:spPr/>
    </dgm:pt>
    <dgm:pt modelId="{DFE35EDE-12FE-9042-AB58-93C4B17FB2D3}" type="pres">
      <dgm:prSet presAssocID="{34852FE4-6EFD-6645-8F88-A6AC8D4B94F7}" presName="background2" presStyleLbl="node2" presStyleIdx="0" presStyleCnt="3"/>
      <dgm:spPr/>
    </dgm:pt>
    <dgm:pt modelId="{25A3B5C6-7194-7F4F-AA7D-35C54853A4F2}" type="pres">
      <dgm:prSet presAssocID="{34852FE4-6EFD-6645-8F88-A6AC8D4B94F7}" presName="text2" presStyleLbl="fgAcc2" presStyleIdx="0" presStyleCnt="3" custScaleX="130833" custScaleY="90552" custLinFactNeighborX="-12166" custLinFactNeighborY="-30258">
        <dgm:presLayoutVars>
          <dgm:chPref val="3"/>
        </dgm:presLayoutVars>
      </dgm:prSet>
      <dgm:spPr/>
      <dgm:t>
        <a:bodyPr/>
        <a:lstStyle/>
        <a:p>
          <a:endParaRPr lang="en-US"/>
        </a:p>
      </dgm:t>
    </dgm:pt>
    <dgm:pt modelId="{8A742649-ADE6-BE44-8E8C-C18B1FD1A75C}" type="pres">
      <dgm:prSet presAssocID="{34852FE4-6EFD-6645-8F88-A6AC8D4B94F7}" presName="hierChild3" presStyleCnt="0"/>
      <dgm:spPr/>
    </dgm:pt>
    <dgm:pt modelId="{E629111E-E2C6-3943-B843-D5ABE0E0F18B}" type="pres">
      <dgm:prSet presAssocID="{FCE3ECAC-ACFF-AA49-B2B4-1BB7BE95AD01}" presName="Name10" presStyleLbl="parChTrans1D2" presStyleIdx="1" presStyleCnt="3"/>
      <dgm:spPr/>
      <dgm:t>
        <a:bodyPr/>
        <a:lstStyle/>
        <a:p>
          <a:endParaRPr lang="en-US"/>
        </a:p>
      </dgm:t>
    </dgm:pt>
    <dgm:pt modelId="{4194A878-DB3E-8246-BDC8-E03AAA6529D9}" type="pres">
      <dgm:prSet presAssocID="{8F4D1D93-0D40-C545-B9AC-252656CEB57E}" presName="hierRoot2" presStyleCnt="0"/>
      <dgm:spPr/>
    </dgm:pt>
    <dgm:pt modelId="{4E6D5A66-DA42-8B4E-A447-D9B1289CECFF}" type="pres">
      <dgm:prSet presAssocID="{8F4D1D93-0D40-C545-B9AC-252656CEB57E}" presName="composite2" presStyleCnt="0"/>
      <dgm:spPr/>
    </dgm:pt>
    <dgm:pt modelId="{F0DD5829-AD4A-6D4A-90E5-86664F1EE39B}" type="pres">
      <dgm:prSet presAssocID="{8F4D1D93-0D40-C545-B9AC-252656CEB57E}" presName="background2" presStyleLbl="node2" presStyleIdx="1" presStyleCnt="3"/>
      <dgm:spPr/>
    </dgm:pt>
    <dgm:pt modelId="{9E19636A-EFF2-DB4E-80B3-9F2755D3F4ED}" type="pres">
      <dgm:prSet presAssocID="{8F4D1D93-0D40-C545-B9AC-252656CEB57E}" presName="text2" presStyleLbl="fgAcc2" presStyleIdx="1" presStyleCnt="3" custLinFactNeighborX="-7598" custLinFactNeighborY="-30258">
        <dgm:presLayoutVars>
          <dgm:chPref val="3"/>
        </dgm:presLayoutVars>
      </dgm:prSet>
      <dgm:spPr/>
      <dgm:t>
        <a:bodyPr/>
        <a:lstStyle/>
        <a:p>
          <a:endParaRPr lang="en-US"/>
        </a:p>
      </dgm:t>
    </dgm:pt>
    <dgm:pt modelId="{F0C9A2C2-C421-1648-9A73-C14FA0349A42}" type="pres">
      <dgm:prSet presAssocID="{8F4D1D93-0D40-C545-B9AC-252656CEB57E}" presName="hierChild3" presStyleCnt="0"/>
      <dgm:spPr/>
    </dgm:pt>
    <dgm:pt modelId="{5ED2784A-F71E-5643-A20A-67E5E5D0D448}" type="pres">
      <dgm:prSet presAssocID="{A916AE07-CEF4-6442-9D9C-B613D8E57927}" presName="Name17" presStyleLbl="parChTrans1D3" presStyleIdx="0" presStyleCnt="3"/>
      <dgm:spPr/>
      <dgm:t>
        <a:bodyPr/>
        <a:lstStyle/>
        <a:p>
          <a:endParaRPr lang="en-US"/>
        </a:p>
      </dgm:t>
    </dgm:pt>
    <dgm:pt modelId="{F628EAFF-C602-EA42-9365-82F71B6F72EF}" type="pres">
      <dgm:prSet presAssocID="{17D93B47-B865-904F-A3BD-DA0024D2250A}" presName="hierRoot3" presStyleCnt="0"/>
      <dgm:spPr/>
    </dgm:pt>
    <dgm:pt modelId="{8B8CE70C-ECB0-B241-AC03-E23A861A2703}" type="pres">
      <dgm:prSet presAssocID="{17D93B47-B865-904F-A3BD-DA0024D2250A}" presName="composite3" presStyleCnt="0"/>
      <dgm:spPr/>
    </dgm:pt>
    <dgm:pt modelId="{55084D6B-B7CD-0142-A5DB-485E5540B56E}" type="pres">
      <dgm:prSet presAssocID="{17D93B47-B865-904F-A3BD-DA0024D2250A}" presName="background3" presStyleLbl="node3" presStyleIdx="0" presStyleCnt="3"/>
      <dgm:spPr/>
    </dgm:pt>
    <dgm:pt modelId="{22F62ABF-8D77-4148-B1CB-898E762C2D50}" type="pres">
      <dgm:prSet presAssocID="{17D93B47-B865-904F-A3BD-DA0024D2250A}" presName="text3" presStyleLbl="fgAcc3" presStyleIdx="0" presStyleCnt="3" custScaleY="60852" custLinFactNeighborX="-27644" custLinFactNeighborY="-20951">
        <dgm:presLayoutVars>
          <dgm:chPref val="3"/>
        </dgm:presLayoutVars>
      </dgm:prSet>
      <dgm:spPr/>
      <dgm:t>
        <a:bodyPr/>
        <a:lstStyle/>
        <a:p>
          <a:endParaRPr lang="en-US"/>
        </a:p>
      </dgm:t>
    </dgm:pt>
    <dgm:pt modelId="{D8379A94-BA9B-5C4F-B38C-0F4B27D69E8E}" type="pres">
      <dgm:prSet presAssocID="{17D93B47-B865-904F-A3BD-DA0024D2250A}" presName="hierChild4" presStyleCnt="0"/>
      <dgm:spPr/>
    </dgm:pt>
    <dgm:pt modelId="{4AC760A2-ED1F-B741-8356-B405C6B22709}" type="pres">
      <dgm:prSet presAssocID="{4B8F04D5-6D00-FD4B-B15E-8D8A6AC98CBD}" presName="Name17" presStyleLbl="parChTrans1D3" presStyleIdx="1" presStyleCnt="3"/>
      <dgm:spPr/>
      <dgm:t>
        <a:bodyPr/>
        <a:lstStyle/>
        <a:p>
          <a:endParaRPr lang="en-US"/>
        </a:p>
      </dgm:t>
    </dgm:pt>
    <dgm:pt modelId="{3012A0BE-3EB3-9E4E-B045-B377B04E0484}" type="pres">
      <dgm:prSet presAssocID="{CA47BC73-A46D-E847-B1E7-B1B89FF256B2}" presName="hierRoot3" presStyleCnt="0"/>
      <dgm:spPr/>
    </dgm:pt>
    <dgm:pt modelId="{18268385-854E-0D46-AEF9-C3BEB1F4E64D}" type="pres">
      <dgm:prSet presAssocID="{CA47BC73-A46D-E847-B1E7-B1B89FF256B2}" presName="composite3" presStyleCnt="0"/>
      <dgm:spPr/>
    </dgm:pt>
    <dgm:pt modelId="{05327CB2-77CA-4F4E-ADBC-C5762456A9AC}" type="pres">
      <dgm:prSet presAssocID="{CA47BC73-A46D-E847-B1E7-B1B89FF256B2}" presName="background3" presStyleLbl="node3" presStyleIdx="1" presStyleCnt="3"/>
      <dgm:spPr/>
    </dgm:pt>
    <dgm:pt modelId="{ADC223AE-FA8A-E244-9C63-7B31473488B8}" type="pres">
      <dgm:prSet presAssocID="{CA47BC73-A46D-E847-B1E7-B1B89FF256B2}" presName="text3" presStyleLbl="fgAcc3" presStyleIdx="1" presStyleCnt="3" custScaleY="60853" custLinFactNeighborX="-7598" custLinFactNeighborY="7772">
        <dgm:presLayoutVars>
          <dgm:chPref val="3"/>
        </dgm:presLayoutVars>
      </dgm:prSet>
      <dgm:spPr/>
      <dgm:t>
        <a:bodyPr/>
        <a:lstStyle/>
        <a:p>
          <a:endParaRPr lang="en-US"/>
        </a:p>
      </dgm:t>
    </dgm:pt>
    <dgm:pt modelId="{D342FBF1-78E7-594C-967E-49950D20E129}" type="pres">
      <dgm:prSet presAssocID="{CA47BC73-A46D-E847-B1E7-B1B89FF256B2}" presName="hierChild4" presStyleCnt="0"/>
      <dgm:spPr/>
    </dgm:pt>
    <dgm:pt modelId="{44B77130-F56D-2543-8133-B018B339B2C3}" type="pres">
      <dgm:prSet presAssocID="{D80B2BBD-EE58-D540-9266-C3C6230EF74D}" presName="Name17" presStyleLbl="parChTrans1D3" presStyleIdx="2" presStyleCnt="3"/>
      <dgm:spPr/>
      <dgm:t>
        <a:bodyPr/>
        <a:lstStyle/>
        <a:p>
          <a:endParaRPr lang="en-US"/>
        </a:p>
      </dgm:t>
    </dgm:pt>
    <dgm:pt modelId="{BCC1A5CE-B4DC-2F4F-9BDB-5B98309532C9}" type="pres">
      <dgm:prSet presAssocID="{28CAE62D-9B80-D54A-B45F-2CCEB640F4E4}" presName="hierRoot3" presStyleCnt="0"/>
      <dgm:spPr/>
    </dgm:pt>
    <dgm:pt modelId="{E9E59C29-83B0-704D-9267-40D9E5E37753}" type="pres">
      <dgm:prSet presAssocID="{28CAE62D-9B80-D54A-B45F-2CCEB640F4E4}" presName="composite3" presStyleCnt="0"/>
      <dgm:spPr/>
    </dgm:pt>
    <dgm:pt modelId="{FAA5C491-17AB-E343-87FB-4866B860F9F9}" type="pres">
      <dgm:prSet presAssocID="{28CAE62D-9B80-D54A-B45F-2CCEB640F4E4}" presName="background3" presStyleLbl="node3" presStyleIdx="2" presStyleCnt="3"/>
      <dgm:spPr/>
    </dgm:pt>
    <dgm:pt modelId="{F73FD4ED-2807-8443-BE39-885F2BE84AB0}" type="pres">
      <dgm:prSet presAssocID="{28CAE62D-9B80-D54A-B45F-2CCEB640F4E4}" presName="text3" presStyleLbl="fgAcc3" presStyleIdx="2" presStyleCnt="3" custScaleY="62605" custLinFactNeighborX="5152" custLinFactNeighborY="-20951">
        <dgm:presLayoutVars>
          <dgm:chPref val="3"/>
        </dgm:presLayoutVars>
      </dgm:prSet>
      <dgm:spPr/>
      <dgm:t>
        <a:bodyPr/>
        <a:lstStyle/>
        <a:p>
          <a:endParaRPr lang="en-US"/>
        </a:p>
      </dgm:t>
    </dgm:pt>
    <dgm:pt modelId="{4947B2DC-0BBA-4348-9845-B8C07BCD9C68}" type="pres">
      <dgm:prSet presAssocID="{28CAE62D-9B80-D54A-B45F-2CCEB640F4E4}" presName="hierChild4" presStyleCnt="0"/>
      <dgm:spPr/>
    </dgm:pt>
    <dgm:pt modelId="{1BB43C1B-BDA8-2B42-BF8A-758894DFFE22}" type="pres">
      <dgm:prSet presAssocID="{201DE73E-65D9-8A45-A64B-DBC3931225DE}" presName="Name23" presStyleLbl="parChTrans1D4" presStyleIdx="0" presStyleCnt="1"/>
      <dgm:spPr/>
      <dgm:t>
        <a:bodyPr/>
        <a:lstStyle/>
        <a:p>
          <a:endParaRPr lang="en-US"/>
        </a:p>
      </dgm:t>
    </dgm:pt>
    <dgm:pt modelId="{B18CA247-0A28-AE48-9D44-D7176123B481}" type="pres">
      <dgm:prSet presAssocID="{E0F43A82-9D16-9341-A8F4-488626AE83D6}" presName="hierRoot4" presStyleCnt="0"/>
      <dgm:spPr/>
    </dgm:pt>
    <dgm:pt modelId="{9D8EFDE5-578F-CD4D-B61F-01D6CCECA22E}" type="pres">
      <dgm:prSet presAssocID="{E0F43A82-9D16-9341-A8F4-488626AE83D6}" presName="composite4" presStyleCnt="0"/>
      <dgm:spPr/>
    </dgm:pt>
    <dgm:pt modelId="{D137A8C0-4F25-6E4D-A1CE-01BD9EC4BE55}" type="pres">
      <dgm:prSet presAssocID="{E0F43A82-9D16-9341-A8F4-488626AE83D6}" presName="background4" presStyleLbl="node4" presStyleIdx="0" presStyleCnt="1"/>
      <dgm:spPr/>
    </dgm:pt>
    <dgm:pt modelId="{F7E4599D-FDB7-4043-8EBC-1863314DBF31}" type="pres">
      <dgm:prSet presAssocID="{E0F43A82-9D16-9341-A8F4-488626AE83D6}" presName="text4" presStyleLbl="fgAcc4" presStyleIdx="0" presStyleCnt="1" custScaleX="53855" custScaleY="58071" custLinFactNeighborX="3967" custLinFactNeighborY="-43186">
        <dgm:presLayoutVars>
          <dgm:chPref val="3"/>
        </dgm:presLayoutVars>
      </dgm:prSet>
      <dgm:spPr/>
      <dgm:t>
        <a:bodyPr/>
        <a:lstStyle/>
        <a:p>
          <a:endParaRPr lang="en-US"/>
        </a:p>
      </dgm:t>
    </dgm:pt>
    <dgm:pt modelId="{AD29442B-552F-EF45-97D5-577755045F61}" type="pres">
      <dgm:prSet presAssocID="{E0F43A82-9D16-9341-A8F4-488626AE83D6}" presName="hierChild5" presStyleCnt="0"/>
      <dgm:spPr/>
    </dgm:pt>
    <dgm:pt modelId="{436933BA-6E77-0C48-B161-674201F23C93}" type="pres">
      <dgm:prSet presAssocID="{CE4081F9-91FC-5248-9018-1CD8A7A54D53}" presName="Name10" presStyleLbl="parChTrans1D2" presStyleIdx="2" presStyleCnt="3"/>
      <dgm:spPr/>
      <dgm:t>
        <a:bodyPr/>
        <a:lstStyle/>
        <a:p>
          <a:endParaRPr lang="en-US"/>
        </a:p>
      </dgm:t>
    </dgm:pt>
    <dgm:pt modelId="{B31C8AEF-9D30-4348-BF54-30733FE524F9}" type="pres">
      <dgm:prSet presAssocID="{58A9F4EF-529C-604E-A40F-EC2B372B12CA}" presName="hierRoot2" presStyleCnt="0"/>
      <dgm:spPr/>
    </dgm:pt>
    <dgm:pt modelId="{5E342E9D-19C3-864C-8F68-46E488BDCF8B}" type="pres">
      <dgm:prSet presAssocID="{58A9F4EF-529C-604E-A40F-EC2B372B12CA}" presName="composite2" presStyleCnt="0"/>
      <dgm:spPr/>
    </dgm:pt>
    <dgm:pt modelId="{EFD0BDBC-81D3-204E-8D18-B4FABA2E9EBD}" type="pres">
      <dgm:prSet presAssocID="{58A9F4EF-529C-604E-A40F-EC2B372B12CA}" presName="background2" presStyleLbl="node2" presStyleIdx="2" presStyleCnt="3"/>
      <dgm:spPr/>
    </dgm:pt>
    <dgm:pt modelId="{FABBDFB7-6AD6-7343-8FFC-7B18C740D54F}" type="pres">
      <dgm:prSet presAssocID="{58A9F4EF-529C-604E-A40F-EC2B372B12CA}" presName="text2" presStyleLbl="fgAcc2" presStyleIdx="2" presStyleCnt="3" custScaleX="129414" custScaleY="85793" custLinFactNeighborX="291" custLinFactNeighborY="-30258">
        <dgm:presLayoutVars>
          <dgm:chPref val="3"/>
        </dgm:presLayoutVars>
      </dgm:prSet>
      <dgm:spPr/>
      <dgm:t>
        <a:bodyPr/>
        <a:lstStyle/>
        <a:p>
          <a:endParaRPr lang="en-US"/>
        </a:p>
      </dgm:t>
    </dgm:pt>
    <dgm:pt modelId="{709C4FAE-8912-E14A-9D3B-1414535C9660}" type="pres">
      <dgm:prSet presAssocID="{58A9F4EF-529C-604E-A40F-EC2B372B12CA}" presName="hierChild3" presStyleCnt="0"/>
      <dgm:spPr/>
    </dgm:pt>
  </dgm:ptLst>
  <dgm:cxnLst>
    <dgm:cxn modelId="{92A9D3EB-2817-B841-82B0-839E35EA4B3E}" srcId="{8F4D1D93-0D40-C545-B9AC-252656CEB57E}" destId="{17D93B47-B865-904F-A3BD-DA0024D2250A}" srcOrd="0" destOrd="0" parTransId="{A916AE07-CEF4-6442-9D9C-B613D8E57927}" sibTransId="{54F93C2D-04C5-8949-A58B-73E91EFAD40B}"/>
    <dgm:cxn modelId="{9B3B0A7F-3B16-4040-B5A0-CAC3671789D9}" srcId="{1E149D34-0F7D-304F-8F8A-8B002B4DF4D8}" destId="{34852FE4-6EFD-6645-8F88-A6AC8D4B94F7}" srcOrd="0" destOrd="0" parTransId="{5E837ED9-FD22-604C-96AA-A1950BCC2BB5}" sibTransId="{C070BBCF-2C0B-6348-ADF9-110004820D0F}"/>
    <dgm:cxn modelId="{63A3C475-92F9-4641-87F0-C689CEEC405E}" srcId="{8F4D1D93-0D40-C545-B9AC-252656CEB57E}" destId="{CA47BC73-A46D-E847-B1E7-B1B89FF256B2}" srcOrd="1" destOrd="0" parTransId="{4B8F04D5-6D00-FD4B-B15E-8D8A6AC98CBD}" sibTransId="{A4B44108-45EC-1945-9A18-288FF0A2AD1F}"/>
    <dgm:cxn modelId="{8AB40F81-6C4A-4783-AB9E-D79F64958EF7}" type="presOf" srcId="{8F4D1D93-0D40-C545-B9AC-252656CEB57E}" destId="{9E19636A-EFF2-DB4E-80B3-9F2755D3F4ED}" srcOrd="0" destOrd="0" presId="urn:microsoft.com/office/officeart/2005/8/layout/hierarchy1"/>
    <dgm:cxn modelId="{3174178C-5335-426C-84DF-C04EDCE58BF5}" type="presOf" srcId="{19FF9F82-41BF-034D-BEC9-4CCCB7C1FFCD}" destId="{D12C65F9-E794-534E-8C94-64BF6DD79A73}" srcOrd="0" destOrd="0" presId="urn:microsoft.com/office/officeart/2005/8/layout/hierarchy1"/>
    <dgm:cxn modelId="{035D052A-FF4F-4DAB-8C19-11177D19812D}" type="presOf" srcId="{28CAE62D-9B80-D54A-B45F-2CCEB640F4E4}" destId="{F73FD4ED-2807-8443-BE39-885F2BE84AB0}" srcOrd="0" destOrd="0" presId="urn:microsoft.com/office/officeart/2005/8/layout/hierarchy1"/>
    <dgm:cxn modelId="{8BB35F6C-E889-46D9-8AA6-23875063505D}" type="presOf" srcId="{5E837ED9-FD22-604C-96AA-A1950BCC2BB5}" destId="{8B205052-125C-A545-8A47-C8C63D213404}" srcOrd="0" destOrd="0" presId="urn:microsoft.com/office/officeart/2005/8/layout/hierarchy1"/>
    <dgm:cxn modelId="{CF0433BE-E134-4803-B24D-593736B1E4FF}" type="presOf" srcId="{A916AE07-CEF4-6442-9D9C-B613D8E57927}" destId="{5ED2784A-F71E-5643-A20A-67E5E5D0D448}" srcOrd="0" destOrd="0" presId="urn:microsoft.com/office/officeart/2005/8/layout/hierarchy1"/>
    <dgm:cxn modelId="{B5D09CA2-2C3C-1E49-B3CE-A18973B7B82C}" srcId="{1E149D34-0F7D-304F-8F8A-8B002B4DF4D8}" destId="{8F4D1D93-0D40-C545-B9AC-252656CEB57E}" srcOrd="1" destOrd="0" parTransId="{FCE3ECAC-ACFF-AA49-B2B4-1BB7BE95AD01}" sibTransId="{F71A8CA4-3A78-7142-B373-05D65FBD9762}"/>
    <dgm:cxn modelId="{1F6AE603-19AC-9540-A440-94C9EA12E96B}" srcId="{8F4D1D93-0D40-C545-B9AC-252656CEB57E}" destId="{28CAE62D-9B80-D54A-B45F-2CCEB640F4E4}" srcOrd="2" destOrd="0" parTransId="{D80B2BBD-EE58-D540-9266-C3C6230EF74D}" sibTransId="{FEEBECAC-EFEB-CC45-884F-1276C641E48A}"/>
    <dgm:cxn modelId="{8D263D96-6E41-4FC4-889F-103DF4D71821}" type="presOf" srcId="{FCE3ECAC-ACFF-AA49-B2B4-1BB7BE95AD01}" destId="{E629111E-E2C6-3943-B843-D5ABE0E0F18B}" srcOrd="0" destOrd="0" presId="urn:microsoft.com/office/officeart/2005/8/layout/hierarchy1"/>
    <dgm:cxn modelId="{F04ED1B5-94B4-4225-A9B2-AA5FA10F05EE}" type="presOf" srcId="{4B8F04D5-6D00-FD4B-B15E-8D8A6AC98CBD}" destId="{4AC760A2-ED1F-B741-8356-B405C6B22709}" srcOrd="0" destOrd="0" presId="urn:microsoft.com/office/officeart/2005/8/layout/hierarchy1"/>
    <dgm:cxn modelId="{16D74DE2-EE58-4660-9677-2AC876F6EB25}" type="presOf" srcId="{34852FE4-6EFD-6645-8F88-A6AC8D4B94F7}" destId="{25A3B5C6-7194-7F4F-AA7D-35C54853A4F2}" srcOrd="0" destOrd="0" presId="urn:microsoft.com/office/officeart/2005/8/layout/hierarchy1"/>
    <dgm:cxn modelId="{64393A22-5365-421C-A639-05E037B0500E}" type="presOf" srcId="{CA47BC73-A46D-E847-B1E7-B1B89FF256B2}" destId="{ADC223AE-FA8A-E244-9C63-7B31473488B8}" srcOrd="0" destOrd="0" presId="urn:microsoft.com/office/officeart/2005/8/layout/hierarchy1"/>
    <dgm:cxn modelId="{A6F649FC-213A-4ED9-BADF-3C6C61A14507}" type="presOf" srcId="{17D93B47-B865-904F-A3BD-DA0024D2250A}" destId="{22F62ABF-8D77-4148-B1CB-898E762C2D50}" srcOrd="0" destOrd="0" presId="urn:microsoft.com/office/officeart/2005/8/layout/hierarchy1"/>
    <dgm:cxn modelId="{49DF1B63-360D-4318-B5CD-1586D3561EB7}" type="presOf" srcId="{CE4081F9-91FC-5248-9018-1CD8A7A54D53}" destId="{436933BA-6E77-0C48-B161-674201F23C93}" srcOrd="0" destOrd="0" presId="urn:microsoft.com/office/officeart/2005/8/layout/hierarchy1"/>
    <dgm:cxn modelId="{33718F60-0FD0-4709-A0BE-08BD55739532}" type="presOf" srcId="{58A9F4EF-529C-604E-A40F-EC2B372B12CA}" destId="{FABBDFB7-6AD6-7343-8FFC-7B18C740D54F}" srcOrd="0" destOrd="0" presId="urn:microsoft.com/office/officeart/2005/8/layout/hierarchy1"/>
    <dgm:cxn modelId="{54727018-A8E7-014A-851F-395E25203211}" srcId="{1E149D34-0F7D-304F-8F8A-8B002B4DF4D8}" destId="{58A9F4EF-529C-604E-A40F-EC2B372B12CA}" srcOrd="2" destOrd="0" parTransId="{CE4081F9-91FC-5248-9018-1CD8A7A54D53}" sibTransId="{0C68D8D4-4A80-5D4E-8234-82C4169A4F75}"/>
    <dgm:cxn modelId="{FA97EAA1-0178-4784-8DD1-E7B7F5CB2E96}" type="presOf" srcId="{1E149D34-0F7D-304F-8F8A-8B002B4DF4D8}" destId="{412E39C8-B3D2-DE4F-A43F-684FB04F67CA}" srcOrd="0" destOrd="0" presId="urn:microsoft.com/office/officeart/2005/8/layout/hierarchy1"/>
    <dgm:cxn modelId="{6BA35D39-6F8A-4515-BD20-862E61A1677D}" type="presOf" srcId="{E0F43A82-9D16-9341-A8F4-488626AE83D6}" destId="{F7E4599D-FDB7-4043-8EBC-1863314DBF31}" srcOrd="0" destOrd="0" presId="urn:microsoft.com/office/officeart/2005/8/layout/hierarchy1"/>
    <dgm:cxn modelId="{864F4CC5-8951-6B40-B5B1-96025F1D6D6B}" srcId="{28CAE62D-9B80-D54A-B45F-2CCEB640F4E4}" destId="{E0F43A82-9D16-9341-A8F4-488626AE83D6}" srcOrd="0" destOrd="0" parTransId="{201DE73E-65D9-8A45-A64B-DBC3931225DE}" sibTransId="{D41471DC-654E-4549-A22F-2E20A785D4DB}"/>
    <dgm:cxn modelId="{4466F709-AC30-4FF9-BD34-C894337F1ACF}" type="presOf" srcId="{201DE73E-65D9-8A45-A64B-DBC3931225DE}" destId="{1BB43C1B-BDA8-2B42-BF8A-758894DFFE22}" srcOrd="0" destOrd="0" presId="urn:microsoft.com/office/officeart/2005/8/layout/hierarchy1"/>
    <dgm:cxn modelId="{6C645EF0-26F8-47B4-99D9-7C3282851372}" type="presOf" srcId="{D80B2BBD-EE58-D540-9266-C3C6230EF74D}" destId="{44B77130-F56D-2543-8133-B018B339B2C3}" srcOrd="0" destOrd="0" presId="urn:microsoft.com/office/officeart/2005/8/layout/hierarchy1"/>
    <dgm:cxn modelId="{71F5CD8B-EF71-FD43-9308-9696A86F4A1D}" srcId="{19FF9F82-41BF-034D-BEC9-4CCCB7C1FFCD}" destId="{1E149D34-0F7D-304F-8F8A-8B002B4DF4D8}" srcOrd="0" destOrd="0" parTransId="{2D908C85-AE34-1E4B-B5B1-65911DD1D049}" sibTransId="{948FE077-6844-DF4A-98AF-0E90EF899568}"/>
    <dgm:cxn modelId="{04820CE3-E00B-4582-AA5A-5998D166B252}" type="presParOf" srcId="{D12C65F9-E794-534E-8C94-64BF6DD79A73}" destId="{9AF551B1-6822-8849-9695-607EA798947A}" srcOrd="0" destOrd="0" presId="urn:microsoft.com/office/officeart/2005/8/layout/hierarchy1"/>
    <dgm:cxn modelId="{770C70E0-A112-470E-A74F-BD6CF2B4E9BC}" type="presParOf" srcId="{9AF551B1-6822-8849-9695-607EA798947A}" destId="{08944B35-EB6C-5545-AD09-979B57E70A48}" srcOrd="0" destOrd="0" presId="urn:microsoft.com/office/officeart/2005/8/layout/hierarchy1"/>
    <dgm:cxn modelId="{53C64203-98AD-4C4F-B74E-FEA24B56AB67}" type="presParOf" srcId="{08944B35-EB6C-5545-AD09-979B57E70A48}" destId="{589896D8-0166-154A-8E65-C7575499B3A1}" srcOrd="0" destOrd="0" presId="urn:microsoft.com/office/officeart/2005/8/layout/hierarchy1"/>
    <dgm:cxn modelId="{8E1A3E5E-C875-4DC0-9CBE-25C4C6842F25}" type="presParOf" srcId="{08944B35-EB6C-5545-AD09-979B57E70A48}" destId="{412E39C8-B3D2-DE4F-A43F-684FB04F67CA}" srcOrd="1" destOrd="0" presId="urn:microsoft.com/office/officeart/2005/8/layout/hierarchy1"/>
    <dgm:cxn modelId="{D1A91F2A-EA45-4664-B893-E9AD4B4CAF9D}" type="presParOf" srcId="{9AF551B1-6822-8849-9695-607EA798947A}" destId="{3AE55224-B6DE-7E4A-B7B1-6AC9F7BA7606}" srcOrd="1" destOrd="0" presId="urn:microsoft.com/office/officeart/2005/8/layout/hierarchy1"/>
    <dgm:cxn modelId="{928D81D9-CE0B-47C4-9DB2-9AFD2ECBC8C4}" type="presParOf" srcId="{3AE55224-B6DE-7E4A-B7B1-6AC9F7BA7606}" destId="{8B205052-125C-A545-8A47-C8C63D213404}" srcOrd="0" destOrd="0" presId="urn:microsoft.com/office/officeart/2005/8/layout/hierarchy1"/>
    <dgm:cxn modelId="{D8BC8CAF-A72D-419B-879D-01EEA1C01273}" type="presParOf" srcId="{3AE55224-B6DE-7E4A-B7B1-6AC9F7BA7606}" destId="{9702F578-3930-C648-8896-67570EFF2871}" srcOrd="1" destOrd="0" presId="urn:microsoft.com/office/officeart/2005/8/layout/hierarchy1"/>
    <dgm:cxn modelId="{244AD4FF-41B6-4E20-8BD4-A95C41787083}" type="presParOf" srcId="{9702F578-3930-C648-8896-67570EFF2871}" destId="{68E80A56-A254-6C4D-8DDA-6ACCC7B46228}" srcOrd="0" destOrd="0" presId="urn:microsoft.com/office/officeart/2005/8/layout/hierarchy1"/>
    <dgm:cxn modelId="{0E2C8A38-5D7D-41AF-A6FB-BB6D60ABD483}" type="presParOf" srcId="{68E80A56-A254-6C4D-8DDA-6ACCC7B46228}" destId="{DFE35EDE-12FE-9042-AB58-93C4B17FB2D3}" srcOrd="0" destOrd="0" presId="urn:microsoft.com/office/officeart/2005/8/layout/hierarchy1"/>
    <dgm:cxn modelId="{121ED976-8C94-4769-AD76-2D61EFE3C393}" type="presParOf" srcId="{68E80A56-A254-6C4D-8DDA-6ACCC7B46228}" destId="{25A3B5C6-7194-7F4F-AA7D-35C54853A4F2}" srcOrd="1" destOrd="0" presId="urn:microsoft.com/office/officeart/2005/8/layout/hierarchy1"/>
    <dgm:cxn modelId="{8C40CD02-5A94-4C8B-B849-63A379110E3A}" type="presParOf" srcId="{9702F578-3930-C648-8896-67570EFF2871}" destId="{8A742649-ADE6-BE44-8E8C-C18B1FD1A75C}" srcOrd="1" destOrd="0" presId="urn:microsoft.com/office/officeart/2005/8/layout/hierarchy1"/>
    <dgm:cxn modelId="{138704C9-9ACB-4FE9-A66E-D62209532089}" type="presParOf" srcId="{3AE55224-B6DE-7E4A-B7B1-6AC9F7BA7606}" destId="{E629111E-E2C6-3943-B843-D5ABE0E0F18B}" srcOrd="2" destOrd="0" presId="urn:microsoft.com/office/officeart/2005/8/layout/hierarchy1"/>
    <dgm:cxn modelId="{DB1F2704-332B-4E92-BB2F-15BD269F3AD7}" type="presParOf" srcId="{3AE55224-B6DE-7E4A-B7B1-6AC9F7BA7606}" destId="{4194A878-DB3E-8246-BDC8-E03AAA6529D9}" srcOrd="3" destOrd="0" presId="urn:microsoft.com/office/officeart/2005/8/layout/hierarchy1"/>
    <dgm:cxn modelId="{CAE2C906-A36D-4EEA-BF4A-EA119E941BE6}" type="presParOf" srcId="{4194A878-DB3E-8246-BDC8-E03AAA6529D9}" destId="{4E6D5A66-DA42-8B4E-A447-D9B1289CECFF}" srcOrd="0" destOrd="0" presId="urn:microsoft.com/office/officeart/2005/8/layout/hierarchy1"/>
    <dgm:cxn modelId="{4D2007A6-0AE8-4569-ADE8-F728A866C5E8}" type="presParOf" srcId="{4E6D5A66-DA42-8B4E-A447-D9B1289CECFF}" destId="{F0DD5829-AD4A-6D4A-90E5-86664F1EE39B}" srcOrd="0" destOrd="0" presId="urn:microsoft.com/office/officeart/2005/8/layout/hierarchy1"/>
    <dgm:cxn modelId="{2E7C1AE2-8D5F-4C23-BC28-1A8195B20E41}" type="presParOf" srcId="{4E6D5A66-DA42-8B4E-A447-D9B1289CECFF}" destId="{9E19636A-EFF2-DB4E-80B3-9F2755D3F4ED}" srcOrd="1" destOrd="0" presId="urn:microsoft.com/office/officeart/2005/8/layout/hierarchy1"/>
    <dgm:cxn modelId="{E0F7246D-05DE-4718-A910-0F65480345DB}" type="presParOf" srcId="{4194A878-DB3E-8246-BDC8-E03AAA6529D9}" destId="{F0C9A2C2-C421-1648-9A73-C14FA0349A42}" srcOrd="1" destOrd="0" presId="urn:microsoft.com/office/officeart/2005/8/layout/hierarchy1"/>
    <dgm:cxn modelId="{85E5962B-C934-4A26-9D77-3D2A995413E4}" type="presParOf" srcId="{F0C9A2C2-C421-1648-9A73-C14FA0349A42}" destId="{5ED2784A-F71E-5643-A20A-67E5E5D0D448}" srcOrd="0" destOrd="0" presId="urn:microsoft.com/office/officeart/2005/8/layout/hierarchy1"/>
    <dgm:cxn modelId="{AFB41273-73A2-4592-B56A-AA03AAFB67EA}" type="presParOf" srcId="{F0C9A2C2-C421-1648-9A73-C14FA0349A42}" destId="{F628EAFF-C602-EA42-9365-82F71B6F72EF}" srcOrd="1" destOrd="0" presId="urn:microsoft.com/office/officeart/2005/8/layout/hierarchy1"/>
    <dgm:cxn modelId="{FC6640E8-E615-4D45-B225-B4822C46FEC7}" type="presParOf" srcId="{F628EAFF-C602-EA42-9365-82F71B6F72EF}" destId="{8B8CE70C-ECB0-B241-AC03-E23A861A2703}" srcOrd="0" destOrd="0" presId="urn:microsoft.com/office/officeart/2005/8/layout/hierarchy1"/>
    <dgm:cxn modelId="{DEAE8537-B87F-4A2B-82C8-90BE08FC8317}" type="presParOf" srcId="{8B8CE70C-ECB0-B241-AC03-E23A861A2703}" destId="{55084D6B-B7CD-0142-A5DB-485E5540B56E}" srcOrd="0" destOrd="0" presId="urn:microsoft.com/office/officeart/2005/8/layout/hierarchy1"/>
    <dgm:cxn modelId="{77E8EC60-BCF1-4515-A48C-A0A4CCCF2A8D}" type="presParOf" srcId="{8B8CE70C-ECB0-B241-AC03-E23A861A2703}" destId="{22F62ABF-8D77-4148-B1CB-898E762C2D50}" srcOrd="1" destOrd="0" presId="urn:microsoft.com/office/officeart/2005/8/layout/hierarchy1"/>
    <dgm:cxn modelId="{9FDEC2AD-9062-40C5-BB6C-0404B894E8FA}" type="presParOf" srcId="{F628EAFF-C602-EA42-9365-82F71B6F72EF}" destId="{D8379A94-BA9B-5C4F-B38C-0F4B27D69E8E}" srcOrd="1" destOrd="0" presId="urn:microsoft.com/office/officeart/2005/8/layout/hierarchy1"/>
    <dgm:cxn modelId="{11E5DB8F-32EA-40AB-9F77-DE5AF8CFEDE6}" type="presParOf" srcId="{F0C9A2C2-C421-1648-9A73-C14FA0349A42}" destId="{4AC760A2-ED1F-B741-8356-B405C6B22709}" srcOrd="2" destOrd="0" presId="urn:microsoft.com/office/officeart/2005/8/layout/hierarchy1"/>
    <dgm:cxn modelId="{A6C74E0D-DFFA-48A3-BD36-C4E70FA2A9BA}" type="presParOf" srcId="{F0C9A2C2-C421-1648-9A73-C14FA0349A42}" destId="{3012A0BE-3EB3-9E4E-B045-B377B04E0484}" srcOrd="3" destOrd="0" presId="urn:microsoft.com/office/officeart/2005/8/layout/hierarchy1"/>
    <dgm:cxn modelId="{12897898-264C-41B1-B742-85F9A0A52DA4}" type="presParOf" srcId="{3012A0BE-3EB3-9E4E-B045-B377B04E0484}" destId="{18268385-854E-0D46-AEF9-C3BEB1F4E64D}" srcOrd="0" destOrd="0" presId="urn:microsoft.com/office/officeart/2005/8/layout/hierarchy1"/>
    <dgm:cxn modelId="{833EEB9C-9625-41D1-9927-FB31770C2257}" type="presParOf" srcId="{18268385-854E-0D46-AEF9-C3BEB1F4E64D}" destId="{05327CB2-77CA-4F4E-ADBC-C5762456A9AC}" srcOrd="0" destOrd="0" presId="urn:microsoft.com/office/officeart/2005/8/layout/hierarchy1"/>
    <dgm:cxn modelId="{7FEC674D-9A25-4300-8E27-98EB5B1F6A6A}" type="presParOf" srcId="{18268385-854E-0D46-AEF9-C3BEB1F4E64D}" destId="{ADC223AE-FA8A-E244-9C63-7B31473488B8}" srcOrd="1" destOrd="0" presId="urn:microsoft.com/office/officeart/2005/8/layout/hierarchy1"/>
    <dgm:cxn modelId="{57782507-7491-450E-945E-0CD793AB8356}" type="presParOf" srcId="{3012A0BE-3EB3-9E4E-B045-B377B04E0484}" destId="{D342FBF1-78E7-594C-967E-49950D20E129}" srcOrd="1" destOrd="0" presId="urn:microsoft.com/office/officeart/2005/8/layout/hierarchy1"/>
    <dgm:cxn modelId="{C94748D6-3EC8-4928-BC82-E4A190202359}" type="presParOf" srcId="{F0C9A2C2-C421-1648-9A73-C14FA0349A42}" destId="{44B77130-F56D-2543-8133-B018B339B2C3}" srcOrd="4" destOrd="0" presId="urn:microsoft.com/office/officeart/2005/8/layout/hierarchy1"/>
    <dgm:cxn modelId="{12AFFF75-707D-45DB-B654-8D1BBC954186}" type="presParOf" srcId="{F0C9A2C2-C421-1648-9A73-C14FA0349A42}" destId="{BCC1A5CE-B4DC-2F4F-9BDB-5B98309532C9}" srcOrd="5" destOrd="0" presId="urn:microsoft.com/office/officeart/2005/8/layout/hierarchy1"/>
    <dgm:cxn modelId="{BB47F8B1-3973-4F62-9BA4-1299B77E2986}" type="presParOf" srcId="{BCC1A5CE-B4DC-2F4F-9BDB-5B98309532C9}" destId="{E9E59C29-83B0-704D-9267-40D9E5E37753}" srcOrd="0" destOrd="0" presId="urn:microsoft.com/office/officeart/2005/8/layout/hierarchy1"/>
    <dgm:cxn modelId="{123CBE44-D40F-4172-9B30-F8FE0CD6AC65}" type="presParOf" srcId="{E9E59C29-83B0-704D-9267-40D9E5E37753}" destId="{FAA5C491-17AB-E343-87FB-4866B860F9F9}" srcOrd="0" destOrd="0" presId="urn:microsoft.com/office/officeart/2005/8/layout/hierarchy1"/>
    <dgm:cxn modelId="{D0C4C89F-6814-4290-9D39-D1420B8F7B17}" type="presParOf" srcId="{E9E59C29-83B0-704D-9267-40D9E5E37753}" destId="{F73FD4ED-2807-8443-BE39-885F2BE84AB0}" srcOrd="1" destOrd="0" presId="urn:microsoft.com/office/officeart/2005/8/layout/hierarchy1"/>
    <dgm:cxn modelId="{04DA3E26-2243-49DE-B079-3396F37E3D8E}" type="presParOf" srcId="{BCC1A5CE-B4DC-2F4F-9BDB-5B98309532C9}" destId="{4947B2DC-0BBA-4348-9845-B8C07BCD9C68}" srcOrd="1" destOrd="0" presId="urn:microsoft.com/office/officeart/2005/8/layout/hierarchy1"/>
    <dgm:cxn modelId="{7A3380CD-D6E7-415B-A6EC-36EA7384F36B}" type="presParOf" srcId="{4947B2DC-0BBA-4348-9845-B8C07BCD9C68}" destId="{1BB43C1B-BDA8-2B42-BF8A-758894DFFE22}" srcOrd="0" destOrd="0" presId="urn:microsoft.com/office/officeart/2005/8/layout/hierarchy1"/>
    <dgm:cxn modelId="{EFE209AE-6DCC-43B2-9E4C-F588FD04EBD0}" type="presParOf" srcId="{4947B2DC-0BBA-4348-9845-B8C07BCD9C68}" destId="{B18CA247-0A28-AE48-9D44-D7176123B481}" srcOrd="1" destOrd="0" presId="urn:microsoft.com/office/officeart/2005/8/layout/hierarchy1"/>
    <dgm:cxn modelId="{FD0EAE36-C77B-4B22-88CB-303F05D77262}" type="presParOf" srcId="{B18CA247-0A28-AE48-9D44-D7176123B481}" destId="{9D8EFDE5-578F-CD4D-B61F-01D6CCECA22E}" srcOrd="0" destOrd="0" presId="urn:microsoft.com/office/officeart/2005/8/layout/hierarchy1"/>
    <dgm:cxn modelId="{ECED121B-9A83-4424-AB00-4CB1E3CEF133}" type="presParOf" srcId="{9D8EFDE5-578F-CD4D-B61F-01D6CCECA22E}" destId="{D137A8C0-4F25-6E4D-A1CE-01BD9EC4BE55}" srcOrd="0" destOrd="0" presId="urn:microsoft.com/office/officeart/2005/8/layout/hierarchy1"/>
    <dgm:cxn modelId="{3D1558DC-F3BE-4418-9CAC-4D1A32ED0866}" type="presParOf" srcId="{9D8EFDE5-578F-CD4D-B61F-01D6CCECA22E}" destId="{F7E4599D-FDB7-4043-8EBC-1863314DBF31}" srcOrd="1" destOrd="0" presId="urn:microsoft.com/office/officeart/2005/8/layout/hierarchy1"/>
    <dgm:cxn modelId="{6D4B65D0-646C-4D04-9113-07BF918BB7E5}" type="presParOf" srcId="{B18CA247-0A28-AE48-9D44-D7176123B481}" destId="{AD29442B-552F-EF45-97D5-577755045F61}" srcOrd="1" destOrd="0" presId="urn:microsoft.com/office/officeart/2005/8/layout/hierarchy1"/>
    <dgm:cxn modelId="{38BD19F1-148E-4DB5-BE36-0BCA0CF126A1}" type="presParOf" srcId="{3AE55224-B6DE-7E4A-B7B1-6AC9F7BA7606}" destId="{436933BA-6E77-0C48-B161-674201F23C93}" srcOrd="4" destOrd="0" presId="urn:microsoft.com/office/officeart/2005/8/layout/hierarchy1"/>
    <dgm:cxn modelId="{6D1A65D9-5DED-48A7-8246-DD805F49E734}" type="presParOf" srcId="{3AE55224-B6DE-7E4A-B7B1-6AC9F7BA7606}" destId="{B31C8AEF-9D30-4348-BF54-30733FE524F9}" srcOrd="5" destOrd="0" presId="urn:microsoft.com/office/officeart/2005/8/layout/hierarchy1"/>
    <dgm:cxn modelId="{498B8475-B318-476B-A690-90C6FFC33970}" type="presParOf" srcId="{B31C8AEF-9D30-4348-BF54-30733FE524F9}" destId="{5E342E9D-19C3-864C-8F68-46E488BDCF8B}" srcOrd="0" destOrd="0" presId="urn:microsoft.com/office/officeart/2005/8/layout/hierarchy1"/>
    <dgm:cxn modelId="{EF381517-D86C-418C-8E33-4814AC8D3DC1}" type="presParOf" srcId="{5E342E9D-19C3-864C-8F68-46E488BDCF8B}" destId="{EFD0BDBC-81D3-204E-8D18-B4FABA2E9EBD}" srcOrd="0" destOrd="0" presId="urn:microsoft.com/office/officeart/2005/8/layout/hierarchy1"/>
    <dgm:cxn modelId="{DD251E76-19E9-4815-A4C2-214FF8901E11}" type="presParOf" srcId="{5E342E9D-19C3-864C-8F68-46E488BDCF8B}" destId="{FABBDFB7-6AD6-7343-8FFC-7B18C740D54F}" srcOrd="1" destOrd="0" presId="urn:microsoft.com/office/officeart/2005/8/layout/hierarchy1"/>
    <dgm:cxn modelId="{E21D7D57-C867-4A3E-91EE-F8B0DB4CA684}" type="presParOf" srcId="{B31C8AEF-9D30-4348-BF54-30733FE524F9}" destId="{709C4FAE-8912-E14A-9D3B-1414535C966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E1AC8-C170-4830-BEFE-24BF75476C92}">
      <dsp:nvSpPr>
        <dsp:cNvPr id="0" name=""/>
        <dsp:cNvSpPr/>
      </dsp:nvSpPr>
      <dsp:spPr>
        <a:xfrm>
          <a:off x="3588007" y="2474383"/>
          <a:ext cx="1632493" cy="1632493"/>
        </a:xfrm>
        <a:prstGeom prst="ellipse">
          <a:avLst/>
        </a:prstGeom>
        <a:solidFill>
          <a:schemeClr val="bg1">
            <a:lumMod val="7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1" kern="1200" dirty="0" smtClean="0">
              <a:latin typeface="Constantia" panose="02030602050306030303" pitchFamily="18" charset="0"/>
            </a:rPr>
            <a:t>Risk Factors in Hajj</a:t>
          </a:r>
          <a:endParaRPr lang="ar-SA" sz="2400" kern="1200" dirty="0"/>
        </a:p>
      </dsp:txBody>
      <dsp:txXfrm>
        <a:off x="3827080" y="2713456"/>
        <a:ext cx="1154347" cy="1154347"/>
      </dsp:txXfrm>
    </dsp:sp>
    <dsp:sp modelId="{E737C142-52B9-4CC5-99F4-761D61E71091}">
      <dsp:nvSpPr>
        <dsp:cNvPr id="0" name=""/>
        <dsp:cNvSpPr/>
      </dsp:nvSpPr>
      <dsp:spPr>
        <a:xfrm rot="16223050">
          <a:off x="3991582" y="2036635"/>
          <a:ext cx="841933" cy="33617"/>
        </a:xfrm>
        <a:custGeom>
          <a:avLst/>
          <a:gdLst/>
          <a:ahLst/>
          <a:cxnLst/>
          <a:rect l="0" t="0" r="0" b="0"/>
          <a:pathLst>
            <a:path>
              <a:moveTo>
                <a:pt x="0" y="16808"/>
              </a:moveTo>
              <a:lnTo>
                <a:pt x="841933" y="168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391501" y="2032395"/>
        <a:ext cx="42096" cy="42096"/>
      </dsp:txXfrm>
    </dsp:sp>
    <dsp:sp modelId="{513894CC-F39E-42CD-81EA-016A3CF024E5}">
      <dsp:nvSpPr>
        <dsp:cNvPr id="0" name=""/>
        <dsp:cNvSpPr/>
      </dsp:nvSpPr>
      <dsp:spPr>
        <a:xfrm>
          <a:off x="3103389" y="0"/>
          <a:ext cx="2634910" cy="1632493"/>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1" kern="1200" dirty="0" smtClean="0"/>
            <a:t>crowding</a:t>
          </a:r>
          <a:endParaRPr lang="ar-SA" sz="2200" b="1" kern="1200" dirty="0"/>
        </a:p>
      </dsp:txBody>
      <dsp:txXfrm>
        <a:off x="3489263" y="239073"/>
        <a:ext cx="1863162" cy="1154347"/>
      </dsp:txXfrm>
    </dsp:sp>
    <dsp:sp modelId="{4A615FBE-E8D0-4972-912F-201100E3E298}">
      <dsp:nvSpPr>
        <dsp:cNvPr id="0" name=""/>
        <dsp:cNvSpPr/>
      </dsp:nvSpPr>
      <dsp:spPr>
        <a:xfrm rot="19531229">
          <a:off x="4994564" y="2545729"/>
          <a:ext cx="939763" cy="33617"/>
        </a:xfrm>
        <a:custGeom>
          <a:avLst/>
          <a:gdLst/>
          <a:ahLst/>
          <a:cxnLst/>
          <a:rect l="0" t="0" r="0" b="0"/>
          <a:pathLst>
            <a:path>
              <a:moveTo>
                <a:pt x="0" y="16808"/>
              </a:moveTo>
              <a:lnTo>
                <a:pt x="939763" y="168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440952" y="2539043"/>
        <a:ext cx="46988" cy="46988"/>
      </dsp:txXfrm>
    </dsp:sp>
    <dsp:sp modelId="{0176D919-01CB-4C59-A79D-AEB8450EDA52}">
      <dsp:nvSpPr>
        <dsp:cNvPr id="0" name=""/>
        <dsp:cNvSpPr/>
      </dsp:nvSpPr>
      <dsp:spPr>
        <a:xfrm>
          <a:off x="5433158" y="879148"/>
          <a:ext cx="2587910" cy="1632493"/>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en-US" sz="3100" b="1" kern="1200" dirty="0" smtClean="0"/>
            <a:t>Weather</a:t>
          </a:r>
        </a:p>
        <a:p>
          <a:pPr lvl="0" algn="ctr" defTabSz="1377950" rtl="1">
            <a:lnSpc>
              <a:spcPct val="90000"/>
            </a:lnSpc>
            <a:spcBef>
              <a:spcPct val="0"/>
            </a:spcBef>
            <a:spcAft>
              <a:spcPct val="35000"/>
            </a:spcAft>
          </a:pPr>
          <a:r>
            <a:rPr lang="en-US" sz="3100" b="1" kern="1200" dirty="0" smtClean="0"/>
            <a:t>conditions</a:t>
          </a:r>
          <a:endParaRPr lang="ar-SA" sz="3100" b="1" kern="1200" dirty="0"/>
        </a:p>
      </dsp:txBody>
      <dsp:txXfrm>
        <a:off x="5812149" y="1118221"/>
        <a:ext cx="1829928" cy="1154347"/>
      </dsp:txXfrm>
    </dsp:sp>
    <dsp:sp modelId="{EEA637E5-7706-4599-92F4-E00C09E8EDE0}">
      <dsp:nvSpPr>
        <dsp:cNvPr id="0" name=""/>
        <dsp:cNvSpPr/>
      </dsp:nvSpPr>
      <dsp:spPr>
        <a:xfrm rot="3399747">
          <a:off x="4724479" y="4193832"/>
          <a:ext cx="569944" cy="33617"/>
        </a:xfrm>
        <a:custGeom>
          <a:avLst/>
          <a:gdLst/>
          <a:ahLst/>
          <a:cxnLst/>
          <a:rect l="0" t="0" r="0" b="0"/>
          <a:pathLst>
            <a:path>
              <a:moveTo>
                <a:pt x="0" y="16808"/>
              </a:moveTo>
              <a:lnTo>
                <a:pt x="569944" y="168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995202" y="4196392"/>
        <a:ext cx="28497" cy="28497"/>
      </dsp:txXfrm>
    </dsp:sp>
    <dsp:sp modelId="{67482FB5-749D-405C-A9DF-71DBD5144F21}">
      <dsp:nvSpPr>
        <dsp:cNvPr id="0" name=""/>
        <dsp:cNvSpPr/>
      </dsp:nvSpPr>
      <dsp:spPr>
        <a:xfrm>
          <a:off x="4409405" y="4382456"/>
          <a:ext cx="2500017" cy="1632493"/>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1" kern="1200" dirty="0" smtClean="0"/>
            <a:t>Accidents and injuries</a:t>
          </a:r>
          <a:endParaRPr lang="ar-SA" sz="2400" b="1" kern="1200" dirty="0"/>
        </a:p>
      </dsp:txBody>
      <dsp:txXfrm>
        <a:off x="4775524" y="4621529"/>
        <a:ext cx="1767779" cy="1154347"/>
      </dsp:txXfrm>
    </dsp:sp>
    <dsp:sp modelId="{8F4A07BE-8BFF-4B2C-9AC4-7EF0E4C9F7F3}">
      <dsp:nvSpPr>
        <dsp:cNvPr id="0" name=""/>
        <dsp:cNvSpPr/>
      </dsp:nvSpPr>
      <dsp:spPr>
        <a:xfrm rot="136898">
          <a:off x="5219757" y="3311161"/>
          <a:ext cx="243362" cy="33617"/>
        </a:xfrm>
        <a:custGeom>
          <a:avLst/>
          <a:gdLst/>
          <a:ahLst/>
          <a:cxnLst/>
          <a:rect l="0" t="0" r="0" b="0"/>
          <a:pathLst>
            <a:path>
              <a:moveTo>
                <a:pt x="0" y="16808"/>
              </a:moveTo>
              <a:lnTo>
                <a:pt x="243362" y="168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dsp:txBody>
      <dsp:txXfrm>
        <a:off x="5335354" y="3321886"/>
        <a:ext cx="12168" cy="12168"/>
      </dsp:txXfrm>
    </dsp:sp>
    <dsp:sp modelId="{F886447B-9579-4F80-811A-C919ABF0145F}">
      <dsp:nvSpPr>
        <dsp:cNvPr id="0" name=""/>
        <dsp:cNvSpPr/>
      </dsp:nvSpPr>
      <dsp:spPr>
        <a:xfrm>
          <a:off x="5459846" y="2571753"/>
          <a:ext cx="2776529" cy="1632493"/>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1" kern="1200" dirty="0" smtClean="0"/>
            <a:t>Various microbiological agents</a:t>
          </a:r>
          <a:endParaRPr lang="ar-SA" sz="2400" kern="1200" dirty="0"/>
        </a:p>
      </dsp:txBody>
      <dsp:txXfrm>
        <a:off x="5866459" y="2810826"/>
        <a:ext cx="1963303" cy="1154347"/>
      </dsp:txXfrm>
    </dsp:sp>
    <dsp:sp modelId="{394ECC2D-0AED-4BC2-8FA6-B914329EA009}">
      <dsp:nvSpPr>
        <dsp:cNvPr id="0" name=""/>
        <dsp:cNvSpPr/>
      </dsp:nvSpPr>
      <dsp:spPr>
        <a:xfrm rot="7848684">
          <a:off x="3199834" y="4198711"/>
          <a:ext cx="811508" cy="33617"/>
        </a:xfrm>
        <a:custGeom>
          <a:avLst/>
          <a:gdLst/>
          <a:ahLst/>
          <a:cxnLst/>
          <a:rect l="0" t="0" r="0" b="0"/>
          <a:pathLst>
            <a:path>
              <a:moveTo>
                <a:pt x="0" y="16808"/>
              </a:moveTo>
              <a:lnTo>
                <a:pt x="811508" y="168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3585301" y="4195232"/>
        <a:ext cx="40575" cy="40575"/>
      </dsp:txXfrm>
    </dsp:sp>
    <dsp:sp modelId="{6770288B-DD7D-4E80-ABEF-7F1AD9954CBC}">
      <dsp:nvSpPr>
        <dsp:cNvPr id="0" name=""/>
        <dsp:cNvSpPr/>
      </dsp:nvSpPr>
      <dsp:spPr>
        <a:xfrm>
          <a:off x="1340287" y="4432531"/>
          <a:ext cx="2746115" cy="1632493"/>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1" kern="1200" dirty="0" smtClean="0"/>
            <a:t>Head Shaving</a:t>
          </a:r>
          <a:endParaRPr lang="ar-SA" sz="2400" b="1" kern="1200" dirty="0"/>
        </a:p>
      </dsp:txBody>
      <dsp:txXfrm>
        <a:off x="1742446" y="4671604"/>
        <a:ext cx="1941797" cy="1154347"/>
      </dsp:txXfrm>
    </dsp:sp>
    <dsp:sp modelId="{DC9423AF-8A9D-4D6F-9452-40D65157929B}">
      <dsp:nvSpPr>
        <dsp:cNvPr id="0" name=""/>
        <dsp:cNvSpPr/>
      </dsp:nvSpPr>
      <dsp:spPr>
        <a:xfrm rot="12915458">
          <a:off x="2705271" y="2474551"/>
          <a:ext cx="1136721" cy="33617"/>
        </a:xfrm>
        <a:custGeom>
          <a:avLst/>
          <a:gdLst/>
          <a:ahLst/>
          <a:cxnLst/>
          <a:rect l="0" t="0" r="0" b="0"/>
          <a:pathLst>
            <a:path>
              <a:moveTo>
                <a:pt x="0" y="16808"/>
              </a:moveTo>
              <a:lnTo>
                <a:pt x="1136721" y="168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3245214" y="2462942"/>
        <a:ext cx="56836" cy="56836"/>
      </dsp:txXfrm>
    </dsp:sp>
    <dsp:sp modelId="{CA0BAAFE-49C2-45E1-99BA-BF45D02E54B0}">
      <dsp:nvSpPr>
        <dsp:cNvPr id="0" name=""/>
        <dsp:cNvSpPr/>
      </dsp:nvSpPr>
      <dsp:spPr>
        <a:xfrm>
          <a:off x="623709" y="733163"/>
          <a:ext cx="2634942" cy="1632493"/>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1" kern="1200" dirty="0" smtClean="0"/>
            <a:t>Insect bites</a:t>
          </a:r>
          <a:r>
            <a:rPr lang="en-US" sz="2400" kern="1200" dirty="0" smtClean="0"/>
            <a:t> </a:t>
          </a:r>
          <a:endParaRPr lang="ar-SA" sz="2400" kern="1200" dirty="0"/>
        </a:p>
      </dsp:txBody>
      <dsp:txXfrm>
        <a:off x="1009587" y="972236"/>
        <a:ext cx="1863186" cy="1154347"/>
      </dsp:txXfrm>
    </dsp:sp>
    <dsp:sp modelId="{23BC1BBE-3E09-4003-9336-E2449317A24D}">
      <dsp:nvSpPr>
        <dsp:cNvPr id="0" name=""/>
        <dsp:cNvSpPr/>
      </dsp:nvSpPr>
      <dsp:spPr>
        <a:xfrm rot="10748669">
          <a:off x="3065053" y="3289914"/>
          <a:ext cx="523073" cy="33617"/>
        </a:xfrm>
        <a:custGeom>
          <a:avLst/>
          <a:gdLst/>
          <a:ahLst/>
          <a:cxnLst/>
          <a:rect l="0" t="0" r="0" b="0"/>
          <a:pathLst>
            <a:path>
              <a:moveTo>
                <a:pt x="0" y="16808"/>
              </a:moveTo>
              <a:lnTo>
                <a:pt x="523073" y="168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3313513" y="3293645"/>
        <a:ext cx="26153" cy="26153"/>
      </dsp:txXfrm>
    </dsp:sp>
    <dsp:sp modelId="{E4794AF3-1F63-4E5D-8C8D-1AAC4C243E65}">
      <dsp:nvSpPr>
        <dsp:cNvPr id="0" name=""/>
        <dsp:cNvSpPr/>
      </dsp:nvSpPr>
      <dsp:spPr>
        <a:xfrm>
          <a:off x="352622" y="2514629"/>
          <a:ext cx="2712878" cy="1632493"/>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1" kern="1200" dirty="0" smtClean="0"/>
            <a:t>contaminated food and water</a:t>
          </a:r>
          <a:endParaRPr lang="ar-SA" sz="2400" b="1" kern="1200" dirty="0"/>
        </a:p>
      </dsp:txBody>
      <dsp:txXfrm>
        <a:off x="749914" y="2753702"/>
        <a:ext cx="1918294" cy="1154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E3FDB-B7B8-D24B-86F6-F2C2367A2884}">
      <dsp:nvSpPr>
        <dsp:cNvPr id="0" name=""/>
        <dsp:cNvSpPr/>
      </dsp:nvSpPr>
      <dsp:spPr>
        <a:xfrm>
          <a:off x="4252111" y="1644008"/>
          <a:ext cx="3181801" cy="775807"/>
        </a:xfrm>
        <a:custGeom>
          <a:avLst/>
          <a:gdLst/>
          <a:ahLst/>
          <a:cxnLst/>
          <a:rect l="0" t="0" r="0" b="0"/>
          <a:pathLst>
            <a:path>
              <a:moveTo>
                <a:pt x="0" y="0"/>
              </a:moveTo>
              <a:lnTo>
                <a:pt x="0" y="727730"/>
              </a:lnTo>
              <a:lnTo>
                <a:pt x="3181801" y="727730"/>
              </a:lnTo>
              <a:lnTo>
                <a:pt x="3181801" y="7758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20DC60-11CC-D544-9B39-5898EFF0E9DA}">
      <dsp:nvSpPr>
        <dsp:cNvPr id="0" name=""/>
        <dsp:cNvSpPr/>
      </dsp:nvSpPr>
      <dsp:spPr>
        <a:xfrm>
          <a:off x="5463895" y="3071790"/>
          <a:ext cx="1094484" cy="737174"/>
        </a:xfrm>
        <a:custGeom>
          <a:avLst/>
          <a:gdLst/>
          <a:ahLst/>
          <a:cxnLst/>
          <a:rect l="0" t="0" r="0" b="0"/>
          <a:pathLst>
            <a:path>
              <a:moveTo>
                <a:pt x="0" y="0"/>
              </a:moveTo>
              <a:lnTo>
                <a:pt x="0" y="689097"/>
              </a:lnTo>
              <a:lnTo>
                <a:pt x="1094484" y="689097"/>
              </a:lnTo>
              <a:lnTo>
                <a:pt x="1094484" y="73717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835500-51D0-7B43-8A03-FB377F66B2BE}">
      <dsp:nvSpPr>
        <dsp:cNvPr id="0" name=""/>
        <dsp:cNvSpPr/>
      </dsp:nvSpPr>
      <dsp:spPr>
        <a:xfrm>
          <a:off x="4252111" y="1644008"/>
          <a:ext cx="1211783" cy="777959"/>
        </a:xfrm>
        <a:custGeom>
          <a:avLst/>
          <a:gdLst/>
          <a:ahLst/>
          <a:cxnLst/>
          <a:rect l="0" t="0" r="0" b="0"/>
          <a:pathLst>
            <a:path>
              <a:moveTo>
                <a:pt x="0" y="0"/>
              </a:moveTo>
              <a:lnTo>
                <a:pt x="0" y="729882"/>
              </a:lnTo>
              <a:lnTo>
                <a:pt x="1211783" y="729882"/>
              </a:lnTo>
              <a:lnTo>
                <a:pt x="1211783" y="777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3E97F5-97CC-0346-A784-E773C9EE09D7}">
      <dsp:nvSpPr>
        <dsp:cNvPr id="0" name=""/>
        <dsp:cNvSpPr/>
      </dsp:nvSpPr>
      <dsp:spPr>
        <a:xfrm>
          <a:off x="3873075" y="2948398"/>
          <a:ext cx="852719" cy="1351291"/>
        </a:xfrm>
        <a:custGeom>
          <a:avLst/>
          <a:gdLst/>
          <a:ahLst/>
          <a:cxnLst/>
          <a:rect l="0" t="0" r="0" b="0"/>
          <a:pathLst>
            <a:path>
              <a:moveTo>
                <a:pt x="0" y="0"/>
              </a:moveTo>
              <a:lnTo>
                <a:pt x="0" y="1303214"/>
              </a:lnTo>
              <a:lnTo>
                <a:pt x="852719" y="1303214"/>
              </a:lnTo>
              <a:lnTo>
                <a:pt x="852719" y="135129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11A54A-F570-7641-8A6C-206A378C5024}">
      <dsp:nvSpPr>
        <dsp:cNvPr id="0" name=""/>
        <dsp:cNvSpPr/>
      </dsp:nvSpPr>
      <dsp:spPr>
        <a:xfrm>
          <a:off x="3291864" y="2948398"/>
          <a:ext cx="581211" cy="1418370"/>
        </a:xfrm>
        <a:custGeom>
          <a:avLst/>
          <a:gdLst/>
          <a:ahLst/>
          <a:cxnLst/>
          <a:rect l="0" t="0" r="0" b="0"/>
          <a:pathLst>
            <a:path>
              <a:moveTo>
                <a:pt x="581211" y="0"/>
              </a:moveTo>
              <a:lnTo>
                <a:pt x="581211" y="1370293"/>
              </a:lnTo>
              <a:lnTo>
                <a:pt x="0" y="1370293"/>
              </a:lnTo>
              <a:lnTo>
                <a:pt x="0" y="141837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07A200-DEC9-944C-910E-A8962C5845A4}">
      <dsp:nvSpPr>
        <dsp:cNvPr id="0" name=""/>
        <dsp:cNvSpPr/>
      </dsp:nvSpPr>
      <dsp:spPr>
        <a:xfrm>
          <a:off x="3873075" y="1644008"/>
          <a:ext cx="379036" cy="778021"/>
        </a:xfrm>
        <a:custGeom>
          <a:avLst/>
          <a:gdLst/>
          <a:ahLst/>
          <a:cxnLst/>
          <a:rect l="0" t="0" r="0" b="0"/>
          <a:pathLst>
            <a:path>
              <a:moveTo>
                <a:pt x="379036" y="0"/>
              </a:moveTo>
              <a:lnTo>
                <a:pt x="379036" y="729944"/>
              </a:lnTo>
              <a:lnTo>
                <a:pt x="0" y="729944"/>
              </a:lnTo>
              <a:lnTo>
                <a:pt x="0" y="7780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DBB790-920E-B14A-9083-6DEAF70A3C31}">
      <dsp:nvSpPr>
        <dsp:cNvPr id="0" name=""/>
        <dsp:cNvSpPr/>
      </dsp:nvSpPr>
      <dsp:spPr>
        <a:xfrm>
          <a:off x="1217062" y="3079676"/>
          <a:ext cx="1080337" cy="263082"/>
        </a:xfrm>
        <a:custGeom>
          <a:avLst/>
          <a:gdLst/>
          <a:ahLst/>
          <a:cxnLst/>
          <a:rect l="0" t="0" r="0" b="0"/>
          <a:pathLst>
            <a:path>
              <a:moveTo>
                <a:pt x="0" y="0"/>
              </a:moveTo>
              <a:lnTo>
                <a:pt x="0" y="215005"/>
              </a:lnTo>
              <a:lnTo>
                <a:pt x="1080337" y="215005"/>
              </a:lnTo>
              <a:lnTo>
                <a:pt x="1080337" y="2630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089F20-F38E-7E47-81D6-4FB4FFAB2CA7}">
      <dsp:nvSpPr>
        <dsp:cNvPr id="0" name=""/>
        <dsp:cNvSpPr/>
      </dsp:nvSpPr>
      <dsp:spPr>
        <a:xfrm>
          <a:off x="533429" y="3079676"/>
          <a:ext cx="683633" cy="275456"/>
        </a:xfrm>
        <a:custGeom>
          <a:avLst/>
          <a:gdLst/>
          <a:ahLst/>
          <a:cxnLst/>
          <a:rect l="0" t="0" r="0" b="0"/>
          <a:pathLst>
            <a:path>
              <a:moveTo>
                <a:pt x="683633" y="0"/>
              </a:moveTo>
              <a:lnTo>
                <a:pt x="683633" y="227379"/>
              </a:lnTo>
              <a:lnTo>
                <a:pt x="0" y="227379"/>
              </a:lnTo>
              <a:lnTo>
                <a:pt x="0" y="27545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A13DAE-8F63-3941-986A-E6EFC7678E3B}">
      <dsp:nvSpPr>
        <dsp:cNvPr id="0" name=""/>
        <dsp:cNvSpPr/>
      </dsp:nvSpPr>
      <dsp:spPr>
        <a:xfrm>
          <a:off x="1217062" y="1644008"/>
          <a:ext cx="3035049" cy="773253"/>
        </a:xfrm>
        <a:custGeom>
          <a:avLst/>
          <a:gdLst/>
          <a:ahLst/>
          <a:cxnLst/>
          <a:rect l="0" t="0" r="0" b="0"/>
          <a:pathLst>
            <a:path>
              <a:moveTo>
                <a:pt x="3035049" y="0"/>
              </a:moveTo>
              <a:lnTo>
                <a:pt x="3035049" y="725176"/>
              </a:lnTo>
              <a:lnTo>
                <a:pt x="0" y="725176"/>
              </a:lnTo>
              <a:lnTo>
                <a:pt x="0" y="7732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E09419-668E-6A43-A255-85E98D850C60}">
      <dsp:nvSpPr>
        <dsp:cNvPr id="0" name=""/>
        <dsp:cNvSpPr/>
      </dsp:nvSpPr>
      <dsp:spPr>
        <a:xfrm>
          <a:off x="3102142" y="1030386"/>
          <a:ext cx="2299939" cy="6136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52E774-54B1-B34A-AA05-1106C93184B6}">
      <dsp:nvSpPr>
        <dsp:cNvPr id="0" name=""/>
        <dsp:cNvSpPr/>
      </dsp:nvSpPr>
      <dsp:spPr>
        <a:xfrm>
          <a:off x="3159805" y="1085166"/>
          <a:ext cx="2299939" cy="6136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Crowding</a:t>
          </a:r>
          <a:endParaRPr lang="en-US" sz="3000" kern="1200" dirty="0"/>
        </a:p>
      </dsp:txBody>
      <dsp:txXfrm>
        <a:off x="3177777" y="1103138"/>
        <a:ext cx="2263995" cy="577678"/>
      </dsp:txXfrm>
    </dsp:sp>
    <dsp:sp modelId="{BE17EE5C-9DBA-0E4C-81BD-11C600E644C8}">
      <dsp:nvSpPr>
        <dsp:cNvPr id="0" name=""/>
        <dsp:cNvSpPr/>
      </dsp:nvSpPr>
      <dsp:spPr>
        <a:xfrm>
          <a:off x="357327" y="2417261"/>
          <a:ext cx="1719470" cy="66241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F8F249-9846-5844-A82E-2A60ED6D9073}">
      <dsp:nvSpPr>
        <dsp:cNvPr id="0" name=""/>
        <dsp:cNvSpPr/>
      </dsp:nvSpPr>
      <dsp:spPr>
        <a:xfrm>
          <a:off x="414990" y="2472042"/>
          <a:ext cx="1719470" cy="66241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increase</a:t>
          </a:r>
          <a:r>
            <a:rPr lang="en-US" sz="1300" kern="1200" dirty="0" smtClean="0"/>
            <a:t> </a:t>
          </a:r>
          <a:r>
            <a:rPr lang="en-US" sz="1600" b="1" kern="1200" dirty="0" smtClean="0"/>
            <a:t>expansion</a:t>
          </a:r>
          <a:r>
            <a:rPr lang="en-US" sz="1300" kern="1200" dirty="0" smtClean="0"/>
            <a:t> </a:t>
          </a:r>
          <a:r>
            <a:rPr lang="en-US" sz="1600" b="1" kern="1200" dirty="0" smtClean="0"/>
            <a:t>of</a:t>
          </a:r>
          <a:endParaRPr lang="en-US" sz="1600" b="1" kern="1200" dirty="0"/>
        </a:p>
      </dsp:txBody>
      <dsp:txXfrm>
        <a:off x="434391" y="2491443"/>
        <a:ext cx="1680668" cy="623613"/>
      </dsp:txXfrm>
    </dsp:sp>
    <dsp:sp modelId="{880AECFB-E539-D441-8F15-87D3A2F48CFA}">
      <dsp:nvSpPr>
        <dsp:cNvPr id="0" name=""/>
        <dsp:cNvSpPr/>
      </dsp:nvSpPr>
      <dsp:spPr>
        <a:xfrm>
          <a:off x="-57663" y="3355133"/>
          <a:ext cx="1182185" cy="43448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480B35-6682-D148-A24F-2D4AF9E9C810}">
      <dsp:nvSpPr>
        <dsp:cNvPr id="0" name=""/>
        <dsp:cNvSpPr/>
      </dsp:nvSpPr>
      <dsp:spPr>
        <a:xfrm>
          <a:off x="0" y="3409913"/>
          <a:ext cx="1182185" cy="434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grand</a:t>
          </a:r>
          <a:r>
            <a:rPr lang="en-US" sz="1200" kern="1200" dirty="0" smtClean="0"/>
            <a:t> </a:t>
          </a:r>
          <a:r>
            <a:rPr lang="en-US" sz="1600" b="1" kern="1200" dirty="0" smtClean="0"/>
            <a:t>mosque</a:t>
          </a:r>
          <a:endParaRPr lang="en-US" sz="1600" b="1" kern="1200" dirty="0"/>
        </a:p>
      </dsp:txBody>
      <dsp:txXfrm>
        <a:off x="12725" y="3422638"/>
        <a:ext cx="1156735" cy="409030"/>
      </dsp:txXfrm>
    </dsp:sp>
    <dsp:sp modelId="{2E78429D-DBE5-9243-A7E2-B309DE4572ED}">
      <dsp:nvSpPr>
        <dsp:cNvPr id="0" name=""/>
        <dsp:cNvSpPr/>
      </dsp:nvSpPr>
      <dsp:spPr>
        <a:xfrm>
          <a:off x="1730623" y="3342759"/>
          <a:ext cx="1133552" cy="57179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0E1AA2-20F5-E64A-82C1-5DAFEB88E0DA}">
      <dsp:nvSpPr>
        <dsp:cNvPr id="0" name=""/>
        <dsp:cNvSpPr/>
      </dsp:nvSpPr>
      <dsp:spPr>
        <a:xfrm>
          <a:off x="1788287" y="3397539"/>
          <a:ext cx="1133552" cy="5717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Jamaraat</a:t>
          </a:r>
          <a:r>
            <a:rPr lang="en-US" sz="1600" kern="1200" dirty="0" smtClean="0"/>
            <a:t> </a:t>
          </a:r>
          <a:r>
            <a:rPr lang="en-US" sz="1600" b="1" kern="1200" dirty="0" smtClean="0"/>
            <a:t>bridge</a:t>
          </a:r>
        </a:p>
      </dsp:txBody>
      <dsp:txXfrm>
        <a:off x="1805034" y="3414286"/>
        <a:ext cx="1100058" cy="538305"/>
      </dsp:txXfrm>
    </dsp:sp>
    <dsp:sp modelId="{8DDFCF6D-1C03-D04D-9929-1A600C3A4767}">
      <dsp:nvSpPr>
        <dsp:cNvPr id="0" name=""/>
        <dsp:cNvSpPr/>
      </dsp:nvSpPr>
      <dsp:spPr>
        <a:xfrm>
          <a:off x="3193042" y="2422030"/>
          <a:ext cx="1360067" cy="52636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69B200-87F9-F84A-ABC5-7441DE80ADC5}">
      <dsp:nvSpPr>
        <dsp:cNvPr id="0" name=""/>
        <dsp:cNvSpPr/>
      </dsp:nvSpPr>
      <dsp:spPr>
        <a:xfrm>
          <a:off x="3250705" y="2476810"/>
          <a:ext cx="1360067" cy="5263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build another floor</a:t>
          </a:r>
          <a:endParaRPr lang="en-US" sz="1600" b="1" kern="1200" dirty="0"/>
        </a:p>
      </dsp:txBody>
      <dsp:txXfrm>
        <a:off x="3266122" y="2492227"/>
        <a:ext cx="1329233" cy="495534"/>
      </dsp:txXfrm>
    </dsp:sp>
    <dsp:sp modelId="{68501ECA-2EC8-394A-B03F-267ABF396603}">
      <dsp:nvSpPr>
        <dsp:cNvPr id="0" name=""/>
        <dsp:cNvSpPr/>
      </dsp:nvSpPr>
      <dsp:spPr>
        <a:xfrm>
          <a:off x="2644995" y="4366769"/>
          <a:ext cx="1293737" cy="58037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22F158-9F89-AF47-AE57-F1F6A148E5BA}">
      <dsp:nvSpPr>
        <dsp:cNvPr id="0" name=""/>
        <dsp:cNvSpPr/>
      </dsp:nvSpPr>
      <dsp:spPr>
        <a:xfrm>
          <a:off x="2702658" y="4421549"/>
          <a:ext cx="1293737" cy="5803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Jamaraat</a:t>
          </a:r>
          <a:r>
            <a:rPr lang="en-US" sz="1600" b="1" kern="1200" dirty="0" smtClean="0"/>
            <a:t> bridge</a:t>
          </a:r>
          <a:endParaRPr lang="en-US" sz="1600" b="1" kern="1200" dirty="0"/>
        </a:p>
      </dsp:txBody>
      <dsp:txXfrm>
        <a:off x="2719657" y="4438548"/>
        <a:ext cx="1259739" cy="546376"/>
      </dsp:txXfrm>
    </dsp:sp>
    <dsp:sp modelId="{C89704C1-55EF-E140-9F5A-28CA0072E8DF}">
      <dsp:nvSpPr>
        <dsp:cNvPr id="0" name=""/>
        <dsp:cNvSpPr/>
      </dsp:nvSpPr>
      <dsp:spPr>
        <a:xfrm>
          <a:off x="4105007" y="4299690"/>
          <a:ext cx="1241576" cy="6559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AD777F-E8E6-A145-A540-F5C5E272D2E1}">
      <dsp:nvSpPr>
        <dsp:cNvPr id="0" name=""/>
        <dsp:cNvSpPr/>
      </dsp:nvSpPr>
      <dsp:spPr>
        <a:xfrm>
          <a:off x="4162670" y="4354470"/>
          <a:ext cx="1241576" cy="6559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Tawaf</a:t>
          </a:r>
          <a:r>
            <a:rPr lang="en-US" sz="1600" b="1" kern="1200" dirty="0" smtClean="0"/>
            <a:t> bridge</a:t>
          </a:r>
        </a:p>
      </dsp:txBody>
      <dsp:txXfrm>
        <a:off x="4181882" y="4373682"/>
        <a:ext cx="1203152" cy="617518"/>
      </dsp:txXfrm>
    </dsp:sp>
    <dsp:sp modelId="{774DF7DB-55F9-2344-B0B8-F068FC3FB704}">
      <dsp:nvSpPr>
        <dsp:cNvPr id="0" name=""/>
        <dsp:cNvSpPr/>
      </dsp:nvSpPr>
      <dsp:spPr>
        <a:xfrm>
          <a:off x="4960485" y="2421967"/>
          <a:ext cx="1006819" cy="64982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545ADD-90DB-8E44-AF3F-55D83AB49C0F}">
      <dsp:nvSpPr>
        <dsp:cNvPr id="0" name=""/>
        <dsp:cNvSpPr/>
      </dsp:nvSpPr>
      <dsp:spPr>
        <a:xfrm>
          <a:off x="5018149" y="2476748"/>
          <a:ext cx="1006819" cy="6498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Public</a:t>
          </a:r>
          <a:r>
            <a:rPr sz="1600" b="1" kern="1200" dirty="0" smtClean="0"/>
            <a:t> </a:t>
          </a:r>
          <a:r>
            <a:rPr lang="en-US" sz="1600" b="1" kern="1200" dirty="0" smtClean="0"/>
            <a:t>transport</a:t>
          </a:r>
        </a:p>
      </dsp:txBody>
      <dsp:txXfrm>
        <a:off x="5037182" y="2495781"/>
        <a:ext cx="968753" cy="611757"/>
      </dsp:txXfrm>
    </dsp:sp>
    <dsp:sp modelId="{5EE6F6C7-33F0-3D42-8FD0-F76EF95C1AAC}">
      <dsp:nvSpPr>
        <dsp:cNvPr id="0" name=""/>
        <dsp:cNvSpPr/>
      </dsp:nvSpPr>
      <dsp:spPr>
        <a:xfrm>
          <a:off x="5898645" y="3808965"/>
          <a:ext cx="1319468" cy="81012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B3A2FA-2F63-2E40-BFAB-BFA78046674F}">
      <dsp:nvSpPr>
        <dsp:cNvPr id="0" name=""/>
        <dsp:cNvSpPr/>
      </dsp:nvSpPr>
      <dsp:spPr>
        <a:xfrm>
          <a:off x="5956308" y="3863745"/>
          <a:ext cx="1319468" cy="81012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Makkah</a:t>
          </a:r>
          <a:r>
            <a:rPr sz="1600" b="1" kern="1200" dirty="0" smtClean="0"/>
            <a:t> </a:t>
          </a:r>
          <a:r>
            <a:rPr lang="en-US" sz="1600" b="1" kern="1200" dirty="0" smtClean="0"/>
            <a:t>Metro</a:t>
          </a:r>
        </a:p>
      </dsp:txBody>
      <dsp:txXfrm>
        <a:off x="5980036" y="3887473"/>
        <a:ext cx="1272012" cy="762665"/>
      </dsp:txXfrm>
    </dsp:sp>
    <dsp:sp modelId="{05751119-EA23-B449-A189-43956261E13F}">
      <dsp:nvSpPr>
        <dsp:cNvPr id="0" name=""/>
        <dsp:cNvSpPr/>
      </dsp:nvSpPr>
      <dsp:spPr>
        <a:xfrm>
          <a:off x="6722886" y="2419815"/>
          <a:ext cx="1422053" cy="87850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899FEA-C549-3243-A49C-6BC9A901C76E}">
      <dsp:nvSpPr>
        <dsp:cNvPr id="0" name=""/>
        <dsp:cNvSpPr/>
      </dsp:nvSpPr>
      <dsp:spPr>
        <a:xfrm>
          <a:off x="6780550" y="2474596"/>
          <a:ext cx="1422053" cy="8785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Limit the number of</a:t>
          </a:r>
          <a:r>
            <a:rPr lang="en-US" sz="1200" kern="1200" dirty="0" smtClean="0"/>
            <a:t> </a:t>
          </a:r>
          <a:r>
            <a:rPr lang="en-US" sz="1600" b="1" kern="1200" dirty="0" smtClean="0"/>
            <a:t>visitors</a:t>
          </a:r>
          <a:endParaRPr lang="en-US" sz="1600" b="1" kern="1200" dirty="0"/>
        </a:p>
      </dsp:txBody>
      <dsp:txXfrm>
        <a:off x="6806281" y="2500327"/>
        <a:ext cx="1370591" cy="827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933BA-6E77-0C48-B161-674201F23C93}">
      <dsp:nvSpPr>
        <dsp:cNvPr id="0" name=""/>
        <dsp:cNvSpPr/>
      </dsp:nvSpPr>
      <dsp:spPr>
        <a:xfrm>
          <a:off x="4103141" y="1082708"/>
          <a:ext cx="2853673" cy="526199"/>
        </a:xfrm>
        <a:custGeom>
          <a:avLst/>
          <a:gdLst/>
          <a:ahLst/>
          <a:cxnLst/>
          <a:rect l="0" t="0" r="0" b="0"/>
          <a:pathLst>
            <a:path>
              <a:moveTo>
                <a:pt x="0" y="0"/>
              </a:moveTo>
              <a:lnTo>
                <a:pt x="0" y="336754"/>
              </a:lnTo>
              <a:lnTo>
                <a:pt x="2853673" y="336754"/>
              </a:lnTo>
              <a:lnTo>
                <a:pt x="2853673" y="5261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B43C1B-BDA8-2B42-BF8A-758894DFFE22}">
      <dsp:nvSpPr>
        <dsp:cNvPr id="0" name=""/>
        <dsp:cNvSpPr/>
      </dsp:nvSpPr>
      <dsp:spPr>
        <a:xfrm>
          <a:off x="6689378" y="4436053"/>
          <a:ext cx="91440" cy="306014"/>
        </a:xfrm>
        <a:custGeom>
          <a:avLst/>
          <a:gdLst/>
          <a:ahLst/>
          <a:cxnLst/>
          <a:rect l="0" t="0" r="0" b="0"/>
          <a:pathLst>
            <a:path>
              <a:moveTo>
                <a:pt x="69953" y="0"/>
              </a:moveTo>
              <a:lnTo>
                <a:pt x="69953" y="116568"/>
              </a:lnTo>
              <a:lnTo>
                <a:pt x="45720" y="116568"/>
              </a:lnTo>
              <a:lnTo>
                <a:pt x="45720" y="3060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B77130-F56D-2543-8133-B018B339B2C3}">
      <dsp:nvSpPr>
        <dsp:cNvPr id="0" name=""/>
        <dsp:cNvSpPr/>
      </dsp:nvSpPr>
      <dsp:spPr>
        <a:xfrm>
          <a:off x="3999164" y="2907475"/>
          <a:ext cx="2760167" cy="715608"/>
        </a:xfrm>
        <a:custGeom>
          <a:avLst/>
          <a:gdLst/>
          <a:ahLst/>
          <a:cxnLst/>
          <a:rect l="0" t="0" r="0" b="0"/>
          <a:pathLst>
            <a:path>
              <a:moveTo>
                <a:pt x="0" y="0"/>
              </a:moveTo>
              <a:lnTo>
                <a:pt x="0" y="526163"/>
              </a:lnTo>
              <a:lnTo>
                <a:pt x="2760167" y="526163"/>
              </a:lnTo>
              <a:lnTo>
                <a:pt x="2760167" y="71560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C760A2-ED1F-B741-8356-B405C6B22709}">
      <dsp:nvSpPr>
        <dsp:cNvPr id="0" name=""/>
        <dsp:cNvSpPr/>
      </dsp:nvSpPr>
      <dsp:spPr>
        <a:xfrm>
          <a:off x="3953444" y="2907475"/>
          <a:ext cx="91440" cy="1088596"/>
        </a:xfrm>
        <a:custGeom>
          <a:avLst/>
          <a:gdLst/>
          <a:ahLst/>
          <a:cxnLst/>
          <a:rect l="0" t="0" r="0" b="0"/>
          <a:pathLst>
            <a:path>
              <a:moveTo>
                <a:pt x="45720" y="0"/>
              </a:moveTo>
              <a:lnTo>
                <a:pt x="45720" y="108859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D2784A-F71E-5643-A20A-67E5E5D0D448}">
      <dsp:nvSpPr>
        <dsp:cNvPr id="0" name=""/>
        <dsp:cNvSpPr/>
      </dsp:nvSpPr>
      <dsp:spPr>
        <a:xfrm>
          <a:off x="1089794" y="2907475"/>
          <a:ext cx="2909369" cy="715608"/>
        </a:xfrm>
        <a:custGeom>
          <a:avLst/>
          <a:gdLst/>
          <a:ahLst/>
          <a:cxnLst/>
          <a:rect l="0" t="0" r="0" b="0"/>
          <a:pathLst>
            <a:path>
              <a:moveTo>
                <a:pt x="2909369" y="0"/>
              </a:moveTo>
              <a:lnTo>
                <a:pt x="2909369" y="526163"/>
              </a:lnTo>
              <a:lnTo>
                <a:pt x="0" y="526163"/>
              </a:lnTo>
              <a:lnTo>
                <a:pt x="0" y="71560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29111E-E2C6-3943-B843-D5ABE0E0F18B}">
      <dsp:nvSpPr>
        <dsp:cNvPr id="0" name=""/>
        <dsp:cNvSpPr/>
      </dsp:nvSpPr>
      <dsp:spPr>
        <a:xfrm>
          <a:off x="3999164" y="1082708"/>
          <a:ext cx="103977" cy="526199"/>
        </a:xfrm>
        <a:custGeom>
          <a:avLst/>
          <a:gdLst/>
          <a:ahLst/>
          <a:cxnLst/>
          <a:rect l="0" t="0" r="0" b="0"/>
          <a:pathLst>
            <a:path>
              <a:moveTo>
                <a:pt x="103977" y="0"/>
              </a:moveTo>
              <a:lnTo>
                <a:pt x="103977" y="336754"/>
              </a:lnTo>
              <a:lnTo>
                <a:pt x="0" y="336754"/>
              </a:lnTo>
              <a:lnTo>
                <a:pt x="0" y="5261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205052-125C-A545-8A47-C8C63D213404}">
      <dsp:nvSpPr>
        <dsp:cNvPr id="0" name=""/>
        <dsp:cNvSpPr/>
      </dsp:nvSpPr>
      <dsp:spPr>
        <a:xfrm>
          <a:off x="1110539" y="1082708"/>
          <a:ext cx="2992602" cy="526199"/>
        </a:xfrm>
        <a:custGeom>
          <a:avLst/>
          <a:gdLst/>
          <a:ahLst/>
          <a:cxnLst/>
          <a:rect l="0" t="0" r="0" b="0"/>
          <a:pathLst>
            <a:path>
              <a:moveTo>
                <a:pt x="2992602" y="0"/>
              </a:moveTo>
              <a:lnTo>
                <a:pt x="2992602" y="336754"/>
              </a:lnTo>
              <a:lnTo>
                <a:pt x="0" y="336754"/>
              </a:lnTo>
              <a:lnTo>
                <a:pt x="0" y="5261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9896D8-0166-154A-8E65-C7575499B3A1}">
      <dsp:nvSpPr>
        <dsp:cNvPr id="0" name=""/>
        <dsp:cNvSpPr/>
      </dsp:nvSpPr>
      <dsp:spPr>
        <a:xfrm>
          <a:off x="2293060" y="-215859"/>
          <a:ext cx="3620162" cy="129856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12E39C8-B3D2-DE4F-A43F-684FB04F67CA}">
      <dsp:nvSpPr>
        <dsp:cNvPr id="0" name=""/>
        <dsp:cNvSpPr/>
      </dsp:nvSpPr>
      <dsp:spPr>
        <a:xfrm>
          <a:off x="2520281" y="0"/>
          <a:ext cx="3620162" cy="12985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Elderly and disabled people</a:t>
          </a:r>
          <a:endParaRPr lang="en-US" sz="1700" b="1" kern="1200" dirty="0"/>
        </a:p>
      </dsp:txBody>
      <dsp:txXfrm>
        <a:off x="2558315" y="38034"/>
        <a:ext cx="3544094" cy="1222500"/>
      </dsp:txXfrm>
    </dsp:sp>
    <dsp:sp modelId="{DFE35EDE-12FE-9042-AB58-93C4B17FB2D3}">
      <dsp:nvSpPr>
        <dsp:cNvPr id="0" name=""/>
        <dsp:cNvSpPr/>
      </dsp:nvSpPr>
      <dsp:spPr>
        <a:xfrm>
          <a:off x="-227221" y="1608907"/>
          <a:ext cx="2675520" cy="117587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A3B5C6-7194-7F4F-AA7D-35C54853A4F2}">
      <dsp:nvSpPr>
        <dsp:cNvPr id="0" name=""/>
        <dsp:cNvSpPr/>
      </dsp:nvSpPr>
      <dsp:spPr>
        <a:xfrm>
          <a:off x="0" y="1824767"/>
          <a:ext cx="2675520" cy="11758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sz="1700" b="1" kern="1200" dirty="0" smtClean="0"/>
            <a:t>specif</a:t>
          </a:r>
          <a:r>
            <a:rPr lang="en-US" sz="1700" b="1" kern="1200" dirty="0" err="1" smtClean="0"/>
            <a:t>ed</a:t>
          </a:r>
          <a:r>
            <a:rPr sz="1700" b="1" kern="1200" dirty="0" smtClean="0"/>
            <a:t> area and paths for people with disabilities</a:t>
          </a:r>
          <a:endParaRPr lang="en-US" sz="1700" b="1" kern="1200" dirty="0"/>
        </a:p>
      </dsp:txBody>
      <dsp:txXfrm>
        <a:off x="34440" y="1859207"/>
        <a:ext cx="2606640" cy="1106999"/>
      </dsp:txXfrm>
    </dsp:sp>
    <dsp:sp modelId="{F0DD5829-AD4A-6D4A-90E5-86664F1EE39B}">
      <dsp:nvSpPr>
        <dsp:cNvPr id="0" name=""/>
        <dsp:cNvSpPr/>
      </dsp:nvSpPr>
      <dsp:spPr>
        <a:xfrm>
          <a:off x="2976669" y="1608907"/>
          <a:ext cx="2044989" cy="129856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19636A-EFF2-DB4E-80B3-9F2755D3F4ED}">
      <dsp:nvSpPr>
        <dsp:cNvPr id="0" name=""/>
        <dsp:cNvSpPr/>
      </dsp:nvSpPr>
      <dsp:spPr>
        <a:xfrm>
          <a:off x="3203890" y="1824767"/>
          <a:ext cx="2044989" cy="12985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Volunteers help </a:t>
          </a:r>
          <a:endParaRPr lang="en-US" sz="1700" b="1" kern="1200" dirty="0"/>
        </a:p>
      </dsp:txBody>
      <dsp:txXfrm>
        <a:off x="3241924" y="1862801"/>
        <a:ext cx="1968921" cy="1222500"/>
      </dsp:txXfrm>
    </dsp:sp>
    <dsp:sp modelId="{55084D6B-B7CD-0142-A5DB-485E5540B56E}">
      <dsp:nvSpPr>
        <dsp:cNvPr id="0" name=""/>
        <dsp:cNvSpPr/>
      </dsp:nvSpPr>
      <dsp:spPr>
        <a:xfrm>
          <a:off x="67300" y="3623084"/>
          <a:ext cx="2044989" cy="79020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F62ABF-8D77-4148-B1CB-898E762C2D50}">
      <dsp:nvSpPr>
        <dsp:cNvPr id="0" name=""/>
        <dsp:cNvSpPr/>
      </dsp:nvSpPr>
      <dsp:spPr>
        <a:xfrm>
          <a:off x="294521" y="3838944"/>
          <a:ext cx="2044989" cy="79020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sz="1700" b="1" kern="1200" dirty="0" smtClean="0"/>
            <a:t>Civil</a:t>
          </a:r>
          <a:r>
            <a:rPr sz="1300" b="1" kern="1200" dirty="0" smtClean="0"/>
            <a:t> </a:t>
          </a:r>
          <a:r>
            <a:rPr sz="1700" b="1" kern="1200" dirty="0" smtClean="0"/>
            <a:t>Defense</a:t>
          </a:r>
          <a:endParaRPr lang="en-US" sz="1700" b="1" kern="1200" dirty="0"/>
        </a:p>
      </dsp:txBody>
      <dsp:txXfrm>
        <a:off x="317665" y="3862088"/>
        <a:ext cx="1998701" cy="743916"/>
      </dsp:txXfrm>
    </dsp:sp>
    <dsp:sp modelId="{05327CB2-77CA-4F4E-ADBC-C5762456A9AC}">
      <dsp:nvSpPr>
        <dsp:cNvPr id="0" name=""/>
        <dsp:cNvSpPr/>
      </dsp:nvSpPr>
      <dsp:spPr>
        <a:xfrm>
          <a:off x="2976669" y="3996072"/>
          <a:ext cx="2044989" cy="79021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C223AE-FA8A-E244-9C63-7B31473488B8}">
      <dsp:nvSpPr>
        <dsp:cNvPr id="0" name=""/>
        <dsp:cNvSpPr/>
      </dsp:nvSpPr>
      <dsp:spPr>
        <a:xfrm>
          <a:off x="3203890" y="4211932"/>
          <a:ext cx="2044989" cy="79021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ar-SA" sz="1700" b="1" kern="1200" dirty="0" smtClean="0"/>
            <a:t>scouts</a:t>
          </a:r>
          <a:endParaRPr lang="en-US" sz="1700" b="1" kern="1200" dirty="0"/>
        </a:p>
      </dsp:txBody>
      <dsp:txXfrm>
        <a:off x="3227035" y="4235077"/>
        <a:ext cx="1998699" cy="743927"/>
      </dsp:txXfrm>
    </dsp:sp>
    <dsp:sp modelId="{FAA5C491-17AB-E343-87FB-4866B860F9F9}">
      <dsp:nvSpPr>
        <dsp:cNvPr id="0" name=""/>
        <dsp:cNvSpPr/>
      </dsp:nvSpPr>
      <dsp:spPr>
        <a:xfrm>
          <a:off x="5736837" y="3623084"/>
          <a:ext cx="2044989" cy="81296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3FD4ED-2807-8443-BE39-885F2BE84AB0}">
      <dsp:nvSpPr>
        <dsp:cNvPr id="0" name=""/>
        <dsp:cNvSpPr/>
      </dsp:nvSpPr>
      <dsp:spPr>
        <a:xfrm>
          <a:off x="5964058" y="3838944"/>
          <a:ext cx="2044989" cy="8129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b="1" kern="1200" dirty="0" smtClean="0"/>
            <a:t>(</a:t>
          </a:r>
          <a:r>
            <a:rPr sz="1400" b="1" kern="1200" dirty="0" smtClean="0"/>
            <a:t>برنامج القوى العاملة الزائرة في الحج</a:t>
          </a:r>
          <a:r>
            <a:rPr lang="en-US" sz="1400" b="1" kern="1200" dirty="0" smtClean="0"/>
            <a:t>(</a:t>
          </a:r>
          <a:endParaRPr lang="en-US" sz="1400" b="1" kern="1200" dirty="0"/>
        </a:p>
      </dsp:txBody>
      <dsp:txXfrm>
        <a:off x="5987869" y="3862755"/>
        <a:ext cx="1997367" cy="765346"/>
      </dsp:txXfrm>
    </dsp:sp>
    <dsp:sp modelId="{D137A8C0-4F25-6E4D-A1CE-01BD9EC4BE55}">
      <dsp:nvSpPr>
        <dsp:cNvPr id="0" name=""/>
        <dsp:cNvSpPr/>
      </dsp:nvSpPr>
      <dsp:spPr>
        <a:xfrm>
          <a:off x="6184434" y="4742067"/>
          <a:ext cx="1101328" cy="75409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E4599D-FDB7-4043-8EBC-1863314DBF31}">
      <dsp:nvSpPr>
        <dsp:cNvPr id="0" name=""/>
        <dsp:cNvSpPr/>
      </dsp:nvSpPr>
      <dsp:spPr>
        <a:xfrm>
          <a:off x="6411655" y="4957927"/>
          <a:ext cx="1101328" cy="7540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sz="1400" b="1" kern="1200" dirty="0" smtClean="0"/>
            <a:t>consultants and specialists</a:t>
          </a:r>
          <a:endParaRPr lang="en-US" sz="1400" b="1" kern="1200" dirty="0"/>
        </a:p>
      </dsp:txBody>
      <dsp:txXfrm>
        <a:off x="6433742" y="4980014"/>
        <a:ext cx="1057154" cy="709917"/>
      </dsp:txXfrm>
    </dsp:sp>
    <dsp:sp modelId="{EFD0BDBC-81D3-204E-8D18-B4FABA2E9EBD}">
      <dsp:nvSpPr>
        <dsp:cNvPr id="0" name=""/>
        <dsp:cNvSpPr/>
      </dsp:nvSpPr>
      <dsp:spPr>
        <a:xfrm>
          <a:off x="5633564" y="1608907"/>
          <a:ext cx="2646502" cy="111408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BBDFB7-6AD6-7343-8FFC-7B18C740D54F}">
      <dsp:nvSpPr>
        <dsp:cNvPr id="0" name=""/>
        <dsp:cNvSpPr/>
      </dsp:nvSpPr>
      <dsp:spPr>
        <a:xfrm>
          <a:off x="5860785" y="1824767"/>
          <a:ext cx="2646502" cy="11140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b="1" kern="1200" dirty="0" smtClean="0"/>
        </a:p>
        <a:p>
          <a:pPr lvl="0" algn="ctr" defTabSz="755650">
            <a:lnSpc>
              <a:spcPct val="90000"/>
            </a:lnSpc>
            <a:spcBef>
              <a:spcPct val="0"/>
            </a:spcBef>
            <a:spcAft>
              <a:spcPct val="35000"/>
            </a:spcAft>
          </a:pPr>
          <a:r>
            <a:rPr lang="en-US" sz="1700" b="1" kern="1200" dirty="0" smtClean="0"/>
            <a:t>Elevators and Escalator</a:t>
          </a:r>
        </a:p>
        <a:p>
          <a:pPr lvl="0" algn="ctr" defTabSz="755650">
            <a:lnSpc>
              <a:spcPct val="90000"/>
            </a:lnSpc>
            <a:spcBef>
              <a:spcPct val="0"/>
            </a:spcBef>
            <a:spcAft>
              <a:spcPct val="35000"/>
            </a:spcAft>
          </a:pPr>
          <a:endParaRPr lang="en-US" sz="1000" kern="1200" dirty="0" smtClean="0"/>
        </a:p>
        <a:p>
          <a:pPr lvl="0" algn="ctr" defTabSz="755650">
            <a:lnSpc>
              <a:spcPct val="90000"/>
            </a:lnSpc>
            <a:spcBef>
              <a:spcPct val="0"/>
            </a:spcBef>
            <a:spcAft>
              <a:spcPct val="35000"/>
            </a:spcAft>
          </a:pPr>
          <a:endParaRPr lang="en-US" sz="1000" kern="1200" dirty="0"/>
        </a:p>
      </dsp:txBody>
      <dsp:txXfrm>
        <a:off x="5893415" y="1857397"/>
        <a:ext cx="2581242" cy="104882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2A077B3-AC5E-4659-818C-36032588A7BC}" type="datetimeFigureOut">
              <a:rPr lang="ar-SA" smtClean="0"/>
              <a:t>05/01/36</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464DD01-7A3E-4996-ABD6-2F2534FF9E0E}" type="slidenum">
              <a:rPr lang="ar-SA" smtClean="0"/>
              <a:t>‹#›</a:t>
            </a:fld>
            <a:endParaRPr lang="ar-SA"/>
          </a:p>
        </p:txBody>
      </p:sp>
    </p:spTree>
    <p:extLst>
      <p:ext uri="{BB962C8B-B14F-4D97-AF65-F5344CB8AC3E}">
        <p14:creationId xmlns:p14="http://schemas.microsoft.com/office/powerpoint/2010/main" val="24241190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Char char="•"/>
              <a:tabLst/>
              <a:defRPr/>
            </a:pPr>
            <a:endParaRPr b="1" dirty="0" smtClean="0"/>
          </a:p>
        </p:txBody>
      </p:sp>
      <p:sp>
        <p:nvSpPr>
          <p:cNvPr id="4" name="Slide Number Placeholder 3"/>
          <p:cNvSpPr>
            <a:spLocks noGrp="1"/>
          </p:cNvSpPr>
          <p:nvPr>
            <p:ph type="sldNum" sz="quarter" idx="10"/>
          </p:nvPr>
        </p:nvSpPr>
        <p:spPr/>
        <p:txBody>
          <a:bodyPr/>
          <a:lstStyle/>
          <a:p>
            <a:fld id="{56C1E3D2-B423-9842-9899-58B10358C523}" type="slidenum">
              <a:rPr lang="en-US" smtClean="0"/>
              <a:pPr/>
              <a:t>40</a:t>
            </a:fld>
            <a:endParaRPr lang="en-US"/>
          </a:p>
        </p:txBody>
      </p:sp>
    </p:spTree>
    <p:extLst>
      <p:ext uri="{BB962C8B-B14F-4D97-AF65-F5344CB8AC3E}">
        <p14:creationId xmlns:p14="http://schemas.microsoft.com/office/powerpoint/2010/main" val="416164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0" dirty="0" smtClean="0"/>
              <a:t> floors 1975</a:t>
            </a:r>
          </a:p>
          <a:p>
            <a:r>
              <a:rPr lang="en-US" baseline="0" dirty="0" smtClean="0"/>
              <a:t>The </a:t>
            </a:r>
            <a:r>
              <a:rPr dirty="0" smtClean="0"/>
              <a:t>old bridge was demolished and construction began on a new multi-level bridge. The ground and first levels were complete in time for the 2006/2007 Hajj, which passed without incident. Construction on the remaining two levels have been completed since December 2007</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C1E3D2-B423-9842-9899-58B10358C523}" type="slidenum">
              <a:rPr lang="en-US" smtClean="0"/>
              <a:pPr/>
              <a:t>42</a:t>
            </a:fld>
            <a:endParaRPr lang="en-US"/>
          </a:p>
        </p:txBody>
      </p:sp>
    </p:spTree>
    <p:extLst>
      <p:ext uri="{BB962C8B-B14F-4D97-AF65-F5344CB8AC3E}">
        <p14:creationId xmlns:p14="http://schemas.microsoft.com/office/powerpoint/2010/main" val="180164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Cardiology (consultants and specialists)</a:t>
            </a:r>
          </a:p>
          <a:p>
            <a:r>
              <a:rPr lang="en-US" dirty="0" smtClean="0"/>
              <a:t>Intensive Care (consultants and specialists)</a:t>
            </a:r>
          </a:p>
          <a:p>
            <a:r>
              <a:rPr lang="en-US" dirty="0" smtClean="0"/>
              <a:t>Anesthesiology (consultants and specialists)</a:t>
            </a:r>
          </a:p>
          <a:p>
            <a:r>
              <a:rPr lang="en-US" dirty="0" smtClean="0"/>
              <a:t>Emergency (consultants and specialists)</a:t>
            </a:r>
          </a:p>
          <a:p>
            <a:r>
              <a:rPr lang="en-US" dirty="0" smtClean="0"/>
              <a:t>Gastrointestinal Endoscopy (consultants and specialists)</a:t>
            </a:r>
          </a:p>
          <a:p>
            <a:r>
              <a:rPr lang="en-US" dirty="0" smtClean="0"/>
              <a:t>Nephrology (consultants and specialists)</a:t>
            </a:r>
          </a:p>
          <a:p>
            <a:r>
              <a:rPr lang="en-US" dirty="0" smtClean="0"/>
              <a:t>Intensive Care Nursing Specialists and Technicians</a:t>
            </a:r>
          </a:p>
          <a:p>
            <a:r>
              <a:rPr lang="en-US" dirty="0" smtClean="0"/>
              <a:t>Cardiac Nursing Specialists and Technicians</a:t>
            </a:r>
          </a:p>
          <a:p>
            <a:r>
              <a:rPr lang="en-US" dirty="0" smtClean="0"/>
              <a:t>Respiratory Treatment Specialists</a:t>
            </a:r>
          </a:p>
          <a:p>
            <a:r>
              <a:rPr lang="en-US" dirty="0" smtClean="0"/>
              <a:t>Artificial Kidney Nursing Technicians</a:t>
            </a:r>
          </a:p>
          <a:p>
            <a:endParaRPr lang="en-US" dirty="0" smtClean="0"/>
          </a:p>
          <a:p>
            <a:endParaRPr lang="ar-SA" dirty="0"/>
          </a:p>
        </p:txBody>
      </p:sp>
      <p:sp>
        <p:nvSpPr>
          <p:cNvPr id="4" name="Slide Number Placeholder 3"/>
          <p:cNvSpPr>
            <a:spLocks noGrp="1"/>
          </p:cNvSpPr>
          <p:nvPr>
            <p:ph type="sldNum" sz="quarter" idx="10"/>
          </p:nvPr>
        </p:nvSpPr>
        <p:spPr/>
        <p:txBody>
          <a:bodyPr/>
          <a:lstStyle/>
          <a:p>
            <a:fld id="{56C1E3D2-B423-9842-9899-58B10358C523}" type="slidenum">
              <a:rPr lang="en-US" smtClean="0"/>
              <a:pPr/>
              <a:t>43</a:t>
            </a:fld>
            <a:endParaRPr lang="en-US"/>
          </a:p>
        </p:txBody>
      </p:sp>
    </p:spTree>
    <p:extLst>
      <p:ext uri="{BB962C8B-B14F-4D97-AF65-F5344CB8AC3E}">
        <p14:creationId xmlns:p14="http://schemas.microsoft.com/office/powerpoint/2010/main" val="311861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6760CA-8506-E943-B8AB-87173905C30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E9D77-A6A2-CA49-AD37-5F229AB93A96}" type="slidenum">
              <a:rPr lang="en-US" smtClean="0"/>
              <a:t>‹#›</a:t>
            </a:fld>
            <a:endParaRPr lang="en-US"/>
          </a:p>
        </p:txBody>
      </p:sp>
    </p:spTree>
    <p:extLst>
      <p:ext uri="{BB962C8B-B14F-4D97-AF65-F5344CB8AC3E}">
        <p14:creationId xmlns:p14="http://schemas.microsoft.com/office/powerpoint/2010/main" val="195810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760CA-8506-E943-B8AB-87173905C30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E9D77-A6A2-CA49-AD37-5F229AB93A96}" type="slidenum">
              <a:rPr lang="en-US" smtClean="0"/>
              <a:t>‹#›</a:t>
            </a:fld>
            <a:endParaRPr lang="en-US"/>
          </a:p>
        </p:txBody>
      </p:sp>
    </p:spTree>
    <p:extLst>
      <p:ext uri="{BB962C8B-B14F-4D97-AF65-F5344CB8AC3E}">
        <p14:creationId xmlns:p14="http://schemas.microsoft.com/office/powerpoint/2010/main" val="226985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760CA-8506-E943-B8AB-87173905C30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E9D77-A6A2-CA49-AD37-5F229AB93A96}" type="slidenum">
              <a:rPr lang="en-US" smtClean="0"/>
              <a:t>‹#›</a:t>
            </a:fld>
            <a:endParaRPr lang="en-US"/>
          </a:p>
        </p:txBody>
      </p:sp>
    </p:spTree>
    <p:extLst>
      <p:ext uri="{BB962C8B-B14F-4D97-AF65-F5344CB8AC3E}">
        <p14:creationId xmlns:p14="http://schemas.microsoft.com/office/powerpoint/2010/main" val="73233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760CA-8506-E943-B8AB-87173905C30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E9D77-A6A2-CA49-AD37-5F229AB93A96}" type="slidenum">
              <a:rPr lang="en-US" smtClean="0"/>
              <a:t>‹#›</a:t>
            </a:fld>
            <a:endParaRPr lang="en-US"/>
          </a:p>
        </p:txBody>
      </p:sp>
    </p:spTree>
    <p:extLst>
      <p:ext uri="{BB962C8B-B14F-4D97-AF65-F5344CB8AC3E}">
        <p14:creationId xmlns:p14="http://schemas.microsoft.com/office/powerpoint/2010/main" val="2420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760CA-8506-E943-B8AB-87173905C30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E9D77-A6A2-CA49-AD37-5F229AB93A96}" type="slidenum">
              <a:rPr lang="en-US" smtClean="0"/>
              <a:t>‹#›</a:t>
            </a:fld>
            <a:endParaRPr lang="en-US"/>
          </a:p>
        </p:txBody>
      </p:sp>
    </p:spTree>
    <p:extLst>
      <p:ext uri="{BB962C8B-B14F-4D97-AF65-F5344CB8AC3E}">
        <p14:creationId xmlns:p14="http://schemas.microsoft.com/office/powerpoint/2010/main" val="2561268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6760CA-8506-E943-B8AB-87173905C301}"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E9D77-A6A2-CA49-AD37-5F229AB93A96}" type="slidenum">
              <a:rPr lang="en-US" smtClean="0"/>
              <a:t>‹#›</a:t>
            </a:fld>
            <a:endParaRPr lang="en-US"/>
          </a:p>
        </p:txBody>
      </p:sp>
    </p:spTree>
    <p:extLst>
      <p:ext uri="{BB962C8B-B14F-4D97-AF65-F5344CB8AC3E}">
        <p14:creationId xmlns:p14="http://schemas.microsoft.com/office/powerpoint/2010/main" val="17723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6760CA-8506-E943-B8AB-87173905C301}" type="datetimeFigureOut">
              <a:rPr lang="en-US" smtClean="0"/>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4E9D77-A6A2-CA49-AD37-5F229AB93A96}" type="slidenum">
              <a:rPr lang="en-US" smtClean="0"/>
              <a:t>‹#›</a:t>
            </a:fld>
            <a:endParaRPr lang="en-US"/>
          </a:p>
        </p:txBody>
      </p:sp>
    </p:spTree>
    <p:extLst>
      <p:ext uri="{BB962C8B-B14F-4D97-AF65-F5344CB8AC3E}">
        <p14:creationId xmlns:p14="http://schemas.microsoft.com/office/powerpoint/2010/main" val="237555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6760CA-8506-E943-B8AB-87173905C301}"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4E9D77-A6A2-CA49-AD37-5F229AB93A96}" type="slidenum">
              <a:rPr lang="en-US" smtClean="0"/>
              <a:t>‹#›</a:t>
            </a:fld>
            <a:endParaRPr lang="en-US"/>
          </a:p>
        </p:txBody>
      </p:sp>
    </p:spTree>
    <p:extLst>
      <p:ext uri="{BB962C8B-B14F-4D97-AF65-F5344CB8AC3E}">
        <p14:creationId xmlns:p14="http://schemas.microsoft.com/office/powerpoint/2010/main" val="109104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760CA-8506-E943-B8AB-87173905C301}" type="datetimeFigureOut">
              <a:rPr lang="en-US" smtClean="0"/>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4E9D77-A6A2-CA49-AD37-5F229AB93A96}" type="slidenum">
              <a:rPr lang="en-US" smtClean="0"/>
              <a:t>‹#›</a:t>
            </a:fld>
            <a:endParaRPr lang="en-US"/>
          </a:p>
        </p:txBody>
      </p:sp>
    </p:spTree>
    <p:extLst>
      <p:ext uri="{BB962C8B-B14F-4D97-AF65-F5344CB8AC3E}">
        <p14:creationId xmlns:p14="http://schemas.microsoft.com/office/powerpoint/2010/main" val="37344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760CA-8506-E943-B8AB-87173905C301}"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E9D77-A6A2-CA49-AD37-5F229AB93A96}" type="slidenum">
              <a:rPr lang="en-US" smtClean="0"/>
              <a:t>‹#›</a:t>
            </a:fld>
            <a:endParaRPr lang="en-US"/>
          </a:p>
        </p:txBody>
      </p:sp>
    </p:spTree>
    <p:extLst>
      <p:ext uri="{BB962C8B-B14F-4D97-AF65-F5344CB8AC3E}">
        <p14:creationId xmlns:p14="http://schemas.microsoft.com/office/powerpoint/2010/main" val="194958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760CA-8506-E943-B8AB-87173905C301}"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E9D77-A6A2-CA49-AD37-5F229AB93A96}" type="slidenum">
              <a:rPr lang="en-US" smtClean="0"/>
              <a:t>‹#›</a:t>
            </a:fld>
            <a:endParaRPr lang="en-US"/>
          </a:p>
        </p:txBody>
      </p:sp>
    </p:spTree>
    <p:extLst>
      <p:ext uri="{BB962C8B-B14F-4D97-AF65-F5344CB8AC3E}">
        <p14:creationId xmlns:p14="http://schemas.microsoft.com/office/powerpoint/2010/main" val="208718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EBC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760CA-8506-E943-B8AB-87173905C301}" type="datetimeFigureOut">
              <a:rPr lang="en-US" smtClean="0"/>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9D77-A6A2-CA49-AD37-5F229AB93A96}" type="slidenum">
              <a:rPr lang="en-US" smtClean="0"/>
              <a:t>‹#›</a:t>
            </a:fld>
            <a:endParaRPr lang="en-US"/>
          </a:p>
        </p:txBody>
      </p:sp>
    </p:spTree>
    <p:extLst>
      <p:ext uri="{BB962C8B-B14F-4D97-AF65-F5344CB8AC3E}">
        <p14:creationId xmlns:p14="http://schemas.microsoft.com/office/powerpoint/2010/main" val="2333076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ari-kuwait.com/wp-content/uploads/2013/10/12-662-x-426.jpg" TargetMode="External"/><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5j79pKZZVfk"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www.cdc.gov/" TargetMode="External"/><Relationship Id="rId3" Type="http://schemas.openxmlformats.org/officeDocument/2006/relationships/hyperlink" Target="https://www.nathnac.org/pro/factsheets/Hajj_Umrah.htm" TargetMode="External"/><Relationship Id="rId7" Type="http://schemas.openxmlformats.org/officeDocument/2006/relationships/hyperlink" Target="http://www.moh.gov.sa/Pages/Default.aspx" TargetMode="External"/><Relationship Id="rId12" Type="http://schemas.openxmlformats.org/officeDocument/2006/relationships/hyperlink" Target="http://gracelefay.files.wordpress.com/2012/03/sneeze.jpg" TargetMode="External"/><Relationship Id="rId2" Type="http://schemas.openxmlformats.org/officeDocument/2006/relationships/hyperlink" Target="http://wwwnc.cdc.gov/travel/notices/alert/hajj-umrah-saudi-arabia" TargetMode="External"/><Relationship Id="rId1" Type="http://schemas.openxmlformats.org/officeDocument/2006/relationships/slideLayout" Target="../slideLayouts/slideLayout3.xml"/><Relationship Id="rId6" Type="http://schemas.openxmlformats.org/officeDocument/2006/relationships/hyperlink" Target="http://www.who.int/ar/" TargetMode="External"/><Relationship Id="rId11" Type="http://schemas.openxmlformats.org/officeDocument/2006/relationships/hyperlink" Target="http://www.thegatewaypundit.com/wp-content/uploads/2013/10/hajj.jpg" TargetMode="External"/><Relationship Id="rId5" Type="http://schemas.openxmlformats.org/officeDocument/2006/relationships/hyperlink" Target="http://www.moh.gov.sa/en/Ministry/MediaCenter/News/Pages/News-2014-09-30-015.aspx" TargetMode="External"/><Relationship Id="rId10" Type="http://schemas.openxmlformats.org/officeDocument/2006/relationships/hyperlink" Target="http://www.eurosurveillance.org/ViewArticle.aspx?ArticleId=19671" TargetMode="External"/><Relationship Id="rId4" Type="http://schemas.openxmlformats.org/officeDocument/2006/relationships/hyperlink" Target="http://www.moh.gov.sa/en/Hajj/Pages/HealthRegulations.aspx" TargetMode="External"/><Relationship Id="rId9" Type="http://schemas.openxmlformats.org/officeDocument/2006/relationships/hyperlink" Target="http://en.wikipedia.org/wiki/Main_Page"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822520" y="4823195"/>
            <a:ext cx="7772400" cy="1500187"/>
          </a:xfrm>
          <a:effectLst>
            <a:outerShdw blurRad="101600" dist="50800" dir="5400000" algn="ctr" rotWithShape="0">
              <a:srgbClr val="000000">
                <a:alpha val="76000"/>
              </a:srgbClr>
            </a:outerShdw>
          </a:effectLst>
        </p:spPr>
        <p:txBody>
          <a:bodyPr>
            <a:noAutofit/>
          </a:bodyPr>
          <a:lstStyle/>
          <a:p>
            <a:pPr algn="ctr"/>
            <a:r>
              <a:rPr lang="en-US" sz="8000" dirty="0" smtClean="0">
                <a:solidFill>
                  <a:srgbClr val="2E763A"/>
                </a:solidFill>
                <a:latin typeface="Constantia" panose="02030602050306030303" pitchFamily="18" charset="0"/>
                <a:cs typeface="Aldhabi" panose="01000000000000000000" pitchFamily="2" charset="-78"/>
              </a:rPr>
              <a:t>Hajj and Health</a:t>
            </a:r>
            <a:endParaRPr lang="ar-SA" sz="8000" dirty="0">
              <a:solidFill>
                <a:srgbClr val="2E763A"/>
              </a:solidFill>
              <a:latin typeface="Constantia" panose="02030602050306030303" pitchFamily="18" charset="0"/>
              <a:cs typeface="Aldhabi" panose="01000000000000000000"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86" y="424189"/>
            <a:ext cx="8906006" cy="3905250"/>
          </a:xfrm>
          <a:prstGeom prst="rect">
            <a:avLst/>
          </a:prstGeom>
          <a:effectLst>
            <a:glow>
              <a:schemeClr val="accent1">
                <a:alpha val="40000"/>
              </a:schemeClr>
            </a:glow>
            <a:outerShdw blurRad="50800" dist="50800" dir="5400000" algn="ctr" rotWithShape="0">
              <a:schemeClr val="tx1">
                <a:lumMod val="65000"/>
                <a:lumOff val="35000"/>
              </a:schemeClr>
            </a:outerShdw>
            <a:softEdge rad="0"/>
          </a:effectLst>
        </p:spPr>
      </p:pic>
    </p:spTree>
    <p:extLst>
      <p:ext uri="{BB962C8B-B14F-4D97-AF65-F5344CB8AC3E}">
        <p14:creationId xmlns:p14="http://schemas.microsoft.com/office/powerpoint/2010/main" val="65117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33" y="1689315"/>
            <a:ext cx="8909327" cy="4549870"/>
          </a:xfrm>
          <a:prstGeom prst="rect">
            <a:avLst/>
          </a:prstGeom>
          <a:ln>
            <a:solidFill>
              <a:schemeClr val="accent1"/>
            </a:solidFill>
          </a:ln>
          <a:effectLst>
            <a:softEdge rad="127000"/>
          </a:effectLst>
        </p:spPr>
      </p:pic>
      <p:sp>
        <p:nvSpPr>
          <p:cNvPr id="3" name="مستطيل 2"/>
          <p:cNvSpPr/>
          <p:nvPr/>
        </p:nvSpPr>
        <p:spPr>
          <a:xfrm>
            <a:off x="1681734" y="442096"/>
            <a:ext cx="5811527" cy="830997"/>
          </a:xfrm>
          <a:prstGeom prst="rect">
            <a:avLst/>
          </a:prstGeom>
        </p:spPr>
        <p:txBody>
          <a:bodyPr wrap="none">
            <a:spAutoFit/>
          </a:bodyPr>
          <a:lstStyle/>
          <a:p>
            <a:pPr lvl="0" algn="ctr" rtl="1"/>
            <a:r>
              <a:rPr lang="en-US" sz="4800" b="1" dirty="0">
                <a:solidFill>
                  <a:srgbClr val="2E763A"/>
                </a:solidFill>
                <a:latin typeface="Constantia" panose="02030602050306030303" pitchFamily="18" charset="0"/>
              </a:rPr>
              <a:t>Risk Factors in Hajj</a:t>
            </a:r>
            <a:endParaRPr lang="ar-SA" sz="4800" dirty="0">
              <a:solidFill>
                <a:srgbClr val="2E763A"/>
              </a:solidFill>
            </a:endParaRPr>
          </a:p>
        </p:txBody>
      </p:sp>
    </p:spTree>
    <p:extLst>
      <p:ext uri="{BB962C8B-B14F-4D97-AF65-F5344CB8AC3E}">
        <p14:creationId xmlns:p14="http://schemas.microsoft.com/office/powerpoint/2010/main" val="58492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2896347600"/>
              </p:ext>
            </p:extLst>
          </p:nvPr>
        </p:nvGraphicFramePr>
        <p:xfrm>
          <a:off x="278968" y="170481"/>
          <a:ext cx="8741045" cy="6338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31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8307"/>
            <a:ext cx="8229600" cy="4525963"/>
          </a:xfrm>
        </p:spPr>
        <p:txBody>
          <a:bodyPr/>
          <a:lstStyle/>
          <a:p>
            <a:pPr marL="0" indent="0">
              <a:buNone/>
            </a:pPr>
            <a:endParaRPr lang="en-US" b="1" dirty="0" smtClean="0"/>
          </a:p>
          <a:p>
            <a:pPr marL="0" indent="0">
              <a:buNone/>
            </a:pPr>
            <a:r>
              <a:rPr lang="en-US" b="1" dirty="0" smtClean="0"/>
              <a:t>1- Crowding: </a:t>
            </a:r>
          </a:p>
          <a:p>
            <a:pPr marL="0" indent="0">
              <a:buNone/>
            </a:pPr>
            <a:r>
              <a:rPr lang="en-US" dirty="0" smtClean="0"/>
              <a:t>Associated with outbreak of infectious diseases and trauma.</a:t>
            </a:r>
          </a:p>
        </p:txBody>
      </p:sp>
      <p:sp>
        <p:nvSpPr>
          <p:cNvPr id="5" name="مستطيل 4"/>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2" name="مستطيل 1"/>
          <p:cNvSpPr/>
          <p:nvPr/>
        </p:nvSpPr>
        <p:spPr>
          <a:xfrm>
            <a:off x="1782583" y="42389"/>
            <a:ext cx="5344220" cy="769441"/>
          </a:xfrm>
          <a:prstGeom prst="rect">
            <a:avLst/>
          </a:prstGeom>
        </p:spPr>
        <p:txBody>
          <a:bodyPr wrap="none">
            <a:spAutoFit/>
          </a:bodyPr>
          <a:lstStyle/>
          <a:p>
            <a:r>
              <a:rPr lang="en-US" sz="4400" b="1" dirty="0">
                <a:solidFill>
                  <a:srgbClr val="2E763A"/>
                </a:solidFill>
                <a:latin typeface="Constantia" panose="02030602050306030303" pitchFamily="18" charset="0"/>
              </a:rPr>
              <a:t>Risk Factors in Hajj</a:t>
            </a:r>
            <a:endParaRPr lang="ar-SA" sz="4400" dirty="0"/>
          </a:p>
        </p:txBody>
      </p:sp>
      <p:sp>
        <p:nvSpPr>
          <p:cNvPr id="6" name="مستطيل 5"/>
          <p:cNvSpPr/>
          <p:nvPr/>
        </p:nvSpPr>
        <p:spPr>
          <a:xfrm>
            <a:off x="-8892" y="298931"/>
            <a:ext cx="1565754"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dirty="0"/>
          </a:p>
        </p:txBody>
      </p:sp>
      <p:sp>
        <p:nvSpPr>
          <p:cNvPr id="7" name="مستطيل 6"/>
          <p:cNvSpPr/>
          <p:nvPr/>
        </p:nvSpPr>
        <p:spPr>
          <a:xfrm>
            <a:off x="7578246" y="308040"/>
            <a:ext cx="1565754"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dirty="0"/>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30385"/>
            <a:ext cx="6096000" cy="3952875"/>
          </a:xfrm>
          <a:prstGeom prst="rect">
            <a:avLst/>
          </a:prstGeom>
          <a:effectLst>
            <a:softEdge rad="127000"/>
          </a:effectLst>
        </p:spPr>
      </p:pic>
    </p:spTree>
    <p:extLst>
      <p:ext uri="{BB962C8B-B14F-4D97-AF65-F5344CB8AC3E}">
        <p14:creationId xmlns:p14="http://schemas.microsoft.com/office/powerpoint/2010/main" val="349374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8488" y="148659"/>
            <a:ext cx="4463512" cy="3970318"/>
          </a:xfrm>
          <a:prstGeom prst="rect">
            <a:avLst/>
          </a:prstGeom>
        </p:spPr>
        <p:txBody>
          <a:bodyPr wrap="square">
            <a:spAutoFit/>
          </a:bodyPr>
          <a:lstStyle/>
          <a:p>
            <a:r>
              <a:rPr lang="en-US" sz="3600" b="1" dirty="0" smtClean="0"/>
              <a:t>2- Weather conditions:</a:t>
            </a:r>
            <a:endParaRPr lang="en-US" sz="3600" b="1" dirty="0"/>
          </a:p>
          <a:p>
            <a:r>
              <a:rPr lang="en-US" sz="3600" dirty="0" smtClean="0"/>
              <a:t>Hot weather associate with sunburn</a:t>
            </a:r>
            <a:r>
              <a:rPr lang="en-US" sz="3600" dirty="0"/>
              <a:t>, dehydration, heat exhaustion, and heat </a:t>
            </a:r>
            <a:r>
              <a:rPr lang="en-US" sz="3600" dirty="0" smtClean="0"/>
              <a:t>stroke. </a:t>
            </a:r>
            <a:endParaRPr lang="ar-SA" sz="36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4457" y="148659"/>
            <a:ext cx="4572000" cy="5972175"/>
          </a:xfrm>
          <a:prstGeom prst="rect">
            <a:avLst/>
          </a:prstGeom>
          <a:effectLst>
            <a:softEdge rad="127000"/>
          </a:effectLst>
        </p:spPr>
      </p:pic>
      <p:sp>
        <p:nvSpPr>
          <p:cNvPr id="5" name="مستطيل 4"/>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44776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254000" y="828703"/>
            <a:ext cx="8229600" cy="4525963"/>
          </a:xfrm>
        </p:spPr>
        <p:txBody>
          <a:bodyPr>
            <a:normAutofit lnSpcReduction="10000"/>
          </a:bodyPr>
          <a:lstStyle/>
          <a:p>
            <a:pPr marL="0" indent="0">
              <a:buNone/>
            </a:pPr>
            <a:r>
              <a:rPr lang="en-US" b="1" dirty="0" smtClean="0"/>
              <a:t>3-</a:t>
            </a:r>
            <a:r>
              <a:rPr lang="en-US" dirty="0" smtClean="0"/>
              <a:t> </a:t>
            </a:r>
            <a:r>
              <a:rPr lang="en-US" b="1" dirty="0"/>
              <a:t>Accidents and </a:t>
            </a:r>
            <a:r>
              <a:rPr lang="en-US" b="1" dirty="0" smtClean="0"/>
              <a:t>injuries:</a:t>
            </a:r>
          </a:p>
          <a:p>
            <a:pPr marL="0" indent="0">
              <a:buNone/>
            </a:pPr>
            <a:r>
              <a:rPr lang="en-US" dirty="0" smtClean="0"/>
              <a:t>Minor </a:t>
            </a:r>
            <a:r>
              <a:rPr lang="en-US" dirty="0"/>
              <a:t>injuries are relatively common, particularly to the feet. More serious injuries can occur as a result of stampedes as pilgrims undertake the stoning rite or other mass </a:t>
            </a:r>
            <a:r>
              <a:rPr lang="en-US" dirty="0" smtClean="0"/>
              <a:t>activities.</a:t>
            </a:r>
          </a:p>
          <a:p>
            <a:pPr marL="0" indent="0">
              <a:buNone/>
            </a:pPr>
            <a:r>
              <a:rPr lang="en-US" b="1" dirty="0" smtClean="0"/>
              <a:t>4- Various microbiological agents:</a:t>
            </a:r>
          </a:p>
          <a:p>
            <a:pPr marL="0" indent="0">
              <a:buNone/>
            </a:pPr>
            <a:r>
              <a:rPr lang="en-US" dirty="0" smtClean="0"/>
              <a:t>Such as </a:t>
            </a:r>
            <a:r>
              <a:rPr lang="en-US" i="1" dirty="0"/>
              <a:t>Neisseria </a:t>
            </a:r>
            <a:r>
              <a:rPr lang="en-US" i="1" dirty="0" smtClean="0"/>
              <a:t>meningitides, </a:t>
            </a:r>
            <a:r>
              <a:rPr lang="en-US" dirty="0" smtClean="0">
                <a:solidFill>
                  <a:schemeClr val="dk1"/>
                </a:solidFill>
              </a:rPr>
              <a:t>Influenza and </a:t>
            </a:r>
            <a:r>
              <a:rPr lang="en-US" dirty="0">
                <a:solidFill>
                  <a:schemeClr val="dk1"/>
                </a:solidFill>
              </a:rPr>
              <a:t>corona </a:t>
            </a:r>
            <a:r>
              <a:rPr lang="en-US" dirty="0" smtClean="0">
                <a:solidFill>
                  <a:schemeClr val="dk1"/>
                </a:solidFill>
              </a:rPr>
              <a:t>virus.</a:t>
            </a:r>
            <a:endParaRPr lang="en-US" dirty="0" smtClean="0"/>
          </a:p>
        </p:txBody>
      </p:sp>
      <p:sp>
        <p:nvSpPr>
          <p:cNvPr id="6" name="مستطيل 5"/>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7621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522514"/>
            <a:ext cx="5479143" cy="6335486"/>
          </a:xfrm>
        </p:spPr>
        <p:txBody>
          <a:bodyPr>
            <a:normAutofit/>
          </a:bodyPr>
          <a:lstStyle/>
          <a:p>
            <a:pPr marL="0" indent="0">
              <a:buNone/>
            </a:pPr>
            <a:r>
              <a:rPr lang="en-US" b="1" dirty="0" smtClean="0"/>
              <a:t>5- food </a:t>
            </a:r>
            <a:r>
              <a:rPr lang="en-US" b="1" dirty="0"/>
              <a:t>or water:</a:t>
            </a:r>
          </a:p>
          <a:p>
            <a:pPr marL="0" indent="0">
              <a:buNone/>
            </a:pPr>
            <a:r>
              <a:rPr lang="en-US" dirty="0" smtClean="0"/>
              <a:t>diarrhea </a:t>
            </a:r>
            <a:r>
              <a:rPr lang="en-US" dirty="0"/>
              <a:t>and food </a:t>
            </a:r>
            <a:r>
              <a:rPr lang="en-US" dirty="0" smtClean="0"/>
              <a:t>poisoning occurs by </a:t>
            </a:r>
            <a:r>
              <a:rPr lang="en-US" dirty="0"/>
              <a:t>the consumption of contaminated food or water</a:t>
            </a:r>
            <a:endParaRPr lang="en-US" b="1" dirty="0" smtClean="0"/>
          </a:p>
          <a:p>
            <a:pPr marL="0" indent="0">
              <a:buNone/>
            </a:pPr>
            <a:r>
              <a:rPr lang="en-US" b="1" dirty="0" smtClean="0"/>
              <a:t>6- Insect </a:t>
            </a:r>
            <a:r>
              <a:rPr lang="en-US" b="1" dirty="0"/>
              <a:t>bites</a:t>
            </a:r>
            <a:r>
              <a:rPr lang="en-US" dirty="0"/>
              <a:t> </a:t>
            </a:r>
            <a:r>
              <a:rPr lang="en-US" dirty="0" smtClean="0"/>
              <a:t>: </a:t>
            </a:r>
          </a:p>
          <a:p>
            <a:pPr marL="0" indent="0">
              <a:buNone/>
            </a:pPr>
            <a:r>
              <a:rPr lang="en-US" dirty="0"/>
              <a:t>Can cause Vector-borne </a:t>
            </a:r>
            <a:r>
              <a:rPr lang="en-US" dirty="0" smtClean="0"/>
              <a:t>diseases such as malaria ( by </a:t>
            </a:r>
            <a:r>
              <a:rPr lang="en-US" u="sng" dirty="0" smtClean="0"/>
              <a:t>Mosquito</a:t>
            </a:r>
            <a:r>
              <a:rPr lang="en-US" dirty="0" smtClean="0"/>
              <a:t>) and dengue fever (by </a:t>
            </a:r>
            <a:r>
              <a:rPr lang="en-US" i="1" u="sng" dirty="0" err="1" smtClean="0"/>
              <a:t>Aedes</a:t>
            </a:r>
            <a:r>
              <a:rPr lang="en-US" u="sng" dirty="0" smtClean="0"/>
              <a:t> Mosquito</a:t>
            </a:r>
            <a:r>
              <a:rPr lang="en-US" dirty="0" smtClean="0"/>
              <a:t>)</a:t>
            </a:r>
            <a:endParaRPr lang="en-US" dirty="0"/>
          </a:p>
          <a:p>
            <a:pPr marL="0" indent="0">
              <a:buNone/>
            </a:pPr>
            <a:endParaRPr lang="ar-SA" dirty="0"/>
          </a:p>
        </p:txBody>
      </p:sp>
      <p:sp>
        <p:nvSpPr>
          <p:cNvPr id="5" name="مستطيل 4"/>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9871" y="1576855"/>
            <a:ext cx="3098938" cy="3904662"/>
          </a:xfrm>
          <a:prstGeom prst="rect">
            <a:avLst/>
          </a:prstGeom>
          <a:effectLst>
            <a:softEdge rad="63500"/>
          </a:effectLst>
        </p:spPr>
      </p:pic>
    </p:spTree>
    <p:extLst>
      <p:ext uri="{BB962C8B-B14F-4D97-AF65-F5344CB8AC3E}">
        <p14:creationId xmlns:p14="http://schemas.microsoft.com/office/powerpoint/2010/main" val="1455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234" y="1074461"/>
            <a:ext cx="4572000" cy="3539430"/>
          </a:xfrm>
          <a:prstGeom prst="rect">
            <a:avLst/>
          </a:prstGeom>
        </p:spPr>
        <p:txBody>
          <a:bodyPr>
            <a:spAutoFit/>
          </a:bodyPr>
          <a:lstStyle/>
          <a:p>
            <a:r>
              <a:rPr lang="en-US" sz="2800" dirty="0"/>
              <a:t>Men are required to shave their heads after Hajj (many men shave their heads after </a:t>
            </a:r>
            <a:r>
              <a:rPr lang="en-US" sz="2800" dirty="0" err="1"/>
              <a:t>Umrah</a:t>
            </a:r>
            <a:r>
              <a:rPr lang="en-US" sz="2800" dirty="0"/>
              <a:t> as well), and unclean blades </a:t>
            </a:r>
            <a:r>
              <a:rPr lang="en-US" sz="2800" dirty="0" smtClean="0"/>
              <a:t>can </a:t>
            </a:r>
            <a:r>
              <a:rPr lang="en-US" sz="2800" dirty="0"/>
              <a:t>facilitate the transmission of blood-borne disease like hepatitis B and C, and </a:t>
            </a:r>
            <a:r>
              <a:rPr lang="en-US" sz="2800" dirty="0" smtClean="0"/>
              <a:t>HIV.</a:t>
            </a:r>
            <a:endParaRPr lang="ar-SA" sz="2800" dirty="0"/>
          </a:p>
        </p:txBody>
      </p:sp>
      <p:sp>
        <p:nvSpPr>
          <p:cNvPr id="3" name="مستطيل 2"/>
          <p:cNvSpPr/>
          <p:nvPr/>
        </p:nvSpPr>
        <p:spPr>
          <a:xfrm>
            <a:off x="449450" y="489686"/>
            <a:ext cx="4572000" cy="584775"/>
          </a:xfrm>
          <a:prstGeom prst="rect">
            <a:avLst/>
          </a:prstGeom>
        </p:spPr>
        <p:txBody>
          <a:bodyPr>
            <a:spAutoFit/>
          </a:bodyPr>
          <a:lstStyle/>
          <a:p>
            <a:r>
              <a:rPr lang="en-US" sz="3200" b="1" dirty="0"/>
              <a:t>7- Head shaving: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666" y="386608"/>
            <a:ext cx="3617624" cy="5188206"/>
          </a:xfrm>
          <a:prstGeom prst="rect">
            <a:avLst/>
          </a:prstGeom>
          <a:effectLst>
            <a:softEdge rad="127000"/>
          </a:effectLst>
        </p:spPr>
      </p:pic>
      <p:sp>
        <p:nvSpPr>
          <p:cNvPr id="5" name="مستطيل 4"/>
          <p:cNvSpPr/>
          <p:nvPr/>
        </p:nvSpPr>
        <p:spPr>
          <a:xfrm>
            <a:off x="0" y="630872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6335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1811" r="3294" b="17490"/>
          <a:stretch/>
        </p:blipFill>
        <p:spPr>
          <a:xfrm>
            <a:off x="539496" y="2292096"/>
            <a:ext cx="7994904" cy="21823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4892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9077"/>
            <a:ext cx="5102979" cy="6071757"/>
          </a:xfrm>
        </p:spPr>
        <p:txBody>
          <a:bodyPr>
            <a:noAutofit/>
          </a:bodyPr>
          <a:lstStyle/>
          <a:p>
            <a:pPr marL="0" indent="0">
              <a:buNone/>
            </a:pPr>
            <a:endParaRPr lang="en-US" sz="4000" b="1" dirty="0" smtClean="0">
              <a:solidFill>
                <a:srgbClr val="2E763A"/>
              </a:solidFill>
              <a:effectLst/>
              <a:latin typeface="Constantia" panose="02030602050306030303" pitchFamily="18" charset="0"/>
            </a:endParaRPr>
          </a:p>
          <a:p>
            <a:pPr marL="0" indent="0">
              <a:buNone/>
            </a:pPr>
            <a:r>
              <a:rPr lang="en-US" sz="4000" b="1" dirty="0" smtClean="0">
                <a:solidFill>
                  <a:srgbClr val="2E763A"/>
                </a:solidFill>
                <a:effectLst/>
                <a:latin typeface="Constantia" panose="02030602050306030303" pitchFamily="18" charset="0"/>
              </a:rPr>
              <a:t>1- Elderly </a:t>
            </a:r>
            <a:r>
              <a:rPr lang="en-US" dirty="0" smtClean="0">
                <a:effectLst/>
              </a:rPr>
              <a:t>:</a:t>
            </a:r>
          </a:p>
          <a:p>
            <a:r>
              <a:rPr lang="en-US" dirty="0" smtClean="0">
                <a:effectLst/>
              </a:rPr>
              <a:t>the majority of the elderly have chronic diseases </a:t>
            </a:r>
            <a:r>
              <a:rPr lang="en-US" dirty="0" smtClean="0"/>
              <a:t>like </a:t>
            </a:r>
          </a:p>
          <a:p>
            <a:pPr marL="0" indent="0" algn="ctr">
              <a:buNone/>
            </a:pPr>
            <a:r>
              <a:rPr lang="en-US" dirty="0" smtClean="0"/>
              <a:t>   ( diabetes, hypertension,          asthma, osteoarthritis…</a:t>
            </a:r>
            <a:r>
              <a:rPr lang="en-US" dirty="0" err="1" smtClean="0"/>
              <a:t>ect</a:t>
            </a:r>
            <a:r>
              <a:rPr lang="en-US" dirty="0" smtClean="0"/>
              <a:t>)   </a:t>
            </a:r>
            <a:r>
              <a:rPr lang="en-US" dirty="0" smtClean="0">
                <a:effectLst/>
              </a:rPr>
              <a:t>which make them more susceptible for other infectious diseases . </a:t>
            </a:r>
          </a:p>
          <a:p>
            <a:pPr marL="0" indent="0">
              <a:buNone/>
            </a:pPr>
            <a:endParaRPr lang="en-US" dirty="0"/>
          </a:p>
        </p:txBody>
      </p:sp>
      <p:sp>
        <p:nvSpPr>
          <p:cNvPr id="5" name="مستطيل 4"/>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979" y="91509"/>
            <a:ext cx="4010025" cy="6029325"/>
          </a:xfrm>
          <a:prstGeom prst="rect">
            <a:avLst/>
          </a:prstGeom>
        </p:spPr>
      </p:pic>
    </p:spTree>
    <p:extLst>
      <p:ext uri="{BB962C8B-B14F-4D97-AF65-F5344CB8AC3E}">
        <p14:creationId xmlns:p14="http://schemas.microsoft.com/office/powerpoint/2010/main" val="244002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144" y="65882"/>
            <a:ext cx="5758360" cy="5693866"/>
          </a:xfrm>
          <a:prstGeom prst="rect">
            <a:avLst/>
          </a:prstGeom>
        </p:spPr>
        <p:txBody>
          <a:bodyPr wrap="square">
            <a:spAutoFit/>
          </a:bodyPr>
          <a:lstStyle/>
          <a:p>
            <a:r>
              <a:rPr lang="en-US" sz="4000" b="1" dirty="0">
                <a:solidFill>
                  <a:srgbClr val="2E763A"/>
                </a:solidFill>
                <a:latin typeface="Constantia" panose="02030602050306030303" pitchFamily="18" charset="0"/>
              </a:rPr>
              <a:t>2 – </a:t>
            </a:r>
            <a:r>
              <a:rPr lang="en-US" sz="4000" b="1" dirty="0" smtClean="0">
                <a:solidFill>
                  <a:srgbClr val="2E763A"/>
                </a:solidFill>
                <a:latin typeface="Constantia" panose="02030602050306030303" pitchFamily="18" charset="0"/>
              </a:rPr>
              <a:t>children :</a:t>
            </a:r>
            <a:endParaRPr lang="en-US" sz="4000" b="1" dirty="0">
              <a:solidFill>
                <a:srgbClr val="2E763A"/>
              </a:solidFill>
              <a:latin typeface="Constantia" panose="02030602050306030303" pitchFamily="18" charset="0"/>
            </a:endParaRPr>
          </a:p>
          <a:p>
            <a:r>
              <a:rPr lang="en-US" sz="3600" dirty="0" smtClean="0"/>
              <a:t>another </a:t>
            </a:r>
            <a:r>
              <a:rPr lang="en-US" sz="3600" dirty="0"/>
              <a:t>age </a:t>
            </a:r>
            <a:r>
              <a:rPr lang="en-US" sz="3600" dirty="0" smtClean="0"/>
              <a:t>group that we need to consider, are </a:t>
            </a:r>
            <a:r>
              <a:rPr lang="en-US" sz="3600" dirty="0"/>
              <a:t>children </a:t>
            </a:r>
            <a:r>
              <a:rPr lang="en-US" sz="3600" dirty="0" smtClean="0"/>
              <a:t>accompanying their families. </a:t>
            </a:r>
          </a:p>
          <a:p>
            <a:r>
              <a:rPr lang="en-US" sz="3600" dirty="0" smtClean="0"/>
              <a:t>Some might not have completed their vaccination plans and naturally have an immature immunity , this make them more susceptible to infectious diseases . </a:t>
            </a:r>
            <a:endParaRPr lang="en-US" sz="36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7504" y="139134"/>
            <a:ext cx="3019499" cy="5981700"/>
          </a:xfrm>
          <a:prstGeom prst="rect">
            <a:avLst/>
          </a:prstGeom>
        </p:spPr>
      </p:pic>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0128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6600" b="1" dirty="0" smtClean="0">
                <a:solidFill>
                  <a:srgbClr val="2E763A"/>
                </a:solidFill>
                <a:latin typeface="Constantia" panose="02030602050306030303" pitchFamily="18" charset="0"/>
              </a:rPr>
              <a:t>Objectives:</a:t>
            </a:r>
            <a:endParaRPr lang="ar-SA" sz="6600" b="1" dirty="0">
              <a:solidFill>
                <a:srgbClr val="2E763A"/>
              </a:solidFill>
              <a:latin typeface="Constantia" panose="02030602050306030303" pitchFamily="18" charset="0"/>
            </a:endParaRPr>
          </a:p>
        </p:txBody>
      </p:sp>
      <p:sp>
        <p:nvSpPr>
          <p:cNvPr id="3" name="عنصر نائب للمحتوى 2"/>
          <p:cNvSpPr>
            <a:spLocks noGrp="1"/>
          </p:cNvSpPr>
          <p:nvPr>
            <p:ph idx="1"/>
          </p:nvPr>
        </p:nvSpPr>
        <p:spPr>
          <a:xfrm>
            <a:off x="0" y="1600200"/>
            <a:ext cx="9144000" cy="4525963"/>
          </a:xfrm>
        </p:spPr>
        <p:txBody>
          <a:bodyPr/>
          <a:lstStyle/>
          <a:p>
            <a:r>
              <a:rPr lang="en-US" b="1" dirty="0" smtClean="0">
                <a:solidFill>
                  <a:schemeClr val="tx1">
                    <a:lumMod val="65000"/>
                    <a:lumOff val="35000"/>
                  </a:schemeClr>
                </a:solidFill>
                <a:latin typeface="+mj-lt"/>
                <a:cs typeface="Aharoni" panose="02010803020104030203" pitchFamily="2" charset="-79"/>
              </a:rPr>
              <a:t>Magnitude </a:t>
            </a:r>
            <a:r>
              <a:rPr lang="en-US" b="1" dirty="0">
                <a:solidFill>
                  <a:schemeClr val="tx1">
                    <a:lumMod val="65000"/>
                    <a:lumOff val="35000"/>
                  </a:schemeClr>
                </a:solidFill>
                <a:latin typeface="+mj-lt"/>
                <a:cs typeface="Aharoni" panose="02010803020104030203" pitchFamily="2" charset="-79"/>
              </a:rPr>
              <a:t>of the problem; prevalence of the health </a:t>
            </a:r>
            <a:r>
              <a:rPr lang="en-US" b="1" dirty="0" smtClean="0">
                <a:solidFill>
                  <a:schemeClr val="tx1">
                    <a:lumMod val="65000"/>
                    <a:lumOff val="35000"/>
                  </a:schemeClr>
                </a:solidFill>
                <a:latin typeface="+mj-lt"/>
                <a:cs typeface="Aharoni" panose="02010803020104030203" pitchFamily="2" charset="-79"/>
              </a:rPr>
              <a:t>problem Globally </a:t>
            </a:r>
            <a:r>
              <a:rPr lang="en-US" b="1" dirty="0">
                <a:solidFill>
                  <a:schemeClr val="tx1">
                    <a:lumMod val="65000"/>
                    <a:lumOff val="35000"/>
                  </a:schemeClr>
                </a:solidFill>
                <a:latin typeface="+mj-lt"/>
                <a:cs typeface="Aharoni" panose="02010803020104030203" pitchFamily="2" charset="-79"/>
              </a:rPr>
              <a:t>and in </a:t>
            </a:r>
            <a:r>
              <a:rPr lang="en-US" b="1" dirty="0" smtClean="0">
                <a:solidFill>
                  <a:schemeClr val="tx1">
                    <a:lumMod val="65000"/>
                    <a:lumOff val="35000"/>
                  </a:schemeClr>
                </a:solidFill>
                <a:latin typeface="+mj-lt"/>
                <a:cs typeface="Aharoni" panose="02010803020104030203" pitchFamily="2" charset="-79"/>
              </a:rPr>
              <a:t>KSA</a:t>
            </a:r>
            <a:r>
              <a:rPr lang="en-US" dirty="0" smtClean="0">
                <a:latin typeface="+mj-lt"/>
              </a:rPr>
              <a:t>.</a:t>
            </a:r>
          </a:p>
          <a:p>
            <a:pPr lvl="0"/>
            <a:r>
              <a:rPr lang="en-US" b="1" dirty="0">
                <a:solidFill>
                  <a:schemeClr val="tx1">
                    <a:lumMod val="65000"/>
                    <a:lumOff val="35000"/>
                  </a:schemeClr>
                </a:solidFill>
                <a:latin typeface="+mj-lt"/>
              </a:rPr>
              <a:t>Risk Factors in </a:t>
            </a:r>
            <a:r>
              <a:rPr lang="en-US" b="1" dirty="0" smtClean="0">
                <a:solidFill>
                  <a:schemeClr val="tx1">
                    <a:lumMod val="65000"/>
                    <a:lumOff val="35000"/>
                  </a:schemeClr>
                </a:solidFill>
                <a:latin typeface="+mj-lt"/>
              </a:rPr>
              <a:t>Hajj and the high risk groups.</a:t>
            </a:r>
          </a:p>
          <a:p>
            <a:pPr lvl="0"/>
            <a:r>
              <a:rPr lang="en-US" b="1" dirty="0">
                <a:solidFill>
                  <a:schemeClr val="tx1">
                    <a:lumMod val="65000"/>
                    <a:lumOff val="35000"/>
                  </a:schemeClr>
                </a:solidFill>
              </a:rPr>
              <a:t>Communicable Diseases in Hajj</a:t>
            </a:r>
            <a:r>
              <a:rPr lang="en-US" b="1" dirty="0" smtClean="0">
                <a:solidFill>
                  <a:schemeClr val="tx1">
                    <a:lumMod val="65000"/>
                    <a:lumOff val="35000"/>
                  </a:schemeClr>
                </a:solidFill>
                <a:latin typeface="+mj-lt"/>
              </a:rPr>
              <a:t>.</a:t>
            </a:r>
          </a:p>
          <a:p>
            <a:pPr lvl="0"/>
            <a:r>
              <a:rPr lang="en-US" b="1" dirty="0" smtClean="0">
                <a:solidFill>
                  <a:schemeClr val="tx1">
                    <a:lumMod val="65000"/>
                    <a:lumOff val="35000"/>
                  </a:schemeClr>
                </a:solidFill>
                <a:latin typeface="+mj-lt"/>
              </a:rPr>
              <a:t>Methods for prevention and control.</a:t>
            </a:r>
          </a:p>
          <a:p>
            <a:pPr lvl="0"/>
            <a:r>
              <a:rPr lang="en-US" b="1" dirty="0">
                <a:solidFill>
                  <a:schemeClr val="tx1">
                    <a:lumMod val="65000"/>
                    <a:lumOff val="35000"/>
                  </a:schemeClr>
                </a:solidFill>
                <a:latin typeface="+mj-lt"/>
              </a:rPr>
              <a:t>The Health Communication Program for prevention and control of prevalence of </a:t>
            </a:r>
            <a:r>
              <a:rPr lang="en-US" b="1" dirty="0" smtClean="0">
                <a:solidFill>
                  <a:schemeClr val="tx1">
                    <a:lumMod val="65000"/>
                    <a:lumOff val="35000"/>
                  </a:schemeClr>
                </a:solidFill>
                <a:latin typeface="+mj-lt"/>
              </a:rPr>
              <a:t>diseases.</a:t>
            </a:r>
          </a:p>
          <a:p>
            <a:pPr marL="0" lvl="0" indent="0">
              <a:buNone/>
            </a:pPr>
            <a:endParaRPr lang="en-US" b="1" dirty="0" smtClean="0">
              <a:solidFill>
                <a:schemeClr val="tx1">
                  <a:lumMod val="65000"/>
                  <a:lumOff val="35000"/>
                </a:schemeClr>
              </a:solidFill>
              <a:latin typeface="+mj-lt"/>
            </a:endParaRPr>
          </a:p>
          <a:p>
            <a:pPr marL="0" lvl="0" indent="0">
              <a:buNone/>
            </a:pPr>
            <a:endParaRPr lang="en-US" b="1" dirty="0" smtClean="0">
              <a:solidFill>
                <a:schemeClr val="tx1">
                  <a:lumMod val="65000"/>
                  <a:lumOff val="35000"/>
                </a:schemeClr>
              </a:solidFill>
              <a:latin typeface="+mj-lt"/>
            </a:endParaRPr>
          </a:p>
          <a:p>
            <a:pPr lvl="0"/>
            <a:endParaRPr lang="en-US" b="1" dirty="0" smtClean="0">
              <a:solidFill>
                <a:schemeClr val="tx1">
                  <a:lumMod val="65000"/>
                  <a:lumOff val="35000"/>
                </a:schemeClr>
              </a:solidFill>
              <a:latin typeface="+mj-lt"/>
            </a:endParaRPr>
          </a:p>
          <a:p>
            <a:pPr lvl="0"/>
            <a:endParaRPr lang="ar-SA" dirty="0">
              <a:solidFill>
                <a:schemeClr val="tx1">
                  <a:lumMod val="65000"/>
                  <a:lumOff val="35000"/>
                </a:schemeClr>
              </a:solidFill>
              <a:latin typeface="+mj-lt"/>
            </a:endParaRPr>
          </a:p>
          <a:p>
            <a:endParaRPr lang="en-US" dirty="0" smtClean="0">
              <a:latin typeface="+mj-lt"/>
            </a:endParaRPr>
          </a:p>
          <a:p>
            <a:endParaRPr lang="en-US" dirty="0" smtClean="0">
              <a:latin typeface="+mj-lt"/>
            </a:endParaRPr>
          </a:p>
          <a:p>
            <a:endParaRPr lang="ar-SA" dirty="0">
              <a:latin typeface="+mj-lt"/>
            </a:endParaRPr>
          </a:p>
        </p:txBody>
      </p:sp>
      <p:sp>
        <p:nvSpPr>
          <p:cNvPr id="4" name="مستطيل 3"/>
          <p:cNvSpPr/>
          <p:nvPr/>
        </p:nvSpPr>
        <p:spPr>
          <a:xfrm>
            <a:off x="0" y="6040567"/>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6010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549"/>
            <a:ext cx="8229600" cy="5364163"/>
          </a:xfrm>
        </p:spPr>
        <p:txBody>
          <a:bodyPr>
            <a:noAutofit/>
          </a:bodyPr>
          <a:lstStyle/>
          <a:p>
            <a:pPr marL="0" indent="0">
              <a:buNone/>
            </a:pPr>
            <a:r>
              <a:rPr lang="en-US" sz="3600" b="1" dirty="0">
                <a:solidFill>
                  <a:srgbClr val="2E763A"/>
                </a:solidFill>
              </a:rPr>
              <a:t>3</a:t>
            </a:r>
            <a:r>
              <a:rPr lang="en-US" sz="3600" b="1" dirty="0" smtClean="0">
                <a:solidFill>
                  <a:srgbClr val="2E763A"/>
                </a:solidFill>
                <a:effectLst/>
              </a:rPr>
              <a:t>- Immunocompromised patients:</a:t>
            </a:r>
          </a:p>
          <a:p>
            <a:pPr marL="0" indent="0">
              <a:buNone/>
            </a:pPr>
            <a:r>
              <a:rPr lang="en-US" sz="2800" dirty="0" smtClean="0">
                <a:effectLst/>
              </a:rPr>
              <a:t>Patients could be immunocompromised for a number of reasons, which increase the incidence of infection . </a:t>
            </a:r>
          </a:p>
          <a:p>
            <a:pPr marL="0" indent="0">
              <a:buNone/>
            </a:pPr>
            <a:r>
              <a:rPr lang="en-US" sz="2800" dirty="0" smtClean="0">
                <a:effectLst/>
              </a:rPr>
              <a:t>• </a:t>
            </a:r>
            <a:r>
              <a:rPr lang="en-US" sz="2800" b="1" dirty="0" smtClean="0">
                <a:effectLst/>
              </a:rPr>
              <a:t>Genetic: </a:t>
            </a:r>
            <a:r>
              <a:rPr lang="en-US" sz="2800" dirty="0" smtClean="0">
                <a:effectLst/>
              </a:rPr>
              <a:t>inherited genetic defects</a:t>
            </a:r>
          </a:p>
          <a:p>
            <a:pPr marL="0" indent="0">
              <a:buNone/>
            </a:pPr>
            <a:r>
              <a:rPr lang="en-US" sz="2800" dirty="0" smtClean="0">
                <a:effectLst/>
              </a:rPr>
              <a:t>• </a:t>
            </a:r>
            <a:r>
              <a:rPr lang="en-US" sz="2800" b="1" dirty="0" smtClean="0">
                <a:effectLst/>
              </a:rPr>
              <a:t>Acquired-Infections: </a:t>
            </a:r>
            <a:r>
              <a:rPr lang="en-US" sz="2800" dirty="0" smtClean="0">
                <a:effectLst/>
              </a:rPr>
              <a:t>HIV, some types of cancers including leukemia, lymphoma </a:t>
            </a:r>
          </a:p>
          <a:p>
            <a:pPr marL="0" indent="0">
              <a:buNone/>
            </a:pPr>
            <a:r>
              <a:rPr lang="en-US" sz="2800" dirty="0" smtClean="0">
                <a:effectLst/>
              </a:rPr>
              <a:t>• </a:t>
            </a:r>
            <a:r>
              <a:rPr lang="en-US" sz="2800" b="1" dirty="0" smtClean="0">
                <a:effectLst/>
              </a:rPr>
              <a:t>Chronic diseases: </a:t>
            </a:r>
            <a:r>
              <a:rPr lang="en-US" sz="2800" dirty="0" smtClean="0">
                <a:effectLst/>
              </a:rPr>
              <a:t>end stage renal disease, Diabetes, Cirrhosis</a:t>
            </a:r>
          </a:p>
          <a:p>
            <a:pPr marL="0" indent="0">
              <a:buNone/>
            </a:pPr>
            <a:r>
              <a:rPr lang="en-US" sz="2800" dirty="0" smtClean="0">
                <a:effectLst/>
              </a:rPr>
              <a:t>• </a:t>
            </a:r>
            <a:r>
              <a:rPr lang="en-US" sz="2800" b="1" dirty="0" smtClean="0">
                <a:effectLst/>
              </a:rPr>
              <a:t>Medications: </a:t>
            </a:r>
            <a:r>
              <a:rPr lang="en-US" sz="2800" dirty="0" smtClean="0">
                <a:effectLst/>
              </a:rPr>
              <a:t>chemotherapy, radiation, immunosuppressive post-transplant medications.</a:t>
            </a:r>
          </a:p>
          <a:p>
            <a:pPr marL="0" indent="0">
              <a:buNone/>
            </a:pPr>
            <a:r>
              <a:rPr lang="en-US" sz="2800" dirty="0" smtClean="0">
                <a:effectLst/>
              </a:rPr>
              <a:t>• </a:t>
            </a:r>
            <a:r>
              <a:rPr lang="en-US" sz="2800" b="1" dirty="0" smtClean="0">
                <a:effectLst/>
              </a:rPr>
              <a:t>Physical state: </a:t>
            </a:r>
            <a:r>
              <a:rPr lang="en-US" sz="2800" dirty="0" smtClean="0">
                <a:effectLst/>
              </a:rPr>
              <a:t>such as pregnancy.  </a:t>
            </a:r>
          </a:p>
          <a:p>
            <a:endParaRPr lang="en-US" sz="2800" dirty="0"/>
          </a:p>
        </p:txBody>
      </p:sp>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87686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560" y="253036"/>
            <a:ext cx="7534656" cy="5364163"/>
          </a:xfrm>
        </p:spPr>
        <p:txBody>
          <a:bodyPr>
            <a:normAutofit/>
          </a:bodyPr>
          <a:lstStyle/>
          <a:p>
            <a:pPr marL="0" indent="0">
              <a:buNone/>
            </a:pPr>
            <a:endParaRPr lang="en-US" dirty="0" smtClean="0">
              <a:effectLst/>
            </a:endParaRPr>
          </a:p>
          <a:p>
            <a:endParaRPr lang="en-US" sz="3600" b="1" dirty="0" smtClean="0">
              <a:solidFill>
                <a:srgbClr val="2E763A"/>
              </a:solidFill>
            </a:endParaRPr>
          </a:p>
          <a:p>
            <a:r>
              <a:rPr lang="en-US" sz="3600" b="1" dirty="0" smtClean="0">
                <a:solidFill>
                  <a:srgbClr val="2E763A"/>
                </a:solidFill>
              </a:rPr>
              <a:t>4-Lack </a:t>
            </a:r>
            <a:r>
              <a:rPr lang="en-US" sz="3600" b="1" dirty="0">
                <a:solidFill>
                  <a:srgbClr val="2E763A"/>
                </a:solidFill>
              </a:rPr>
              <a:t>of vaccination :  </a:t>
            </a:r>
            <a:endParaRPr lang="en-US" dirty="0" smtClean="0">
              <a:effectLst/>
            </a:endParaRPr>
          </a:p>
          <a:p>
            <a:pPr marL="0" indent="0">
              <a:buNone/>
            </a:pPr>
            <a:r>
              <a:rPr lang="en-US" dirty="0" smtClean="0">
                <a:effectLst/>
              </a:rPr>
              <a:t>Pilgrims should take the required vaccines to prevent many serious infections. However some do not and that will put them at a higher risk.</a:t>
            </a:r>
          </a:p>
          <a:p>
            <a:endParaRPr lang="en-US" dirty="0"/>
          </a:p>
          <a:p>
            <a:endParaRPr lang="en-US" dirty="0" smtClean="0"/>
          </a:p>
          <a:p>
            <a:pPr marL="0" indent="0">
              <a:buNone/>
            </a:pPr>
            <a:endParaRPr lang="en-US" dirty="0"/>
          </a:p>
          <a:p>
            <a:pPr marL="0" indent="0">
              <a:buNone/>
            </a:pPr>
            <a:endParaRPr lang="en-US" dirty="0" smtClean="0">
              <a:effectLst/>
            </a:endParaRPr>
          </a:p>
          <a:p>
            <a:endParaRPr lang="en-US" dirty="0"/>
          </a:p>
        </p:txBody>
      </p:sp>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88233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471" y="158496"/>
            <a:ext cx="8741044" cy="5592763"/>
          </a:xfrm>
        </p:spPr>
        <p:txBody>
          <a:bodyPr>
            <a:normAutofit/>
          </a:bodyPr>
          <a:lstStyle/>
          <a:p>
            <a:pPr marL="0" indent="0">
              <a:buNone/>
            </a:pPr>
            <a:endParaRPr lang="en-US" dirty="0" smtClean="0">
              <a:effectLst/>
            </a:endParaRPr>
          </a:p>
          <a:p>
            <a:pPr marL="0" indent="0">
              <a:buNone/>
            </a:pPr>
            <a:r>
              <a:rPr lang="en-US" sz="3600" b="1" dirty="0">
                <a:solidFill>
                  <a:srgbClr val="2E763A"/>
                </a:solidFill>
              </a:rPr>
              <a:t>5- </a:t>
            </a:r>
            <a:r>
              <a:rPr lang="en-US" sz="3600" b="1" dirty="0" smtClean="0">
                <a:solidFill>
                  <a:srgbClr val="2E763A"/>
                </a:solidFill>
              </a:rPr>
              <a:t>Low </a:t>
            </a:r>
            <a:r>
              <a:rPr lang="en-US" sz="3600" b="1" dirty="0">
                <a:solidFill>
                  <a:srgbClr val="2E763A"/>
                </a:solidFill>
              </a:rPr>
              <a:t>socioeconomic </a:t>
            </a:r>
            <a:r>
              <a:rPr lang="en-US" sz="3600" b="1" dirty="0" smtClean="0">
                <a:solidFill>
                  <a:srgbClr val="2E763A"/>
                </a:solidFill>
              </a:rPr>
              <a:t>status :</a:t>
            </a:r>
          </a:p>
          <a:p>
            <a:pPr marL="0" indent="0">
              <a:buNone/>
            </a:pPr>
            <a:r>
              <a:rPr lang="en-US" dirty="0" smtClean="0">
                <a:effectLst/>
              </a:rPr>
              <a:t>The person with low socioeconomic status is a high risk because some may sleep in inappropriate or crowded places. </a:t>
            </a:r>
            <a:r>
              <a:rPr lang="en-US" dirty="0" smtClean="0"/>
              <a:t>Also, some may </a:t>
            </a:r>
            <a:r>
              <a:rPr lang="en-US" dirty="0" smtClean="0">
                <a:effectLst/>
              </a:rPr>
              <a:t>use the same equipment like: scissors and razors , and this lead to increase the incidence rate of communicable diseases.   </a:t>
            </a:r>
          </a:p>
          <a:p>
            <a:endParaRPr lang="en-US" dirty="0"/>
          </a:p>
        </p:txBody>
      </p:sp>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06276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44" y="1746504"/>
            <a:ext cx="7242048" cy="4105656"/>
          </a:xfrm>
        </p:spPr>
        <p:txBody>
          <a:bodyPr>
            <a:normAutofit/>
          </a:bodyPr>
          <a:lstStyle/>
          <a:p>
            <a:pPr marL="0" indent="0">
              <a:buNone/>
            </a:pPr>
            <a:r>
              <a:rPr lang="en-US" sz="3600" b="1" dirty="0">
                <a:solidFill>
                  <a:srgbClr val="2E763A"/>
                </a:solidFill>
              </a:rPr>
              <a:t>6- </a:t>
            </a:r>
            <a:r>
              <a:rPr lang="en-US" sz="3600" b="1" dirty="0" smtClean="0">
                <a:solidFill>
                  <a:srgbClr val="2E763A"/>
                </a:solidFill>
              </a:rPr>
              <a:t>Disabled : </a:t>
            </a:r>
          </a:p>
          <a:p>
            <a:pPr marL="0" indent="0">
              <a:buNone/>
            </a:pPr>
            <a:r>
              <a:rPr lang="en-US" dirty="0"/>
              <a:t>The disabled people could be a high risk group or risk factor during the hajj. </a:t>
            </a:r>
          </a:p>
        </p:txBody>
      </p:sp>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08982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4800" b="1" dirty="0" smtClean="0">
                <a:solidFill>
                  <a:srgbClr val="2E763A"/>
                </a:solidFill>
                <a:latin typeface="Constantia" panose="02030602050306030303" pitchFamily="18" charset="0"/>
              </a:rPr>
              <a:t>Communicable Diseases in Hajj</a:t>
            </a:r>
            <a:endParaRPr lang="ar-SA" sz="4800" b="1" dirty="0">
              <a:solidFill>
                <a:srgbClr val="2E763A"/>
              </a:solidFill>
              <a:latin typeface="Constantia" panose="02030602050306030303" pitchFamily="18" charset="0"/>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00923"/>
            <a:ext cx="8229600" cy="4608462"/>
          </a:xfrm>
          <a:prstGeom prst="rect">
            <a:avLst/>
          </a:prstGeom>
        </p:spPr>
      </p:pic>
    </p:spTree>
    <p:extLst>
      <p:ext uri="{BB962C8B-B14F-4D97-AF65-F5344CB8AC3E}">
        <p14:creationId xmlns:p14="http://schemas.microsoft.com/office/powerpoint/2010/main" val="3287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78c7c143a197472355db5386a1d2625ab23f9bd8.jpg"/>
          <p:cNvPicPr>
            <a:picLocks noGrp="1" noChangeAspect="1"/>
          </p:cNvPicPr>
          <p:nvPr>
            <p:ph idx="1"/>
          </p:nvPr>
        </p:nvPicPr>
        <p:blipFill>
          <a:blip r:embed="rId2"/>
          <a:stretch>
            <a:fillRect/>
          </a:stretch>
        </p:blipFill>
        <p:spPr>
          <a:xfrm>
            <a:off x="285720" y="285728"/>
            <a:ext cx="8643998" cy="635798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81780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sneeze.jpg"/>
          <p:cNvPicPr>
            <a:picLocks noGrp="1" noChangeAspect="1"/>
          </p:cNvPicPr>
          <p:nvPr>
            <p:ph idx="1"/>
          </p:nvPr>
        </p:nvPicPr>
        <p:blipFill>
          <a:blip r:embed="rId2"/>
          <a:stretch>
            <a:fillRect/>
          </a:stretch>
        </p:blipFill>
        <p:spPr>
          <a:xfrm>
            <a:off x="142844" y="285728"/>
            <a:ext cx="8786874" cy="635798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93967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ماسك.jpg"/>
          <p:cNvPicPr>
            <a:picLocks noGrp="1" noChangeAspect="1"/>
          </p:cNvPicPr>
          <p:nvPr>
            <p:ph idx="1"/>
          </p:nvPr>
        </p:nvPicPr>
        <p:blipFill>
          <a:blip r:embed="rId2" cstate="print"/>
          <a:stretch>
            <a:fillRect/>
          </a:stretch>
        </p:blipFill>
        <p:spPr>
          <a:xfrm>
            <a:off x="214283" y="285728"/>
            <a:ext cx="8715436" cy="628654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91433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coughing_and_sneezing_etiquette.jpg"/>
          <p:cNvPicPr>
            <a:picLocks noGrp="1" noChangeAspect="1"/>
          </p:cNvPicPr>
          <p:nvPr>
            <p:ph idx="1"/>
          </p:nvPr>
        </p:nvPicPr>
        <p:blipFill>
          <a:blip r:embed="rId2"/>
          <a:stretch>
            <a:fillRect/>
          </a:stretch>
        </p:blipFill>
        <p:spPr>
          <a:xfrm>
            <a:off x="214282" y="214290"/>
            <a:ext cx="8572560" cy="61261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62019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vaccine.jpg"/>
          <p:cNvPicPr>
            <a:picLocks noGrp="1" noChangeAspect="1"/>
          </p:cNvPicPr>
          <p:nvPr>
            <p:ph idx="1"/>
          </p:nvPr>
        </p:nvPicPr>
        <p:blipFill>
          <a:blip r:embed="rId2"/>
          <a:stretch>
            <a:fillRect/>
          </a:stretch>
        </p:blipFill>
        <p:spPr>
          <a:xfrm>
            <a:off x="428596" y="214290"/>
            <a:ext cx="8286808" cy="60722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170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smtClean="0">
                <a:solidFill>
                  <a:schemeClr val="tx1">
                    <a:lumMod val="65000"/>
                    <a:lumOff val="35000"/>
                  </a:schemeClr>
                </a:solidFill>
                <a:latin typeface="Constantia" panose="02030602050306030303" pitchFamily="18" charset="0"/>
              </a:rPr>
              <a:t>Hajj </a:t>
            </a:r>
            <a:endParaRPr lang="en-US" sz="7200" dirty="0">
              <a:solidFill>
                <a:schemeClr val="tx1">
                  <a:lumMod val="65000"/>
                  <a:lumOff val="35000"/>
                </a:schemeClr>
              </a:solidFill>
              <a:latin typeface="Constantia" panose="02030602050306030303" pitchFamily="18" charset="0"/>
            </a:endParaRPr>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r>
              <a:rPr lang="en-US" sz="3600" dirty="0">
                <a:cs typeface="Angsana New" panose="02020603050405020304" pitchFamily="18" charset="-34"/>
              </a:rPr>
              <a:t>It is the time of year when many Muslims will be preparing for </a:t>
            </a:r>
            <a:r>
              <a:rPr lang="en-US" sz="3600" dirty="0" smtClean="0">
                <a:cs typeface="Angsana New" panose="02020603050405020304" pitchFamily="18" charset="-34"/>
              </a:rPr>
              <a:t>Hajj</a:t>
            </a:r>
            <a:r>
              <a:rPr lang="en-US" sz="3600" dirty="0">
                <a:cs typeface="Angsana New" panose="02020603050405020304" pitchFamily="18" charset="-34"/>
              </a:rPr>
              <a:t> </a:t>
            </a:r>
            <a:r>
              <a:rPr lang="en-US" sz="3600" dirty="0" smtClean="0">
                <a:cs typeface="Angsana New" panose="02020603050405020304" pitchFamily="18" charset="-34"/>
              </a:rPr>
              <a:t>and many </a:t>
            </a:r>
            <a:r>
              <a:rPr lang="en-US" sz="3600" dirty="0">
                <a:cs typeface="Angsana New" panose="02020603050405020304" pitchFamily="18" charset="-34"/>
              </a:rPr>
              <a:t>will have waited all their lives for this moment, having saved for years to fulfil this great </a:t>
            </a:r>
            <a:r>
              <a:rPr lang="en-US" sz="3600" dirty="0" smtClean="0">
                <a:cs typeface="Angsana New" panose="02020603050405020304" pitchFamily="18" charset="-34"/>
              </a:rPr>
              <a:t>obligation</a:t>
            </a:r>
          </a:p>
          <a:p>
            <a:pPr marL="0" indent="0" algn="ctr">
              <a:buNone/>
            </a:pPr>
            <a:r>
              <a:rPr lang="en-US" sz="3600" dirty="0" smtClean="0">
                <a:solidFill>
                  <a:srgbClr val="FF0000"/>
                </a:solidFill>
                <a:cs typeface="Angsana New" panose="02020603050405020304" pitchFamily="18" charset="-34"/>
              </a:rPr>
              <a:t>  It is </a:t>
            </a:r>
            <a:r>
              <a:rPr lang="en-US" sz="3600" dirty="0">
                <a:solidFill>
                  <a:srgbClr val="FF0000"/>
                </a:solidFill>
                <a:cs typeface="Angsana New" panose="02020603050405020304" pitchFamily="18" charset="-34"/>
              </a:rPr>
              <a:t>one of the biggest gatherings worldwide</a:t>
            </a:r>
            <a:endParaRPr lang="en-US" sz="3600" dirty="0" smtClean="0">
              <a:solidFill>
                <a:srgbClr val="FF0000"/>
              </a:solidFill>
              <a:cs typeface="Angsana New" panose="02020603050405020304" pitchFamily="18" charset="-34"/>
            </a:endParaRPr>
          </a:p>
          <a:p>
            <a:pPr algn="ctr"/>
            <a:endParaRPr lang="en-US" sz="3600" dirty="0">
              <a:cs typeface="Angsana New" panose="02020603050405020304" pitchFamily="18" charset="-34"/>
            </a:endParaRPr>
          </a:p>
        </p:txBody>
      </p:sp>
      <p:sp>
        <p:nvSpPr>
          <p:cNvPr id="4" name="مستطيل 3"/>
          <p:cNvSpPr/>
          <p:nvPr/>
        </p:nvSpPr>
        <p:spPr>
          <a:xfrm>
            <a:off x="0" y="626300"/>
            <a:ext cx="3607496"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x-none"/>
          </a:p>
        </p:txBody>
      </p:sp>
      <p:sp>
        <p:nvSpPr>
          <p:cNvPr id="7" name="مستطيل 6"/>
          <p:cNvSpPr/>
          <p:nvPr/>
        </p:nvSpPr>
        <p:spPr>
          <a:xfrm>
            <a:off x="0" y="6040567"/>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x-none"/>
          </a:p>
        </p:txBody>
      </p:sp>
      <p:sp>
        <p:nvSpPr>
          <p:cNvPr id="8" name="مستطيل 7"/>
          <p:cNvSpPr/>
          <p:nvPr/>
        </p:nvSpPr>
        <p:spPr>
          <a:xfrm>
            <a:off x="5536504" y="658247"/>
            <a:ext cx="3607496"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x-none"/>
          </a:p>
        </p:txBody>
      </p:sp>
    </p:spTree>
    <p:extLst>
      <p:ext uri="{BB962C8B-B14F-4D97-AF65-F5344CB8AC3E}">
        <p14:creationId xmlns:p14="http://schemas.microsoft.com/office/powerpoint/2010/main" val="13688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shaving_18760_438.jpg"/>
          <p:cNvPicPr>
            <a:picLocks noGrp="1" noChangeAspect="1"/>
          </p:cNvPicPr>
          <p:nvPr>
            <p:ph idx="1"/>
          </p:nvPr>
        </p:nvPicPr>
        <p:blipFill>
          <a:blip r:embed="rId2" cstate="print"/>
          <a:stretch>
            <a:fillRect/>
          </a:stretch>
        </p:blipFill>
        <p:spPr>
          <a:xfrm>
            <a:off x="214282" y="0"/>
            <a:ext cx="8643998" cy="6429396"/>
          </a:xfrm>
          <a:prstGeom prst="rect">
            <a:avLst/>
          </a:prstGeom>
          <a:ln>
            <a:noFill/>
          </a:ln>
          <a:effectLst>
            <a:softEdge rad="112500"/>
          </a:effectLst>
        </p:spPr>
      </p:pic>
    </p:spTree>
    <p:extLst>
      <p:ext uri="{BB962C8B-B14F-4D97-AF65-F5344CB8AC3E}">
        <p14:creationId xmlns:p14="http://schemas.microsoft.com/office/powerpoint/2010/main" val="354726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Disposable_Razor.jpg"/>
          <p:cNvPicPr>
            <a:picLocks noGrp="1" noChangeAspect="1"/>
          </p:cNvPicPr>
          <p:nvPr>
            <p:ph idx="1"/>
          </p:nvPr>
        </p:nvPicPr>
        <p:blipFill>
          <a:blip r:embed="rId2"/>
          <a:stretch>
            <a:fillRect/>
          </a:stretch>
        </p:blipFill>
        <p:spPr>
          <a:xfrm>
            <a:off x="142844" y="142852"/>
            <a:ext cx="9001156" cy="5434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550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Decrease-in-Poverty-488x250.jpg"/>
          <p:cNvPicPr>
            <a:picLocks noGrp="1" noChangeAspect="1"/>
          </p:cNvPicPr>
          <p:nvPr>
            <p:ph idx="1"/>
          </p:nvPr>
        </p:nvPicPr>
        <p:blipFill>
          <a:blip r:embed="rId2"/>
          <a:stretch>
            <a:fillRect/>
          </a:stretch>
        </p:blipFill>
        <p:spPr>
          <a:xfrm>
            <a:off x="357158" y="214290"/>
            <a:ext cx="8501122" cy="621510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9342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how-to-prevent-food-poisoning-at-a-bbq1001826902-jun-23-2012-600x455.jpg"/>
          <p:cNvPicPr>
            <a:picLocks noGrp="1" noChangeAspect="1"/>
          </p:cNvPicPr>
          <p:nvPr>
            <p:ph idx="1"/>
          </p:nvPr>
        </p:nvPicPr>
        <p:blipFill>
          <a:blip r:embed="rId2"/>
          <a:stretch>
            <a:fillRect/>
          </a:stretch>
        </p:blipFill>
        <p:spPr>
          <a:xfrm>
            <a:off x="5143504" y="214290"/>
            <a:ext cx="3571900" cy="261852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5" name="عنصر نائب للمحتوى 3" descr="606.jpg"/>
          <p:cNvPicPr>
            <a:picLocks noChangeAspect="1"/>
          </p:cNvPicPr>
          <p:nvPr/>
        </p:nvPicPr>
        <p:blipFill>
          <a:blip r:embed="rId3"/>
          <a:stretch>
            <a:fillRect/>
          </a:stretch>
        </p:blipFill>
        <p:spPr>
          <a:xfrm>
            <a:off x="428596" y="285728"/>
            <a:ext cx="4071966" cy="25792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6" name="صورة 5" descr="Thanksgiving-food-poisoning.jpg"/>
          <p:cNvPicPr>
            <a:picLocks noChangeAspect="1"/>
          </p:cNvPicPr>
          <p:nvPr/>
        </p:nvPicPr>
        <p:blipFill>
          <a:blip r:embed="rId4"/>
          <a:stretch>
            <a:fillRect/>
          </a:stretch>
        </p:blipFill>
        <p:spPr>
          <a:xfrm>
            <a:off x="5500694" y="3643314"/>
            <a:ext cx="3286148" cy="300039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7" name="صورة 6" descr="produce-in-fridge.jpg"/>
          <p:cNvPicPr>
            <a:picLocks noChangeAspect="1"/>
          </p:cNvPicPr>
          <p:nvPr/>
        </p:nvPicPr>
        <p:blipFill>
          <a:blip r:embed="rId5"/>
          <a:stretch>
            <a:fillRect/>
          </a:stretch>
        </p:blipFill>
        <p:spPr>
          <a:xfrm>
            <a:off x="428596" y="3714752"/>
            <a:ext cx="4357718" cy="292895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8" name="صورة 7" descr="expired.jpg"/>
          <p:cNvPicPr>
            <a:picLocks noChangeAspect="1"/>
          </p:cNvPicPr>
          <p:nvPr/>
        </p:nvPicPr>
        <p:blipFill>
          <a:blip r:embed="rId6"/>
          <a:stretch>
            <a:fillRect/>
          </a:stretch>
        </p:blipFill>
        <p:spPr>
          <a:xfrm>
            <a:off x="2667000" y="2157412"/>
            <a:ext cx="3810000" cy="25431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6569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6" name="عنصر نائب للمحتوى 5" descr="F2_dengue_2_1.jpg"/>
          <p:cNvPicPr>
            <a:picLocks noGrp="1" noChangeAspect="1"/>
          </p:cNvPicPr>
          <p:nvPr>
            <p:ph idx="1"/>
          </p:nvPr>
        </p:nvPicPr>
        <p:blipFill>
          <a:blip r:embed="rId2"/>
          <a:stretch>
            <a:fillRect/>
          </a:stretch>
        </p:blipFill>
        <p:spPr>
          <a:xfrm>
            <a:off x="500034" y="285728"/>
            <a:ext cx="8215370" cy="621508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6692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t>
            </a:r>
            <a:endParaRPr lang="ar-SA" dirty="0"/>
          </a:p>
        </p:txBody>
      </p:sp>
      <p:pic>
        <p:nvPicPr>
          <p:cNvPr id="4" name="عنصر نائب للمحتوى 3" descr="WestNileVirus_355px.jpg"/>
          <p:cNvPicPr>
            <a:picLocks noGrp="1" noChangeAspect="1"/>
          </p:cNvPicPr>
          <p:nvPr>
            <p:ph idx="1"/>
          </p:nvPr>
        </p:nvPicPr>
        <p:blipFill>
          <a:blip r:embed="rId2"/>
          <a:stretch>
            <a:fillRect/>
          </a:stretch>
        </p:blipFill>
        <p:spPr>
          <a:xfrm>
            <a:off x="5072066" y="357166"/>
            <a:ext cx="3905266" cy="6286544"/>
          </a:xfrm>
          <a:prstGeom prst="rect">
            <a:avLst/>
          </a:prstGeom>
          <a:ln>
            <a:noFill/>
          </a:ln>
          <a:effectLst>
            <a:softEdge rad="112500"/>
          </a:effectLst>
        </p:spPr>
      </p:pic>
      <p:pic>
        <p:nvPicPr>
          <p:cNvPr id="5" name="صورة 4" descr="IMG_7833.jpg"/>
          <p:cNvPicPr>
            <a:picLocks noChangeAspect="1"/>
          </p:cNvPicPr>
          <p:nvPr/>
        </p:nvPicPr>
        <p:blipFill>
          <a:blip r:embed="rId3" cstate="print"/>
          <a:stretch>
            <a:fillRect/>
          </a:stretch>
        </p:blipFill>
        <p:spPr>
          <a:xfrm>
            <a:off x="214282" y="285728"/>
            <a:ext cx="4714908" cy="6167438"/>
          </a:xfrm>
          <a:prstGeom prst="rect">
            <a:avLst/>
          </a:prstGeom>
          <a:ln>
            <a:noFill/>
          </a:ln>
          <a:effectLst>
            <a:softEdge rad="112500"/>
          </a:effectLst>
        </p:spPr>
      </p:pic>
    </p:spTree>
    <p:extLst>
      <p:ext uri="{BB962C8B-B14F-4D97-AF65-F5344CB8AC3E}">
        <p14:creationId xmlns:p14="http://schemas.microsoft.com/office/powerpoint/2010/main" val="202529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graphicFrame>
        <p:nvGraphicFramePr>
          <p:cNvPr id="4" name="عنصر نائب للمحتوى 3"/>
          <p:cNvGraphicFramePr>
            <a:graphicFrameLocks noGrp="1"/>
          </p:cNvGraphicFramePr>
          <p:nvPr>
            <p:ph idx="1"/>
          </p:nvPr>
        </p:nvGraphicFramePr>
        <p:xfrm>
          <a:off x="1" y="0"/>
          <a:ext cx="9143999" cy="6572272"/>
        </p:xfrm>
        <a:graphic>
          <a:graphicData uri="http://schemas.openxmlformats.org/drawingml/2006/table">
            <a:tbl>
              <a:tblPr rtl="1" firstRow="1" bandRow="1">
                <a:tableStyleId>{5C22544A-7EE6-4342-B048-85BDC9FD1C3A}</a:tableStyleId>
              </a:tblPr>
              <a:tblGrid>
                <a:gridCol w="1799871"/>
                <a:gridCol w="1836032"/>
                <a:gridCol w="1836032"/>
                <a:gridCol w="1836032"/>
                <a:gridCol w="1836032"/>
              </a:tblGrid>
              <a:tr h="665430">
                <a:tc>
                  <a:txBody>
                    <a:bodyPr/>
                    <a:lstStyle/>
                    <a:p>
                      <a:pPr algn="ctr" rtl="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Prevention</a:t>
                      </a:r>
                      <a:endParaRPr lang="ar-SA" sz="1800" dirty="0">
                        <a:effectLst>
                          <a:outerShdw blurRad="38100" dist="38100" dir="2700000" algn="tl">
                            <a:srgbClr val="000000">
                              <a:alpha val="43137"/>
                            </a:srgbClr>
                          </a:outerShdw>
                        </a:effectLst>
                      </a:endParaRPr>
                    </a:p>
                  </a:txBody>
                  <a:tcPr/>
                </a:tc>
                <a:tc>
                  <a:txBody>
                    <a:bodyPr/>
                    <a:lstStyle/>
                    <a:p>
                      <a:pPr algn="ctr" rtl="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Mode of transmission</a:t>
                      </a:r>
                      <a:endParaRPr lang="ar-SA" sz="1800" dirty="0">
                        <a:effectLst>
                          <a:outerShdw blurRad="38100" dist="38100" dir="2700000" algn="tl">
                            <a:srgbClr val="000000">
                              <a:alpha val="43137"/>
                            </a:srgbClr>
                          </a:outerShdw>
                        </a:effectLst>
                      </a:endParaRPr>
                    </a:p>
                  </a:txBody>
                  <a:tcPr/>
                </a:tc>
                <a:tc>
                  <a:txBody>
                    <a:bodyPr/>
                    <a:lstStyle/>
                    <a:p>
                      <a:pPr algn="ctr" rtl="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Reservoir</a:t>
                      </a:r>
                      <a:endParaRPr lang="ar-SA" sz="1800" dirty="0">
                        <a:effectLst>
                          <a:outerShdw blurRad="38100" dist="38100" dir="2700000" algn="tl">
                            <a:srgbClr val="000000">
                              <a:alpha val="43137"/>
                            </a:srgbClr>
                          </a:outerShdw>
                        </a:effectLst>
                      </a:endParaRPr>
                    </a:p>
                  </a:txBody>
                  <a:tcPr/>
                </a:tc>
                <a:tc>
                  <a:txBody>
                    <a:bodyPr/>
                    <a:lstStyle/>
                    <a:p>
                      <a:pPr algn="ctr" rtl="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Caustive agent</a:t>
                      </a:r>
                      <a:endParaRPr lang="ar-SA" sz="1800" dirty="0">
                        <a:effectLst>
                          <a:outerShdw blurRad="38100" dist="38100" dir="2700000" algn="tl">
                            <a:srgbClr val="000000">
                              <a:alpha val="43137"/>
                            </a:srgbClr>
                          </a:outerShdw>
                        </a:effectLst>
                      </a:endParaRPr>
                    </a:p>
                  </a:txBody>
                  <a:tcPr/>
                </a:tc>
                <a:tc>
                  <a:txBody>
                    <a:bodyPr/>
                    <a:lstStyle/>
                    <a:p>
                      <a:pPr algn="ctr" rtl="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Disease</a:t>
                      </a:r>
                      <a:endParaRPr lang="ar-SA" sz="1800" dirty="0">
                        <a:effectLst>
                          <a:outerShdw blurRad="38100" dist="38100" dir="2700000" algn="tl">
                            <a:srgbClr val="000000">
                              <a:alpha val="43137"/>
                            </a:srgbClr>
                          </a:outerShdw>
                        </a:effectLst>
                      </a:endParaRPr>
                    </a:p>
                  </a:txBody>
                  <a:tcPr/>
                </a:tc>
              </a:tr>
              <a:tr h="2685528">
                <a:tc>
                  <a:txBody>
                    <a:bodyPr/>
                    <a:lstStyle/>
                    <a:p>
                      <a:pPr rtl="1" latinLnBrk="1"/>
                      <a:r>
                        <a:rPr lang="en-US" sz="1400" b="1" kern="1200" dirty="0" smtClean="0">
                          <a:solidFill>
                            <a:schemeClr val="dk1"/>
                          </a:solidFill>
                          <a:latin typeface="+mn-lt"/>
                          <a:ea typeface="+mn-ea"/>
                          <a:cs typeface="+mn-cs"/>
                        </a:rPr>
                        <a:t>1-cover your mouth and nose with a tissue when you couph or </a:t>
                      </a:r>
                      <a:r>
                        <a:rPr lang="en-US" sz="1400" b="1" kern="1200" baseline="0" dirty="0" smtClean="0">
                          <a:solidFill>
                            <a:schemeClr val="dk1"/>
                          </a:solidFill>
                          <a:latin typeface="+mn-lt"/>
                          <a:ea typeface="+mn-ea"/>
                          <a:cs typeface="+mn-cs"/>
                        </a:rPr>
                        <a:t>    s</a:t>
                      </a:r>
                      <a:r>
                        <a:rPr lang="en-US" sz="1400" b="1" kern="1200" dirty="0" smtClean="0">
                          <a:solidFill>
                            <a:schemeClr val="dk1"/>
                          </a:solidFill>
                          <a:latin typeface="+mn-lt"/>
                          <a:ea typeface="+mn-ea"/>
                          <a:cs typeface="+mn-cs"/>
                        </a:rPr>
                        <a:t>neeze</a:t>
                      </a:r>
                      <a:endParaRPr lang="en-US" sz="1400" kern="1200" dirty="0" smtClean="0">
                        <a:solidFill>
                          <a:schemeClr val="dk1"/>
                        </a:solidFill>
                        <a:latin typeface="+mn-lt"/>
                        <a:ea typeface="+mn-ea"/>
                        <a:cs typeface="+mn-cs"/>
                      </a:endParaRPr>
                    </a:p>
                    <a:p>
                      <a:pPr rtl="1" latinLnBrk="1"/>
                      <a:r>
                        <a:rPr lang="en-US" sz="1400" b="1" kern="1200" dirty="0" smtClean="0">
                          <a:solidFill>
                            <a:schemeClr val="dk1"/>
                          </a:solidFill>
                          <a:effectLst>
                            <a:outerShdw blurRad="38100" dist="38100" dir="2700000" algn="tl">
                              <a:srgbClr val="000000">
                                <a:alpha val="43137"/>
                              </a:srgbClr>
                            </a:outerShdw>
                          </a:effectLst>
                          <a:latin typeface="+mn-lt"/>
                          <a:ea typeface="+mn-ea"/>
                          <a:cs typeface="+mn-cs"/>
                        </a:rPr>
                        <a:t>2-</a:t>
                      </a:r>
                      <a:r>
                        <a:rPr lang="en-US" sz="1200" b="1" kern="1200" dirty="0" smtClean="0">
                          <a:solidFill>
                            <a:schemeClr val="dk1"/>
                          </a:solidFill>
                          <a:effectLst>
                            <a:outerShdw blurRad="38100" dist="38100" dir="2700000" algn="tl">
                              <a:srgbClr val="000000">
                                <a:alpha val="43137"/>
                              </a:srgbClr>
                            </a:outerShdw>
                          </a:effectLst>
                          <a:latin typeface="+mn-lt"/>
                          <a:ea typeface="+mn-ea"/>
                          <a:cs typeface="+mn-cs"/>
                        </a:rPr>
                        <a:t>use</a:t>
                      </a:r>
                      <a:r>
                        <a:rPr lang="en-US" sz="1200" b="1" kern="1200" baseline="0" dirty="0" smtClean="0">
                          <a:solidFill>
                            <a:schemeClr val="dk1"/>
                          </a:solidFill>
                          <a:effectLst>
                            <a:outerShdw blurRad="38100" dist="38100" dir="2700000" algn="tl">
                              <a:srgbClr val="000000">
                                <a:alpha val="43137"/>
                              </a:srgbClr>
                            </a:outerShdw>
                          </a:effectLst>
                          <a:latin typeface="+mn-lt"/>
                          <a:ea typeface="+mn-ea"/>
                          <a:cs typeface="+mn-cs"/>
                        </a:rPr>
                        <a:t> mask</a:t>
                      </a:r>
                      <a:r>
                        <a:rPr lang="en-US" sz="1200" b="1" kern="1200" baseline="0" dirty="0" smtClean="0">
                          <a:solidFill>
                            <a:schemeClr val="dk1"/>
                          </a:solidFill>
                          <a:latin typeface="+mn-lt"/>
                          <a:ea typeface="+mn-ea"/>
                          <a:cs typeface="+mn-cs"/>
                        </a:rPr>
                        <a:t> </a:t>
                      </a:r>
                      <a:r>
                        <a:rPr lang="en-US" sz="1200" b="1" kern="1200" baseline="0" dirty="0" smtClean="0">
                          <a:solidFill>
                            <a:schemeClr val="dk1"/>
                          </a:solidFill>
                          <a:effectLst>
                            <a:outerShdw blurRad="38100" dist="38100" dir="2700000" algn="tl">
                              <a:srgbClr val="000000">
                                <a:alpha val="43137"/>
                              </a:srgbClr>
                            </a:outerShdw>
                          </a:effectLst>
                          <a:latin typeface="+mn-lt"/>
                          <a:ea typeface="+mn-ea"/>
                          <a:cs typeface="+mn-cs"/>
                        </a:rPr>
                        <a:t>in</a:t>
                      </a:r>
                      <a:r>
                        <a:rPr lang="en-US" sz="1200" b="1" kern="1200" baseline="0" dirty="0" smtClean="0">
                          <a:solidFill>
                            <a:schemeClr val="dk1"/>
                          </a:solidFill>
                          <a:latin typeface="+mn-lt"/>
                          <a:ea typeface="+mn-ea"/>
                          <a:cs typeface="+mn-cs"/>
                        </a:rPr>
                        <a:t> </a:t>
                      </a:r>
                      <a:r>
                        <a:rPr lang="en-US" sz="1200" b="1" kern="1200" baseline="0" dirty="0" smtClean="0">
                          <a:solidFill>
                            <a:schemeClr val="dk1"/>
                          </a:solidFill>
                          <a:effectLst>
                            <a:outerShdw blurRad="38100" dist="38100" dir="2700000" algn="tl">
                              <a:srgbClr val="000000">
                                <a:alpha val="43137"/>
                              </a:srgbClr>
                            </a:outerShdw>
                          </a:effectLst>
                          <a:latin typeface="+mn-lt"/>
                          <a:ea typeface="+mn-ea"/>
                          <a:cs typeface="+mn-cs"/>
                        </a:rPr>
                        <a:t>crowded</a:t>
                      </a:r>
                      <a:r>
                        <a:rPr lang="en-US" sz="1200" b="1" kern="1200" baseline="0" dirty="0" smtClean="0">
                          <a:solidFill>
                            <a:schemeClr val="dk1"/>
                          </a:solidFill>
                          <a:latin typeface="+mn-lt"/>
                          <a:ea typeface="+mn-ea"/>
                          <a:cs typeface="+mn-cs"/>
                        </a:rPr>
                        <a:t>   </a:t>
                      </a:r>
                      <a:r>
                        <a:rPr lang="en-US" sz="1200" b="1" kern="1200" baseline="0" dirty="0" smtClean="0">
                          <a:solidFill>
                            <a:schemeClr val="dk1"/>
                          </a:solidFill>
                          <a:effectLst>
                            <a:outerShdw blurRad="38100" dist="38100" dir="2700000" algn="tl">
                              <a:srgbClr val="000000">
                                <a:alpha val="43137"/>
                              </a:srgbClr>
                            </a:outerShdw>
                          </a:effectLst>
                          <a:latin typeface="+mn-lt"/>
                          <a:ea typeface="+mn-ea"/>
                          <a:cs typeface="+mn-cs"/>
                        </a:rPr>
                        <a:t>area</a:t>
                      </a:r>
                      <a:endParaRPr lang="en-US" sz="1400" kern="1200" dirty="0" smtClean="0">
                        <a:solidFill>
                          <a:schemeClr val="dk1"/>
                        </a:solidFill>
                        <a:effectLst>
                          <a:outerShdw blurRad="38100" dist="38100" dir="2700000" algn="tl">
                            <a:srgbClr val="000000">
                              <a:alpha val="43137"/>
                            </a:srgbClr>
                          </a:outerShdw>
                        </a:effectLst>
                        <a:latin typeface="+mn-lt"/>
                        <a:ea typeface="+mn-ea"/>
                        <a:cs typeface="+mn-cs"/>
                      </a:endParaRPr>
                    </a:p>
                    <a:p>
                      <a:r>
                        <a:rPr lang="en-US" sz="1400" b="1" kern="1200" dirty="0" smtClean="0">
                          <a:solidFill>
                            <a:schemeClr val="dk1"/>
                          </a:solidFill>
                          <a:latin typeface="+mn-lt"/>
                          <a:ea typeface="+mn-ea"/>
                          <a:cs typeface="+mn-cs"/>
                        </a:rPr>
                        <a:t>3-take meningiococcal vaccine </a:t>
                      </a:r>
                      <a:endParaRPr lang="ar-SA" sz="1400" dirty="0"/>
                    </a:p>
                  </a:txBody>
                  <a:tcPr/>
                </a:tc>
                <a:tc>
                  <a:txBody>
                    <a:bodyPr/>
                    <a:lstStyle/>
                    <a:p>
                      <a:pPr algn="ctr" rtl="1" latinLnBrk="1"/>
                      <a:r>
                        <a:rPr lang="en-US" sz="1600" kern="1200" dirty="0" smtClean="0">
                          <a:solidFill>
                            <a:schemeClr val="dk1"/>
                          </a:solidFill>
                          <a:latin typeface="+mn-lt"/>
                          <a:ea typeface="+mn-ea"/>
                          <a:cs typeface="+mn-cs"/>
                        </a:rPr>
                        <a:t> Airborne</a:t>
                      </a:r>
                    </a:p>
                    <a:p>
                      <a:pPr algn="ctr"/>
                      <a:r>
                        <a:rPr lang="en-US" sz="1600" kern="1200" dirty="0" smtClean="0">
                          <a:solidFill>
                            <a:schemeClr val="dk1"/>
                          </a:solidFill>
                          <a:latin typeface="+mn-lt"/>
                          <a:ea typeface="+mn-ea"/>
                          <a:cs typeface="+mn-cs"/>
                        </a:rPr>
                        <a:t>From person to person by exposure to droplet nuclei during talk,sneezing or couph</a:t>
                      </a:r>
                      <a:endParaRPr lang="ar-SA" sz="1600" dirty="0"/>
                    </a:p>
                  </a:txBody>
                  <a:tcPr/>
                </a:tc>
                <a:tc>
                  <a:txBody>
                    <a:bodyPr/>
                    <a:lstStyle/>
                    <a:p>
                      <a:pPr algn="ctr" rtl="1"/>
                      <a:r>
                        <a:rPr lang="en-US" sz="1800" b="1" kern="1200" dirty="0" smtClean="0">
                          <a:solidFill>
                            <a:schemeClr val="dk1"/>
                          </a:solidFill>
                          <a:latin typeface="+mn-lt"/>
                          <a:ea typeface="+mn-ea"/>
                          <a:cs typeface="+mn-cs"/>
                        </a:rPr>
                        <a:t>Human </a:t>
                      </a:r>
                      <a:endParaRPr lang="ar-SA" dirty="0"/>
                    </a:p>
                  </a:txBody>
                  <a:tcPr/>
                </a:tc>
                <a:tc>
                  <a:txBody>
                    <a:bodyPr/>
                    <a:lstStyle/>
                    <a:p>
                      <a:pPr algn="ctr" rtl="1"/>
                      <a:r>
                        <a:rPr lang="en-US" sz="1800" kern="1200" dirty="0" smtClean="0">
                          <a:solidFill>
                            <a:schemeClr val="dk1"/>
                          </a:solidFill>
                          <a:latin typeface="+mn-lt"/>
                          <a:ea typeface="+mn-ea"/>
                          <a:cs typeface="+mn-cs"/>
                        </a:rPr>
                        <a:t>Neisseria meningitidis </a:t>
                      </a:r>
                      <a:endParaRPr lang="ar-SA" dirty="0"/>
                    </a:p>
                  </a:txBody>
                  <a:tcPr/>
                </a:tc>
                <a:tc>
                  <a:txBody>
                    <a:bodyPr/>
                    <a:lstStyle/>
                    <a:p>
                      <a:pPr algn="ctr" rtl="1"/>
                      <a:r>
                        <a:rPr lang="en-US" sz="1600" kern="1200" dirty="0" smtClean="0">
                          <a:solidFill>
                            <a:schemeClr val="dk1"/>
                          </a:solidFill>
                          <a:effectLst>
                            <a:outerShdw blurRad="38100" dist="38100" dir="2700000" algn="tl">
                              <a:srgbClr val="000000">
                                <a:alpha val="43137"/>
                              </a:srgbClr>
                            </a:outerShdw>
                          </a:effectLst>
                          <a:latin typeface="+mn-lt"/>
                          <a:ea typeface="+mn-ea"/>
                          <a:cs typeface="+mn-cs"/>
                        </a:rPr>
                        <a:t>Meningococcal disease</a:t>
                      </a:r>
                      <a:endParaRPr lang="ar-SA" sz="1600" dirty="0">
                        <a:effectLst>
                          <a:outerShdw blurRad="38100" dist="38100" dir="2700000" algn="tl">
                            <a:srgbClr val="000000">
                              <a:alpha val="43137"/>
                            </a:srgbClr>
                          </a:outerShdw>
                        </a:effectLst>
                      </a:endParaRPr>
                    </a:p>
                  </a:txBody>
                  <a:tcPr/>
                </a:tc>
              </a:tr>
              <a:tr h="126969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Take influenza and pneumonia vaccine</a:t>
                      </a:r>
                      <a:endParaRPr lang="en-US" sz="1400" kern="1200" dirty="0" smtClean="0">
                        <a:solidFill>
                          <a:schemeClr val="dk1"/>
                        </a:solidFill>
                        <a:latin typeface="+mn-lt"/>
                        <a:ea typeface="+mn-ea"/>
                        <a:cs typeface="+mn-cs"/>
                      </a:endParaRPr>
                    </a:p>
                    <a:p>
                      <a:pPr rtl="1"/>
                      <a:endParaRPr lang="ar-SA" sz="1400" dirty="0"/>
                    </a:p>
                  </a:txBody>
                  <a:tcPr/>
                </a:tc>
                <a:tc>
                  <a:txBody>
                    <a:bodyPr/>
                    <a:lstStyle/>
                    <a:p>
                      <a:pPr algn="ctr" rtl="1"/>
                      <a:r>
                        <a:rPr lang="en-US" sz="1600" dirty="0" smtClean="0"/>
                        <a:t>Airborne</a:t>
                      </a:r>
                      <a:endParaRPr lang="ar-SA" sz="1600" dirty="0"/>
                    </a:p>
                  </a:txBody>
                  <a:tcPr/>
                </a:tc>
                <a:tc>
                  <a:txBody>
                    <a:bodyPr/>
                    <a:lstStyle/>
                    <a:p>
                      <a:pPr algn="ctr" rtl="1"/>
                      <a:r>
                        <a:rPr lang="en-US" sz="1800" b="1" kern="1200" dirty="0" smtClean="0">
                          <a:solidFill>
                            <a:schemeClr val="dk1"/>
                          </a:solidFill>
                          <a:latin typeface="+mn-lt"/>
                          <a:ea typeface="+mn-ea"/>
                          <a:cs typeface="+mn-cs"/>
                        </a:rPr>
                        <a:t>Human </a:t>
                      </a:r>
                      <a:endParaRPr lang="ar-SA" dirty="0"/>
                    </a:p>
                  </a:txBody>
                  <a:tcPr/>
                </a:tc>
                <a:tc>
                  <a:txBody>
                    <a:bodyPr/>
                    <a:lstStyle/>
                    <a:p>
                      <a:pPr algn="ctr" rtl="1" latinLnBrk="1"/>
                      <a:r>
                        <a:rPr lang="en-US" sz="1800" kern="1200" dirty="0" smtClean="0">
                          <a:solidFill>
                            <a:schemeClr val="dk1"/>
                          </a:solidFill>
                          <a:latin typeface="+mn-lt"/>
                          <a:ea typeface="+mn-ea"/>
                          <a:cs typeface="+mn-cs"/>
                        </a:rPr>
                        <a:t>Influenza, </a:t>
                      </a:r>
                    </a:p>
                    <a:p>
                      <a:pPr algn="ctr"/>
                      <a:r>
                        <a:rPr lang="en-US" sz="1800" kern="1200" dirty="0" smtClean="0">
                          <a:solidFill>
                            <a:schemeClr val="dk1"/>
                          </a:solidFill>
                          <a:latin typeface="+mn-lt"/>
                          <a:ea typeface="+mn-ea"/>
                          <a:cs typeface="+mn-cs"/>
                        </a:rPr>
                        <a:t>Pneumonia and corona virus </a:t>
                      </a:r>
                      <a:endParaRPr lang="ar-SA" dirty="0"/>
                    </a:p>
                  </a:txBody>
                  <a:tcPr/>
                </a:tc>
                <a:tc>
                  <a:txBody>
                    <a:bodyPr/>
                    <a:lstStyle/>
                    <a:p>
                      <a:pPr algn="ctr" rtl="1"/>
                      <a:r>
                        <a:rPr lang="en-US" sz="1600" kern="1200" dirty="0" smtClean="0">
                          <a:solidFill>
                            <a:schemeClr val="dk1"/>
                          </a:solidFill>
                          <a:effectLst>
                            <a:outerShdw blurRad="38100" dist="38100" dir="2700000" algn="tl">
                              <a:srgbClr val="000000">
                                <a:alpha val="43137"/>
                              </a:srgbClr>
                            </a:outerShdw>
                          </a:effectLst>
                          <a:latin typeface="+mn-lt"/>
                          <a:ea typeface="+mn-ea"/>
                          <a:cs typeface="+mn-cs"/>
                        </a:rPr>
                        <a:t>Respiratory tract infections</a:t>
                      </a:r>
                      <a:endParaRPr lang="ar-SA" sz="1600" dirty="0">
                        <a:effectLst>
                          <a:outerShdw blurRad="38100" dist="38100" dir="2700000" algn="tl">
                            <a:srgbClr val="000000">
                              <a:alpha val="43137"/>
                            </a:srgbClr>
                          </a:outerShdw>
                        </a:effectLst>
                      </a:endParaRPr>
                    </a:p>
                  </a:txBody>
                  <a:tcPr/>
                </a:tc>
              </a:tr>
              <a:tr h="1951622">
                <a:tc>
                  <a:txBody>
                    <a:bodyPr/>
                    <a:lstStyle/>
                    <a:p>
                      <a:pPr algn="ctr" rtl="1" latinLnBrk="1"/>
                      <a:r>
                        <a:rPr lang="en-US" sz="1400" b="1" kern="1200" dirty="0" smtClean="0">
                          <a:solidFill>
                            <a:schemeClr val="dk1"/>
                          </a:solidFill>
                          <a:latin typeface="+mn-lt"/>
                          <a:ea typeface="+mn-ea"/>
                          <a:cs typeface="+mn-cs"/>
                        </a:rPr>
                        <a:t>1-use   disposable shaving</a:t>
                      </a:r>
                      <a:r>
                        <a:rPr lang="en-US" sz="1400" b="1" kern="1200" baseline="0" dirty="0" smtClean="0">
                          <a:solidFill>
                            <a:schemeClr val="dk1"/>
                          </a:solidFill>
                          <a:latin typeface="+mn-lt"/>
                          <a:ea typeface="+mn-ea"/>
                          <a:cs typeface="+mn-cs"/>
                        </a:rPr>
                        <a:t> razors </a:t>
                      </a:r>
                      <a:r>
                        <a:rPr lang="en-US" sz="1400" b="1" kern="1200" dirty="0" smtClean="0">
                          <a:solidFill>
                            <a:schemeClr val="dk1"/>
                          </a:solidFill>
                          <a:latin typeface="+mn-lt"/>
                          <a:ea typeface="+mn-ea"/>
                          <a:cs typeface="+mn-cs"/>
                        </a:rPr>
                        <a:t>  </a:t>
                      </a:r>
                      <a:r>
                        <a:rPr lang="en-US" sz="1400" b="1" kern="1200" baseline="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pPr algn="ctr" rtl="1" latinLnBrk="1"/>
                      <a:r>
                        <a:rPr lang="en-US" sz="1400" b="1" kern="1200" dirty="0" smtClean="0">
                          <a:solidFill>
                            <a:schemeClr val="dk1"/>
                          </a:solidFill>
                          <a:latin typeface="+mn-lt"/>
                          <a:ea typeface="+mn-ea"/>
                          <a:cs typeface="+mn-cs"/>
                        </a:rPr>
                        <a:t>2- avoid sharing personal hygine tools      </a:t>
                      </a:r>
                      <a:endParaRPr lang="en-US" sz="1400" kern="1200" dirty="0" smtClean="0">
                        <a:solidFill>
                          <a:schemeClr val="dk1"/>
                        </a:solidFill>
                        <a:latin typeface="+mn-lt"/>
                        <a:ea typeface="+mn-ea"/>
                        <a:cs typeface="+mn-cs"/>
                      </a:endParaRPr>
                    </a:p>
                    <a:p>
                      <a:pPr algn="ctr"/>
                      <a:r>
                        <a:rPr lang="en-US" sz="1400" b="1" kern="1200" dirty="0" smtClean="0">
                          <a:solidFill>
                            <a:schemeClr val="dk1"/>
                          </a:solidFill>
                          <a:latin typeface="+mn-lt"/>
                          <a:ea typeface="+mn-ea"/>
                          <a:cs typeface="+mn-cs"/>
                        </a:rPr>
                        <a:t>3-take hepatitis vaccine </a:t>
                      </a:r>
                      <a:endParaRPr lang="ar-SA" sz="1400" dirty="0"/>
                    </a:p>
                  </a:txBody>
                  <a:tcPr/>
                </a:tc>
                <a:tc>
                  <a:txBody>
                    <a:bodyPr/>
                    <a:lstStyle/>
                    <a:p>
                      <a:pPr algn="ctr" rtl="1" latinLnBrk="1"/>
                      <a:r>
                        <a:rPr lang="en-US" sz="1600" kern="1200" dirty="0" smtClean="0">
                          <a:solidFill>
                            <a:schemeClr val="dk1"/>
                          </a:solidFill>
                          <a:latin typeface="+mn-lt"/>
                          <a:ea typeface="+mn-ea"/>
                          <a:cs typeface="+mn-cs"/>
                        </a:rPr>
                        <a:t>using contaminated instruments  :</a:t>
                      </a:r>
                    </a:p>
                    <a:p>
                      <a:pPr algn="ctr"/>
                      <a:r>
                        <a:rPr lang="en-US" sz="1600" kern="1200" dirty="0" smtClean="0">
                          <a:solidFill>
                            <a:schemeClr val="dk1"/>
                          </a:solidFill>
                          <a:latin typeface="+mn-lt"/>
                          <a:ea typeface="+mn-ea"/>
                          <a:cs typeface="+mn-cs"/>
                        </a:rPr>
                        <a:t>shaving  head  by contaminated  blade</a:t>
                      </a:r>
                      <a:r>
                        <a:rPr lang="en-US" sz="1600" b="1" kern="1200" dirty="0" smtClean="0">
                          <a:solidFill>
                            <a:schemeClr val="dk1"/>
                          </a:solidFill>
                          <a:latin typeface="+mn-lt"/>
                          <a:ea typeface="+mn-ea"/>
                          <a:cs typeface="+mn-cs"/>
                        </a:rPr>
                        <a:t> </a:t>
                      </a:r>
                      <a:endParaRPr lang="ar-SA" sz="1600" dirty="0"/>
                    </a:p>
                  </a:txBody>
                  <a:tcPr/>
                </a:tc>
                <a:tc>
                  <a:txBody>
                    <a:bodyPr/>
                    <a:lstStyle/>
                    <a:p>
                      <a:pPr algn="ctr" rtl="1"/>
                      <a:r>
                        <a:rPr lang="en-US" sz="1800" b="1" kern="1200" dirty="0" smtClean="0">
                          <a:solidFill>
                            <a:schemeClr val="dk1"/>
                          </a:solidFill>
                          <a:latin typeface="+mn-lt"/>
                          <a:ea typeface="+mn-ea"/>
                          <a:cs typeface="+mn-cs"/>
                        </a:rPr>
                        <a:t>Human </a:t>
                      </a:r>
                      <a:endParaRPr lang="ar-SA" dirty="0"/>
                    </a:p>
                  </a:txBody>
                  <a:tcPr/>
                </a:tc>
                <a:tc>
                  <a:txBody>
                    <a:bodyPr/>
                    <a:lstStyle/>
                    <a:p>
                      <a:pPr algn="ctr" rtl="1"/>
                      <a:r>
                        <a:rPr lang="en-US" sz="1800" kern="1200" dirty="0" smtClean="0">
                          <a:solidFill>
                            <a:schemeClr val="dk1"/>
                          </a:solidFill>
                          <a:latin typeface="+mn-lt"/>
                          <a:ea typeface="+mn-ea"/>
                          <a:cs typeface="+mn-cs"/>
                        </a:rPr>
                        <a:t>Hepatites virus  </a:t>
                      </a:r>
                      <a:r>
                        <a:rPr lang="ar-SA" sz="1800" kern="1200" dirty="0" smtClean="0">
                          <a:solidFill>
                            <a:schemeClr val="dk1"/>
                          </a:solidFill>
                          <a:latin typeface="+mn-lt"/>
                          <a:ea typeface="+mn-ea"/>
                          <a:cs typeface="+mn-cs"/>
                        </a:rPr>
                        <a:t>(</a:t>
                      </a:r>
                      <a:r>
                        <a:rPr lang="en-US" sz="1800" kern="1200" dirty="0" smtClean="0">
                          <a:solidFill>
                            <a:schemeClr val="dk1"/>
                          </a:solidFill>
                          <a:latin typeface="+mn-lt"/>
                          <a:ea typeface="+mn-ea"/>
                          <a:cs typeface="+mn-cs"/>
                        </a:rPr>
                        <a:t>(B, C</a:t>
                      </a:r>
                    </a:p>
                    <a:p>
                      <a:pPr algn="ctr" rtl="1"/>
                      <a:r>
                        <a:rPr lang="en-US" sz="1800" kern="1200" dirty="0" smtClean="0">
                          <a:solidFill>
                            <a:schemeClr val="dk1"/>
                          </a:solidFill>
                          <a:latin typeface="+mn-lt"/>
                          <a:ea typeface="+mn-ea"/>
                          <a:cs typeface="+mn-cs"/>
                        </a:rPr>
                        <a:t>And HIV virus </a:t>
                      </a:r>
                      <a:endParaRPr lang="ar-SA" dirty="0"/>
                    </a:p>
                  </a:txBody>
                  <a:tcPr/>
                </a:tc>
                <a:tc>
                  <a:txBody>
                    <a:bodyPr/>
                    <a:lstStyle/>
                    <a:p>
                      <a:pPr algn="ctr" rtl="1"/>
                      <a:r>
                        <a:rPr lang="en-US" sz="1600" dirty="0" smtClean="0">
                          <a:effectLst>
                            <a:outerShdw blurRad="38100" dist="38100" dir="2700000" algn="tl">
                              <a:srgbClr val="000000">
                                <a:alpha val="43137"/>
                              </a:srgbClr>
                            </a:outerShdw>
                          </a:effectLst>
                        </a:rPr>
                        <a:t>Blood-borne</a:t>
                      </a:r>
                    </a:p>
                    <a:p>
                      <a:pPr algn="ctr" rtl="1"/>
                      <a:r>
                        <a:rPr lang="en-US" sz="1600" dirty="0" smtClean="0">
                          <a:effectLst>
                            <a:outerShdw blurRad="38100" dist="38100" dir="2700000" algn="tl">
                              <a:srgbClr val="000000">
                                <a:alpha val="43137"/>
                              </a:srgbClr>
                            </a:outerShdw>
                          </a:effectLst>
                        </a:rPr>
                        <a:t>disease</a:t>
                      </a:r>
                      <a:endParaRPr lang="ar-SA" sz="1600"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199445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graphicFrame>
        <p:nvGraphicFramePr>
          <p:cNvPr id="4" name="عنصر نائب للمحتوى 3"/>
          <p:cNvGraphicFramePr>
            <a:graphicFrameLocks noGrp="1"/>
          </p:cNvGraphicFramePr>
          <p:nvPr>
            <p:ph idx="1"/>
          </p:nvPr>
        </p:nvGraphicFramePr>
        <p:xfrm>
          <a:off x="357159" y="285728"/>
          <a:ext cx="8572560" cy="6277942"/>
        </p:xfrm>
        <a:graphic>
          <a:graphicData uri="http://schemas.openxmlformats.org/drawingml/2006/table">
            <a:tbl>
              <a:tblPr rtl="1" firstRow="1" bandRow="1">
                <a:tableStyleId>{5C22544A-7EE6-4342-B048-85BDC9FD1C3A}</a:tableStyleId>
              </a:tblPr>
              <a:tblGrid>
                <a:gridCol w="1714512"/>
                <a:gridCol w="1714512"/>
                <a:gridCol w="1714512"/>
                <a:gridCol w="1714512"/>
                <a:gridCol w="1714512"/>
              </a:tblGrid>
              <a:tr h="914400">
                <a:tc>
                  <a:txBody>
                    <a:bodyPr/>
                    <a:lstStyle/>
                    <a:p>
                      <a:pPr algn="ctr" rtl="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Prevention</a:t>
                      </a:r>
                      <a:endParaRPr lang="ar-SA" sz="1800" dirty="0">
                        <a:effectLst>
                          <a:outerShdw blurRad="38100" dist="38100" dir="2700000" algn="tl">
                            <a:srgbClr val="000000">
                              <a:alpha val="43137"/>
                            </a:srgbClr>
                          </a:outerShdw>
                        </a:effectLst>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Mode of transmission</a:t>
                      </a:r>
                      <a:endParaRPr lang="ar-SA" sz="1800" dirty="0" smtClean="0">
                        <a:effectLst>
                          <a:outerShdw blurRad="38100" dist="38100" dir="2700000" algn="tl">
                            <a:srgbClr val="000000">
                              <a:alpha val="43137"/>
                            </a:srgbClr>
                          </a:outerShdw>
                        </a:effectLst>
                      </a:endParaRPr>
                    </a:p>
                    <a:p>
                      <a:pPr algn="ctr" rtl="1"/>
                      <a:endParaRPr lang="ar-SA" sz="1800" dirty="0">
                        <a:effectLst>
                          <a:outerShdw blurRad="38100" dist="38100" dir="2700000" algn="tl">
                            <a:srgbClr val="000000">
                              <a:alpha val="43137"/>
                            </a:srgbClr>
                          </a:outerShdw>
                        </a:effectLst>
                      </a:endParaRPr>
                    </a:p>
                  </a:txBody>
                  <a:tcPr/>
                </a:tc>
                <a:tc>
                  <a:txBody>
                    <a:bodyPr/>
                    <a:lstStyle/>
                    <a:p>
                      <a:pPr algn="ctr" rtl="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Reservoir</a:t>
                      </a:r>
                      <a:endParaRPr lang="ar-SA" sz="1800" dirty="0">
                        <a:effectLst>
                          <a:outerShdw blurRad="38100" dist="38100" dir="2700000" algn="tl">
                            <a:srgbClr val="000000">
                              <a:alpha val="43137"/>
                            </a:srgbClr>
                          </a:outerShdw>
                        </a:effectLst>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Caustive agent</a:t>
                      </a:r>
                      <a:endParaRPr lang="ar-SA" sz="1800" dirty="0" smtClean="0">
                        <a:effectLst>
                          <a:outerShdw blurRad="38100" dist="38100" dir="2700000" algn="tl">
                            <a:srgbClr val="000000">
                              <a:alpha val="43137"/>
                            </a:srgbClr>
                          </a:outerShdw>
                        </a:effectLst>
                      </a:endParaRPr>
                    </a:p>
                    <a:p>
                      <a:pPr algn="ctr" rtl="1"/>
                      <a:endParaRPr lang="ar-SA" sz="1800" dirty="0">
                        <a:effectLst>
                          <a:outerShdw blurRad="38100" dist="38100" dir="2700000" algn="tl">
                            <a:srgbClr val="000000">
                              <a:alpha val="43137"/>
                            </a:srgbClr>
                          </a:outerShdw>
                        </a:effectLst>
                      </a:endParaRPr>
                    </a:p>
                  </a:txBody>
                  <a:tcPr/>
                </a:tc>
                <a:tc>
                  <a:txBody>
                    <a:bodyPr/>
                    <a:lstStyle/>
                    <a:p>
                      <a:pPr algn="ctr" rtl="1"/>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Disease</a:t>
                      </a:r>
                      <a:endParaRPr lang="ar-SA" sz="1800" dirty="0">
                        <a:effectLst>
                          <a:outerShdw blurRad="38100" dist="38100" dir="2700000" algn="tl">
                            <a:srgbClr val="000000">
                              <a:alpha val="43137"/>
                            </a:srgbClr>
                          </a:outerShdw>
                        </a:effectLst>
                      </a:endParaRPr>
                    </a:p>
                  </a:txBody>
                  <a:tcPr/>
                </a:tc>
              </a:tr>
              <a:tr h="3157566">
                <a:tc>
                  <a:txBody>
                    <a:bodyPr/>
                    <a:lstStyle/>
                    <a:p>
                      <a:pPr rtl="1" latinLnBrk="1"/>
                      <a:r>
                        <a:rPr lang="en-US" sz="1400" b="1" kern="1200" dirty="0" smtClean="0">
                          <a:solidFill>
                            <a:schemeClr val="dk1"/>
                          </a:solidFill>
                          <a:latin typeface="+mn-lt"/>
                          <a:ea typeface="+mn-ea"/>
                          <a:cs typeface="+mn-cs"/>
                        </a:rPr>
                        <a:t>1-avoid eating exposed food prone to contamination </a:t>
                      </a:r>
                      <a:endParaRPr lang="en-US" sz="1400" kern="1200" dirty="0" smtClean="0">
                        <a:solidFill>
                          <a:schemeClr val="dk1"/>
                        </a:solidFill>
                        <a:latin typeface="+mn-lt"/>
                        <a:ea typeface="+mn-ea"/>
                        <a:cs typeface="+mn-cs"/>
                      </a:endParaRPr>
                    </a:p>
                    <a:p>
                      <a:pPr rtl="1" latinLnBrk="1"/>
                      <a:r>
                        <a:rPr lang="en-US" sz="1400" b="1" kern="1200" dirty="0" smtClean="0">
                          <a:solidFill>
                            <a:schemeClr val="dk1"/>
                          </a:solidFill>
                          <a:latin typeface="+mn-lt"/>
                          <a:ea typeface="+mn-ea"/>
                          <a:cs typeface="+mn-cs"/>
                        </a:rPr>
                        <a:t>2-do not leave food in room temperature</a:t>
                      </a:r>
                      <a:endParaRPr lang="en-US" sz="1400" kern="1200" dirty="0" smtClean="0">
                        <a:solidFill>
                          <a:schemeClr val="dk1"/>
                        </a:solidFill>
                        <a:latin typeface="+mn-lt"/>
                        <a:ea typeface="+mn-ea"/>
                        <a:cs typeface="+mn-cs"/>
                      </a:endParaRPr>
                    </a:p>
                    <a:p>
                      <a:pPr rtl="1" latinLnBrk="1"/>
                      <a:r>
                        <a:rPr lang="en-US" sz="1400" b="1" kern="1200" dirty="0" smtClean="0">
                          <a:solidFill>
                            <a:schemeClr val="dk1"/>
                          </a:solidFill>
                          <a:latin typeface="+mn-lt"/>
                          <a:ea typeface="+mn-ea"/>
                          <a:cs typeface="+mn-cs"/>
                        </a:rPr>
                        <a:t>3-wash your hand befor preparing and eating food </a:t>
                      </a:r>
                      <a:endParaRPr lang="en-US" sz="1400" kern="1200" dirty="0" smtClean="0">
                        <a:solidFill>
                          <a:schemeClr val="dk1"/>
                        </a:solidFill>
                        <a:latin typeface="+mn-lt"/>
                        <a:ea typeface="+mn-ea"/>
                        <a:cs typeface="+mn-cs"/>
                      </a:endParaRPr>
                    </a:p>
                    <a:p>
                      <a:pPr rtl="1" latinLnBrk="1"/>
                      <a:r>
                        <a:rPr lang="en-US" sz="1400" b="1" kern="1200" dirty="0" smtClean="0">
                          <a:solidFill>
                            <a:schemeClr val="dk1"/>
                          </a:solidFill>
                          <a:latin typeface="+mn-lt"/>
                          <a:ea typeface="+mn-ea"/>
                          <a:cs typeface="+mn-cs"/>
                        </a:rPr>
                        <a:t>3-ensure washing fruits and vegetables  befor eating</a:t>
                      </a:r>
                      <a:endParaRPr lang="en-US" sz="1400" kern="1200" dirty="0" smtClean="0">
                        <a:solidFill>
                          <a:schemeClr val="dk1"/>
                        </a:solidFill>
                        <a:latin typeface="+mn-lt"/>
                        <a:ea typeface="+mn-ea"/>
                        <a:cs typeface="+mn-cs"/>
                      </a:endParaRPr>
                    </a:p>
                    <a:p>
                      <a:r>
                        <a:rPr lang="en-US" sz="1400" b="1" kern="1200" dirty="0" smtClean="0">
                          <a:solidFill>
                            <a:schemeClr val="dk1"/>
                          </a:solidFill>
                          <a:latin typeface="+mn-lt"/>
                          <a:ea typeface="+mn-ea"/>
                          <a:cs typeface="+mn-cs"/>
                        </a:rPr>
                        <a:t>4-ensure that food come from animal sources like meet  is well cocked</a:t>
                      </a:r>
                      <a:endParaRPr lang="ar-SA" sz="1400" dirty="0"/>
                    </a:p>
                  </a:txBody>
                  <a:tcPr/>
                </a:tc>
                <a:tc>
                  <a:txBody>
                    <a:bodyPr/>
                    <a:lstStyle/>
                    <a:p>
                      <a:pPr algn="ctr" rtl="1"/>
                      <a:r>
                        <a:rPr lang="en-US" sz="1800" kern="1200" dirty="0" smtClean="0">
                          <a:solidFill>
                            <a:schemeClr val="dk1"/>
                          </a:solidFill>
                          <a:latin typeface="+mn-lt"/>
                          <a:ea typeface="+mn-ea"/>
                          <a:cs typeface="+mn-cs"/>
                        </a:rPr>
                        <a:t>Fecal –oral route  by Contaminated water and food </a:t>
                      </a:r>
                      <a:endParaRPr lang="ar-SA" dirty="0"/>
                    </a:p>
                  </a:txBody>
                  <a:tcPr/>
                </a:tc>
                <a:tc>
                  <a:txBody>
                    <a:bodyPr/>
                    <a:lstStyle/>
                    <a:p>
                      <a:pPr algn="ctr" rtl="1"/>
                      <a:r>
                        <a:rPr lang="en-US" sz="1800" b="1" kern="1200" dirty="0" smtClean="0">
                          <a:solidFill>
                            <a:schemeClr val="dk1"/>
                          </a:solidFill>
                          <a:latin typeface="+mn-lt"/>
                          <a:ea typeface="+mn-ea"/>
                          <a:cs typeface="+mn-cs"/>
                        </a:rPr>
                        <a:t>Human </a:t>
                      </a:r>
                      <a:endParaRPr lang="ar-SA" dirty="0"/>
                    </a:p>
                  </a:txBody>
                  <a:tcPr/>
                </a:tc>
                <a:tc>
                  <a:txBody>
                    <a:bodyPr/>
                    <a:lstStyle/>
                    <a:p>
                      <a:pPr algn="ctr" rtl="1"/>
                      <a:r>
                        <a:rPr lang="en-US" sz="1800" kern="1200" dirty="0" smtClean="0">
                          <a:solidFill>
                            <a:schemeClr val="dk1"/>
                          </a:solidFill>
                          <a:latin typeface="+mn-lt"/>
                          <a:ea typeface="+mn-ea"/>
                          <a:cs typeface="+mn-cs"/>
                        </a:rPr>
                        <a:t>Cholera and polio virus</a:t>
                      </a:r>
                      <a:endParaRPr lang="ar-SA" dirty="0"/>
                    </a:p>
                  </a:txBody>
                  <a:tcPr/>
                </a:tc>
                <a:tc>
                  <a:txBody>
                    <a:bodyPr/>
                    <a:lstStyle/>
                    <a:p>
                      <a:pPr algn="ctr" rtl="1"/>
                      <a:r>
                        <a:rPr lang="en-US" sz="1800" kern="1200" dirty="0" smtClean="0">
                          <a:solidFill>
                            <a:schemeClr val="dk1"/>
                          </a:solidFill>
                          <a:latin typeface="+mn-lt"/>
                          <a:ea typeface="+mn-ea"/>
                          <a:cs typeface="+mn-cs"/>
                        </a:rPr>
                        <a:t>Diarrhea and food poisoning</a:t>
                      </a:r>
                      <a:endParaRPr lang="ar-SA" dirty="0"/>
                    </a:p>
                  </a:txBody>
                  <a:tcPr/>
                </a:tc>
              </a:tr>
              <a:tr h="2071702">
                <a:tc>
                  <a:txBody>
                    <a:bodyPr/>
                    <a:lstStyle/>
                    <a:p>
                      <a:pPr rtl="1" latinLnBrk="1"/>
                      <a:r>
                        <a:rPr lang="en-US" sz="1400" b="1" kern="1200" dirty="0" smtClean="0">
                          <a:solidFill>
                            <a:schemeClr val="dk1"/>
                          </a:solidFill>
                          <a:latin typeface="+mn-lt"/>
                          <a:ea typeface="+mn-ea"/>
                          <a:cs typeface="+mn-cs"/>
                        </a:rPr>
                        <a:t>1-Use insect repellent</a:t>
                      </a:r>
                      <a:endParaRPr lang="en-US" sz="1400" kern="1200" dirty="0" smtClean="0">
                        <a:solidFill>
                          <a:schemeClr val="dk1"/>
                        </a:solidFill>
                        <a:latin typeface="+mn-lt"/>
                        <a:ea typeface="+mn-ea"/>
                        <a:cs typeface="+mn-cs"/>
                      </a:endParaRPr>
                    </a:p>
                    <a:p>
                      <a:pPr rtl="1" latinLnBrk="1"/>
                      <a:r>
                        <a:rPr lang="en-US" sz="1400" b="1" kern="1200" dirty="0" smtClean="0">
                          <a:solidFill>
                            <a:schemeClr val="dk1"/>
                          </a:solidFill>
                          <a:latin typeface="+mn-lt"/>
                          <a:ea typeface="+mn-ea"/>
                          <a:cs typeface="+mn-cs"/>
                        </a:rPr>
                        <a:t>2-Were proper clothing to reduce           mosquito bite </a:t>
                      </a:r>
                      <a:endParaRPr lang="en-US" sz="1400" kern="1200" dirty="0" smtClean="0">
                        <a:solidFill>
                          <a:schemeClr val="dk1"/>
                        </a:solidFill>
                        <a:latin typeface="+mn-lt"/>
                        <a:ea typeface="+mn-ea"/>
                        <a:cs typeface="+mn-cs"/>
                      </a:endParaRPr>
                    </a:p>
                    <a:p>
                      <a:pPr rtl="1" latinLnBrk="1"/>
                      <a:r>
                        <a:rPr lang="en-US" sz="1400" b="1" kern="1200" dirty="0" smtClean="0">
                          <a:solidFill>
                            <a:schemeClr val="dk1"/>
                          </a:solidFill>
                          <a:latin typeface="+mn-lt"/>
                          <a:ea typeface="+mn-ea"/>
                          <a:cs typeface="+mn-cs"/>
                        </a:rPr>
                        <a:t>3-use mosquito nets </a:t>
                      </a:r>
                      <a:endParaRPr lang="en-US" sz="1400" kern="1200" dirty="0" smtClean="0">
                        <a:solidFill>
                          <a:schemeClr val="dk1"/>
                        </a:solidFill>
                        <a:latin typeface="+mn-lt"/>
                        <a:ea typeface="+mn-ea"/>
                        <a:cs typeface="+mn-cs"/>
                      </a:endParaRPr>
                    </a:p>
                    <a:p>
                      <a:r>
                        <a:rPr lang="en-US" sz="1400" b="1" kern="1200" dirty="0" smtClean="0">
                          <a:solidFill>
                            <a:schemeClr val="dk1"/>
                          </a:solidFill>
                          <a:latin typeface="+mn-lt"/>
                          <a:ea typeface="+mn-ea"/>
                          <a:cs typeface="+mn-cs"/>
                        </a:rPr>
                        <a:t>4-Get yellow fever vaccine </a:t>
                      </a:r>
                      <a:endParaRPr lang="ar-SA" sz="1400" dirty="0"/>
                    </a:p>
                  </a:txBody>
                  <a:tcPr/>
                </a:tc>
                <a:tc>
                  <a:txBody>
                    <a:bodyPr/>
                    <a:lstStyle/>
                    <a:p>
                      <a:pPr algn="ctr" rtl="1"/>
                      <a:r>
                        <a:rPr lang="en-US" sz="1800" kern="1200" dirty="0" smtClean="0">
                          <a:solidFill>
                            <a:schemeClr val="dk1"/>
                          </a:solidFill>
                          <a:latin typeface="+mn-lt"/>
                          <a:ea typeface="+mn-ea"/>
                          <a:cs typeface="+mn-cs"/>
                        </a:rPr>
                        <a:t>Bite of infected mosquito </a:t>
                      </a:r>
                      <a:endParaRPr lang="ar-SA" dirty="0"/>
                    </a:p>
                  </a:txBody>
                  <a:tcPr/>
                </a:tc>
                <a:tc>
                  <a:txBody>
                    <a:bodyPr/>
                    <a:lstStyle/>
                    <a:p>
                      <a:pPr algn="ctr" rtl="1" latinLnBrk="1"/>
                      <a:r>
                        <a:rPr lang="en-US" sz="1800" b="1" kern="1200" dirty="0" smtClean="0">
                          <a:solidFill>
                            <a:schemeClr val="dk1"/>
                          </a:solidFill>
                          <a:latin typeface="+mn-lt"/>
                          <a:ea typeface="+mn-ea"/>
                          <a:cs typeface="+mn-cs"/>
                        </a:rPr>
                        <a:t>Human             Mosquito </a:t>
                      </a:r>
                      <a:endParaRPr lang="ar-SA" dirty="0"/>
                    </a:p>
                  </a:txBody>
                  <a:tcPr/>
                </a:tc>
                <a:tc>
                  <a:txBody>
                    <a:bodyPr/>
                    <a:lstStyle/>
                    <a:p>
                      <a:pPr algn="ctr" rtl="1"/>
                      <a:r>
                        <a:rPr lang="en-US" sz="1800" kern="1200" dirty="0" smtClean="0">
                          <a:solidFill>
                            <a:schemeClr val="dk1"/>
                          </a:solidFill>
                          <a:latin typeface="+mn-lt"/>
                          <a:ea typeface="+mn-ea"/>
                          <a:cs typeface="+mn-cs"/>
                        </a:rPr>
                        <a:t>Yellow fever virus</a:t>
                      </a:r>
                      <a:endParaRPr lang="ar-SA" dirty="0"/>
                    </a:p>
                  </a:txBody>
                  <a:tcPr/>
                </a:tc>
                <a:tc>
                  <a:txBody>
                    <a:bodyPr/>
                    <a:lstStyle/>
                    <a:p>
                      <a:pPr algn="ctr" rtl="1"/>
                      <a:r>
                        <a:rPr lang="en-US" sz="1800" kern="1200" dirty="0" smtClean="0">
                          <a:solidFill>
                            <a:schemeClr val="dk1"/>
                          </a:solidFill>
                          <a:latin typeface="+mn-lt"/>
                          <a:ea typeface="+mn-ea"/>
                          <a:cs typeface="+mn-cs"/>
                        </a:rPr>
                        <a:t>Yellow fever</a:t>
                      </a:r>
                      <a:endParaRPr lang="ar-SA" dirty="0"/>
                    </a:p>
                  </a:txBody>
                  <a:tcPr/>
                </a:tc>
              </a:tr>
            </a:tbl>
          </a:graphicData>
        </a:graphic>
      </p:graphicFrame>
    </p:spTree>
    <p:extLst>
      <p:ext uri="{BB962C8B-B14F-4D97-AF65-F5344CB8AC3E}">
        <p14:creationId xmlns:p14="http://schemas.microsoft.com/office/powerpoint/2010/main" val="9837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19575"/>
            <a:ext cx="8951233" cy="707886"/>
          </a:xfrm>
          <a:prstGeom prst="rect">
            <a:avLst/>
          </a:prstGeom>
        </p:spPr>
        <p:txBody>
          <a:bodyPr wrap="none">
            <a:spAutoFit/>
          </a:bodyPr>
          <a:lstStyle/>
          <a:p>
            <a:pPr lvl="0" algn="ctr"/>
            <a:r>
              <a:rPr lang="en-US" sz="4000" b="1" dirty="0">
                <a:solidFill>
                  <a:srgbClr val="2E763A"/>
                </a:solidFill>
                <a:latin typeface="Constantia" panose="02030602050306030303" pitchFamily="18" charset="0"/>
              </a:rPr>
              <a:t>Methods for prevention and </a:t>
            </a:r>
            <a:r>
              <a:rPr lang="en-US" sz="4000" b="1" dirty="0" smtClean="0">
                <a:solidFill>
                  <a:srgbClr val="2E763A"/>
                </a:solidFill>
                <a:latin typeface="Constantia" panose="02030602050306030303" pitchFamily="18" charset="0"/>
              </a:rPr>
              <a:t>control</a:t>
            </a:r>
            <a:endParaRPr lang="en-US" sz="4000" b="1" dirty="0">
              <a:solidFill>
                <a:srgbClr val="2E763A"/>
              </a:solidFill>
              <a:latin typeface="Constantia" panose="02030602050306030303" pitchFamily="18" charset="0"/>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60" y="1593257"/>
            <a:ext cx="7486712" cy="4889759"/>
          </a:xfrm>
          <a:prstGeom prst="rect">
            <a:avLst/>
          </a:prstGeom>
        </p:spPr>
      </p:pic>
    </p:spTree>
    <p:extLst>
      <p:ext uri="{BB962C8B-B14F-4D97-AF65-F5344CB8AC3E}">
        <p14:creationId xmlns:p14="http://schemas.microsoft.com/office/powerpoint/2010/main" val="404695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0803"/>
            <a:ext cx="8229600" cy="1143000"/>
          </a:xfrm>
        </p:spPr>
        <p:txBody>
          <a:bodyPr>
            <a:normAutofit/>
          </a:bodyPr>
          <a:lstStyle/>
          <a:p>
            <a:r>
              <a:rPr lang="en-US" sz="3200" b="1" dirty="0">
                <a:solidFill>
                  <a:srgbClr val="2E763A"/>
                </a:solidFill>
                <a:latin typeface="+mn-lt"/>
                <a:ea typeface="+mn-ea"/>
                <a:cs typeface="+mn-cs"/>
              </a:rPr>
              <a:t>The two </a:t>
            </a:r>
            <a:r>
              <a:rPr lang="en-US" sz="3200" b="1" dirty="0" smtClean="0">
                <a:solidFill>
                  <a:srgbClr val="2E763A"/>
                </a:solidFill>
                <a:latin typeface="+mn-lt"/>
                <a:ea typeface="+mn-ea"/>
                <a:cs typeface="+mn-cs"/>
              </a:rPr>
              <a:t>main </a:t>
            </a:r>
            <a:r>
              <a:rPr lang="en-US" sz="3200" b="1" dirty="0">
                <a:solidFill>
                  <a:srgbClr val="2E763A"/>
                </a:solidFill>
                <a:latin typeface="+mn-lt"/>
                <a:ea typeface="+mn-ea"/>
                <a:cs typeface="+mn-cs"/>
              </a:rPr>
              <a:t>problems we face during </a:t>
            </a:r>
            <a:r>
              <a:rPr lang="en-US" sz="3200" b="1" dirty="0" smtClean="0">
                <a:solidFill>
                  <a:srgbClr val="2E763A"/>
                </a:solidFill>
                <a:latin typeface="+mn-lt"/>
                <a:ea typeface="+mn-ea"/>
                <a:cs typeface="+mn-cs"/>
              </a:rPr>
              <a:t>hajj are:</a:t>
            </a:r>
            <a:r>
              <a:rPr lang="en-US" sz="3200" b="1" dirty="0">
                <a:solidFill>
                  <a:srgbClr val="2E763A"/>
                </a:solidFill>
                <a:latin typeface="+mn-lt"/>
                <a:ea typeface="+mn-ea"/>
                <a:cs typeface="+mn-cs"/>
              </a:rPr>
              <a:t/>
            </a:r>
            <a:br>
              <a:rPr lang="en-US" sz="3200" b="1" dirty="0">
                <a:solidFill>
                  <a:srgbClr val="2E763A"/>
                </a:solidFill>
                <a:latin typeface="+mn-lt"/>
                <a:ea typeface="+mn-ea"/>
                <a:cs typeface="+mn-cs"/>
              </a:rPr>
            </a:br>
            <a:r>
              <a:rPr lang="en-US" sz="3000" dirty="0" smtClean="0">
                <a:solidFill>
                  <a:srgbClr val="2E763A"/>
                </a:solidFill>
              </a:rPr>
              <a:t> </a:t>
            </a:r>
            <a:endParaRPr lang="ar-SA" sz="3000" dirty="0">
              <a:solidFill>
                <a:srgbClr val="2E763A"/>
              </a:solidFill>
            </a:endParaRPr>
          </a:p>
        </p:txBody>
      </p:sp>
      <p:sp>
        <p:nvSpPr>
          <p:cNvPr id="3" name="Content Placeholder 2"/>
          <p:cNvSpPr>
            <a:spLocks noGrp="1"/>
          </p:cNvSpPr>
          <p:nvPr>
            <p:ph idx="1"/>
          </p:nvPr>
        </p:nvSpPr>
        <p:spPr>
          <a:xfrm>
            <a:off x="0" y="1827420"/>
            <a:ext cx="7715200" cy="2880321"/>
          </a:xfrm>
        </p:spPr>
        <p:txBody>
          <a:bodyPr/>
          <a:lstStyle/>
          <a:p>
            <a:r>
              <a:rPr lang="en-US" dirty="0" smtClean="0"/>
              <a:t>1- crowding</a:t>
            </a:r>
          </a:p>
          <a:p>
            <a:pPr lvl="0"/>
            <a:r>
              <a:rPr lang="en-US" dirty="0"/>
              <a:t>2-Elderly and disabled people</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10" y="2970420"/>
            <a:ext cx="6098217" cy="3114275"/>
          </a:xfrm>
          <a:prstGeom prst="rect">
            <a:avLst/>
          </a:prstGeom>
          <a:ln>
            <a:solidFill>
              <a:schemeClr val="accent1"/>
            </a:solidFill>
          </a:ln>
          <a:effectLst>
            <a:softEdge rad="127000"/>
          </a:effectLst>
        </p:spPr>
      </p:pic>
      <p:sp>
        <p:nvSpPr>
          <p:cNvPr id="5" name="مستطيل 4"/>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59120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82" y="439411"/>
            <a:ext cx="8843376" cy="1470025"/>
          </a:xfrm>
        </p:spPr>
        <p:txBody>
          <a:bodyPr>
            <a:normAutofit fontScale="90000"/>
          </a:bodyPr>
          <a:lstStyle/>
          <a:p>
            <a:r>
              <a:rPr lang="en-US" b="1" dirty="0">
                <a:solidFill>
                  <a:schemeClr val="tx1">
                    <a:lumMod val="65000"/>
                    <a:lumOff val="35000"/>
                  </a:schemeClr>
                </a:solidFill>
                <a:latin typeface="Constantia" panose="02030602050306030303" pitchFamily="18" charset="0"/>
                <a:cs typeface="Aharoni" panose="02010803020104030203" pitchFamily="2" charset="-79"/>
              </a:rPr>
              <a:t>Magnitude of the problem; prevalence of the health problem</a:t>
            </a:r>
            <a:br>
              <a:rPr lang="en-US" b="1" dirty="0">
                <a:solidFill>
                  <a:schemeClr val="tx1">
                    <a:lumMod val="65000"/>
                    <a:lumOff val="35000"/>
                  </a:schemeClr>
                </a:solidFill>
                <a:latin typeface="Constantia" panose="02030602050306030303" pitchFamily="18" charset="0"/>
                <a:cs typeface="Aharoni" panose="02010803020104030203" pitchFamily="2" charset="-79"/>
              </a:rPr>
            </a:br>
            <a:r>
              <a:rPr lang="en-US" b="1" dirty="0">
                <a:solidFill>
                  <a:schemeClr val="tx1">
                    <a:lumMod val="65000"/>
                    <a:lumOff val="35000"/>
                  </a:schemeClr>
                </a:solidFill>
                <a:latin typeface="Constantia" panose="02030602050306030303" pitchFamily="18" charset="0"/>
                <a:cs typeface="Aharoni" panose="02010803020104030203" pitchFamily="2" charset="-79"/>
              </a:rPr>
              <a:t>Globally and in KSA</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2" y="2504227"/>
            <a:ext cx="8843376" cy="4029075"/>
          </a:xfrm>
          <a:prstGeom prst="rect">
            <a:avLst/>
          </a:prstGeom>
          <a:effectLst>
            <a:softEdge rad="190500"/>
          </a:effectLst>
        </p:spPr>
      </p:pic>
    </p:spTree>
    <p:extLst>
      <p:ext uri="{BB962C8B-B14F-4D97-AF65-F5344CB8AC3E}">
        <p14:creationId xmlns:p14="http://schemas.microsoft.com/office/powerpoint/2010/main" val="326011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457200" y="381000"/>
          <a:ext cx="82296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719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0996"/>
            <a:ext cx="8229600" cy="1143000"/>
          </a:xfrm>
        </p:spPr>
        <p:txBody>
          <a:bodyPr>
            <a:noAutofit/>
          </a:bodyPr>
          <a:lstStyle/>
          <a:p>
            <a:r>
              <a:rPr sz="2400" b="1" dirty="0" smtClean="0"/>
              <a:t>In 2007, the mosque underwent a fourth extension project which is estimated to last until 2020. King Abdullah Ibn Abdul Az</a:t>
            </a:r>
            <a:r>
              <a:rPr lang="en-US" sz="2400" b="1" dirty="0" smtClean="0"/>
              <a:t>i</a:t>
            </a:r>
            <a:r>
              <a:rPr sz="2400" b="1" dirty="0" smtClean="0"/>
              <a:t>z plans to increase the mosque's capacity to 2 million.</a:t>
            </a:r>
            <a:endParaRPr lang="en-US" sz="2400" b="1" dirty="0"/>
          </a:p>
        </p:txBody>
      </p:sp>
      <p:pic>
        <p:nvPicPr>
          <p:cNvPr id="4" name="Content Placeholder 3" descr="677542925.jpg"/>
          <p:cNvPicPr>
            <a:picLocks noGrp="1" noChangeAspect="1"/>
          </p:cNvPicPr>
          <p:nvPr>
            <p:ph idx="1"/>
          </p:nvPr>
        </p:nvPicPr>
        <p:blipFill>
          <a:blip r:embed="rId2"/>
          <a:stretch>
            <a:fillRect/>
          </a:stretch>
        </p:blipFill>
        <p:spPr>
          <a:xfrm>
            <a:off x="1326584" y="1820692"/>
            <a:ext cx="6490830" cy="4223445"/>
          </a:xfrm>
        </p:spPr>
      </p:pic>
      <p:sp>
        <p:nvSpPr>
          <p:cNvPr id="5" name="مستطيل 4"/>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0533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p:spPr>
        <p:txBody>
          <a:bodyPr>
            <a:normAutofit fontScale="90000"/>
          </a:bodyPr>
          <a:lstStyle/>
          <a:p>
            <a:pPr lvl="0"/>
            <a:r>
              <a:rPr lang="en-US" dirty="0" smtClean="0"/>
              <a:t>1975-2006</a:t>
            </a:r>
            <a:br>
              <a:rPr lang="en-US" dirty="0" smtClean="0"/>
            </a:br>
            <a:r>
              <a:rPr lang="en-US" dirty="0" err="1" smtClean="0"/>
              <a:t>Jamaraat</a:t>
            </a:r>
            <a:r>
              <a:rPr lang="en-US" dirty="0" smtClean="0"/>
              <a:t> bridge</a:t>
            </a:r>
            <a:br>
              <a:rPr lang="en-US" dirty="0" smtClean="0"/>
            </a:br>
            <a:r>
              <a:rPr lang="en-US" dirty="0" smtClean="0"/>
              <a:t/>
            </a:r>
            <a:br>
              <a:rPr lang="en-US" dirty="0" smtClean="0"/>
            </a:br>
            <a:endParaRPr lang="en-US" dirty="0"/>
          </a:p>
        </p:txBody>
      </p:sp>
      <p:pic>
        <p:nvPicPr>
          <p:cNvPr id="4" name="Content Placeholder 3" descr="jamarat5.jpg"/>
          <p:cNvPicPr>
            <a:picLocks noGrp="1" noChangeAspect="1"/>
          </p:cNvPicPr>
          <p:nvPr>
            <p:ph idx="1"/>
          </p:nvPr>
        </p:nvPicPr>
        <p:blipFill>
          <a:blip r:embed="rId3"/>
          <a:stretch>
            <a:fillRect/>
          </a:stretch>
        </p:blipFill>
        <p:spPr>
          <a:xfrm>
            <a:off x="899592" y="1413685"/>
            <a:ext cx="6880065" cy="4589004"/>
          </a:xfrm>
        </p:spPr>
      </p:pic>
      <p:sp>
        <p:nvSpPr>
          <p:cNvPr id="5" name="مستطيل 4"/>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622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79512" y="476672"/>
          <a:ext cx="8507288"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07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2251" y="939452"/>
            <a:ext cx="8229600" cy="2336735"/>
          </a:xfrm>
        </p:spPr>
        <p:txBody>
          <a:bodyPr>
            <a:noAutofit/>
          </a:bodyPr>
          <a:lstStyle/>
          <a:p>
            <a:r>
              <a:rPr lang="en-US" dirty="0">
                <a:solidFill>
                  <a:schemeClr val="tx1">
                    <a:lumMod val="75000"/>
                    <a:lumOff val="25000"/>
                  </a:schemeClr>
                </a:solidFill>
                <a:latin typeface="Constantia" panose="02030602050306030303" pitchFamily="18" charset="0"/>
              </a:rPr>
              <a:t>The Health Communication Program for prevention and control of prevalence of diseases </a:t>
            </a:r>
            <a:br>
              <a:rPr lang="en-US" dirty="0">
                <a:solidFill>
                  <a:schemeClr val="tx1">
                    <a:lumMod val="75000"/>
                    <a:lumOff val="25000"/>
                  </a:schemeClr>
                </a:solidFill>
                <a:latin typeface="Constantia" panose="02030602050306030303" pitchFamily="18" charset="0"/>
              </a:rPr>
            </a:br>
            <a:r>
              <a:rPr lang="en-US" dirty="0">
                <a:solidFill>
                  <a:schemeClr val="tx1">
                    <a:lumMod val="75000"/>
                    <a:lumOff val="25000"/>
                  </a:schemeClr>
                </a:solidFill>
                <a:latin typeface="Constantia" panose="02030602050306030303" pitchFamily="18" charset="0"/>
              </a:rPr>
              <a:t> </a:t>
            </a:r>
            <a:br>
              <a:rPr lang="en-US" dirty="0">
                <a:solidFill>
                  <a:schemeClr val="tx1">
                    <a:lumMod val="75000"/>
                    <a:lumOff val="25000"/>
                  </a:schemeClr>
                </a:solidFill>
                <a:latin typeface="Constantia" panose="02030602050306030303" pitchFamily="18" charset="0"/>
              </a:rPr>
            </a:br>
            <a:endParaRPr lang="ar-SA" dirty="0">
              <a:solidFill>
                <a:schemeClr val="tx1">
                  <a:lumMod val="75000"/>
                  <a:lumOff val="25000"/>
                </a:schemeClr>
              </a:solidFill>
              <a:latin typeface="Constantia" panose="02030602050306030303" pitchFamily="18" charset="0"/>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51" y="2677178"/>
            <a:ext cx="8047974" cy="3905250"/>
          </a:xfrm>
          <a:prstGeom prst="rect">
            <a:avLst/>
          </a:prstGeom>
          <a:effectLst>
            <a:softEdge rad="127000"/>
          </a:effectLst>
        </p:spPr>
      </p:pic>
    </p:spTree>
    <p:extLst>
      <p:ext uri="{BB962C8B-B14F-4D97-AF65-F5344CB8AC3E}">
        <p14:creationId xmlns:p14="http://schemas.microsoft.com/office/powerpoint/2010/main" val="7394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1731" y="687997"/>
            <a:ext cx="8774483" cy="1143000"/>
          </a:xfrm>
        </p:spPr>
        <p:txBody>
          <a:bodyPr>
            <a:noAutofit/>
          </a:bodyPr>
          <a:lstStyle/>
          <a:p>
            <a:pPr algn="l"/>
            <a:r>
              <a:rPr lang="en-US" sz="3600" dirty="0">
                <a:solidFill>
                  <a:srgbClr val="2E763A"/>
                </a:solidFill>
                <a:latin typeface="Constantia" panose="02030602050306030303" pitchFamily="18" charset="0"/>
              </a:rPr>
              <a:t>First: </a:t>
            </a:r>
            <a:r>
              <a:rPr lang="en-US" sz="3600" dirty="0">
                <a:solidFill>
                  <a:schemeClr val="tx1">
                    <a:lumMod val="75000"/>
                    <a:lumOff val="25000"/>
                  </a:schemeClr>
                </a:solidFill>
                <a:latin typeface="Constantia" panose="02030602050306030303" pitchFamily="18" charset="0"/>
              </a:rPr>
              <a:t>Regulations </a:t>
            </a:r>
            <a:r>
              <a:rPr lang="en-US" sz="3600" dirty="0" smtClean="0">
                <a:solidFill>
                  <a:schemeClr val="tx1">
                    <a:lumMod val="75000"/>
                    <a:lumOff val="25000"/>
                  </a:schemeClr>
                </a:solidFill>
                <a:latin typeface="Constantia" panose="02030602050306030303" pitchFamily="18" charset="0"/>
              </a:rPr>
              <a:t>to </a:t>
            </a:r>
            <a:r>
              <a:rPr lang="en-US" sz="3600" dirty="0">
                <a:solidFill>
                  <a:schemeClr val="tx1">
                    <a:lumMod val="75000"/>
                    <a:lumOff val="25000"/>
                  </a:schemeClr>
                </a:solidFill>
                <a:latin typeface="Constantia" panose="02030602050306030303" pitchFamily="18" charset="0"/>
              </a:rPr>
              <a:t>obtain an Entry Visa for Hajj and </a:t>
            </a:r>
            <a:r>
              <a:rPr lang="en-US" sz="3600" dirty="0" err="1">
                <a:solidFill>
                  <a:schemeClr val="tx1">
                    <a:lumMod val="75000"/>
                    <a:lumOff val="25000"/>
                  </a:schemeClr>
                </a:solidFill>
                <a:latin typeface="Constantia" panose="02030602050306030303" pitchFamily="18" charset="0"/>
              </a:rPr>
              <a:t>Umrah</a:t>
            </a:r>
            <a:r>
              <a:rPr lang="en-US" sz="3600" dirty="0">
                <a:solidFill>
                  <a:schemeClr val="tx1">
                    <a:lumMod val="75000"/>
                    <a:lumOff val="25000"/>
                  </a:schemeClr>
                </a:solidFill>
                <a:latin typeface="Constantia" panose="02030602050306030303" pitchFamily="18" charset="0"/>
              </a:rPr>
              <a:t>:</a:t>
            </a:r>
            <a:r>
              <a:rPr lang="en-US" sz="3600" dirty="0">
                <a:latin typeface="Constantia" panose="02030602050306030303" pitchFamily="18" charset="0"/>
              </a:rPr>
              <a:t/>
            </a:r>
            <a:br>
              <a:rPr lang="en-US" sz="3600" dirty="0">
                <a:latin typeface="Constantia" panose="02030602050306030303" pitchFamily="18" charset="0"/>
              </a:rPr>
            </a:br>
            <a:endParaRPr lang="ar-SA" sz="3600" dirty="0">
              <a:latin typeface="Constantia" panose="02030602050306030303" pitchFamily="18" charset="0"/>
            </a:endParaRPr>
          </a:p>
        </p:txBody>
      </p:sp>
      <p:sp>
        <p:nvSpPr>
          <p:cNvPr id="3" name="عنصر نائب للمحتوى 2"/>
          <p:cNvSpPr>
            <a:spLocks noGrp="1"/>
          </p:cNvSpPr>
          <p:nvPr>
            <p:ph idx="1"/>
          </p:nvPr>
        </p:nvSpPr>
        <p:spPr>
          <a:xfrm>
            <a:off x="231731" y="1830997"/>
            <a:ext cx="8219256" cy="4525963"/>
          </a:xfrm>
        </p:spPr>
        <p:txBody>
          <a:bodyPr>
            <a:normAutofit/>
          </a:bodyPr>
          <a:lstStyle/>
          <a:p>
            <a:pPr algn="l" rtl="0">
              <a:buNone/>
            </a:pPr>
            <a:r>
              <a:rPr lang="en-US" sz="2800" dirty="0" smtClean="0"/>
              <a:t>1- </a:t>
            </a:r>
            <a:r>
              <a:rPr lang="en-US" b="1" dirty="0" smtClean="0"/>
              <a:t>Yellow Fever:</a:t>
            </a:r>
          </a:p>
          <a:p>
            <a:pPr marL="457200" indent="-457200" algn="l" rtl="0">
              <a:buNone/>
            </a:pPr>
            <a:r>
              <a:rPr lang="en-US" sz="2400" dirty="0" smtClean="0"/>
              <a:t>In accordance with the International Health Regulations 2005, all travelers arriving from countries or areas at risk of yellow fever must present a valid yellow fever vaccination certificate showing that the person was vaccinated at least 10 days and at most 10 years before arrival at the border.</a:t>
            </a:r>
          </a:p>
          <a:p>
            <a:pPr algn="l" rtl="0">
              <a:buNone/>
            </a:pPr>
            <a:r>
              <a:rPr lang="en-US" sz="2800" b="1" dirty="0"/>
              <a:t>2-Meningococcal </a:t>
            </a:r>
            <a:r>
              <a:rPr lang="en-US" sz="2800" b="1" dirty="0" smtClean="0"/>
              <a:t>Meningitis.</a:t>
            </a:r>
            <a:endParaRPr lang="en-US" sz="2800" b="1" dirty="0"/>
          </a:p>
          <a:p>
            <a:pPr algn="l" rtl="0">
              <a:buNone/>
            </a:pPr>
            <a:r>
              <a:rPr lang="en-US" sz="2800" b="1" dirty="0" smtClean="0"/>
              <a:t>3-Poliomyelitis.</a:t>
            </a:r>
            <a:endParaRPr lang="en-US" sz="2800" b="1" dirty="0"/>
          </a:p>
          <a:p>
            <a:pPr algn="l" rtl="0">
              <a:buNone/>
            </a:pPr>
            <a:r>
              <a:rPr lang="en-US" sz="2800" b="1" dirty="0"/>
              <a:t>4- Seasonal </a:t>
            </a:r>
            <a:r>
              <a:rPr lang="en-US" sz="2800" b="1" dirty="0" smtClean="0"/>
              <a:t>Influenza.</a:t>
            </a:r>
            <a:endParaRPr lang="en-US" sz="2800" b="1" dirty="0"/>
          </a:p>
          <a:p>
            <a:pPr marL="457200" indent="-457200" algn="l" rtl="0">
              <a:buNone/>
            </a:pPr>
            <a:endParaRPr lang="ar-SA" sz="2000" dirty="0"/>
          </a:p>
        </p:txBody>
      </p:sp>
      <p:sp>
        <p:nvSpPr>
          <p:cNvPr id="4" name="مستطيل 3"/>
          <p:cNvSpPr/>
          <p:nvPr/>
        </p:nvSpPr>
        <p:spPr>
          <a:xfrm>
            <a:off x="0" y="6106320"/>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71325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10917" y="532130"/>
            <a:ext cx="5686557" cy="646331"/>
          </a:xfrm>
          <a:prstGeom prst="rect">
            <a:avLst/>
          </a:prstGeom>
        </p:spPr>
        <p:txBody>
          <a:bodyPr wrap="none">
            <a:spAutoFit/>
          </a:bodyPr>
          <a:lstStyle/>
          <a:p>
            <a:pPr algn="ctr"/>
            <a:r>
              <a:rPr lang="en-US" sz="3600" dirty="0">
                <a:solidFill>
                  <a:srgbClr val="2E763A"/>
                </a:solidFill>
                <a:latin typeface="Constantia" panose="02030602050306030303" pitchFamily="18" charset="0"/>
              </a:rPr>
              <a:t>Second: </a:t>
            </a:r>
            <a:r>
              <a:rPr lang="en-US" sz="3600" b="1" dirty="0">
                <a:solidFill>
                  <a:schemeClr val="tx1">
                    <a:lumMod val="75000"/>
                    <a:lumOff val="25000"/>
                  </a:schemeClr>
                </a:solidFill>
                <a:latin typeface="Constantia" panose="02030602050306030303" pitchFamily="18" charset="0"/>
              </a:rPr>
              <a:t>Health Education</a:t>
            </a:r>
            <a:endParaRPr lang="ar-SA" sz="3600" dirty="0"/>
          </a:p>
        </p:txBody>
      </p:sp>
      <p:pic>
        <p:nvPicPr>
          <p:cNvPr id="3" name="Picture 2" descr="http://www.al-mahalliyyapa.com/uploads/c8cb94dadf661d4ee156613072309e89.jpg"/>
          <p:cNvPicPr>
            <a:picLocks noChangeAspect="1" noChangeArrowheads="1"/>
          </p:cNvPicPr>
          <p:nvPr/>
        </p:nvPicPr>
        <p:blipFill>
          <a:blip r:embed="rId2"/>
          <a:srcRect/>
          <a:stretch>
            <a:fillRect/>
          </a:stretch>
        </p:blipFill>
        <p:spPr bwMode="auto">
          <a:xfrm>
            <a:off x="457200" y="1600201"/>
            <a:ext cx="3984171" cy="4525961"/>
          </a:xfrm>
          <a:prstGeom prst="rect">
            <a:avLst/>
          </a:prstGeom>
          <a:noFill/>
        </p:spPr>
      </p:pic>
      <p:pic>
        <p:nvPicPr>
          <p:cNvPr id="4" name="Picture 4" descr="12 (662 x 426)">
            <a:hlinkClick r:id="rId3"/>
          </p:cNvPr>
          <p:cNvPicPr>
            <a:picLocks noChangeAspect="1" noChangeArrowheads="1"/>
          </p:cNvPicPr>
          <p:nvPr/>
        </p:nvPicPr>
        <p:blipFill>
          <a:blip r:embed="rId4"/>
          <a:srcRect/>
          <a:stretch>
            <a:fillRect/>
          </a:stretch>
        </p:blipFill>
        <p:spPr bwMode="auto">
          <a:xfrm>
            <a:off x="4441372" y="1600199"/>
            <a:ext cx="4245428" cy="4525963"/>
          </a:xfrm>
          <a:prstGeom prst="rect">
            <a:avLst/>
          </a:prstGeom>
          <a:noFill/>
        </p:spPr>
      </p:pic>
    </p:spTree>
    <p:extLst>
      <p:ext uri="{BB962C8B-B14F-4D97-AF65-F5344CB8AC3E}">
        <p14:creationId xmlns:p14="http://schemas.microsoft.com/office/powerpoint/2010/main" val="186280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7372"/>
            <a:ext cx="8229600" cy="1143000"/>
          </a:xfrm>
        </p:spPr>
        <p:txBody>
          <a:bodyPr>
            <a:noAutofit/>
          </a:bodyPr>
          <a:lstStyle/>
          <a:p>
            <a:r>
              <a:rPr lang="en-US" sz="3600" dirty="0">
                <a:solidFill>
                  <a:srgbClr val="2E763A"/>
                </a:solidFill>
                <a:latin typeface="Constantia" panose="02030602050306030303" pitchFamily="18" charset="0"/>
              </a:rPr>
              <a:t>Second: </a:t>
            </a:r>
            <a:r>
              <a:rPr lang="en-US" sz="3600" b="1" dirty="0">
                <a:solidFill>
                  <a:schemeClr val="tx1">
                    <a:lumMod val="75000"/>
                    <a:lumOff val="25000"/>
                  </a:schemeClr>
                </a:solidFill>
                <a:latin typeface="Constantia" panose="02030602050306030303" pitchFamily="18" charset="0"/>
              </a:rPr>
              <a:t>Health Education</a:t>
            </a:r>
            <a:r>
              <a:rPr lang="en-US" sz="3600" dirty="0">
                <a:latin typeface="Constantia" panose="02030602050306030303" pitchFamily="18" charset="0"/>
              </a:rPr>
              <a:t/>
            </a:r>
            <a:br>
              <a:rPr lang="en-US" sz="3600" dirty="0">
                <a:latin typeface="Constantia" panose="02030602050306030303" pitchFamily="18" charset="0"/>
              </a:rPr>
            </a:br>
            <a:endParaRPr lang="ar-SA" sz="3600" dirty="0">
              <a:latin typeface="Constantia" panose="02030602050306030303" pitchFamily="18" charset="0"/>
            </a:endParaRPr>
          </a:p>
        </p:txBody>
      </p:sp>
      <p:sp>
        <p:nvSpPr>
          <p:cNvPr id="3" name="عنصر نائب للمحتوى 2"/>
          <p:cNvSpPr>
            <a:spLocks noGrp="1"/>
          </p:cNvSpPr>
          <p:nvPr>
            <p:ph idx="1"/>
          </p:nvPr>
        </p:nvSpPr>
        <p:spPr>
          <a:xfrm>
            <a:off x="275572" y="1427033"/>
            <a:ext cx="8229600" cy="4525963"/>
          </a:xfrm>
        </p:spPr>
        <p:txBody>
          <a:bodyPr/>
          <a:lstStyle/>
          <a:p>
            <a:pPr algn="ctr" rtl="0">
              <a:buNone/>
            </a:pPr>
            <a:r>
              <a:rPr lang="en-US" dirty="0">
                <a:cs typeface="Andalus" panose="02020603050405020304" pitchFamily="18" charset="-78"/>
              </a:rPr>
              <a:t>Health authorities in countries of origin </a:t>
            </a:r>
            <a:r>
              <a:rPr lang="en-US" dirty="0" smtClean="0">
                <a:cs typeface="Andalus" panose="02020603050405020304" pitchFamily="18" charset="-78"/>
              </a:rPr>
              <a:t>are </a:t>
            </a:r>
            <a:r>
              <a:rPr lang="en-US" dirty="0">
                <a:cs typeface="Andalus" panose="02020603050405020304" pitchFamily="18" charset="-78"/>
              </a:rPr>
              <a:t>required to provide information to pilgrims on infectious diseases symptoms, methods of transmission, complications, and means of prevention.</a:t>
            </a:r>
          </a:p>
          <a:p>
            <a:pPr algn="l" rtl="0">
              <a:buNone/>
            </a:pPr>
            <a:endParaRPr lang="en-US" dirty="0" smtClean="0"/>
          </a:p>
        </p:txBody>
      </p:sp>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7" name="مستطيل 6"/>
          <p:cNvSpPr/>
          <p:nvPr/>
        </p:nvSpPr>
        <p:spPr>
          <a:xfrm>
            <a:off x="0" y="531421"/>
            <a:ext cx="1565754"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8" name="مستطيل 7"/>
          <p:cNvSpPr/>
          <p:nvPr/>
        </p:nvSpPr>
        <p:spPr>
          <a:xfrm>
            <a:off x="7578246" y="583091"/>
            <a:ext cx="1565754"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5491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rgbClr val="2E763A"/>
                </a:solidFill>
                <a:latin typeface="Constantia" panose="02030602050306030303" pitchFamily="18" charset="0"/>
              </a:rPr>
              <a:t>Third: </a:t>
            </a:r>
            <a:r>
              <a:rPr lang="en-US" b="1" dirty="0">
                <a:solidFill>
                  <a:schemeClr val="tx1">
                    <a:lumMod val="75000"/>
                    <a:lumOff val="25000"/>
                  </a:schemeClr>
                </a:solidFill>
                <a:latin typeface="Constantia" panose="02030602050306030303" pitchFamily="18" charset="0"/>
              </a:rPr>
              <a:t>Food Material</a:t>
            </a:r>
            <a:r>
              <a:rPr lang="en-US" dirty="0">
                <a:solidFill>
                  <a:schemeClr val="tx1">
                    <a:lumMod val="75000"/>
                    <a:lumOff val="25000"/>
                  </a:schemeClr>
                </a:solidFill>
                <a:latin typeface="Constantia" panose="02030602050306030303" pitchFamily="18" charset="0"/>
              </a:rPr>
              <a:t/>
            </a:r>
            <a:br>
              <a:rPr lang="en-US" dirty="0">
                <a:solidFill>
                  <a:schemeClr val="tx1">
                    <a:lumMod val="75000"/>
                    <a:lumOff val="25000"/>
                  </a:schemeClr>
                </a:solidFill>
                <a:latin typeface="Constantia" panose="02030602050306030303" pitchFamily="18" charset="0"/>
              </a:rPr>
            </a:br>
            <a:endParaRPr lang="ar-SA" dirty="0">
              <a:solidFill>
                <a:schemeClr val="tx1">
                  <a:lumMod val="75000"/>
                  <a:lumOff val="25000"/>
                </a:schemeClr>
              </a:solidFill>
              <a:latin typeface="Constantia" panose="02030602050306030303" pitchFamily="18" charset="0"/>
            </a:endParaRPr>
          </a:p>
        </p:txBody>
      </p:sp>
      <p:sp>
        <p:nvSpPr>
          <p:cNvPr id="3" name="عنصر نائب للمحتوى 2"/>
          <p:cNvSpPr>
            <a:spLocks noGrp="1"/>
          </p:cNvSpPr>
          <p:nvPr>
            <p:ph idx="1"/>
          </p:nvPr>
        </p:nvSpPr>
        <p:spPr>
          <a:xfrm>
            <a:off x="3485367" y="1417638"/>
            <a:ext cx="5430033" cy="4525963"/>
          </a:xfrm>
        </p:spPr>
        <p:txBody>
          <a:bodyPr>
            <a:normAutofit lnSpcReduction="10000"/>
          </a:bodyPr>
          <a:lstStyle/>
          <a:p>
            <a:pPr rtl="0">
              <a:buNone/>
            </a:pPr>
            <a:r>
              <a:rPr lang="en-US" dirty="0">
                <a:cs typeface="Andalus" panose="02020603050405020304" pitchFamily="18" charset="-78"/>
              </a:rPr>
              <a:t>Hajj and </a:t>
            </a:r>
            <a:r>
              <a:rPr lang="en-US" dirty="0" err="1">
                <a:cs typeface="Andalus" panose="02020603050405020304" pitchFamily="18" charset="-78"/>
              </a:rPr>
              <a:t>Umrah</a:t>
            </a:r>
            <a:r>
              <a:rPr lang="en-US" dirty="0">
                <a:cs typeface="Andalus" panose="02020603050405020304" pitchFamily="18" charset="-78"/>
              </a:rPr>
              <a:t> performers are not allowed to bring fresh food in Saudi Arabia. Only properly canned or sealed food or food stored in containers with easy access for inspection is allowed in small quantities, sufficient for one person for the duration of his or her trip.</a:t>
            </a:r>
          </a:p>
          <a:p>
            <a:pPr algn="l" rtl="0">
              <a:buNone/>
            </a:pPr>
            <a:endParaRPr lang="ar-SA" dirty="0">
              <a:latin typeface="Andalus" panose="02020603050405020304" pitchFamily="18" charset="-78"/>
              <a:cs typeface="Andalus" panose="02020603050405020304" pitchFamily="18"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2962405" cy="4443608"/>
          </a:xfrm>
          <a:prstGeom prst="rect">
            <a:avLst/>
          </a:prstGeom>
          <a:effectLst>
            <a:softEdge rad="317500"/>
          </a:effectLst>
        </p:spPr>
      </p:pic>
      <p:sp>
        <p:nvSpPr>
          <p:cNvPr id="5" name="مستطيل 4"/>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6" name="مستطيل 5"/>
          <p:cNvSpPr/>
          <p:nvPr/>
        </p:nvSpPr>
        <p:spPr>
          <a:xfrm>
            <a:off x="0" y="390090"/>
            <a:ext cx="1565754"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7" name="مستطيل 6"/>
          <p:cNvSpPr/>
          <p:nvPr/>
        </p:nvSpPr>
        <p:spPr>
          <a:xfrm>
            <a:off x="7578246" y="390090"/>
            <a:ext cx="1565754"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68713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58524"/>
            <a:ext cx="9144000" cy="1143000"/>
          </a:xfrm>
        </p:spPr>
        <p:txBody>
          <a:bodyPr>
            <a:noAutofit/>
          </a:bodyPr>
          <a:lstStyle/>
          <a:p>
            <a:r>
              <a:rPr lang="en-US" sz="3600" dirty="0">
                <a:solidFill>
                  <a:srgbClr val="2E763A"/>
                </a:solidFill>
                <a:latin typeface="Constantia" panose="02030602050306030303" pitchFamily="18" charset="0"/>
              </a:rPr>
              <a:t>Fourth:  </a:t>
            </a:r>
            <a:r>
              <a:rPr lang="en-US" sz="3600" b="1" dirty="0">
                <a:solidFill>
                  <a:schemeClr val="tx1">
                    <a:lumMod val="75000"/>
                    <a:lumOff val="25000"/>
                  </a:schemeClr>
                </a:solidFill>
                <a:latin typeface="Constantia" panose="02030602050306030303" pitchFamily="18" charset="0"/>
              </a:rPr>
              <a:t>Special Precautions to MERS-COV</a:t>
            </a:r>
            <a:endParaRPr lang="ar-SA" sz="3600" b="1" dirty="0">
              <a:solidFill>
                <a:schemeClr val="tx1">
                  <a:lumMod val="75000"/>
                  <a:lumOff val="25000"/>
                </a:schemeClr>
              </a:solidFill>
              <a:latin typeface="Constantia" panose="02030602050306030303" pitchFamily="18" charset="0"/>
            </a:endParaRPr>
          </a:p>
        </p:txBody>
      </p:sp>
      <p:sp>
        <p:nvSpPr>
          <p:cNvPr id="3" name="عنصر نائب للمحتوى 2"/>
          <p:cNvSpPr>
            <a:spLocks noGrp="1"/>
          </p:cNvSpPr>
          <p:nvPr>
            <p:ph idx="1"/>
          </p:nvPr>
        </p:nvSpPr>
        <p:spPr>
          <a:xfrm>
            <a:off x="0" y="1185409"/>
            <a:ext cx="9144000" cy="4525963"/>
          </a:xfrm>
        </p:spPr>
        <p:txBody>
          <a:bodyPr>
            <a:noAutofit/>
          </a:bodyPr>
          <a:lstStyle/>
          <a:p>
            <a:pPr algn="ctr" rtl="0">
              <a:buNone/>
            </a:pPr>
            <a:r>
              <a:rPr lang="en-US" dirty="0">
                <a:latin typeface="+mj-lt"/>
                <a:cs typeface="Andalus" panose="02020603050405020304" pitchFamily="18" charset="-78"/>
              </a:rPr>
              <a:t>The </a:t>
            </a:r>
            <a:r>
              <a:rPr lang="en-US" b="1" dirty="0">
                <a:latin typeface="+mj-lt"/>
                <a:cs typeface="Andalus" panose="02020603050405020304" pitchFamily="18" charset="-78"/>
              </a:rPr>
              <a:t>Saudi Ministry of Health </a:t>
            </a:r>
            <a:r>
              <a:rPr lang="en-US" dirty="0" smtClean="0">
                <a:latin typeface="+mj-lt"/>
                <a:cs typeface="Andalus" panose="02020603050405020304" pitchFamily="18" charset="-78"/>
              </a:rPr>
              <a:t>recommends this year </a:t>
            </a:r>
            <a:r>
              <a:rPr lang="en-US" dirty="0">
                <a:latin typeface="+mj-lt"/>
                <a:cs typeface="Andalus" panose="02020603050405020304" pitchFamily="18" charset="-78"/>
              </a:rPr>
              <a:t>that elderly (above 65 years of age) and those with chronic diseases (e.g. heart disease, kidney disease, respiratory disease, diabetes) and pilgrims with immune deficiency (congenital and acquired), Malignancy and terminal illnesses, pregnant women and children coming for Hajj and </a:t>
            </a:r>
            <a:r>
              <a:rPr lang="en-US" dirty="0" err="1">
                <a:latin typeface="+mj-lt"/>
                <a:cs typeface="Andalus" panose="02020603050405020304" pitchFamily="18" charset="-78"/>
              </a:rPr>
              <a:t>Umrah</a:t>
            </a:r>
            <a:r>
              <a:rPr lang="en-US" dirty="0">
                <a:latin typeface="+mj-lt"/>
                <a:cs typeface="Andalus" panose="02020603050405020304" pitchFamily="18" charset="-78"/>
              </a:rPr>
              <a:t> this year, to postpone the performance of the Hajj and </a:t>
            </a:r>
            <a:r>
              <a:rPr lang="en-US" dirty="0" err="1">
                <a:latin typeface="+mj-lt"/>
                <a:cs typeface="Andalus" panose="02020603050405020304" pitchFamily="18" charset="-78"/>
              </a:rPr>
              <a:t>Umrah</a:t>
            </a:r>
            <a:r>
              <a:rPr lang="en-US" dirty="0">
                <a:latin typeface="+mj-lt"/>
                <a:cs typeface="Andalus" panose="02020603050405020304" pitchFamily="18" charset="-78"/>
              </a:rPr>
              <a:t> for their own safety.</a:t>
            </a:r>
          </a:p>
          <a:p>
            <a:pPr algn="ctr" rtl="0">
              <a:buNone/>
            </a:pPr>
            <a:endParaRPr lang="ar-SA" dirty="0">
              <a:latin typeface="+mj-lt"/>
              <a:cs typeface="Andalus" panose="02020603050405020304" pitchFamily="18" charset="-78"/>
            </a:endParaRPr>
          </a:p>
        </p:txBody>
      </p:sp>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3162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1170"/>
            <a:ext cx="9281786" cy="4525963"/>
          </a:xfrm>
        </p:spPr>
        <p:txBody>
          <a:bodyPr>
            <a:normAutofit/>
          </a:bodyPr>
          <a:lstStyle/>
          <a:p>
            <a:pPr marL="0" indent="0" algn="ctr">
              <a:buNone/>
            </a:pPr>
            <a:r>
              <a:rPr lang="en-US" dirty="0">
                <a:cs typeface="Angsana New" panose="02020603050405020304" pitchFamily="18" charset="-34"/>
              </a:rPr>
              <a:t>During Hajj, there is annual mass gathering of </a:t>
            </a:r>
            <a:r>
              <a:rPr lang="en-US" dirty="0">
                <a:solidFill>
                  <a:srgbClr val="FF0000"/>
                </a:solidFill>
                <a:cs typeface="Angsana New" panose="02020603050405020304" pitchFamily="18" charset="-34"/>
              </a:rPr>
              <a:t>over 2 million </a:t>
            </a:r>
            <a:r>
              <a:rPr lang="en-US" dirty="0">
                <a:cs typeface="Angsana New" panose="02020603050405020304" pitchFamily="18" charset="-34"/>
              </a:rPr>
              <a:t>pilgrims from all over the world with the aggregation of people from different environments into small areas</a:t>
            </a:r>
            <a:r>
              <a:rPr lang="en-US" dirty="0" smtClean="0">
                <a:effectLst/>
                <a:cs typeface="Angsana New" panose="02020603050405020304" pitchFamily="18" charset="-34"/>
              </a:rPr>
              <a:t> </a:t>
            </a:r>
          </a:p>
          <a:p>
            <a:pPr marL="0" indent="0" algn="ctr">
              <a:buNone/>
            </a:pPr>
            <a:endParaRPr lang="en-US" sz="4000" dirty="0"/>
          </a:p>
        </p:txBody>
      </p:sp>
      <p:pic>
        <p:nvPicPr>
          <p:cNvPr id="4" name="Picture 3" descr="Screen Shot 2014-10-17 at 1.39.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20" y="3794672"/>
            <a:ext cx="7531100" cy="2946974"/>
          </a:xfrm>
          <a:prstGeom prst="rect">
            <a:avLst/>
          </a:prstGeom>
        </p:spPr>
      </p:pic>
      <p:sp>
        <p:nvSpPr>
          <p:cNvPr id="5" name="مستطيل 4"/>
          <p:cNvSpPr/>
          <p:nvPr/>
        </p:nvSpPr>
        <p:spPr>
          <a:xfrm>
            <a:off x="0" y="471916"/>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x-none"/>
          </a:p>
        </p:txBody>
      </p:sp>
    </p:spTree>
    <p:extLst>
      <p:ext uri="{BB962C8B-B14F-4D97-AF65-F5344CB8AC3E}">
        <p14:creationId xmlns:p14="http://schemas.microsoft.com/office/powerpoint/2010/main" val="52927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4000" dirty="0">
                <a:solidFill>
                  <a:srgbClr val="2E763A"/>
                </a:solidFill>
                <a:latin typeface="Constantia" panose="02030602050306030303" pitchFamily="18" charset="0"/>
              </a:rPr>
              <a:t>Fifth: </a:t>
            </a:r>
            <a:r>
              <a:rPr lang="en-US" sz="4000" dirty="0">
                <a:solidFill>
                  <a:schemeClr val="tx1">
                    <a:lumMod val="75000"/>
                    <a:lumOff val="25000"/>
                  </a:schemeClr>
                </a:solidFill>
                <a:latin typeface="Constantia" panose="02030602050306030303" pitchFamily="18" charset="0"/>
              </a:rPr>
              <a:t>Health Requirements Concerning Ebola Virus Disease (EVD):</a:t>
            </a:r>
            <a:r>
              <a:rPr lang="en-US" dirty="0">
                <a:latin typeface="Constantia" panose="02030602050306030303" pitchFamily="18" charset="0"/>
              </a:rPr>
              <a:t/>
            </a:r>
            <a:br>
              <a:rPr lang="en-US" dirty="0">
                <a:latin typeface="Constantia" panose="02030602050306030303" pitchFamily="18" charset="0"/>
              </a:rPr>
            </a:br>
            <a:endParaRPr lang="ar-SA" dirty="0">
              <a:latin typeface="Constantia" panose="02030602050306030303" pitchFamily="18" charset="0"/>
            </a:endParaRPr>
          </a:p>
        </p:txBody>
      </p:sp>
      <p:sp>
        <p:nvSpPr>
          <p:cNvPr id="3" name="عنصر نائب للمحتوى 2"/>
          <p:cNvSpPr>
            <a:spLocks noGrp="1"/>
          </p:cNvSpPr>
          <p:nvPr>
            <p:ph idx="1"/>
          </p:nvPr>
        </p:nvSpPr>
        <p:spPr>
          <a:xfrm>
            <a:off x="457200" y="1417638"/>
            <a:ext cx="8229600" cy="4525963"/>
          </a:xfrm>
        </p:spPr>
        <p:txBody>
          <a:bodyPr>
            <a:normAutofit fontScale="85000" lnSpcReduction="10000"/>
          </a:bodyPr>
          <a:lstStyle/>
          <a:p>
            <a:pPr marL="0" indent="0" algn="l" rtl="0">
              <a:buNone/>
            </a:pPr>
            <a:r>
              <a:rPr lang="en-US" sz="2800" dirty="0" smtClean="0">
                <a:latin typeface="+mj-lt"/>
                <a:cs typeface="Andalus" panose="02020603050405020304" pitchFamily="18" charset="-78"/>
              </a:rPr>
              <a:t> In </a:t>
            </a:r>
            <a:r>
              <a:rPr lang="en-US" sz="2800" dirty="0">
                <a:latin typeface="+mj-lt"/>
                <a:cs typeface="Andalus" panose="02020603050405020304" pitchFamily="18" charset="-78"/>
              </a:rPr>
              <a:t>response to </a:t>
            </a:r>
            <a:r>
              <a:rPr lang="en-US" sz="2800" dirty="0" smtClean="0">
                <a:latin typeface="+mj-lt"/>
                <a:cs typeface="Andalus" panose="02020603050405020304" pitchFamily="18" charset="-78"/>
              </a:rPr>
              <a:t>the current </a:t>
            </a:r>
            <a:r>
              <a:rPr lang="en-US" sz="2800" dirty="0">
                <a:latin typeface="+mj-lt"/>
                <a:cs typeface="Andalus" panose="02020603050405020304" pitchFamily="18" charset="-78"/>
              </a:rPr>
              <a:t>outbreak of Ebola </a:t>
            </a:r>
            <a:r>
              <a:rPr lang="en-US" sz="2800" dirty="0" err="1">
                <a:latin typeface="+mj-lt"/>
                <a:cs typeface="Andalus" panose="02020603050405020304" pitchFamily="18" charset="-78"/>
              </a:rPr>
              <a:t>haemorrhagic</a:t>
            </a:r>
            <a:r>
              <a:rPr lang="en-US" sz="2800" dirty="0">
                <a:latin typeface="+mj-lt"/>
                <a:cs typeface="Andalus" panose="02020603050405020304" pitchFamily="18" charset="-78"/>
              </a:rPr>
              <a:t> fever in West African countries </a:t>
            </a:r>
            <a:r>
              <a:rPr lang="en-US" sz="2800" b="1" dirty="0">
                <a:latin typeface="+mj-lt"/>
                <a:cs typeface="Andalus" panose="02020603050405020304" pitchFamily="18" charset="-78"/>
              </a:rPr>
              <a:t>(Guinea, Liberia and Sierra Leone) </a:t>
            </a:r>
            <a:r>
              <a:rPr lang="en-US" sz="2800" dirty="0">
                <a:latin typeface="+mj-lt"/>
                <a:cs typeface="Andalus" panose="02020603050405020304" pitchFamily="18" charset="-78"/>
              </a:rPr>
              <a:t>the following protective measures should be applied</a:t>
            </a:r>
            <a:r>
              <a:rPr lang="en-US" sz="2800" dirty="0" smtClean="0">
                <a:latin typeface="+mj-lt"/>
                <a:cs typeface="Andalus" panose="02020603050405020304" pitchFamily="18" charset="-78"/>
              </a:rPr>
              <a:t>:</a:t>
            </a:r>
          </a:p>
          <a:p>
            <a:pPr marL="0" indent="0" algn="l" rtl="0">
              <a:buNone/>
            </a:pPr>
            <a:endParaRPr lang="en-US" sz="2800" dirty="0">
              <a:latin typeface="+mj-lt"/>
              <a:cs typeface="Andalus" panose="02020603050405020304" pitchFamily="18" charset="-78"/>
            </a:endParaRPr>
          </a:p>
          <a:p>
            <a:pPr algn="l" rtl="0">
              <a:buNone/>
            </a:pPr>
            <a:r>
              <a:rPr lang="en-US" sz="2800" dirty="0">
                <a:latin typeface="+mj-lt"/>
                <a:cs typeface="Andalus" panose="02020603050405020304" pitchFamily="18" charset="-78"/>
              </a:rPr>
              <a:t>1-No visa to the KSA for Hajj, </a:t>
            </a:r>
            <a:r>
              <a:rPr lang="en-US" sz="2800" dirty="0" err="1">
                <a:latin typeface="+mj-lt"/>
                <a:cs typeface="Andalus" panose="02020603050405020304" pitchFamily="18" charset="-78"/>
              </a:rPr>
              <a:t>Umrah</a:t>
            </a:r>
            <a:r>
              <a:rPr lang="en-US" sz="2800" dirty="0">
                <a:latin typeface="+mj-lt"/>
                <a:cs typeface="Andalus" panose="02020603050405020304" pitchFamily="18" charset="-78"/>
              </a:rPr>
              <a:t> or any other purpose for travelers from Guinea, Liberia and Sierra Leone</a:t>
            </a:r>
            <a:r>
              <a:rPr lang="en-US" sz="2800" dirty="0" smtClean="0">
                <a:latin typeface="+mj-lt"/>
                <a:cs typeface="Andalus" panose="02020603050405020304" pitchFamily="18" charset="-78"/>
              </a:rPr>
              <a:t>.</a:t>
            </a:r>
          </a:p>
          <a:p>
            <a:pPr algn="l" rtl="0">
              <a:buNone/>
            </a:pPr>
            <a:r>
              <a:rPr lang="en-US" sz="2800" dirty="0" smtClean="0">
                <a:latin typeface="+mj-lt"/>
                <a:cs typeface="Andalus" panose="02020603050405020304" pitchFamily="18" charset="-78"/>
              </a:rPr>
              <a:t>2-All KSA embassies and consulates should make sure that all applicants for entry visa to KSA have not travelled or lived in EVD affected countries within the last 3 weeks before their applications and entry visa should not be given to any person who visited or lived in the affected EVD countries within the last 3 weeks for Hajj , </a:t>
            </a:r>
            <a:r>
              <a:rPr lang="en-US" sz="2800" dirty="0" err="1" smtClean="0">
                <a:latin typeface="+mj-lt"/>
                <a:cs typeface="Andalus" panose="02020603050405020304" pitchFamily="18" charset="-78"/>
              </a:rPr>
              <a:t>Umrah</a:t>
            </a:r>
            <a:r>
              <a:rPr lang="en-US" sz="2800" dirty="0" smtClean="0">
                <a:latin typeface="+mj-lt"/>
                <a:cs typeface="Andalus" panose="02020603050405020304" pitchFamily="18" charset="-78"/>
              </a:rPr>
              <a:t> and any other purposes.</a:t>
            </a:r>
          </a:p>
          <a:p>
            <a:pPr algn="l" rtl="0"/>
            <a:endParaRPr lang="en-US" sz="2800" dirty="0">
              <a:latin typeface="+mj-lt"/>
              <a:cs typeface="Andalus" panose="02020603050405020304" pitchFamily="18" charset="-78"/>
            </a:endParaRPr>
          </a:p>
          <a:p>
            <a:pPr algn="l" rtl="0">
              <a:buNone/>
            </a:pPr>
            <a:endParaRPr lang="ar-SA" dirty="0">
              <a:latin typeface="+mj-lt"/>
              <a:cs typeface="Andalus" panose="02020603050405020304" pitchFamily="18" charset="-78"/>
            </a:endParaRPr>
          </a:p>
        </p:txBody>
      </p:sp>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580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3371" y="1011237"/>
            <a:ext cx="8229600" cy="4525963"/>
          </a:xfrm>
        </p:spPr>
        <p:txBody>
          <a:bodyPr>
            <a:normAutofit/>
          </a:bodyPr>
          <a:lstStyle/>
          <a:p>
            <a:pPr algn="l" rtl="0"/>
            <a:r>
              <a:rPr lang="en-US" dirty="0" smtClean="0"/>
              <a:t>3-To make sure that all visitors to KSA at point of entries (air, sea and ground) fill the Ebola screening card before entering the KSA.</a:t>
            </a:r>
          </a:p>
          <a:p>
            <a:pPr algn="l" rtl="0"/>
            <a:r>
              <a:rPr lang="en-US" dirty="0" smtClean="0">
                <a:hlinkClick r:id="rId2"/>
              </a:rPr>
              <a:t>https://www.youtube.com/watch?v=5j79pKZZVfk</a:t>
            </a:r>
            <a:endParaRPr lang="en-US" dirty="0" smtClean="0"/>
          </a:p>
          <a:p>
            <a:pPr algn="l" rtl="0">
              <a:buNone/>
            </a:pPr>
            <a:endParaRPr lang="en-US" dirty="0" smtClean="0"/>
          </a:p>
          <a:p>
            <a:pPr algn="l" rtl="0">
              <a:buNone/>
            </a:pPr>
            <a:endParaRPr lang="ar-SA" dirty="0"/>
          </a:p>
        </p:txBody>
      </p:sp>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20539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2E763A"/>
                </a:solidFill>
                <a:latin typeface="Constantia" panose="02030602050306030303" pitchFamily="18" charset="0"/>
              </a:rPr>
              <a:t>MINISTRY OF HEALTH DAILY HAJJ STATISTIC ON 2014</a:t>
            </a:r>
            <a:endParaRPr lang="ar-SA" b="1" dirty="0">
              <a:solidFill>
                <a:srgbClr val="2E763A"/>
              </a:solidFill>
              <a:latin typeface="Constantia" panose="02030602050306030303" pitchFamily="18" charset="0"/>
            </a:endParaRPr>
          </a:p>
        </p:txBody>
      </p:sp>
      <p:sp>
        <p:nvSpPr>
          <p:cNvPr id="3" name="عنصر نائب للمحتوى 2"/>
          <p:cNvSpPr>
            <a:spLocks noGrp="1"/>
          </p:cNvSpPr>
          <p:nvPr>
            <p:ph idx="1"/>
          </p:nvPr>
        </p:nvSpPr>
        <p:spPr/>
        <p:txBody>
          <a:bodyPr/>
          <a:lstStyle/>
          <a:p>
            <a:r>
              <a:rPr lang="en-US" dirty="0" smtClean="0"/>
              <a:t>The Ministry of Health had done a lot of  continued efforts to provide quality health services to pilgrims such as : </a:t>
            </a:r>
          </a:p>
          <a:p>
            <a:r>
              <a:rPr lang="en-US" dirty="0" smtClean="0"/>
              <a:t>118 kidney dialysis, 26 cardiac catheterizations procedures, 1 open heart surgery and 3 binocular operations were carried out by the Ministry of Health .</a:t>
            </a:r>
          </a:p>
        </p:txBody>
      </p:sp>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24500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2E763A"/>
                </a:solidFill>
                <a:latin typeface="Constantia" panose="02030602050306030303" pitchFamily="18" charset="0"/>
              </a:rPr>
              <a:t>MINISTRY OF HEALTH DAILY HAJJ STATISTIC ON 2014</a:t>
            </a:r>
            <a:endParaRPr lang="ar-SA" b="1" dirty="0">
              <a:solidFill>
                <a:srgbClr val="2E763A"/>
              </a:solidFill>
              <a:latin typeface="Constantia" panose="02030602050306030303" pitchFamily="18" charset="0"/>
            </a:endParaRPr>
          </a:p>
        </p:txBody>
      </p:sp>
      <p:sp>
        <p:nvSpPr>
          <p:cNvPr id="3" name="عنصر نائب للمحتوى 2"/>
          <p:cNvSpPr>
            <a:spLocks noGrp="1"/>
          </p:cNvSpPr>
          <p:nvPr>
            <p:ph idx="1"/>
          </p:nvPr>
        </p:nvSpPr>
        <p:spPr/>
        <p:txBody>
          <a:bodyPr/>
          <a:lstStyle/>
          <a:p>
            <a:r>
              <a:rPr lang="en-US" dirty="0" smtClean="0"/>
              <a:t>21340 Hajj pilgrims visited health facilities for medical reasons in both </a:t>
            </a:r>
            <a:r>
              <a:rPr lang="en-US" dirty="0" err="1" smtClean="0"/>
              <a:t>Makkah</a:t>
            </a:r>
            <a:r>
              <a:rPr lang="en-US" dirty="0" smtClean="0"/>
              <a:t> and </a:t>
            </a:r>
            <a:r>
              <a:rPr lang="en-US" dirty="0" err="1" smtClean="0"/>
              <a:t>Madinah</a:t>
            </a:r>
            <a:r>
              <a:rPr lang="en-US" dirty="0" smtClean="0"/>
              <a:t>.</a:t>
            </a:r>
          </a:p>
          <a:p>
            <a:r>
              <a:rPr lang="en-US" dirty="0" smtClean="0"/>
              <a:t> 6249 patients were provided with medical treatment in hospitals, while 15091 patients were provided with primary care from health centers.</a:t>
            </a:r>
            <a:br>
              <a:rPr lang="en-US" dirty="0" smtClean="0"/>
            </a:br>
            <a:endParaRPr lang="ar-SA" dirty="0"/>
          </a:p>
        </p:txBody>
      </p:sp>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43453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286328"/>
            <a:ext cx="9144000" cy="1362075"/>
          </a:xfrm>
        </p:spPr>
        <p:txBody>
          <a:bodyPr>
            <a:noAutofit/>
          </a:bodyPr>
          <a:lstStyle/>
          <a:p>
            <a:r>
              <a:rPr lang="en-US" sz="1600" dirty="0">
                <a:hlinkClick r:id="rId2"/>
              </a:rPr>
              <a:t>http://wwwnc.cdc.gov/travel/notices/alert/hajj-umrah-saudi-arabia</a:t>
            </a:r>
            <a:r>
              <a:rPr lang="en-US" sz="1600" dirty="0"/>
              <a:t/>
            </a:r>
            <a:br>
              <a:rPr lang="en-US" sz="1600" dirty="0"/>
            </a:br>
            <a:r>
              <a:rPr lang="en-US" sz="1600" dirty="0"/>
              <a:t/>
            </a:r>
            <a:br>
              <a:rPr lang="en-US" sz="1600" dirty="0"/>
            </a:br>
            <a:r>
              <a:rPr lang="en-US" sz="1600" dirty="0">
                <a:hlinkClick r:id="rId3"/>
              </a:rPr>
              <a:t>https://www.nathnac.org/pro/factsheets/Hajj_Umrah.htm</a:t>
            </a:r>
            <a:r>
              <a:rPr lang="en-US" sz="1600" dirty="0"/>
              <a:t/>
            </a:r>
            <a:br>
              <a:rPr lang="en-US" sz="1600" dirty="0"/>
            </a:br>
            <a:r>
              <a:rPr lang="en-US" sz="1600"/>
              <a:t/>
            </a:r>
            <a:br>
              <a:rPr lang="en-US" sz="1600"/>
            </a:br>
            <a:r>
              <a:rPr lang="en-US" sz="1600">
                <a:hlinkClick r:id="rId4"/>
              </a:rPr>
              <a:t>http://www.moh.gov.sa/en/Hajj/Pages/HealthRegulations.aspx</a:t>
            </a:r>
            <a:r>
              <a:rPr lang="en-US" sz="1600"/>
              <a:t> </a:t>
            </a:r>
            <a:r>
              <a:rPr lang="en-US" sz="1600" dirty="0"/>
              <a:t/>
            </a:r>
            <a:br>
              <a:rPr lang="en-US" sz="1600" dirty="0"/>
            </a:br>
            <a:r>
              <a:rPr lang="en-US" sz="1600" dirty="0"/>
              <a:t> </a:t>
            </a:r>
            <a:br>
              <a:rPr lang="en-US" sz="1600" dirty="0"/>
            </a:br>
            <a:r>
              <a:rPr lang="en-US" sz="1600" dirty="0">
                <a:hlinkClick r:id="rId5"/>
              </a:rPr>
              <a:t>http://</a:t>
            </a:r>
            <a:r>
              <a:rPr lang="en-US" sz="1600" dirty="0" smtClean="0">
                <a:hlinkClick r:id="rId5"/>
              </a:rPr>
              <a:t>www.moh.gov.sa/en/Ministry/MediaCenter/News/Pages/News-2014-09-30-015.aspx</a:t>
            </a:r>
            <a:r>
              <a:rPr lang="en-US" sz="1600" dirty="0" smtClean="0"/>
              <a:t/>
            </a:r>
            <a:br>
              <a:rPr lang="en-US" sz="1600" dirty="0" smtClean="0"/>
            </a:br>
            <a:r>
              <a:rPr lang="en-US" sz="1600" dirty="0">
                <a:hlinkClick r:id="rId6"/>
              </a:rPr>
              <a:t>http://www.who.int/ar/</a:t>
            </a:r>
            <a:r>
              <a:rPr lang="en-US" sz="1600" dirty="0"/>
              <a:t/>
            </a:r>
            <a:br>
              <a:rPr lang="en-US" sz="1600" dirty="0"/>
            </a:br>
            <a:r>
              <a:rPr lang="en-US" sz="1600" dirty="0">
                <a:hlinkClick r:id="rId7"/>
              </a:rPr>
              <a:t>http://www.moh.gov.sa/Pages/Default.aspx</a:t>
            </a:r>
            <a:r>
              <a:rPr lang="en-US" sz="1600" dirty="0"/>
              <a:t/>
            </a:r>
            <a:br>
              <a:rPr lang="en-US" sz="1600" dirty="0"/>
            </a:br>
            <a:r>
              <a:rPr lang="en-US" sz="1600" dirty="0">
                <a:hlinkClick r:id="rId8"/>
              </a:rPr>
              <a:t>http://www.cdc.gov/</a:t>
            </a:r>
            <a:r>
              <a:rPr lang="en-US" sz="1600" dirty="0"/>
              <a:t/>
            </a:r>
            <a:br>
              <a:rPr lang="en-US" sz="1600" dirty="0"/>
            </a:br>
            <a:r>
              <a:rPr lang="en-US" sz="1600" dirty="0">
                <a:hlinkClick r:id="rId9"/>
              </a:rPr>
              <a:t>http://en.wikipedia.org/wiki/Main_Page</a:t>
            </a:r>
            <a:r>
              <a:rPr lang="en-US" sz="1600" dirty="0"/>
              <a:t/>
            </a:r>
            <a:br>
              <a:rPr lang="en-US" sz="1600" dirty="0"/>
            </a:br>
            <a:r>
              <a:rPr lang="en-US" sz="1600" dirty="0">
                <a:hlinkClick r:id="rId10"/>
              </a:rPr>
              <a:t>http://www.eurosurveillance.org/ViewArticle.</a:t>
            </a:r>
            <a:r>
              <a:rPr lang="ar-SA" sz="1600" dirty="0">
                <a:hlinkClick r:id="rId10"/>
              </a:rPr>
              <a:t/>
            </a:r>
            <a:br>
              <a:rPr lang="ar-SA" sz="1600" dirty="0">
                <a:hlinkClick r:id="rId10"/>
              </a:rPr>
            </a:br>
            <a:r>
              <a:rPr lang="en-US" sz="1600" dirty="0" err="1">
                <a:hlinkClick r:id="rId10"/>
              </a:rPr>
              <a:t>aspx?ArticleId</a:t>
            </a:r>
            <a:r>
              <a:rPr lang="en-US" sz="1600" dirty="0">
                <a:hlinkClick r:id="rId10"/>
              </a:rPr>
              <a:t>=19671</a:t>
            </a:r>
            <a:r>
              <a:rPr lang="en-US" sz="1600" dirty="0"/>
              <a:t/>
            </a:r>
            <a:br>
              <a:rPr lang="en-US" sz="1600" dirty="0"/>
            </a:br>
            <a:r>
              <a:rPr lang="en-US" sz="1600" dirty="0">
                <a:hlinkClick r:id="rId11"/>
              </a:rPr>
              <a:t>http://www.thegatewaypundit.com/wp-content/uploads/2013/10/hajj.jpg</a:t>
            </a:r>
            <a:r>
              <a:rPr lang="en-US" sz="1600" dirty="0"/>
              <a:t/>
            </a:r>
            <a:br>
              <a:rPr lang="en-US" sz="1600" dirty="0"/>
            </a:br>
            <a:r>
              <a:rPr lang="en-US" sz="1600" dirty="0">
                <a:hlinkClick r:id="rId12"/>
              </a:rPr>
              <a:t>http://</a:t>
            </a:r>
            <a:r>
              <a:rPr lang="en-US" sz="1600" dirty="0" smtClean="0">
                <a:hlinkClick r:id="rId12"/>
              </a:rPr>
              <a:t>gracelefay.files.wordpress.com/2012/03/sneeze.jpg</a:t>
            </a:r>
            <a:r>
              <a:rPr lang="en-US" sz="1600" dirty="0" smtClean="0"/>
              <a:t/>
            </a:r>
            <a:br>
              <a:rPr lang="en-US" sz="1600" dirty="0" smtClean="0"/>
            </a:br>
            <a:r>
              <a:rPr lang="en-US" sz="1600" dirty="0"/>
              <a:t/>
            </a:r>
            <a:br>
              <a:rPr lang="en-US" sz="1600" dirty="0"/>
            </a:br>
            <a:r>
              <a:rPr lang="ar-SA" sz="1600" dirty="0"/>
              <a:t/>
            </a:r>
            <a:br>
              <a:rPr lang="ar-SA" sz="1600" dirty="0"/>
            </a:br>
            <a:r>
              <a:rPr lang="en-US" sz="1600" dirty="0" smtClean="0"/>
              <a:t/>
            </a:r>
            <a:br>
              <a:rPr lang="en-US" sz="1600" dirty="0" smtClean="0"/>
            </a:br>
            <a:r>
              <a:rPr lang="en-US" sz="1600" dirty="0"/>
              <a:t/>
            </a:r>
            <a:br>
              <a:rPr lang="en-US" sz="1600" dirty="0"/>
            </a:br>
            <a:r>
              <a:rPr lang="en-US" sz="1600" dirty="0"/>
              <a:t/>
            </a:r>
            <a:br>
              <a:rPr lang="en-US" sz="1600" dirty="0"/>
            </a:br>
            <a:r>
              <a:rPr lang="ar-SA" sz="1600" dirty="0"/>
              <a:t/>
            </a:r>
            <a:br>
              <a:rPr lang="ar-SA" sz="1600" dirty="0"/>
            </a:br>
            <a:r>
              <a:rPr lang="en-US" sz="1600" dirty="0"/>
              <a:t/>
            </a:r>
            <a:br>
              <a:rPr lang="en-US" sz="1600" dirty="0"/>
            </a:br>
            <a:endParaRPr lang="ar-SA" sz="1600" dirty="0"/>
          </a:p>
        </p:txBody>
      </p:sp>
      <p:sp>
        <p:nvSpPr>
          <p:cNvPr id="3" name="عنصر نائب للنص 2"/>
          <p:cNvSpPr>
            <a:spLocks noGrp="1"/>
          </p:cNvSpPr>
          <p:nvPr>
            <p:ph type="body" idx="1"/>
          </p:nvPr>
        </p:nvSpPr>
        <p:spPr>
          <a:xfrm>
            <a:off x="373970" y="-562201"/>
            <a:ext cx="7772400" cy="1500187"/>
          </a:xfrm>
        </p:spPr>
        <p:txBody>
          <a:bodyPr>
            <a:normAutofit/>
          </a:bodyPr>
          <a:lstStyle/>
          <a:p>
            <a:pPr algn="ctr"/>
            <a:r>
              <a:rPr lang="en-US" sz="4400" dirty="0" smtClean="0">
                <a:solidFill>
                  <a:srgbClr val="2E763A"/>
                </a:solidFill>
                <a:latin typeface="Constantia" panose="02030602050306030303" pitchFamily="18" charset="0"/>
              </a:rPr>
              <a:t>References </a:t>
            </a:r>
            <a:endParaRPr lang="ar-SA" sz="4400" dirty="0">
              <a:solidFill>
                <a:srgbClr val="2E763A"/>
              </a:solidFill>
              <a:latin typeface="Constantia" panose="02030602050306030303" pitchFamily="18" charset="0"/>
            </a:endParaRPr>
          </a:p>
        </p:txBody>
      </p:sp>
    </p:spTree>
    <p:extLst>
      <p:ext uri="{BB962C8B-B14F-4D97-AF65-F5344CB8AC3E}">
        <p14:creationId xmlns:p14="http://schemas.microsoft.com/office/powerpoint/2010/main" val="24552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136570" y="737649"/>
            <a:ext cx="4535715" cy="1143000"/>
          </a:xfrm>
        </p:spPr>
        <p:txBody>
          <a:bodyPr>
            <a:noAutofit/>
          </a:bodyPr>
          <a:lstStyle/>
          <a:p>
            <a:r>
              <a:rPr lang="en-US" sz="7200" dirty="0" smtClean="0">
                <a:solidFill>
                  <a:srgbClr val="2E763A"/>
                </a:solidFill>
                <a:latin typeface="Constantia" panose="02030602050306030303" pitchFamily="18" charset="0"/>
              </a:rPr>
              <a:t>Thank You</a:t>
            </a:r>
            <a:endParaRPr lang="x-none" sz="7200" dirty="0">
              <a:solidFill>
                <a:srgbClr val="2E763A"/>
              </a:solidFill>
              <a:latin typeface="Constantia" panose="02030602050306030303" pitchFamily="18"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0" y="393247"/>
            <a:ext cx="3962400" cy="6239782"/>
          </a:xfrm>
          <a:prstGeom prst="rect">
            <a:avLst/>
          </a:prstGeom>
          <a:effectLst>
            <a:softEdge rad="127000"/>
          </a:effectLst>
        </p:spPr>
      </p:pic>
      <p:sp>
        <p:nvSpPr>
          <p:cNvPr id="3" name="TextBox 2"/>
          <p:cNvSpPr txBox="1"/>
          <p:nvPr/>
        </p:nvSpPr>
        <p:spPr>
          <a:xfrm>
            <a:off x="4415109" y="2185699"/>
            <a:ext cx="4398015" cy="1200328"/>
          </a:xfrm>
          <a:prstGeom prst="rect">
            <a:avLst/>
          </a:prstGeom>
          <a:noFill/>
        </p:spPr>
        <p:txBody>
          <a:bodyPr wrap="square" rtlCol="0">
            <a:spAutoFit/>
          </a:bodyPr>
          <a:lstStyle/>
          <a:p>
            <a:r>
              <a:rPr lang="en-US" sz="2400" b="1" i="1" dirty="0" smtClean="0"/>
              <a:t>“We </a:t>
            </a:r>
            <a:r>
              <a:rPr lang="en-US" sz="2400" b="1" i="1" dirty="0"/>
              <a:t>pray for Allah to protect our beloved </a:t>
            </a:r>
            <a:r>
              <a:rPr lang="en-US" sz="2400" b="1" i="1" dirty="0" smtClean="0"/>
              <a:t>country from </a:t>
            </a:r>
            <a:r>
              <a:rPr lang="en-US" sz="2400" b="1" i="1" dirty="0"/>
              <a:t>all such harms and </a:t>
            </a:r>
            <a:r>
              <a:rPr lang="en-US" sz="2400" b="1" i="1" dirty="0" smtClean="0"/>
              <a:t>diseases”</a:t>
            </a:r>
            <a:endParaRPr lang="en-US" sz="2400" b="1" i="1" dirty="0"/>
          </a:p>
        </p:txBody>
      </p:sp>
      <p:sp>
        <p:nvSpPr>
          <p:cNvPr id="5" name="TextBox 4"/>
          <p:cNvSpPr txBox="1"/>
          <p:nvPr/>
        </p:nvSpPr>
        <p:spPr>
          <a:xfrm>
            <a:off x="4415109" y="3610682"/>
            <a:ext cx="4226550" cy="3323987"/>
          </a:xfrm>
          <a:prstGeom prst="rect">
            <a:avLst/>
          </a:prstGeom>
          <a:noFill/>
        </p:spPr>
        <p:txBody>
          <a:bodyPr wrap="none" rtlCol="0">
            <a:spAutoFit/>
          </a:bodyPr>
          <a:lstStyle/>
          <a:p>
            <a:r>
              <a:rPr lang="en-US" sz="2400" dirty="0">
                <a:solidFill>
                  <a:srgbClr val="2E763A"/>
                </a:solidFill>
                <a:latin typeface="Constantia" panose="02030602050306030303" pitchFamily="18" charset="0"/>
                <a:ea typeface="+mj-ea"/>
                <a:cs typeface="+mj-cs"/>
              </a:rPr>
              <a:t>Group </a:t>
            </a:r>
            <a:r>
              <a:rPr lang="en-US" sz="2400" dirty="0" smtClean="0">
                <a:solidFill>
                  <a:srgbClr val="2E763A"/>
                </a:solidFill>
                <a:latin typeface="Constantia" panose="02030602050306030303" pitchFamily="18" charset="0"/>
                <a:ea typeface="+mj-ea"/>
                <a:cs typeface="+mj-cs"/>
              </a:rPr>
              <a:t>“Med432-F3” </a:t>
            </a:r>
            <a:r>
              <a:rPr lang="en-US" sz="2400" dirty="0">
                <a:solidFill>
                  <a:srgbClr val="2E763A"/>
                </a:solidFill>
                <a:latin typeface="Constantia" panose="02030602050306030303" pitchFamily="18" charset="0"/>
                <a:ea typeface="+mj-ea"/>
                <a:cs typeface="+mj-cs"/>
              </a:rPr>
              <a:t>Members:</a:t>
            </a:r>
          </a:p>
          <a:p>
            <a:r>
              <a:rPr lang="en-US" i="1" dirty="0" err="1" smtClean="0"/>
              <a:t>Tahani</a:t>
            </a:r>
            <a:r>
              <a:rPr lang="en-US" i="1" dirty="0" smtClean="0"/>
              <a:t> </a:t>
            </a:r>
            <a:r>
              <a:rPr lang="en-US" i="1" dirty="0" err="1" smtClean="0"/>
              <a:t>AlShaibani</a:t>
            </a:r>
            <a:endParaRPr lang="en-US" i="1" dirty="0" smtClean="0"/>
          </a:p>
          <a:p>
            <a:r>
              <a:rPr lang="en-US" i="1" dirty="0" smtClean="0"/>
              <a:t>Mona </a:t>
            </a:r>
            <a:r>
              <a:rPr lang="en-US" i="1" dirty="0" err="1" smtClean="0"/>
              <a:t>Almofarej</a:t>
            </a:r>
            <a:endParaRPr lang="en-US" i="1" dirty="0" smtClean="0"/>
          </a:p>
          <a:p>
            <a:r>
              <a:rPr lang="en-US" i="1" dirty="0" err="1" smtClean="0"/>
              <a:t>Maram</a:t>
            </a:r>
            <a:r>
              <a:rPr lang="en-US" i="1" dirty="0" smtClean="0"/>
              <a:t> </a:t>
            </a:r>
            <a:r>
              <a:rPr lang="en-US" i="1" dirty="0" err="1" smtClean="0"/>
              <a:t>alqahtani</a:t>
            </a:r>
            <a:endParaRPr lang="en-US" i="1" dirty="0" smtClean="0"/>
          </a:p>
          <a:p>
            <a:r>
              <a:rPr lang="en-US" i="1" dirty="0" err="1" smtClean="0"/>
              <a:t>Reem</a:t>
            </a:r>
            <a:r>
              <a:rPr lang="en-US" i="1" dirty="0"/>
              <a:t> </a:t>
            </a:r>
            <a:r>
              <a:rPr lang="en-US" i="1" dirty="0" err="1" smtClean="0"/>
              <a:t>Alanazi</a:t>
            </a:r>
            <a:endParaRPr lang="en-US" i="1" dirty="0" smtClean="0"/>
          </a:p>
          <a:p>
            <a:r>
              <a:rPr lang="en-US" i="1" dirty="0" smtClean="0"/>
              <a:t>Salma </a:t>
            </a:r>
            <a:r>
              <a:rPr lang="en-US" i="1" dirty="0" err="1" smtClean="0"/>
              <a:t>Jabarty</a:t>
            </a:r>
            <a:endParaRPr lang="en-US" i="1" dirty="0" smtClean="0"/>
          </a:p>
          <a:p>
            <a:r>
              <a:rPr lang="en-US" i="1" dirty="0" err="1" smtClean="0"/>
              <a:t>Hadeel</a:t>
            </a:r>
            <a:r>
              <a:rPr lang="en-US" i="1" dirty="0" smtClean="0"/>
              <a:t> </a:t>
            </a:r>
            <a:r>
              <a:rPr lang="en-US" i="1" dirty="0" err="1" smtClean="0"/>
              <a:t>Alsaif</a:t>
            </a:r>
            <a:endParaRPr lang="en-US" i="1" dirty="0" smtClean="0"/>
          </a:p>
          <a:p>
            <a:r>
              <a:rPr lang="en-US" i="1" dirty="0" smtClean="0">
                <a:solidFill>
                  <a:srgbClr val="3366FF"/>
                </a:solidFill>
              </a:rPr>
              <a:t>            </a:t>
            </a:r>
            <a:r>
              <a:rPr lang="en-US" sz="2400" dirty="0" smtClean="0">
                <a:solidFill>
                  <a:srgbClr val="2E763A"/>
                </a:solidFill>
                <a:latin typeface="Constantia" panose="02030602050306030303" pitchFamily="18" charset="0"/>
                <a:ea typeface="+mj-ea"/>
                <a:cs typeface="+mj-cs"/>
              </a:rPr>
              <a:t>under </a:t>
            </a:r>
            <a:r>
              <a:rPr lang="en-US" sz="2400" dirty="0">
                <a:solidFill>
                  <a:srgbClr val="2E763A"/>
                </a:solidFill>
                <a:latin typeface="Constantia" panose="02030602050306030303" pitchFamily="18" charset="0"/>
                <a:ea typeface="+mj-ea"/>
                <a:cs typeface="+mj-cs"/>
              </a:rPr>
              <a:t>supervision of</a:t>
            </a:r>
            <a:r>
              <a:rPr lang="en-US" sz="2400" dirty="0" smtClean="0">
                <a:solidFill>
                  <a:srgbClr val="2E763A"/>
                </a:solidFill>
                <a:latin typeface="Constantia" panose="02030602050306030303" pitchFamily="18" charset="0"/>
                <a:ea typeface="+mj-ea"/>
                <a:cs typeface="+mj-cs"/>
              </a:rPr>
              <a:t>:</a:t>
            </a:r>
          </a:p>
          <a:p>
            <a:r>
              <a:rPr lang="en-US" b="1" i="1" dirty="0" smtClean="0">
                <a:solidFill>
                  <a:srgbClr val="3366FF"/>
                </a:solidFill>
              </a:rPr>
              <a:t>                           </a:t>
            </a:r>
            <a:r>
              <a:rPr lang="en-US" b="1" i="1" dirty="0" err="1" smtClean="0"/>
              <a:t>Dr</a:t>
            </a:r>
            <a:r>
              <a:rPr lang="en-US" i="1" dirty="0" err="1" smtClean="0"/>
              <a:t>.Basmah</a:t>
            </a:r>
            <a:endParaRPr lang="en-US" i="1" dirty="0"/>
          </a:p>
          <a:p>
            <a:endParaRPr lang="en-US" dirty="0" smtClean="0"/>
          </a:p>
          <a:p>
            <a:endParaRPr lang="en-US" dirty="0"/>
          </a:p>
        </p:txBody>
      </p:sp>
    </p:spTree>
    <p:extLst>
      <p:ext uri="{BB962C8B-B14F-4D97-AF65-F5344CB8AC3E}">
        <p14:creationId xmlns:p14="http://schemas.microsoft.com/office/powerpoint/2010/main" val="1982695254"/>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lumMod val="75000"/>
                    <a:lumOff val="25000"/>
                  </a:schemeClr>
                </a:solidFill>
                <a:latin typeface="Constantia" panose="02030602050306030303" pitchFamily="18" charset="0"/>
              </a:rPr>
              <a:t>Hajj Statistics</a:t>
            </a:r>
            <a:endParaRPr lang="en-US" dirty="0">
              <a:solidFill>
                <a:schemeClr val="tx1">
                  <a:lumMod val="75000"/>
                  <a:lumOff val="25000"/>
                </a:schemeClr>
              </a:solidFill>
              <a:latin typeface="Constantia" panose="02030602050306030303" pitchFamily="18" charset="0"/>
            </a:endParaRPr>
          </a:p>
        </p:txBody>
      </p:sp>
      <p:sp>
        <p:nvSpPr>
          <p:cNvPr id="3" name="Content Placeholder 2"/>
          <p:cNvSpPr>
            <a:spLocks noGrp="1"/>
          </p:cNvSpPr>
          <p:nvPr>
            <p:ph idx="1"/>
          </p:nvPr>
        </p:nvSpPr>
        <p:spPr>
          <a:xfrm>
            <a:off x="0" y="1600200"/>
            <a:ext cx="9144000" cy="4525963"/>
          </a:xfrm>
        </p:spPr>
        <p:txBody>
          <a:bodyPr/>
          <a:lstStyle/>
          <a:p>
            <a:pPr marL="0" indent="0">
              <a:buNone/>
            </a:pPr>
            <a:r>
              <a:rPr lang="en-US" dirty="0">
                <a:cs typeface="Andalus" panose="02020603050405020304" pitchFamily="18" charset="-78"/>
              </a:rPr>
              <a:t>the Central Department of Statistics &amp; Information (CDSI) depends on the comprehensive enumeration methodology for all individuals coming to </a:t>
            </a:r>
            <a:r>
              <a:rPr lang="en-US" dirty="0" err="1">
                <a:cs typeface="Andalus" panose="02020603050405020304" pitchFamily="18" charset="-78"/>
              </a:rPr>
              <a:t>Makkah</a:t>
            </a:r>
            <a:r>
              <a:rPr lang="en-US" dirty="0">
                <a:cs typeface="Andalus" panose="02020603050405020304" pitchFamily="18" charset="-78"/>
              </a:rPr>
              <a:t> for performing Hajj. This is achieved through Hajj Statistics centers stationed by the CDSI at all entrances of </a:t>
            </a:r>
            <a:r>
              <a:rPr lang="en-US" dirty="0" err="1" smtClean="0">
                <a:cs typeface="Andalus" panose="02020603050405020304" pitchFamily="18" charset="-78"/>
              </a:rPr>
              <a:t>Makkah</a:t>
            </a:r>
            <a:r>
              <a:rPr lang="en-US" dirty="0" smtClean="0">
                <a:cs typeface="Andalus" panose="02020603050405020304" pitchFamily="18" charset="-78"/>
              </a:rPr>
              <a:t>, to </a:t>
            </a:r>
            <a:r>
              <a:rPr lang="en-US" dirty="0">
                <a:cs typeface="Andalus" panose="02020603050405020304" pitchFamily="18" charset="-78"/>
              </a:rPr>
              <a:t>be utilized in preparation of plans </a:t>
            </a:r>
            <a:r>
              <a:rPr lang="en-US" dirty="0" smtClean="0">
                <a:cs typeface="Andalus" panose="02020603050405020304" pitchFamily="18" charset="-78"/>
              </a:rPr>
              <a:t>and health </a:t>
            </a:r>
            <a:r>
              <a:rPr lang="en-US" dirty="0">
                <a:cs typeface="Andalus" panose="02020603050405020304" pitchFamily="18" charset="-78"/>
              </a:rPr>
              <a:t>programs</a:t>
            </a:r>
          </a:p>
          <a:p>
            <a:pPr algn="ctr"/>
            <a:endParaRPr lang="en-US" dirty="0">
              <a:latin typeface="Andalus" panose="02020603050405020304" pitchFamily="18" charset="-78"/>
              <a:cs typeface="Andalus" panose="02020603050405020304" pitchFamily="18" charset="-78"/>
            </a:endParaRPr>
          </a:p>
        </p:txBody>
      </p:sp>
      <p:sp>
        <p:nvSpPr>
          <p:cNvPr id="4" name="مستطيل 3"/>
          <p:cNvSpPr/>
          <p:nvPr/>
        </p:nvSpPr>
        <p:spPr>
          <a:xfrm>
            <a:off x="0" y="626300"/>
            <a:ext cx="1565754"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x-none"/>
          </a:p>
        </p:txBody>
      </p:sp>
      <p:sp>
        <p:nvSpPr>
          <p:cNvPr id="5" name="مستطيل 4"/>
          <p:cNvSpPr/>
          <p:nvPr/>
        </p:nvSpPr>
        <p:spPr>
          <a:xfrm>
            <a:off x="7578246" y="658247"/>
            <a:ext cx="1565754"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x-none"/>
          </a:p>
        </p:txBody>
      </p:sp>
      <p:sp>
        <p:nvSpPr>
          <p:cNvPr id="6" name="مستطيل 5"/>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x-none"/>
          </a:p>
        </p:txBody>
      </p:sp>
      <p:pic>
        <p:nvPicPr>
          <p:cNvPr id="7" name="Picture 6"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781" y="4805363"/>
            <a:ext cx="3810000" cy="1320800"/>
          </a:xfrm>
          <a:prstGeom prst="rect">
            <a:avLst/>
          </a:prstGeom>
        </p:spPr>
      </p:pic>
    </p:spTree>
    <p:extLst>
      <p:ext uri="{BB962C8B-B14F-4D97-AF65-F5344CB8AC3E}">
        <p14:creationId xmlns:p14="http://schemas.microsoft.com/office/powerpoint/2010/main" val="12569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xit" presetSubtype="0" fill="hold" nodeType="clickEffect">
                                  <p:stCondLst>
                                    <p:cond delay="0"/>
                                  </p:stCondLst>
                                  <p:childTnLst>
                                    <p:animEffect transition="out" filter="fade">
                                      <p:cBhvr>
                                        <p:cTn id="18" dur="800" accel="100000">
                                          <p:stCondLst>
                                            <p:cond delay="200"/>
                                          </p:stCondLst>
                                        </p:cTn>
                                        <p:tgtEl>
                                          <p:spTgt spid="7"/>
                                        </p:tgtEl>
                                      </p:cBhvr>
                                    </p:animEffect>
                                    <p:anim calcmode="lin" valueType="num">
                                      <p:cBhvr>
                                        <p:cTn id="19" dur="800" accel="100000">
                                          <p:stCondLst>
                                            <p:cond delay="200"/>
                                          </p:stCondLst>
                                        </p:cTn>
                                        <p:tgtEl>
                                          <p:spTgt spid="7"/>
                                        </p:tgtEl>
                                        <p:attrNameLst>
                                          <p:attrName>style.rotation</p:attrName>
                                        </p:attrNameLst>
                                      </p:cBhvr>
                                      <p:tavLst>
                                        <p:tav tm="0">
                                          <p:val>
                                            <p:fltVal val="0"/>
                                          </p:val>
                                        </p:tav>
                                        <p:tav tm="100000">
                                          <p:val>
                                            <p:fltVal val="-90"/>
                                          </p:val>
                                        </p:tav>
                                      </p:tavLst>
                                    </p:anim>
                                    <p:anim calcmode="lin" valueType="num">
                                      <p:cBhvr>
                                        <p:cTn id="20" dur="200" decel="100000"/>
                                        <p:tgtEl>
                                          <p:spTgt spid="7"/>
                                        </p:tgtEl>
                                        <p:attrNameLst>
                                          <p:attrName>ppt_x</p:attrName>
                                        </p:attrNameLst>
                                      </p:cBhvr>
                                      <p:tavLst>
                                        <p:tav tm="0">
                                          <p:val>
                                            <p:strVal val="ppt_x"/>
                                          </p:val>
                                        </p:tav>
                                        <p:tav tm="100000">
                                          <p:val>
                                            <p:strVal val="ppt_x-0.05"/>
                                          </p:val>
                                        </p:tav>
                                      </p:tavLst>
                                    </p:anim>
                                    <p:anim calcmode="lin" valueType="num">
                                      <p:cBhvr>
                                        <p:cTn id="21" dur="200" decel="100000"/>
                                        <p:tgtEl>
                                          <p:spTgt spid="7"/>
                                        </p:tgtEl>
                                        <p:attrNameLst>
                                          <p:attrName>ppt_y</p:attrName>
                                        </p:attrNameLst>
                                      </p:cBhvr>
                                      <p:tavLst>
                                        <p:tav tm="0">
                                          <p:val>
                                            <p:strVal val="ppt_y"/>
                                          </p:val>
                                        </p:tav>
                                        <p:tav tm="100000">
                                          <p:val>
                                            <p:strVal val="ppt_y+0.1"/>
                                          </p:val>
                                        </p:tav>
                                      </p:tavLst>
                                    </p:anim>
                                    <p:anim calcmode="lin" valueType="num">
                                      <p:cBhvr>
                                        <p:cTn id="22" dur="800" accel="100000">
                                          <p:stCondLst>
                                            <p:cond delay="200"/>
                                          </p:stCondLst>
                                        </p:cTn>
                                        <p:tgtEl>
                                          <p:spTgt spid="7"/>
                                        </p:tgtEl>
                                        <p:attrNameLst>
                                          <p:attrName>ppt_x</p:attrName>
                                        </p:attrNameLst>
                                      </p:cBhvr>
                                      <p:tavLst>
                                        <p:tav tm="0">
                                          <p:val>
                                            <p:strVal val="ppt_x"/>
                                          </p:val>
                                        </p:tav>
                                        <p:tav tm="100000">
                                          <p:val>
                                            <p:strVal val="ppt_x+0.4+0.05"/>
                                          </p:val>
                                        </p:tav>
                                      </p:tavLst>
                                    </p:anim>
                                    <p:anim calcmode="lin" valueType="num">
                                      <p:cBhvr>
                                        <p:cTn id="23" dur="800" accel="100000">
                                          <p:stCondLst>
                                            <p:cond delay="200"/>
                                          </p:stCondLst>
                                        </p:cTn>
                                        <p:tgtEl>
                                          <p:spTgt spid="7"/>
                                        </p:tgtEl>
                                        <p:attrNameLst>
                                          <p:attrName>ppt_y</p:attrName>
                                        </p:attrNameLst>
                                      </p:cBhvr>
                                      <p:tavLst>
                                        <p:tav tm="0">
                                          <p:val>
                                            <p:strVal val="ppt_y"/>
                                          </p:val>
                                        </p:tav>
                                        <p:tav tm="100000">
                                          <p:val>
                                            <p:strVal val="ppt_y-0.4-0.1"/>
                                          </p:val>
                                        </p:tav>
                                      </p:tavLst>
                                    </p:anim>
                                    <p:set>
                                      <p:cBhvr>
                                        <p:cTn id="2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7" y="212687"/>
            <a:ext cx="8845543" cy="1143000"/>
          </a:xfrm>
        </p:spPr>
        <p:txBody>
          <a:bodyPr>
            <a:normAutofit/>
          </a:bodyPr>
          <a:lstStyle/>
          <a:p>
            <a:r>
              <a:rPr lang="en-US" sz="3200" b="1" dirty="0">
                <a:solidFill>
                  <a:srgbClr val="3EA04E"/>
                </a:solidFill>
              </a:rPr>
              <a:t>The number of pilgrims for the Years From </a:t>
            </a:r>
            <a:br>
              <a:rPr lang="en-US" sz="3200" b="1" dirty="0">
                <a:solidFill>
                  <a:srgbClr val="3EA04E"/>
                </a:solidFill>
              </a:rPr>
            </a:br>
            <a:r>
              <a:rPr lang="en-US" sz="3200" b="1" dirty="0" smtClean="0">
                <a:solidFill>
                  <a:srgbClr val="3EA04E"/>
                </a:solidFill>
              </a:rPr>
              <a:t>(2004G</a:t>
            </a:r>
            <a:r>
              <a:rPr lang="en-US" sz="3200" b="1" dirty="0">
                <a:solidFill>
                  <a:srgbClr val="3EA04E"/>
                </a:solidFill>
              </a:rPr>
              <a:t>.) to </a:t>
            </a:r>
            <a:r>
              <a:rPr lang="en-US" sz="3200" b="1" dirty="0" smtClean="0">
                <a:solidFill>
                  <a:srgbClr val="3EA04E"/>
                </a:solidFill>
              </a:rPr>
              <a:t>(2013G</a:t>
            </a:r>
            <a:r>
              <a:rPr lang="en-US" sz="3200" b="1" dirty="0">
                <a:solidFill>
                  <a:srgbClr val="3EA04E"/>
                </a:solidFill>
              </a:rPr>
              <a:t>.) </a:t>
            </a:r>
          </a:p>
        </p:txBody>
      </p:sp>
      <p:pic>
        <p:nvPicPr>
          <p:cNvPr id="4" name="Content Placeholder 3" descr="صورة.PNG"/>
          <p:cNvPicPr>
            <a:picLocks noGrp="1" noChangeAspect="1"/>
          </p:cNvPicPr>
          <p:nvPr>
            <p:ph idx="1"/>
          </p:nvPr>
        </p:nvPicPr>
        <p:blipFill>
          <a:blip r:embed="rId2">
            <a:extLst>
              <a:ext uri="{28A0092B-C50C-407E-A947-70E740481C1C}">
                <a14:useLocalDpi xmlns:a14="http://schemas.microsoft.com/office/drawing/2010/main" val="0"/>
              </a:ext>
            </a:extLst>
          </a:blip>
          <a:srcRect t="11487" b="11487"/>
          <a:stretch>
            <a:fillRect/>
          </a:stretch>
        </p:blipFill>
        <p:spPr>
          <a:xfrm>
            <a:off x="298456" y="1282241"/>
            <a:ext cx="8682975" cy="5311697"/>
          </a:xfrm>
        </p:spPr>
      </p:pic>
    </p:spTree>
    <p:extLst>
      <p:ext uri="{BB962C8B-B14F-4D97-AF65-F5344CB8AC3E}">
        <p14:creationId xmlns:p14="http://schemas.microsoft.com/office/powerpoint/2010/main" val="20596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lumMod val="75000"/>
                    <a:lumOff val="25000"/>
                  </a:schemeClr>
                </a:solidFill>
                <a:latin typeface="Constantia" panose="02030602050306030303" pitchFamily="18" charset="0"/>
              </a:rPr>
              <a:t>Hajj 2014 in </a:t>
            </a:r>
            <a:r>
              <a:rPr lang="en-US" b="1" dirty="0" smtClean="0">
                <a:solidFill>
                  <a:schemeClr val="tx1">
                    <a:lumMod val="75000"/>
                    <a:lumOff val="25000"/>
                  </a:schemeClr>
                </a:solidFill>
                <a:latin typeface="Constantia" panose="02030602050306030303" pitchFamily="18" charset="0"/>
              </a:rPr>
              <a:t>Numbers </a:t>
            </a:r>
            <a:endParaRPr lang="en-US" dirty="0">
              <a:solidFill>
                <a:schemeClr val="tx1">
                  <a:lumMod val="75000"/>
                  <a:lumOff val="25000"/>
                </a:schemeClr>
              </a:solidFill>
              <a:latin typeface="Constantia" panose="02030602050306030303" pitchFamily="18" charset="0"/>
            </a:endParaRPr>
          </a:p>
        </p:txBody>
      </p:sp>
      <p:sp>
        <p:nvSpPr>
          <p:cNvPr id="3" name="Content Placeholder 2"/>
          <p:cNvSpPr>
            <a:spLocks noGrp="1"/>
          </p:cNvSpPr>
          <p:nvPr>
            <p:ph idx="1"/>
          </p:nvPr>
        </p:nvSpPr>
        <p:spPr/>
        <p:txBody>
          <a:bodyPr/>
          <a:lstStyle/>
          <a:p>
            <a:r>
              <a:rPr lang="en-US" dirty="0" smtClean="0">
                <a:cs typeface="Andalus" panose="02020603050405020304" pitchFamily="18" charset="-78"/>
              </a:rPr>
              <a:t>This </a:t>
            </a:r>
            <a:r>
              <a:rPr lang="en-US" dirty="0">
                <a:cs typeface="Andalus" panose="02020603050405020304" pitchFamily="18" charset="-78"/>
              </a:rPr>
              <a:t>year, more than 2 million pilgrims </a:t>
            </a:r>
            <a:r>
              <a:rPr lang="en-US" dirty="0" smtClean="0">
                <a:cs typeface="Andalus" panose="02020603050405020304" pitchFamily="18" charset="-78"/>
              </a:rPr>
              <a:t>were expected </a:t>
            </a:r>
            <a:r>
              <a:rPr lang="en-US" dirty="0">
                <a:cs typeface="Andalus" panose="02020603050405020304" pitchFamily="18" charset="-78"/>
              </a:rPr>
              <a:t>to arrive in Mecca on Wednesday (1 October)</a:t>
            </a:r>
            <a:r>
              <a:rPr lang="en-US" dirty="0" smtClean="0">
                <a:cs typeface="Andalus" panose="02020603050405020304" pitchFamily="18" charset="-78"/>
              </a:rPr>
              <a:t>. (MOH)</a:t>
            </a:r>
          </a:p>
          <a:p>
            <a:pPr>
              <a:buNone/>
            </a:pPr>
            <a:endParaRPr lang="en-US" dirty="0" smtClean="0"/>
          </a:p>
          <a:p>
            <a:pPr marL="0" indent="0">
              <a:buNone/>
            </a:pPr>
            <a:endParaRPr lang="en-US" dirty="0" smtClean="0">
              <a:cs typeface="Andalus" panose="02020603050405020304" pitchFamily="18" charset="-78"/>
            </a:endParaRPr>
          </a:p>
        </p:txBody>
      </p:sp>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x-none"/>
          </a:p>
        </p:txBody>
      </p:sp>
      <p:sp>
        <p:nvSpPr>
          <p:cNvPr id="5" name="مستطيل 4"/>
          <p:cNvSpPr/>
          <p:nvPr/>
        </p:nvSpPr>
        <p:spPr>
          <a:xfrm>
            <a:off x="0" y="626300"/>
            <a:ext cx="1565754"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x-none"/>
          </a:p>
        </p:txBody>
      </p:sp>
      <p:sp>
        <p:nvSpPr>
          <p:cNvPr id="6" name="مستطيل 5"/>
          <p:cNvSpPr/>
          <p:nvPr/>
        </p:nvSpPr>
        <p:spPr>
          <a:xfrm>
            <a:off x="7452986" y="658247"/>
            <a:ext cx="1691014"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x-none"/>
          </a:p>
        </p:txBody>
      </p:sp>
      <p:graphicFrame>
        <p:nvGraphicFramePr>
          <p:cNvPr id="7" name="Table 6"/>
          <p:cNvGraphicFramePr>
            <a:graphicFrameLocks noGrp="1"/>
          </p:cNvGraphicFramePr>
          <p:nvPr/>
        </p:nvGraphicFramePr>
        <p:xfrm>
          <a:off x="1565754" y="4045315"/>
          <a:ext cx="6096000" cy="736600"/>
        </p:xfrm>
        <a:graphic>
          <a:graphicData uri="http://schemas.openxmlformats.org/drawingml/2006/table">
            <a:tbl>
              <a:tblPr firstRow="1" bandRow="1">
                <a:tableStyleId>{5C22544A-7EE6-4342-B048-85BDC9FD1C3A}</a:tableStyleId>
              </a:tblPr>
              <a:tblGrid>
                <a:gridCol w="3048000"/>
                <a:gridCol w="3048000"/>
              </a:tblGrid>
              <a:tr h="290732">
                <a:tc>
                  <a:txBody>
                    <a:bodyPr/>
                    <a:lstStyle/>
                    <a:p>
                      <a:r>
                        <a:rPr lang="en-US" dirty="0" smtClean="0"/>
                        <a:t>No. of pilgrims in</a:t>
                      </a:r>
                      <a:r>
                        <a:rPr lang="en-US" baseline="0" dirty="0" smtClean="0"/>
                        <a:t> 2013</a:t>
                      </a:r>
                      <a:endParaRPr lang="en-US" dirty="0"/>
                    </a:p>
                  </a:txBody>
                  <a:tcPr/>
                </a:tc>
                <a:tc>
                  <a:txBody>
                    <a:bodyPr/>
                    <a:lstStyle/>
                    <a:p>
                      <a:r>
                        <a:rPr lang="en-US" dirty="0" smtClean="0"/>
                        <a:t>No. of</a:t>
                      </a:r>
                      <a:r>
                        <a:rPr lang="en-US" baseline="0" dirty="0" smtClean="0"/>
                        <a:t> pilgrims in 2014</a:t>
                      </a:r>
                      <a:endParaRPr lang="en-US" dirty="0"/>
                    </a:p>
                  </a:txBody>
                  <a:tcPr/>
                </a:tc>
              </a:tr>
              <a:tr h="370840">
                <a:tc>
                  <a:txBody>
                    <a:bodyPr/>
                    <a:lstStyle/>
                    <a:p>
                      <a:r>
                        <a:rPr lang="en-US" dirty="0" smtClean="0"/>
                        <a:t>1,980,249</a:t>
                      </a:r>
                    </a:p>
                  </a:txBody>
                  <a:tcPr/>
                </a:tc>
                <a:tc>
                  <a:txBody>
                    <a:bodyPr/>
                    <a:lstStyle/>
                    <a:p>
                      <a:r>
                        <a:rPr lang="en-US" dirty="0" smtClean="0"/>
                        <a:t>2,085,000</a:t>
                      </a:r>
                      <a:endParaRPr lang="en-US" dirty="0"/>
                    </a:p>
                  </a:txBody>
                  <a:tcPr/>
                </a:tc>
              </a:tr>
            </a:tbl>
          </a:graphicData>
        </a:graphic>
      </p:graphicFrame>
    </p:spTree>
    <p:extLst>
      <p:ext uri="{BB962C8B-B14F-4D97-AF65-F5344CB8AC3E}">
        <p14:creationId xmlns:p14="http://schemas.microsoft.com/office/powerpoint/2010/main" val="378280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pilgrims coming from countries with high rates of infectious diseases. Ex: Nigeria, Guinea, Sudan and Senegal</a:t>
            </a:r>
          </a:p>
          <a:p>
            <a:pPr>
              <a:buNone/>
            </a:pPr>
            <a:endParaRPr lang="en-US" dirty="0"/>
          </a:p>
        </p:txBody>
      </p:sp>
      <p:sp>
        <p:nvSpPr>
          <p:cNvPr id="4" name="مستطيل 3"/>
          <p:cNvSpPr/>
          <p:nvPr/>
        </p:nvSpPr>
        <p:spPr>
          <a:xfrm>
            <a:off x="0" y="6120834"/>
            <a:ext cx="9144000" cy="375781"/>
          </a:xfrm>
          <a:prstGeom prst="rect">
            <a:avLst/>
          </a:prstGeom>
          <a:solidFill>
            <a:schemeClr val="tx1">
              <a:lumMod val="65000"/>
              <a:lumOff val="35000"/>
            </a:schemeClr>
          </a:solidFill>
          <a:effectLst>
            <a:outerShdw blurRad="40000" dist="23000" dir="5400000" rotWithShape="0">
              <a:srgbClr val="000000">
                <a:alpha val="35000"/>
              </a:srgbClr>
            </a:outerShdw>
            <a:softEdge rad="12700"/>
          </a:effectLst>
          <a:scene3d>
            <a:camera prst="perspectiveBelow"/>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30138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1615</Words>
  <Application>Microsoft Office PowerPoint</Application>
  <PresentationFormat>عرض على الشاشة (3:4)‏</PresentationFormat>
  <Paragraphs>212</Paragraphs>
  <Slides>55</Slides>
  <Notes>3</Notes>
  <HiddenSlides>0</HiddenSlides>
  <MMClips>0</MMClips>
  <ScaleCrop>false</ScaleCrop>
  <HeadingPairs>
    <vt:vector size="4" baseType="variant">
      <vt:variant>
        <vt:lpstr>نسق</vt:lpstr>
      </vt:variant>
      <vt:variant>
        <vt:i4>1</vt:i4>
      </vt:variant>
      <vt:variant>
        <vt:lpstr>عناوين الشرائح</vt:lpstr>
      </vt:variant>
      <vt:variant>
        <vt:i4>55</vt:i4>
      </vt:variant>
    </vt:vector>
  </HeadingPairs>
  <TitlesOfParts>
    <vt:vector size="56" baseType="lpstr">
      <vt:lpstr>Office Theme</vt:lpstr>
      <vt:lpstr>عرض تقديمي في PowerPoint</vt:lpstr>
      <vt:lpstr>Objectives:</vt:lpstr>
      <vt:lpstr>Hajj </vt:lpstr>
      <vt:lpstr>Magnitude of the problem; prevalence of the health problem Globally and in KSA</vt:lpstr>
      <vt:lpstr>عرض تقديمي في PowerPoint</vt:lpstr>
      <vt:lpstr>Hajj Statistics</vt:lpstr>
      <vt:lpstr>The number of pilgrims for the Years From  (2004G.) to (2013G.) </vt:lpstr>
      <vt:lpstr>Hajj 2014 in Numbers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Communicable Diseases in Hajj</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vt:lpstr>
      <vt:lpstr>عرض تقديمي في PowerPoint</vt:lpstr>
      <vt:lpstr>عرض تقديمي في PowerPoint</vt:lpstr>
      <vt:lpstr>عرض تقديمي في PowerPoint</vt:lpstr>
      <vt:lpstr>The two main problems we face during hajj are:  </vt:lpstr>
      <vt:lpstr>عرض تقديمي في PowerPoint</vt:lpstr>
      <vt:lpstr>In 2007, the mosque underwent a fourth extension project which is estimated to last until 2020. King Abdullah Ibn Abdul Aziz plans to increase the mosque's capacity to 2 million.</vt:lpstr>
      <vt:lpstr>1975-2006 Jamaraat bridge  </vt:lpstr>
      <vt:lpstr>عرض تقديمي في PowerPoint</vt:lpstr>
      <vt:lpstr>The Health Communication Program for prevention and control of prevalence of diseases    </vt:lpstr>
      <vt:lpstr>First: Regulations to obtain an Entry Visa for Hajj and Umrah: </vt:lpstr>
      <vt:lpstr>عرض تقديمي في PowerPoint</vt:lpstr>
      <vt:lpstr>Second: Health Education </vt:lpstr>
      <vt:lpstr>Third: Food Material </vt:lpstr>
      <vt:lpstr>Fourth:  Special Precautions to MERS-COV</vt:lpstr>
      <vt:lpstr>Fifth: Health Requirements Concerning Ebola Virus Disease (EVD): </vt:lpstr>
      <vt:lpstr>عرض تقديمي في PowerPoint</vt:lpstr>
      <vt:lpstr>MINISTRY OF HEALTH DAILY HAJJ STATISTIC ON 2014</vt:lpstr>
      <vt:lpstr>MINISTRY OF HEALTH DAILY HAJJ STATISTIC ON 2014</vt:lpstr>
      <vt:lpstr>http://wwwnc.cdc.gov/travel/notices/alert/hajj-umrah-saudi-arabia  https://www.nathnac.org/pro/factsheets/Hajj_Umrah.htm  http://www.moh.gov.sa/en/Hajj/Pages/HealthRegulations.aspx    http://www.moh.gov.sa/en/Ministry/MediaCenter/News/Pages/News-2014-09-30-015.aspx http://www.who.int/ar/ http://www.moh.gov.sa/Pages/Default.aspx http://www.cdc.gov/ http://en.wikipedia.org/wiki/Main_Page http://www.eurosurveillance.org/ViewArticle. aspx?ArticleId=19671 http://www.thegatewaypundit.com/wp-content/uploads/2013/10/hajj.jpg http://gracelefay.files.wordpress.com/2012/03/sneeze.jpg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Magnitude of the problem; prevalence of the health problem Globally and in KSA</dc:title>
  <dc:creator>MacBook Pro</dc:creator>
  <cp:lastModifiedBy>DELL</cp:lastModifiedBy>
  <cp:revision>71</cp:revision>
  <dcterms:created xsi:type="dcterms:W3CDTF">2014-10-17T10:13:40Z</dcterms:created>
  <dcterms:modified xsi:type="dcterms:W3CDTF">2014-10-28T03:12:42Z</dcterms:modified>
</cp:coreProperties>
</file>