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Default Extension="png" ContentType="image/png"/>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Default Extension="vml" ContentType="application/vnd.openxmlformats-officedocument.vmlDrawing"/>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notesSlides/notesSlide18.xml" ContentType="application/vnd.openxmlformats-officedocument.presentationml.notesSlide+xml"/>
  <Default Extension="rels" ContentType="application/vnd.openxmlformats-package.relationship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1"/>
  </p:sldMasterIdLst>
  <p:notesMasterIdLst>
    <p:notesMasterId r:id="rId59"/>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 id="296" r:id="rId41"/>
    <p:sldId id="297" r:id="rId42"/>
    <p:sldId id="298" r:id="rId43"/>
    <p:sldId id="299" r:id="rId44"/>
    <p:sldId id="300" r:id="rId45"/>
    <p:sldId id="301" r:id="rId46"/>
    <p:sldId id="302" r:id="rId47"/>
    <p:sldId id="303" r:id="rId48"/>
    <p:sldId id="304" r:id="rId49"/>
    <p:sldId id="305" r:id="rId50"/>
    <p:sldId id="306" r:id="rId51"/>
    <p:sldId id="307" r:id="rId52"/>
    <p:sldId id="308" r:id="rId53"/>
    <p:sldId id="309" r:id="rId54"/>
    <p:sldId id="310" r:id="rId55"/>
    <p:sldId id="311" r:id="rId56"/>
    <p:sldId id="312" r:id="rId57"/>
    <p:sldId id="313" r:id="rId58"/>
  </p:sldIdLst>
  <p:sldSz cx="9144000" cy="6858000" type="screen4x3"/>
  <p:notesSz cx="6858000" cy="9144000"/>
  <p:defaultText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4380"/>
    <p:restoredTop sz="94660"/>
  </p:normalViewPr>
  <p:slideViewPr>
    <p:cSldViewPr>
      <p:cViewPr varScale="1">
        <p:scale>
          <a:sx n="66" d="100"/>
          <a:sy n="66" d="100"/>
        </p:scale>
        <p:origin x="-1506" y="-96"/>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886200" y="0"/>
            <a:ext cx="2971800" cy="457200"/>
          </a:xfrm>
          <a:prstGeom prst="rect">
            <a:avLst/>
          </a:prstGeom>
        </p:spPr>
        <p:txBody>
          <a:bodyPr vert="horz" lIns="91440" tIns="45720" rIns="91440" bIns="45720" rtlCol="1"/>
          <a:lstStyle>
            <a:lvl1pPr algn="r">
              <a:defRPr sz="1200"/>
            </a:lvl1pPr>
          </a:lstStyle>
          <a:p>
            <a:endParaRPr lang="ar-SA"/>
          </a:p>
        </p:txBody>
      </p:sp>
      <p:sp>
        <p:nvSpPr>
          <p:cNvPr id="3" name="Date Placeholder 2"/>
          <p:cNvSpPr>
            <a:spLocks noGrp="1"/>
          </p:cNvSpPr>
          <p:nvPr>
            <p:ph type="dt" idx="1"/>
          </p:nvPr>
        </p:nvSpPr>
        <p:spPr>
          <a:xfrm>
            <a:off x="1588" y="0"/>
            <a:ext cx="2971800" cy="457200"/>
          </a:xfrm>
          <a:prstGeom prst="rect">
            <a:avLst/>
          </a:prstGeom>
        </p:spPr>
        <p:txBody>
          <a:bodyPr vert="horz" lIns="91440" tIns="45720" rIns="91440" bIns="45720" rtlCol="1"/>
          <a:lstStyle>
            <a:lvl1pPr algn="l">
              <a:defRPr sz="1200"/>
            </a:lvl1pPr>
          </a:lstStyle>
          <a:p>
            <a:fld id="{6641B99D-13FE-47A8-8B23-67020C02E522}" type="datetimeFigureOut">
              <a:rPr lang="ar-SA" smtClean="0"/>
              <a:t>12/06/36</a:t>
            </a:fld>
            <a:endParaRPr lang="ar-SA"/>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1" anchor="ctr"/>
          <a:lstStyle/>
          <a:p>
            <a:endParaRPr lang="ar-SA"/>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1">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SA"/>
          </a:p>
        </p:txBody>
      </p:sp>
      <p:sp>
        <p:nvSpPr>
          <p:cNvPr id="6" name="Footer Placeholder 5"/>
          <p:cNvSpPr>
            <a:spLocks noGrp="1"/>
          </p:cNvSpPr>
          <p:nvPr>
            <p:ph type="ftr" sz="quarter" idx="4"/>
          </p:nvPr>
        </p:nvSpPr>
        <p:spPr>
          <a:xfrm>
            <a:off x="3886200" y="8685213"/>
            <a:ext cx="2971800" cy="457200"/>
          </a:xfrm>
          <a:prstGeom prst="rect">
            <a:avLst/>
          </a:prstGeom>
        </p:spPr>
        <p:txBody>
          <a:bodyPr vert="horz" lIns="91440" tIns="45720" rIns="91440" bIns="45720" rtlCol="1" anchor="b"/>
          <a:lstStyle>
            <a:lvl1pPr algn="r">
              <a:defRPr sz="1200"/>
            </a:lvl1pPr>
          </a:lstStyle>
          <a:p>
            <a:endParaRPr lang="ar-SA"/>
          </a:p>
        </p:txBody>
      </p:sp>
      <p:sp>
        <p:nvSpPr>
          <p:cNvPr id="7" name="Slide Number Placeholder 6"/>
          <p:cNvSpPr>
            <a:spLocks noGrp="1"/>
          </p:cNvSpPr>
          <p:nvPr>
            <p:ph type="sldNum" sz="quarter" idx="5"/>
          </p:nvPr>
        </p:nvSpPr>
        <p:spPr>
          <a:xfrm>
            <a:off x="1588" y="8685213"/>
            <a:ext cx="2971800" cy="457200"/>
          </a:xfrm>
          <a:prstGeom prst="rect">
            <a:avLst/>
          </a:prstGeom>
        </p:spPr>
        <p:txBody>
          <a:bodyPr vert="horz" lIns="91440" tIns="45720" rIns="91440" bIns="45720" rtlCol="1" anchor="b"/>
          <a:lstStyle>
            <a:lvl1pPr algn="l">
              <a:defRPr sz="1200"/>
            </a:lvl1pPr>
          </a:lstStyle>
          <a:p>
            <a:fld id="{76F7760D-BBAD-490F-AEBD-B10493BFB33F}" type="slidenum">
              <a:rPr lang="ar-SA" smtClean="0"/>
              <a:t>‹#›</a:t>
            </a:fld>
            <a:endParaRPr lang="ar-SA"/>
          </a:p>
        </p:txBody>
      </p:sp>
    </p:spTree>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bwMode="auto">
          <a:noFill/>
          <a:ln>
            <a:solidFill>
              <a:srgbClr val="000000"/>
            </a:solidFill>
            <a:miter lim="800000"/>
            <a:headEnd/>
            <a:tailEnd/>
          </a:ln>
        </p:spPr>
      </p:sp>
      <p:sp>
        <p:nvSpPr>
          <p:cNvPr id="6963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ar-SA" smtClean="0"/>
          </a:p>
        </p:txBody>
      </p:sp>
      <p:sp>
        <p:nvSpPr>
          <p:cNvPr id="69636" name="Slide Number Placeholder 3"/>
          <p:cNvSpPr>
            <a:spLocks noGrp="1"/>
          </p:cNvSpPr>
          <p:nvPr>
            <p:ph type="sldNum" sz="quarter" idx="5"/>
          </p:nvPr>
        </p:nvSpPr>
        <p:spPr bwMode="auto">
          <a:noFill/>
          <a:ln>
            <a:miter lim="800000"/>
            <a:headEnd/>
            <a:tailEnd/>
          </a:ln>
        </p:spPr>
        <p:txBody>
          <a:bodyPr/>
          <a:lstStyle/>
          <a:p>
            <a:fld id="{180EAD73-EBE3-4177-9857-4B20DE296419}" type="slidenum">
              <a:rPr lang="ar-SA" smtClean="0">
                <a:cs typeface="Arial" pitchFamily="34" charset="0"/>
              </a:rPr>
              <a:pPr/>
              <a:t>1</a:t>
            </a:fld>
            <a:endParaRPr lang="en-US" smtClean="0">
              <a:cs typeface="Arial"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bwMode="auto">
          <a:noFill/>
          <a:ln>
            <a:solidFill>
              <a:srgbClr val="000000"/>
            </a:solidFill>
            <a:miter lim="800000"/>
            <a:headEnd/>
            <a:tailEnd/>
          </a:ln>
        </p:spPr>
      </p:sp>
      <p:sp>
        <p:nvSpPr>
          <p:cNvPr id="7885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ar-SA" smtClean="0"/>
          </a:p>
        </p:txBody>
      </p:sp>
      <p:sp>
        <p:nvSpPr>
          <p:cNvPr id="78852" name="Slide Number Placeholder 3"/>
          <p:cNvSpPr>
            <a:spLocks noGrp="1"/>
          </p:cNvSpPr>
          <p:nvPr>
            <p:ph type="sldNum" sz="quarter" idx="5"/>
          </p:nvPr>
        </p:nvSpPr>
        <p:spPr bwMode="auto">
          <a:noFill/>
          <a:ln>
            <a:miter lim="800000"/>
            <a:headEnd/>
            <a:tailEnd/>
          </a:ln>
        </p:spPr>
        <p:txBody>
          <a:bodyPr/>
          <a:lstStyle/>
          <a:p>
            <a:fld id="{57CF02EE-B999-4A78-AC1E-4CC7F24E74B6}" type="slidenum">
              <a:rPr lang="ar-SA" smtClean="0">
                <a:cs typeface="Arial" pitchFamily="34" charset="0"/>
              </a:rPr>
              <a:pPr/>
              <a:t>32</a:t>
            </a:fld>
            <a:endParaRPr lang="en-US" smtClean="0">
              <a:cs typeface="Arial"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bwMode="auto">
          <a:noFill/>
          <a:ln>
            <a:solidFill>
              <a:srgbClr val="000000"/>
            </a:solidFill>
            <a:miter lim="800000"/>
            <a:headEnd/>
            <a:tailEnd/>
          </a:ln>
        </p:spPr>
      </p:sp>
      <p:sp>
        <p:nvSpPr>
          <p:cNvPr id="7987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ar-SA" smtClean="0"/>
          </a:p>
        </p:txBody>
      </p:sp>
      <p:sp>
        <p:nvSpPr>
          <p:cNvPr id="79876" name="Slide Number Placeholder 3"/>
          <p:cNvSpPr>
            <a:spLocks noGrp="1"/>
          </p:cNvSpPr>
          <p:nvPr>
            <p:ph type="sldNum" sz="quarter" idx="5"/>
          </p:nvPr>
        </p:nvSpPr>
        <p:spPr bwMode="auto">
          <a:noFill/>
          <a:ln>
            <a:miter lim="800000"/>
            <a:headEnd/>
            <a:tailEnd/>
          </a:ln>
        </p:spPr>
        <p:txBody>
          <a:bodyPr/>
          <a:lstStyle/>
          <a:p>
            <a:fld id="{0204D789-3901-4D61-B334-9E0974F8A712}" type="slidenum">
              <a:rPr lang="ar-SA" smtClean="0">
                <a:cs typeface="Arial" pitchFamily="34" charset="0"/>
              </a:rPr>
              <a:pPr/>
              <a:t>33</a:t>
            </a:fld>
            <a:endParaRPr lang="en-US" smtClean="0">
              <a:cs typeface="Arial"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bwMode="auto">
          <a:noFill/>
          <a:ln>
            <a:solidFill>
              <a:srgbClr val="000000"/>
            </a:solidFill>
            <a:miter lim="800000"/>
            <a:headEnd/>
            <a:tailEnd/>
          </a:ln>
        </p:spPr>
      </p:sp>
      <p:sp>
        <p:nvSpPr>
          <p:cNvPr id="8089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ar-SA" smtClean="0"/>
          </a:p>
        </p:txBody>
      </p:sp>
      <p:sp>
        <p:nvSpPr>
          <p:cNvPr id="80900" name="Slide Number Placeholder 3"/>
          <p:cNvSpPr>
            <a:spLocks noGrp="1"/>
          </p:cNvSpPr>
          <p:nvPr>
            <p:ph type="sldNum" sz="quarter" idx="5"/>
          </p:nvPr>
        </p:nvSpPr>
        <p:spPr bwMode="auto">
          <a:noFill/>
          <a:ln>
            <a:miter lim="800000"/>
            <a:headEnd/>
            <a:tailEnd/>
          </a:ln>
        </p:spPr>
        <p:txBody>
          <a:bodyPr/>
          <a:lstStyle/>
          <a:p>
            <a:fld id="{CE72CDA3-44FE-4313-9EBE-4936245FC341}" type="slidenum">
              <a:rPr lang="ar-SA" smtClean="0">
                <a:cs typeface="Arial" pitchFamily="34" charset="0"/>
              </a:rPr>
              <a:pPr/>
              <a:t>35</a:t>
            </a:fld>
            <a:endParaRPr lang="en-US" smtClean="0">
              <a:cs typeface="Arial"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bwMode="auto">
          <a:noFill/>
          <a:ln>
            <a:solidFill>
              <a:srgbClr val="000000"/>
            </a:solidFill>
            <a:miter lim="800000"/>
            <a:headEnd/>
            <a:tailEnd/>
          </a:ln>
        </p:spPr>
      </p:sp>
      <p:sp>
        <p:nvSpPr>
          <p:cNvPr id="8192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ar-SA" smtClean="0"/>
          </a:p>
        </p:txBody>
      </p:sp>
      <p:sp>
        <p:nvSpPr>
          <p:cNvPr id="81924" name="Slide Number Placeholder 3"/>
          <p:cNvSpPr>
            <a:spLocks noGrp="1"/>
          </p:cNvSpPr>
          <p:nvPr>
            <p:ph type="sldNum" sz="quarter" idx="5"/>
          </p:nvPr>
        </p:nvSpPr>
        <p:spPr bwMode="auto">
          <a:noFill/>
          <a:ln>
            <a:miter lim="800000"/>
            <a:headEnd/>
            <a:tailEnd/>
          </a:ln>
        </p:spPr>
        <p:txBody>
          <a:bodyPr/>
          <a:lstStyle/>
          <a:p>
            <a:fld id="{55EDE425-642D-454C-8951-9105F6CFA84C}" type="slidenum">
              <a:rPr lang="ar-SA" smtClean="0">
                <a:cs typeface="Arial" pitchFamily="34" charset="0"/>
              </a:rPr>
              <a:pPr/>
              <a:t>36</a:t>
            </a:fld>
            <a:endParaRPr lang="en-US" smtClean="0">
              <a:cs typeface="Arial"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bwMode="auto">
          <a:noFill/>
          <a:ln>
            <a:solidFill>
              <a:srgbClr val="000000"/>
            </a:solidFill>
            <a:miter lim="800000"/>
            <a:headEnd/>
            <a:tailEnd/>
          </a:ln>
        </p:spPr>
      </p:sp>
      <p:sp>
        <p:nvSpPr>
          <p:cNvPr id="8294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ar-SA" smtClean="0"/>
          </a:p>
        </p:txBody>
      </p:sp>
      <p:sp>
        <p:nvSpPr>
          <p:cNvPr id="82948" name="Slide Number Placeholder 3"/>
          <p:cNvSpPr>
            <a:spLocks noGrp="1"/>
          </p:cNvSpPr>
          <p:nvPr>
            <p:ph type="sldNum" sz="quarter" idx="5"/>
          </p:nvPr>
        </p:nvSpPr>
        <p:spPr bwMode="auto">
          <a:noFill/>
          <a:ln>
            <a:miter lim="800000"/>
            <a:headEnd/>
            <a:tailEnd/>
          </a:ln>
        </p:spPr>
        <p:txBody>
          <a:bodyPr/>
          <a:lstStyle/>
          <a:p>
            <a:fld id="{D39628B7-30EE-4C5D-B712-6CA7F6A2593F}" type="slidenum">
              <a:rPr lang="ar-SA" smtClean="0">
                <a:cs typeface="Arial" pitchFamily="34" charset="0"/>
              </a:rPr>
              <a:pPr/>
              <a:t>37</a:t>
            </a:fld>
            <a:endParaRPr lang="en-US" smtClean="0">
              <a:cs typeface="Arial"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bwMode="auto">
          <a:noFill/>
          <a:ln>
            <a:solidFill>
              <a:srgbClr val="000000"/>
            </a:solidFill>
            <a:miter lim="800000"/>
            <a:headEnd/>
            <a:tailEnd/>
          </a:ln>
        </p:spPr>
      </p:sp>
      <p:sp>
        <p:nvSpPr>
          <p:cNvPr id="8397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ar-SA" smtClean="0"/>
          </a:p>
        </p:txBody>
      </p:sp>
      <p:sp>
        <p:nvSpPr>
          <p:cNvPr id="83972" name="Slide Number Placeholder 3"/>
          <p:cNvSpPr>
            <a:spLocks noGrp="1"/>
          </p:cNvSpPr>
          <p:nvPr>
            <p:ph type="sldNum" sz="quarter" idx="5"/>
          </p:nvPr>
        </p:nvSpPr>
        <p:spPr bwMode="auto">
          <a:noFill/>
          <a:ln>
            <a:miter lim="800000"/>
            <a:headEnd/>
            <a:tailEnd/>
          </a:ln>
        </p:spPr>
        <p:txBody>
          <a:bodyPr/>
          <a:lstStyle/>
          <a:p>
            <a:fld id="{4BB8459A-4A03-45AC-AABF-8FDDB9FF22E4}" type="slidenum">
              <a:rPr lang="ar-SA" smtClean="0">
                <a:cs typeface="Arial" pitchFamily="34" charset="0"/>
              </a:rPr>
              <a:pPr/>
              <a:t>38</a:t>
            </a:fld>
            <a:endParaRPr lang="en-US" smtClean="0">
              <a:cs typeface="Arial"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bwMode="auto">
          <a:noFill/>
          <a:ln>
            <a:solidFill>
              <a:srgbClr val="000000"/>
            </a:solidFill>
            <a:miter lim="800000"/>
            <a:headEnd/>
            <a:tailEnd/>
          </a:ln>
        </p:spPr>
      </p:sp>
      <p:sp>
        <p:nvSpPr>
          <p:cNvPr id="8499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ar-SA" smtClean="0"/>
          </a:p>
        </p:txBody>
      </p:sp>
      <p:sp>
        <p:nvSpPr>
          <p:cNvPr id="84996" name="Slide Number Placeholder 3"/>
          <p:cNvSpPr>
            <a:spLocks noGrp="1"/>
          </p:cNvSpPr>
          <p:nvPr>
            <p:ph type="sldNum" sz="quarter" idx="5"/>
          </p:nvPr>
        </p:nvSpPr>
        <p:spPr bwMode="auto">
          <a:noFill/>
          <a:ln>
            <a:miter lim="800000"/>
            <a:headEnd/>
            <a:tailEnd/>
          </a:ln>
        </p:spPr>
        <p:txBody>
          <a:bodyPr/>
          <a:lstStyle/>
          <a:p>
            <a:fld id="{AE1873B6-5132-497D-A886-C1AD2AAD2569}" type="slidenum">
              <a:rPr lang="ar-SA" smtClean="0">
                <a:cs typeface="Arial" pitchFamily="34" charset="0"/>
              </a:rPr>
              <a:pPr/>
              <a:t>39</a:t>
            </a:fld>
            <a:endParaRPr lang="en-US" smtClean="0">
              <a:cs typeface="Arial"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noTextEdit="1"/>
          </p:cNvSpPr>
          <p:nvPr>
            <p:ph type="sldImg"/>
          </p:nvPr>
        </p:nvSpPr>
        <p:spPr bwMode="auto">
          <a:noFill/>
          <a:ln>
            <a:solidFill>
              <a:srgbClr val="000000"/>
            </a:solidFill>
            <a:miter lim="800000"/>
            <a:headEnd/>
            <a:tailEnd/>
          </a:ln>
        </p:spPr>
      </p:sp>
      <p:sp>
        <p:nvSpPr>
          <p:cNvPr id="8601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ar-SA" smtClean="0"/>
          </a:p>
        </p:txBody>
      </p:sp>
      <p:sp>
        <p:nvSpPr>
          <p:cNvPr id="86020" name="Slide Number Placeholder 3"/>
          <p:cNvSpPr>
            <a:spLocks noGrp="1"/>
          </p:cNvSpPr>
          <p:nvPr>
            <p:ph type="sldNum" sz="quarter" idx="5"/>
          </p:nvPr>
        </p:nvSpPr>
        <p:spPr bwMode="auto">
          <a:noFill/>
          <a:ln>
            <a:miter lim="800000"/>
            <a:headEnd/>
            <a:tailEnd/>
          </a:ln>
        </p:spPr>
        <p:txBody>
          <a:bodyPr/>
          <a:lstStyle/>
          <a:p>
            <a:fld id="{ACBFD02B-339D-4E5A-B8CE-7AFF5F1517CC}" type="slidenum">
              <a:rPr lang="ar-SA" smtClean="0">
                <a:cs typeface="Arial" pitchFamily="34" charset="0"/>
              </a:rPr>
              <a:pPr/>
              <a:t>41</a:t>
            </a:fld>
            <a:endParaRPr lang="en-US" smtClean="0">
              <a:cs typeface="Arial"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bwMode="auto">
          <a:noFill/>
          <a:ln>
            <a:solidFill>
              <a:srgbClr val="000000"/>
            </a:solidFill>
            <a:miter lim="800000"/>
            <a:headEnd/>
            <a:tailEnd/>
          </a:ln>
        </p:spPr>
      </p:sp>
      <p:sp>
        <p:nvSpPr>
          <p:cNvPr id="8704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ar-SA" smtClean="0"/>
          </a:p>
        </p:txBody>
      </p:sp>
      <p:sp>
        <p:nvSpPr>
          <p:cNvPr id="87044" name="Slide Number Placeholder 3"/>
          <p:cNvSpPr>
            <a:spLocks noGrp="1"/>
          </p:cNvSpPr>
          <p:nvPr>
            <p:ph type="sldNum" sz="quarter" idx="5"/>
          </p:nvPr>
        </p:nvSpPr>
        <p:spPr bwMode="auto">
          <a:noFill/>
          <a:ln>
            <a:miter lim="800000"/>
            <a:headEnd/>
            <a:tailEnd/>
          </a:ln>
        </p:spPr>
        <p:txBody>
          <a:bodyPr/>
          <a:lstStyle/>
          <a:p>
            <a:fld id="{2938E321-3ECF-4B0F-93D0-9B2F4A6B9DBB}" type="slidenum">
              <a:rPr lang="ar-SA" smtClean="0">
                <a:cs typeface="Arial" pitchFamily="34" charset="0"/>
              </a:rPr>
              <a:pPr/>
              <a:t>42</a:t>
            </a:fld>
            <a:endParaRPr lang="en-US" smtClean="0">
              <a:cs typeface="Arial"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bwMode="auto">
          <a:noFill/>
          <a:ln>
            <a:solidFill>
              <a:srgbClr val="000000"/>
            </a:solidFill>
            <a:miter lim="800000"/>
            <a:headEnd/>
            <a:tailEnd/>
          </a:ln>
        </p:spPr>
      </p:sp>
      <p:sp>
        <p:nvSpPr>
          <p:cNvPr id="8806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ar-SA" smtClean="0"/>
          </a:p>
        </p:txBody>
      </p:sp>
      <p:sp>
        <p:nvSpPr>
          <p:cNvPr id="88068" name="Slide Number Placeholder 3"/>
          <p:cNvSpPr>
            <a:spLocks noGrp="1"/>
          </p:cNvSpPr>
          <p:nvPr>
            <p:ph type="sldNum" sz="quarter" idx="5"/>
          </p:nvPr>
        </p:nvSpPr>
        <p:spPr bwMode="auto">
          <a:noFill/>
          <a:ln>
            <a:miter lim="800000"/>
            <a:headEnd/>
            <a:tailEnd/>
          </a:ln>
        </p:spPr>
        <p:txBody>
          <a:bodyPr/>
          <a:lstStyle/>
          <a:p>
            <a:fld id="{B89ED83A-AE3F-4B15-9ED9-A27A415BB6D8}" type="slidenum">
              <a:rPr lang="ar-SA" smtClean="0">
                <a:cs typeface="Arial" pitchFamily="34" charset="0"/>
              </a:rPr>
              <a:pPr/>
              <a:t>43</a:t>
            </a:fld>
            <a:endParaRPr lang="en-US" smtClean="0">
              <a:cs typeface="Arial"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noFill/>
          <a:ln>
            <a:solidFill>
              <a:srgbClr val="000000"/>
            </a:solidFill>
            <a:miter lim="800000"/>
            <a:headEnd/>
            <a:tailEnd/>
          </a:ln>
        </p:spPr>
      </p:sp>
      <p:sp>
        <p:nvSpPr>
          <p:cNvPr id="7065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ar-SA" smtClean="0"/>
          </a:p>
        </p:txBody>
      </p:sp>
      <p:sp>
        <p:nvSpPr>
          <p:cNvPr id="70660" name="Slide Number Placeholder 3"/>
          <p:cNvSpPr>
            <a:spLocks noGrp="1"/>
          </p:cNvSpPr>
          <p:nvPr>
            <p:ph type="sldNum" sz="quarter" idx="5"/>
          </p:nvPr>
        </p:nvSpPr>
        <p:spPr bwMode="auto">
          <a:noFill/>
          <a:ln>
            <a:miter lim="800000"/>
            <a:headEnd/>
            <a:tailEnd/>
          </a:ln>
        </p:spPr>
        <p:txBody>
          <a:bodyPr/>
          <a:lstStyle/>
          <a:p>
            <a:fld id="{DF12489B-1698-4AED-8BFA-08A4E78F2B78}" type="slidenum">
              <a:rPr lang="ar-SA" smtClean="0">
                <a:cs typeface="Arial" pitchFamily="34" charset="0"/>
              </a:rPr>
              <a:pPr/>
              <a:t>7</a:t>
            </a:fld>
            <a:endParaRPr lang="en-US" smtClean="0">
              <a:cs typeface="Arial"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bwMode="auto">
          <a:noFill/>
          <a:ln>
            <a:solidFill>
              <a:srgbClr val="000000"/>
            </a:solidFill>
            <a:miter lim="800000"/>
            <a:headEnd/>
            <a:tailEnd/>
          </a:ln>
        </p:spPr>
      </p:sp>
      <p:sp>
        <p:nvSpPr>
          <p:cNvPr id="8909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ar-SA" smtClean="0"/>
          </a:p>
        </p:txBody>
      </p:sp>
      <p:sp>
        <p:nvSpPr>
          <p:cNvPr id="89092" name="Slide Number Placeholder 3"/>
          <p:cNvSpPr>
            <a:spLocks noGrp="1"/>
          </p:cNvSpPr>
          <p:nvPr>
            <p:ph type="sldNum" sz="quarter" idx="5"/>
          </p:nvPr>
        </p:nvSpPr>
        <p:spPr bwMode="auto">
          <a:noFill/>
          <a:ln>
            <a:miter lim="800000"/>
            <a:headEnd/>
            <a:tailEnd/>
          </a:ln>
        </p:spPr>
        <p:txBody>
          <a:bodyPr/>
          <a:lstStyle/>
          <a:p>
            <a:fld id="{6A5168B0-B3EF-4851-9B04-98F52F75BB25}" type="slidenum">
              <a:rPr lang="ar-SA" smtClean="0">
                <a:cs typeface="Arial" pitchFamily="34" charset="0"/>
              </a:rPr>
              <a:pPr/>
              <a:t>44</a:t>
            </a:fld>
            <a:endParaRPr lang="en-US" smtClean="0">
              <a:cs typeface="Arial"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bwMode="auto">
          <a:noFill/>
          <a:ln>
            <a:solidFill>
              <a:srgbClr val="000000"/>
            </a:solidFill>
            <a:miter lim="800000"/>
            <a:headEnd/>
            <a:tailEnd/>
          </a:ln>
        </p:spPr>
      </p:sp>
      <p:sp>
        <p:nvSpPr>
          <p:cNvPr id="9011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ar-SA" smtClean="0"/>
          </a:p>
        </p:txBody>
      </p:sp>
      <p:sp>
        <p:nvSpPr>
          <p:cNvPr id="90116" name="Slide Number Placeholder 3"/>
          <p:cNvSpPr>
            <a:spLocks noGrp="1"/>
          </p:cNvSpPr>
          <p:nvPr>
            <p:ph type="sldNum" sz="quarter" idx="5"/>
          </p:nvPr>
        </p:nvSpPr>
        <p:spPr bwMode="auto">
          <a:noFill/>
          <a:ln>
            <a:miter lim="800000"/>
            <a:headEnd/>
            <a:tailEnd/>
          </a:ln>
        </p:spPr>
        <p:txBody>
          <a:bodyPr/>
          <a:lstStyle/>
          <a:p>
            <a:fld id="{90CFD16B-3233-4892-B232-712653B05FD7}" type="slidenum">
              <a:rPr lang="ar-SA" smtClean="0">
                <a:cs typeface="Arial" pitchFamily="34" charset="0"/>
              </a:rPr>
              <a:pPr/>
              <a:t>45</a:t>
            </a:fld>
            <a:endParaRPr lang="en-US" smtClean="0">
              <a:cs typeface="Arial"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bwMode="auto">
          <a:noFill/>
          <a:ln>
            <a:solidFill>
              <a:srgbClr val="000000"/>
            </a:solidFill>
            <a:miter lim="800000"/>
            <a:headEnd/>
            <a:tailEnd/>
          </a:ln>
        </p:spPr>
      </p:sp>
      <p:sp>
        <p:nvSpPr>
          <p:cNvPr id="9113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ar-SA" smtClean="0"/>
          </a:p>
        </p:txBody>
      </p:sp>
      <p:sp>
        <p:nvSpPr>
          <p:cNvPr id="91140" name="Slide Number Placeholder 3"/>
          <p:cNvSpPr>
            <a:spLocks noGrp="1"/>
          </p:cNvSpPr>
          <p:nvPr>
            <p:ph type="sldNum" sz="quarter" idx="5"/>
          </p:nvPr>
        </p:nvSpPr>
        <p:spPr bwMode="auto">
          <a:noFill/>
          <a:ln>
            <a:miter lim="800000"/>
            <a:headEnd/>
            <a:tailEnd/>
          </a:ln>
        </p:spPr>
        <p:txBody>
          <a:bodyPr/>
          <a:lstStyle/>
          <a:p>
            <a:fld id="{A57A60FA-95D8-446D-9687-6CF206CF1877}" type="slidenum">
              <a:rPr lang="ar-SA" smtClean="0">
                <a:cs typeface="Arial" pitchFamily="34" charset="0"/>
              </a:rPr>
              <a:pPr/>
              <a:t>46</a:t>
            </a:fld>
            <a:endParaRPr lang="en-US" smtClean="0">
              <a:cs typeface="Arial"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bwMode="auto">
          <a:noFill/>
          <a:ln>
            <a:solidFill>
              <a:srgbClr val="000000"/>
            </a:solidFill>
            <a:miter lim="800000"/>
            <a:headEnd/>
            <a:tailEnd/>
          </a:ln>
        </p:spPr>
      </p:sp>
      <p:sp>
        <p:nvSpPr>
          <p:cNvPr id="9216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ar-SA" smtClean="0"/>
          </a:p>
        </p:txBody>
      </p:sp>
      <p:sp>
        <p:nvSpPr>
          <p:cNvPr id="92164" name="Slide Number Placeholder 3"/>
          <p:cNvSpPr>
            <a:spLocks noGrp="1"/>
          </p:cNvSpPr>
          <p:nvPr>
            <p:ph type="sldNum" sz="quarter" idx="5"/>
          </p:nvPr>
        </p:nvSpPr>
        <p:spPr bwMode="auto">
          <a:noFill/>
          <a:ln>
            <a:miter lim="800000"/>
            <a:headEnd/>
            <a:tailEnd/>
          </a:ln>
        </p:spPr>
        <p:txBody>
          <a:bodyPr/>
          <a:lstStyle/>
          <a:p>
            <a:fld id="{C1276302-9C16-484D-B77D-D6B22880FE57}" type="slidenum">
              <a:rPr lang="ar-SA" smtClean="0">
                <a:cs typeface="Arial" pitchFamily="34" charset="0"/>
              </a:rPr>
              <a:pPr/>
              <a:t>48</a:t>
            </a:fld>
            <a:endParaRPr lang="en-US" smtClean="0">
              <a:cs typeface="Arial"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noTextEdit="1"/>
          </p:cNvSpPr>
          <p:nvPr>
            <p:ph type="sldImg"/>
          </p:nvPr>
        </p:nvSpPr>
        <p:spPr bwMode="auto">
          <a:noFill/>
          <a:ln>
            <a:solidFill>
              <a:srgbClr val="000000"/>
            </a:solidFill>
            <a:miter lim="800000"/>
            <a:headEnd/>
            <a:tailEnd/>
          </a:ln>
        </p:spPr>
      </p:sp>
      <p:sp>
        <p:nvSpPr>
          <p:cNvPr id="9318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ar-SA" smtClean="0"/>
          </a:p>
        </p:txBody>
      </p:sp>
      <p:sp>
        <p:nvSpPr>
          <p:cNvPr id="93188" name="Slide Number Placeholder 3"/>
          <p:cNvSpPr>
            <a:spLocks noGrp="1"/>
          </p:cNvSpPr>
          <p:nvPr>
            <p:ph type="sldNum" sz="quarter" idx="5"/>
          </p:nvPr>
        </p:nvSpPr>
        <p:spPr bwMode="auto">
          <a:noFill/>
          <a:ln>
            <a:miter lim="800000"/>
            <a:headEnd/>
            <a:tailEnd/>
          </a:ln>
        </p:spPr>
        <p:txBody>
          <a:bodyPr/>
          <a:lstStyle/>
          <a:p>
            <a:fld id="{47BA1502-D371-4EEC-848C-BF448B3D41B0}" type="slidenum">
              <a:rPr lang="ar-SA" smtClean="0">
                <a:cs typeface="Arial" pitchFamily="34" charset="0"/>
              </a:rPr>
              <a:pPr/>
              <a:t>50</a:t>
            </a:fld>
            <a:endParaRPr lang="en-US" smtClean="0">
              <a:cs typeface="Arial"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p:cNvSpPr>
            <a:spLocks noGrp="1" noRot="1" noChangeAspect="1" noTextEdit="1"/>
          </p:cNvSpPr>
          <p:nvPr>
            <p:ph type="sldImg"/>
          </p:nvPr>
        </p:nvSpPr>
        <p:spPr bwMode="auto">
          <a:noFill/>
          <a:ln>
            <a:solidFill>
              <a:srgbClr val="000000"/>
            </a:solidFill>
            <a:miter lim="800000"/>
            <a:headEnd/>
            <a:tailEnd/>
          </a:ln>
        </p:spPr>
      </p:sp>
      <p:sp>
        <p:nvSpPr>
          <p:cNvPr id="9421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ar-SA" smtClean="0"/>
          </a:p>
        </p:txBody>
      </p:sp>
      <p:sp>
        <p:nvSpPr>
          <p:cNvPr id="94212" name="Slide Number Placeholder 3"/>
          <p:cNvSpPr>
            <a:spLocks noGrp="1"/>
          </p:cNvSpPr>
          <p:nvPr>
            <p:ph type="sldNum" sz="quarter" idx="5"/>
          </p:nvPr>
        </p:nvSpPr>
        <p:spPr bwMode="auto">
          <a:noFill/>
          <a:ln>
            <a:miter lim="800000"/>
            <a:headEnd/>
            <a:tailEnd/>
          </a:ln>
        </p:spPr>
        <p:txBody>
          <a:bodyPr/>
          <a:lstStyle/>
          <a:p>
            <a:fld id="{E2B00FEC-8832-4F4C-932C-8C423EFE75B8}" type="slidenum">
              <a:rPr lang="ar-SA" smtClean="0">
                <a:cs typeface="Arial" pitchFamily="34" charset="0"/>
              </a:rPr>
              <a:pPr/>
              <a:t>51</a:t>
            </a:fld>
            <a:endParaRPr lang="en-US" smtClean="0">
              <a:cs typeface="Arial"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p:cNvSpPr>
            <a:spLocks noGrp="1" noRot="1" noChangeAspect="1" noTextEdit="1"/>
          </p:cNvSpPr>
          <p:nvPr>
            <p:ph type="sldImg"/>
          </p:nvPr>
        </p:nvSpPr>
        <p:spPr bwMode="auto">
          <a:noFill/>
          <a:ln>
            <a:solidFill>
              <a:srgbClr val="000000"/>
            </a:solidFill>
            <a:miter lim="800000"/>
            <a:headEnd/>
            <a:tailEnd/>
          </a:ln>
        </p:spPr>
      </p:sp>
      <p:sp>
        <p:nvSpPr>
          <p:cNvPr id="9523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ar-SA" smtClean="0"/>
          </a:p>
        </p:txBody>
      </p:sp>
      <p:sp>
        <p:nvSpPr>
          <p:cNvPr id="95236" name="Slide Number Placeholder 3"/>
          <p:cNvSpPr>
            <a:spLocks noGrp="1"/>
          </p:cNvSpPr>
          <p:nvPr>
            <p:ph type="sldNum" sz="quarter" idx="5"/>
          </p:nvPr>
        </p:nvSpPr>
        <p:spPr bwMode="auto">
          <a:noFill/>
          <a:ln>
            <a:miter lim="800000"/>
            <a:headEnd/>
            <a:tailEnd/>
          </a:ln>
        </p:spPr>
        <p:txBody>
          <a:bodyPr/>
          <a:lstStyle/>
          <a:p>
            <a:fld id="{02C0BCD8-977C-48E3-A9D9-9EE41513A529}" type="slidenum">
              <a:rPr lang="ar-SA" smtClean="0">
                <a:cs typeface="Arial" pitchFamily="34" charset="0"/>
              </a:rPr>
              <a:pPr/>
              <a:t>53</a:t>
            </a:fld>
            <a:endParaRPr lang="en-US" smtClean="0">
              <a:cs typeface="Arial"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bwMode="auto">
          <a:noFill/>
          <a:ln>
            <a:solidFill>
              <a:srgbClr val="000000"/>
            </a:solidFill>
            <a:miter lim="800000"/>
            <a:headEnd/>
            <a:tailEnd/>
          </a:ln>
        </p:spPr>
      </p:sp>
      <p:sp>
        <p:nvSpPr>
          <p:cNvPr id="9625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ar-SA" smtClean="0"/>
          </a:p>
        </p:txBody>
      </p:sp>
      <p:sp>
        <p:nvSpPr>
          <p:cNvPr id="96260" name="Slide Number Placeholder 3"/>
          <p:cNvSpPr>
            <a:spLocks noGrp="1"/>
          </p:cNvSpPr>
          <p:nvPr>
            <p:ph type="sldNum" sz="quarter" idx="5"/>
          </p:nvPr>
        </p:nvSpPr>
        <p:spPr bwMode="auto">
          <a:noFill/>
          <a:ln>
            <a:miter lim="800000"/>
            <a:headEnd/>
            <a:tailEnd/>
          </a:ln>
        </p:spPr>
        <p:txBody>
          <a:bodyPr/>
          <a:lstStyle/>
          <a:p>
            <a:fld id="{172E89C4-21D6-49B8-9415-F712CE6A24CB}" type="slidenum">
              <a:rPr lang="ar-SA" smtClean="0">
                <a:cs typeface="Arial" pitchFamily="34" charset="0"/>
              </a:rPr>
              <a:pPr/>
              <a:t>54</a:t>
            </a:fld>
            <a:endParaRPr lang="en-US" smtClean="0">
              <a:cs typeface="Arial"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bwMode="auto">
          <a:noFill/>
          <a:ln>
            <a:solidFill>
              <a:srgbClr val="000000"/>
            </a:solidFill>
            <a:miter lim="800000"/>
            <a:headEnd/>
            <a:tailEnd/>
          </a:ln>
        </p:spPr>
      </p:sp>
      <p:sp>
        <p:nvSpPr>
          <p:cNvPr id="9728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ar-SA" smtClean="0"/>
          </a:p>
        </p:txBody>
      </p:sp>
      <p:sp>
        <p:nvSpPr>
          <p:cNvPr id="97284" name="Slide Number Placeholder 3"/>
          <p:cNvSpPr>
            <a:spLocks noGrp="1"/>
          </p:cNvSpPr>
          <p:nvPr>
            <p:ph type="sldNum" sz="quarter" idx="5"/>
          </p:nvPr>
        </p:nvSpPr>
        <p:spPr bwMode="auto">
          <a:noFill/>
          <a:ln>
            <a:miter lim="800000"/>
            <a:headEnd/>
            <a:tailEnd/>
          </a:ln>
        </p:spPr>
        <p:txBody>
          <a:bodyPr/>
          <a:lstStyle/>
          <a:p>
            <a:fld id="{766AF161-FECA-40AD-B335-B76EC3A6A398}" type="slidenum">
              <a:rPr lang="ar-SA" smtClean="0">
                <a:cs typeface="Arial" pitchFamily="34" charset="0"/>
              </a:rPr>
              <a:pPr/>
              <a:t>55</a:t>
            </a:fld>
            <a:endParaRPr lang="en-US" smtClean="0">
              <a:cs typeface="Arial"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bwMode="auto">
          <a:noFill/>
          <a:ln>
            <a:solidFill>
              <a:srgbClr val="000000"/>
            </a:solidFill>
            <a:miter lim="800000"/>
            <a:headEnd/>
            <a:tailEnd/>
          </a:ln>
        </p:spPr>
      </p:sp>
      <p:sp>
        <p:nvSpPr>
          <p:cNvPr id="9830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ar-SA" smtClean="0"/>
          </a:p>
        </p:txBody>
      </p:sp>
      <p:sp>
        <p:nvSpPr>
          <p:cNvPr id="98308" name="Slide Number Placeholder 3"/>
          <p:cNvSpPr>
            <a:spLocks noGrp="1"/>
          </p:cNvSpPr>
          <p:nvPr>
            <p:ph type="sldNum" sz="quarter" idx="5"/>
          </p:nvPr>
        </p:nvSpPr>
        <p:spPr bwMode="auto">
          <a:noFill/>
          <a:ln>
            <a:miter lim="800000"/>
            <a:headEnd/>
            <a:tailEnd/>
          </a:ln>
        </p:spPr>
        <p:txBody>
          <a:bodyPr/>
          <a:lstStyle/>
          <a:p>
            <a:fld id="{33665E01-E8DD-40A1-8F67-3DFC91122461}" type="slidenum">
              <a:rPr lang="ar-SA" smtClean="0">
                <a:cs typeface="Arial" pitchFamily="34" charset="0"/>
              </a:rPr>
              <a:pPr/>
              <a:t>56</a:t>
            </a:fld>
            <a:endParaRPr lang="en-US" smtClean="0">
              <a:cs typeface="Arial"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bwMode="auto">
          <a:noFill/>
          <a:ln>
            <a:solidFill>
              <a:srgbClr val="000000"/>
            </a:solidFill>
            <a:miter lim="800000"/>
            <a:headEnd/>
            <a:tailEnd/>
          </a:ln>
        </p:spPr>
      </p:sp>
      <p:sp>
        <p:nvSpPr>
          <p:cNvPr id="7168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ar-SA" smtClean="0"/>
          </a:p>
        </p:txBody>
      </p:sp>
      <p:sp>
        <p:nvSpPr>
          <p:cNvPr id="71684" name="Slide Number Placeholder 3"/>
          <p:cNvSpPr>
            <a:spLocks noGrp="1"/>
          </p:cNvSpPr>
          <p:nvPr>
            <p:ph type="sldNum" sz="quarter" idx="5"/>
          </p:nvPr>
        </p:nvSpPr>
        <p:spPr bwMode="auto">
          <a:noFill/>
          <a:ln>
            <a:miter lim="800000"/>
            <a:headEnd/>
            <a:tailEnd/>
          </a:ln>
        </p:spPr>
        <p:txBody>
          <a:bodyPr/>
          <a:lstStyle/>
          <a:p>
            <a:fld id="{8C922063-DC39-4DAB-AF0E-D39A3AEF3166}" type="slidenum">
              <a:rPr lang="ar-SA" smtClean="0">
                <a:cs typeface="Arial" pitchFamily="34" charset="0"/>
              </a:rPr>
              <a:pPr/>
              <a:t>8</a:t>
            </a:fld>
            <a:endParaRPr lang="en-US" smtClean="0">
              <a:cs typeface="Arial"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p:cNvSpPr>
            <a:spLocks noGrp="1" noRot="1" noChangeAspect="1" noTextEdit="1"/>
          </p:cNvSpPr>
          <p:nvPr>
            <p:ph type="sldImg"/>
          </p:nvPr>
        </p:nvSpPr>
        <p:spPr bwMode="auto">
          <a:noFill/>
          <a:ln>
            <a:solidFill>
              <a:srgbClr val="000000"/>
            </a:solidFill>
            <a:miter lim="800000"/>
            <a:headEnd/>
            <a:tailEnd/>
          </a:ln>
        </p:spPr>
      </p:sp>
      <p:sp>
        <p:nvSpPr>
          <p:cNvPr id="9933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ar-SA" smtClean="0"/>
          </a:p>
        </p:txBody>
      </p:sp>
      <p:sp>
        <p:nvSpPr>
          <p:cNvPr id="99332" name="Slide Number Placeholder 3"/>
          <p:cNvSpPr>
            <a:spLocks noGrp="1"/>
          </p:cNvSpPr>
          <p:nvPr>
            <p:ph type="sldNum" sz="quarter" idx="5"/>
          </p:nvPr>
        </p:nvSpPr>
        <p:spPr bwMode="auto">
          <a:noFill/>
          <a:ln>
            <a:miter lim="800000"/>
            <a:headEnd/>
            <a:tailEnd/>
          </a:ln>
        </p:spPr>
        <p:txBody>
          <a:bodyPr/>
          <a:lstStyle/>
          <a:p>
            <a:fld id="{D7BC9E2B-354D-4A2C-881B-46FC2C4BE948}" type="slidenum">
              <a:rPr lang="ar-SA" smtClean="0">
                <a:cs typeface="Arial" pitchFamily="34" charset="0"/>
              </a:rPr>
              <a:pPr/>
              <a:t>57</a:t>
            </a:fld>
            <a:endParaRPr lang="en-US" smtClean="0">
              <a:cs typeface="Arial"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bwMode="auto">
          <a:noFill/>
          <a:ln>
            <a:solidFill>
              <a:srgbClr val="000000"/>
            </a:solidFill>
            <a:miter lim="800000"/>
            <a:headEnd/>
            <a:tailEnd/>
          </a:ln>
        </p:spPr>
      </p:sp>
      <p:sp>
        <p:nvSpPr>
          <p:cNvPr id="7270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ar-SA" smtClean="0"/>
          </a:p>
        </p:txBody>
      </p:sp>
      <p:sp>
        <p:nvSpPr>
          <p:cNvPr id="72708" name="Slide Number Placeholder 3"/>
          <p:cNvSpPr>
            <a:spLocks noGrp="1"/>
          </p:cNvSpPr>
          <p:nvPr>
            <p:ph type="sldNum" sz="quarter" idx="5"/>
          </p:nvPr>
        </p:nvSpPr>
        <p:spPr bwMode="auto">
          <a:noFill/>
          <a:ln>
            <a:miter lim="800000"/>
            <a:headEnd/>
            <a:tailEnd/>
          </a:ln>
        </p:spPr>
        <p:txBody>
          <a:bodyPr/>
          <a:lstStyle/>
          <a:p>
            <a:fld id="{F0C6D5AE-2EA4-4CA7-84F9-AFAB19DC7335}" type="slidenum">
              <a:rPr lang="ar-SA" smtClean="0">
                <a:cs typeface="Arial" pitchFamily="34" charset="0"/>
              </a:rPr>
              <a:pPr/>
              <a:t>9</a:t>
            </a:fld>
            <a:endParaRPr lang="en-US" smtClean="0">
              <a:cs typeface="Arial"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bwMode="auto">
          <a:noFill/>
          <a:ln>
            <a:solidFill>
              <a:srgbClr val="000000"/>
            </a:solidFill>
            <a:miter lim="800000"/>
            <a:headEnd/>
            <a:tailEnd/>
          </a:ln>
        </p:spPr>
      </p:sp>
      <p:sp>
        <p:nvSpPr>
          <p:cNvPr id="7373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ar-SA" smtClean="0"/>
          </a:p>
        </p:txBody>
      </p:sp>
      <p:sp>
        <p:nvSpPr>
          <p:cNvPr id="73732" name="Slide Number Placeholder 3"/>
          <p:cNvSpPr>
            <a:spLocks noGrp="1"/>
          </p:cNvSpPr>
          <p:nvPr>
            <p:ph type="sldNum" sz="quarter" idx="5"/>
          </p:nvPr>
        </p:nvSpPr>
        <p:spPr bwMode="auto">
          <a:noFill/>
          <a:ln>
            <a:miter lim="800000"/>
            <a:headEnd/>
            <a:tailEnd/>
          </a:ln>
        </p:spPr>
        <p:txBody>
          <a:bodyPr/>
          <a:lstStyle/>
          <a:p>
            <a:fld id="{6B10093E-E57D-4E54-ABBB-C18BDC60ED3B}" type="slidenum">
              <a:rPr lang="ar-SA" smtClean="0">
                <a:cs typeface="Arial" pitchFamily="34" charset="0"/>
              </a:rPr>
              <a:pPr/>
              <a:t>11</a:t>
            </a:fld>
            <a:endParaRPr lang="en-US" smtClean="0">
              <a:cs typeface="Arial"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bwMode="auto">
          <a:noFill/>
          <a:ln>
            <a:solidFill>
              <a:srgbClr val="000000"/>
            </a:solidFill>
            <a:miter lim="800000"/>
            <a:headEnd/>
            <a:tailEnd/>
          </a:ln>
        </p:spPr>
      </p:sp>
      <p:sp>
        <p:nvSpPr>
          <p:cNvPr id="7475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ar-SA" smtClean="0"/>
          </a:p>
        </p:txBody>
      </p:sp>
      <p:sp>
        <p:nvSpPr>
          <p:cNvPr id="74756" name="Slide Number Placeholder 3"/>
          <p:cNvSpPr>
            <a:spLocks noGrp="1"/>
          </p:cNvSpPr>
          <p:nvPr>
            <p:ph type="sldNum" sz="quarter" idx="5"/>
          </p:nvPr>
        </p:nvSpPr>
        <p:spPr bwMode="auto">
          <a:noFill/>
          <a:ln>
            <a:miter lim="800000"/>
            <a:headEnd/>
            <a:tailEnd/>
          </a:ln>
        </p:spPr>
        <p:txBody>
          <a:bodyPr/>
          <a:lstStyle/>
          <a:p>
            <a:fld id="{9728B6F3-F9B2-44DD-85CB-C0B484F7E91A}" type="slidenum">
              <a:rPr lang="ar-SA" smtClean="0">
                <a:cs typeface="Arial" pitchFamily="34" charset="0"/>
              </a:rPr>
              <a:pPr/>
              <a:t>21</a:t>
            </a:fld>
            <a:endParaRPr lang="en-US" smtClean="0">
              <a:cs typeface="Arial"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bwMode="auto">
          <a:noFill/>
          <a:ln>
            <a:solidFill>
              <a:srgbClr val="000000"/>
            </a:solidFill>
            <a:miter lim="800000"/>
            <a:headEnd/>
            <a:tailEnd/>
          </a:ln>
        </p:spPr>
      </p:sp>
      <p:sp>
        <p:nvSpPr>
          <p:cNvPr id="7577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ar-SA" smtClean="0"/>
          </a:p>
        </p:txBody>
      </p:sp>
      <p:sp>
        <p:nvSpPr>
          <p:cNvPr id="75780" name="Slide Number Placeholder 3"/>
          <p:cNvSpPr>
            <a:spLocks noGrp="1"/>
          </p:cNvSpPr>
          <p:nvPr>
            <p:ph type="sldNum" sz="quarter" idx="5"/>
          </p:nvPr>
        </p:nvSpPr>
        <p:spPr bwMode="auto">
          <a:noFill/>
          <a:ln>
            <a:miter lim="800000"/>
            <a:headEnd/>
            <a:tailEnd/>
          </a:ln>
        </p:spPr>
        <p:txBody>
          <a:bodyPr/>
          <a:lstStyle/>
          <a:p>
            <a:fld id="{CEA9D758-B351-4F88-AE0D-5AB056C2812A}" type="slidenum">
              <a:rPr lang="ar-SA" smtClean="0">
                <a:cs typeface="Arial" pitchFamily="34" charset="0"/>
              </a:rPr>
              <a:pPr/>
              <a:t>23</a:t>
            </a:fld>
            <a:endParaRPr lang="en-US" smtClean="0">
              <a:cs typeface="Arial"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bwMode="auto">
          <a:noFill/>
          <a:ln>
            <a:solidFill>
              <a:srgbClr val="000000"/>
            </a:solidFill>
            <a:miter lim="800000"/>
            <a:headEnd/>
            <a:tailEnd/>
          </a:ln>
        </p:spPr>
      </p:sp>
      <p:sp>
        <p:nvSpPr>
          <p:cNvPr id="7680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ar-SA" smtClean="0"/>
          </a:p>
        </p:txBody>
      </p:sp>
      <p:sp>
        <p:nvSpPr>
          <p:cNvPr id="76804" name="Slide Number Placeholder 3"/>
          <p:cNvSpPr>
            <a:spLocks noGrp="1"/>
          </p:cNvSpPr>
          <p:nvPr>
            <p:ph type="sldNum" sz="quarter" idx="5"/>
          </p:nvPr>
        </p:nvSpPr>
        <p:spPr bwMode="auto">
          <a:noFill/>
          <a:ln>
            <a:miter lim="800000"/>
            <a:headEnd/>
            <a:tailEnd/>
          </a:ln>
        </p:spPr>
        <p:txBody>
          <a:bodyPr/>
          <a:lstStyle/>
          <a:p>
            <a:fld id="{14151B5F-54AF-44DB-9F86-616FDD3CDAB0}" type="slidenum">
              <a:rPr lang="ar-SA" smtClean="0">
                <a:cs typeface="Arial" pitchFamily="34" charset="0"/>
              </a:rPr>
              <a:pPr/>
              <a:t>28</a:t>
            </a:fld>
            <a:endParaRPr lang="en-US" smtClean="0">
              <a:cs typeface="Arial"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bwMode="auto">
          <a:noFill/>
          <a:ln>
            <a:solidFill>
              <a:srgbClr val="000000"/>
            </a:solidFill>
            <a:miter lim="800000"/>
            <a:headEnd/>
            <a:tailEnd/>
          </a:ln>
        </p:spPr>
      </p:sp>
      <p:sp>
        <p:nvSpPr>
          <p:cNvPr id="7782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ar-SA" smtClean="0"/>
          </a:p>
        </p:txBody>
      </p:sp>
      <p:sp>
        <p:nvSpPr>
          <p:cNvPr id="77828" name="Slide Number Placeholder 3"/>
          <p:cNvSpPr>
            <a:spLocks noGrp="1"/>
          </p:cNvSpPr>
          <p:nvPr>
            <p:ph type="sldNum" sz="quarter" idx="5"/>
          </p:nvPr>
        </p:nvSpPr>
        <p:spPr bwMode="auto">
          <a:noFill/>
          <a:ln>
            <a:miter lim="800000"/>
            <a:headEnd/>
            <a:tailEnd/>
          </a:ln>
        </p:spPr>
        <p:txBody>
          <a:bodyPr/>
          <a:lstStyle/>
          <a:p>
            <a:fld id="{E4E76800-7169-45B2-A680-CEA3B105F18C}" type="slidenum">
              <a:rPr lang="ar-SA" smtClean="0">
                <a:cs typeface="Arial" pitchFamily="34" charset="0"/>
              </a:rPr>
              <a:pPr/>
              <a:t>29</a:t>
            </a:fld>
            <a:endParaRPr lang="en-US" smtClean="0">
              <a:cs typeface="Arial"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ar-SA"/>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ar-SA"/>
          </a:p>
        </p:txBody>
      </p:sp>
      <p:sp>
        <p:nvSpPr>
          <p:cNvPr id="4" name="Date Placeholder 3"/>
          <p:cNvSpPr>
            <a:spLocks noGrp="1"/>
          </p:cNvSpPr>
          <p:nvPr>
            <p:ph type="dt" sz="half" idx="10"/>
          </p:nvPr>
        </p:nvSpPr>
        <p:spPr/>
        <p:txBody>
          <a:bodyPr/>
          <a:lstStyle/>
          <a:p>
            <a:fld id="{65F42EAD-1EB4-4085-882A-9E13B675635B}" type="datetimeFigureOut">
              <a:rPr lang="ar-SA" smtClean="0"/>
              <a:t>12/06/36</a:t>
            </a:fld>
            <a:endParaRPr lang="ar-SA"/>
          </a:p>
        </p:txBody>
      </p:sp>
      <p:sp>
        <p:nvSpPr>
          <p:cNvPr id="5" name="Footer Placeholder 4"/>
          <p:cNvSpPr>
            <a:spLocks noGrp="1"/>
          </p:cNvSpPr>
          <p:nvPr>
            <p:ph type="ftr" sz="quarter" idx="11"/>
          </p:nvPr>
        </p:nvSpPr>
        <p:spPr/>
        <p:txBody>
          <a:bodyPr/>
          <a:lstStyle/>
          <a:p>
            <a:endParaRPr lang="ar-SA"/>
          </a:p>
        </p:txBody>
      </p:sp>
      <p:sp>
        <p:nvSpPr>
          <p:cNvPr id="6" name="Slide Number Placeholder 5"/>
          <p:cNvSpPr>
            <a:spLocks noGrp="1"/>
          </p:cNvSpPr>
          <p:nvPr>
            <p:ph type="sldNum" sz="quarter" idx="12"/>
          </p:nvPr>
        </p:nvSpPr>
        <p:spPr/>
        <p:txBody>
          <a:bodyPr/>
          <a:lstStyle/>
          <a:p>
            <a:fld id="{CB8BD0DE-6194-4335-82FB-1B78A2FEC7E0}" type="slidenum">
              <a:rPr lang="ar-SA" smtClean="0"/>
              <a:t>‹#›</a:t>
            </a:fld>
            <a:endParaRPr lang="ar-SA"/>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S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SA"/>
          </a:p>
        </p:txBody>
      </p:sp>
      <p:sp>
        <p:nvSpPr>
          <p:cNvPr id="4" name="Date Placeholder 3"/>
          <p:cNvSpPr>
            <a:spLocks noGrp="1"/>
          </p:cNvSpPr>
          <p:nvPr>
            <p:ph type="dt" sz="half" idx="10"/>
          </p:nvPr>
        </p:nvSpPr>
        <p:spPr/>
        <p:txBody>
          <a:bodyPr/>
          <a:lstStyle/>
          <a:p>
            <a:fld id="{65F42EAD-1EB4-4085-882A-9E13B675635B}" type="datetimeFigureOut">
              <a:rPr lang="ar-SA" smtClean="0"/>
              <a:t>12/06/36</a:t>
            </a:fld>
            <a:endParaRPr lang="ar-SA"/>
          </a:p>
        </p:txBody>
      </p:sp>
      <p:sp>
        <p:nvSpPr>
          <p:cNvPr id="5" name="Footer Placeholder 4"/>
          <p:cNvSpPr>
            <a:spLocks noGrp="1"/>
          </p:cNvSpPr>
          <p:nvPr>
            <p:ph type="ftr" sz="quarter" idx="11"/>
          </p:nvPr>
        </p:nvSpPr>
        <p:spPr/>
        <p:txBody>
          <a:bodyPr/>
          <a:lstStyle/>
          <a:p>
            <a:endParaRPr lang="ar-SA"/>
          </a:p>
        </p:txBody>
      </p:sp>
      <p:sp>
        <p:nvSpPr>
          <p:cNvPr id="6" name="Slide Number Placeholder 5"/>
          <p:cNvSpPr>
            <a:spLocks noGrp="1"/>
          </p:cNvSpPr>
          <p:nvPr>
            <p:ph type="sldNum" sz="quarter" idx="12"/>
          </p:nvPr>
        </p:nvSpPr>
        <p:spPr/>
        <p:txBody>
          <a:bodyPr/>
          <a:lstStyle/>
          <a:p>
            <a:fld id="{CB8BD0DE-6194-4335-82FB-1B78A2FEC7E0}" type="slidenum">
              <a:rPr lang="ar-SA" smtClean="0"/>
              <a:t>‹#›</a:t>
            </a:fld>
            <a:endParaRPr lang="ar-SA"/>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ar-S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SA"/>
          </a:p>
        </p:txBody>
      </p:sp>
      <p:sp>
        <p:nvSpPr>
          <p:cNvPr id="4" name="Date Placeholder 3"/>
          <p:cNvSpPr>
            <a:spLocks noGrp="1"/>
          </p:cNvSpPr>
          <p:nvPr>
            <p:ph type="dt" sz="half" idx="10"/>
          </p:nvPr>
        </p:nvSpPr>
        <p:spPr/>
        <p:txBody>
          <a:bodyPr/>
          <a:lstStyle/>
          <a:p>
            <a:fld id="{65F42EAD-1EB4-4085-882A-9E13B675635B}" type="datetimeFigureOut">
              <a:rPr lang="ar-SA" smtClean="0"/>
              <a:t>12/06/36</a:t>
            </a:fld>
            <a:endParaRPr lang="ar-SA"/>
          </a:p>
        </p:txBody>
      </p:sp>
      <p:sp>
        <p:nvSpPr>
          <p:cNvPr id="5" name="Footer Placeholder 4"/>
          <p:cNvSpPr>
            <a:spLocks noGrp="1"/>
          </p:cNvSpPr>
          <p:nvPr>
            <p:ph type="ftr" sz="quarter" idx="11"/>
          </p:nvPr>
        </p:nvSpPr>
        <p:spPr/>
        <p:txBody>
          <a:bodyPr/>
          <a:lstStyle/>
          <a:p>
            <a:endParaRPr lang="ar-SA"/>
          </a:p>
        </p:txBody>
      </p:sp>
      <p:sp>
        <p:nvSpPr>
          <p:cNvPr id="6" name="Slide Number Placeholder 5"/>
          <p:cNvSpPr>
            <a:spLocks noGrp="1"/>
          </p:cNvSpPr>
          <p:nvPr>
            <p:ph type="sldNum" sz="quarter" idx="12"/>
          </p:nvPr>
        </p:nvSpPr>
        <p:spPr/>
        <p:txBody>
          <a:bodyPr/>
          <a:lstStyle/>
          <a:p>
            <a:fld id="{CB8BD0DE-6194-4335-82FB-1B78A2FEC7E0}" type="slidenum">
              <a:rPr lang="ar-SA" smtClean="0"/>
              <a:t>‹#›</a:t>
            </a:fld>
            <a:endParaRPr lang="ar-SA"/>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S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SA"/>
          </a:p>
        </p:txBody>
      </p:sp>
      <p:sp>
        <p:nvSpPr>
          <p:cNvPr id="4" name="Date Placeholder 3"/>
          <p:cNvSpPr>
            <a:spLocks noGrp="1"/>
          </p:cNvSpPr>
          <p:nvPr>
            <p:ph type="dt" sz="half" idx="10"/>
          </p:nvPr>
        </p:nvSpPr>
        <p:spPr/>
        <p:txBody>
          <a:bodyPr/>
          <a:lstStyle/>
          <a:p>
            <a:fld id="{65F42EAD-1EB4-4085-882A-9E13B675635B}" type="datetimeFigureOut">
              <a:rPr lang="ar-SA" smtClean="0"/>
              <a:t>12/06/36</a:t>
            </a:fld>
            <a:endParaRPr lang="ar-SA"/>
          </a:p>
        </p:txBody>
      </p:sp>
      <p:sp>
        <p:nvSpPr>
          <p:cNvPr id="5" name="Footer Placeholder 4"/>
          <p:cNvSpPr>
            <a:spLocks noGrp="1"/>
          </p:cNvSpPr>
          <p:nvPr>
            <p:ph type="ftr" sz="quarter" idx="11"/>
          </p:nvPr>
        </p:nvSpPr>
        <p:spPr/>
        <p:txBody>
          <a:bodyPr/>
          <a:lstStyle/>
          <a:p>
            <a:endParaRPr lang="ar-SA"/>
          </a:p>
        </p:txBody>
      </p:sp>
      <p:sp>
        <p:nvSpPr>
          <p:cNvPr id="6" name="Slide Number Placeholder 5"/>
          <p:cNvSpPr>
            <a:spLocks noGrp="1"/>
          </p:cNvSpPr>
          <p:nvPr>
            <p:ph type="sldNum" sz="quarter" idx="12"/>
          </p:nvPr>
        </p:nvSpPr>
        <p:spPr/>
        <p:txBody>
          <a:bodyPr/>
          <a:lstStyle/>
          <a:p>
            <a:fld id="{CB8BD0DE-6194-4335-82FB-1B78A2FEC7E0}" type="slidenum">
              <a:rPr lang="ar-SA" smtClean="0"/>
              <a:t>‹#›</a:t>
            </a:fld>
            <a:endParaRPr lang="ar-SA"/>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r">
              <a:defRPr sz="4000" b="1" cap="all"/>
            </a:lvl1pPr>
          </a:lstStyle>
          <a:p>
            <a:r>
              <a:rPr lang="en-US" smtClean="0"/>
              <a:t>Click to edit Master title style</a:t>
            </a:r>
            <a:endParaRPr lang="ar-S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5F42EAD-1EB4-4085-882A-9E13B675635B}" type="datetimeFigureOut">
              <a:rPr lang="ar-SA" smtClean="0"/>
              <a:t>12/06/36</a:t>
            </a:fld>
            <a:endParaRPr lang="ar-SA"/>
          </a:p>
        </p:txBody>
      </p:sp>
      <p:sp>
        <p:nvSpPr>
          <p:cNvPr id="5" name="Footer Placeholder 4"/>
          <p:cNvSpPr>
            <a:spLocks noGrp="1"/>
          </p:cNvSpPr>
          <p:nvPr>
            <p:ph type="ftr" sz="quarter" idx="11"/>
          </p:nvPr>
        </p:nvSpPr>
        <p:spPr/>
        <p:txBody>
          <a:bodyPr/>
          <a:lstStyle/>
          <a:p>
            <a:endParaRPr lang="ar-SA"/>
          </a:p>
        </p:txBody>
      </p:sp>
      <p:sp>
        <p:nvSpPr>
          <p:cNvPr id="6" name="Slide Number Placeholder 5"/>
          <p:cNvSpPr>
            <a:spLocks noGrp="1"/>
          </p:cNvSpPr>
          <p:nvPr>
            <p:ph type="sldNum" sz="quarter" idx="12"/>
          </p:nvPr>
        </p:nvSpPr>
        <p:spPr/>
        <p:txBody>
          <a:bodyPr/>
          <a:lstStyle/>
          <a:p>
            <a:fld id="{CB8BD0DE-6194-4335-82FB-1B78A2FEC7E0}" type="slidenum">
              <a:rPr lang="ar-SA" smtClean="0"/>
              <a:t>‹#›</a:t>
            </a:fld>
            <a:endParaRPr lang="ar-SA"/>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SA"/>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SA"/>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SA"/>
          </a:p>
        </p:txBody>
      </p:sp>
      <p:sp>
        <p:nvSpPr>
          <p:cNvPr id="5" name="Date Placeholder 4"/>
          <p:cNvSpPr>
            <a:spLocks noGrp="1"/>
          </p:cNvSpPr>
          <p:nvPr>
            <p:ph type="dt" sz="half" idx="10"/>
          </p:nvPr>
        </p:nvSpPr>
        <p:spPr/>
        <p:txBody>
          <a:bodyPr/>
          <a:lstStyle/>
          <a:p>
            <a:fld id="{65F42EAD-1EB4-4085-882A-9E13B675635B}" type="datetimeFigureOut">
              <a:rPr lang="ar-SA" smtClean="0"/>
              <a:t>12/06/36</a:t>
            </a:fld>
            <a:endParaRPr lang="ar-SA"/>
          </a:p>
        </p:txBody>
      </p:sp>
      <p:sp>
        <p:nvSpPr>
          <p:cNvPr id="6" name="Footer Placeholder 5"/>
          <p:cNvSpPr>
            <a:spLocks noGrp="1"/>
          </p:cNvSpPr>
          <p:nvPr>
            <p:ph type="ftr" sz="quarter" idx="11"/>
          </p:nvPr>
        </p:nvSpPr>
        <p:spPr/>
        <p:txBody>
          <a:bodyPr/>
          <a:lstStyle/>
          <a:p>
            <a:endParaRPr lang="ar-SA"/>
          </a:p>
        </p:txBody>
      </p:sp>
      <p:sp>
        <p:nvSpPr>
          <p:cNvPr id="7" name="Slide Number Placeholder 6"/>
          <p:cNvSpPr>
            <a:spLocks noGrp="1"/>
          </p:cNvSpPr>
          <p:nvPr>
            <p:ph type="sldNum" sz="quarter" idx="12"/>
          </p:nvPr>
        </p:nvSpPr>
        <p:spPr/>
        <p:txBody>
          <a:bodyPr/>
          <a:lstStyle/>
          <a:p>
            <a:fld id="{CB8BD0DE-6194-4335-82FB-1B78A2FEC7E0}" type="slidenum">
              <a:rPr lang="ar-SA" smtClean="0"/>
              <a:t>‹#›</a:t>
            </a:fld>
            <a:endParaRPr lang="ar-SA"/>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ar-S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S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SA"/>
          </a:p>
        </p:txBody>
      </p:sp>
      <p:sp>
        <p:nvSpPr>
          <p:cNvPr id="7" name="Date Placeholder 6"/>
          <p:cNvSpPr>
            <a:spLocks noGrp="1"/>
          </p:cNvSpPr>
          <p:nvPr>
            <p:ph type="dt" sz="half" idx="10"/>
          </p:nvPr>
        </p:nvSpPr>
        <p:spPr/>
        <p:txBody>
          <a:bodyPr/>
          <a:lstStyle/>
          <a:p>
            <a:fld id="{65F42EAD-1EB4-4085-882A-9E13B675635B}" type="datetimeFigureOut">
              <a:rPr lang="ar-SA" smtClean="0"/>
              <a:t>12/06/36</a:t>
            </a:fld>
            <a:endParaRPr lang="ar-SA"/>
          </a:p>
        </p:txBody>
      </p:sp>
      <p:sp>
        <p:nvSpPr>
          <p:cNvPr id="8" name="Footer Placeholder 7"/>
          <p:cNvSpPr>
            <a:spLocks noGrp="1"/>
          </p:cNvSpPr>
          <p:nvPr>
            <p:ph type="ftr" sz="quarter" idx="11"/>
          </p:nvPr>
        </p:nvSpPr>
        <p:spPr/>
        <p:txBody>
          <a:bodyPr/>
          <a:lstStyle/>
          <a:p>
            <a:endParaRPr lang="ar-SA"/>
          </a:p>
        </p:txBody>
      </p:sp>
      <p:sp>
        <p:nvSpPr>
          <p:cNvPr id="9" name="Slide Number Placeholder 8"/>
          <p:cNvSpPr>
            <a:spLocks noGrp="1"/>
          </p:cNvSpPr>
          <p:nvPr>
            <p:ph type="sldNum" sz="quarter" idx="12"/>
          </p:nvPr>
        </p:nvSpPr>
        <p:spPr/>
        <p:txBody>
          <a:bodyPr/>
          <a:lstStyle/>
          <a:p>
            <a:fld id="{CB8BD0DE-6194-4335-82FB-1B78A2FEC7E0}" type="slidenum">
              <a:rPr lang="ar-SA" smtClean="0"/>
              <a:t>‹#›</a:t>
            </a:fld>
            <a:endParaRPr lang="ar-SA"/>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SA"/>
          </a:p>
        </p:txBody>
      </p:sp>
      <p:sp>
        <p:nvSpPr>
          <p:cNvPr id="3" name="Date Placeholder 2"/>
          <p:cNvSpPr>
            <a:spLocks noGrp="1"/>
          </p:cNvSpPr>
          <p:nvPr>
            <p:ph type="dt" sz="half" idx="10"/>
          </p:nvPr>
        </p:nvSpPr>
        <p:spPr/>
        <p:txBody>
          <a:bodyPr/>
          <a:lstStyle/>
          <a:p>
            <a:fld id="{65F42EAD-1EB4-4085-882A-9E13B675635B}" type="datetimeFigureOut">
              <a:rPr lang="ar-SA" smtClean="0"/>
              <a:t>12/06/36</a:t>
            </a:fld>
            <a:endParaRPr lang="ar-SA"/>
          </a:p>
        </p:txBody>
      </p:sp>
      <p:sp>
        <p:nvSpPr>
          <p:cNvPr id="4" name="Footer Placeholder 3"/>
          <p:cNvSpPr>
            <a:spLocks noGrp="1"/>
          </p:cNvSpPr>
          <p:nvPr>
            <p:ph type="ftr" sz="quarter" idx="11"/>
          </p:nvPr>
        </p:nvSpPr>
        <p:spPr/>
        <p:txBody>
          <a:bodyPr/>
          <a:lstStyle/>
          <a:p>
            <a:endParaRPr lang="ar-SA"/>
          </a:p>
        </p:txBody>
      </p:sp>
      <p:sp>
        <p:nvSpPr>
          <p:cNvPr id="5" name="Slide Number Placeholder 4"/>
          <p:cNvSpPr>
            <a:spLocks noGrp="1"/>
          </p:cNvSpPr>
          <p:nvPr>
            <p:ph type="sldNum" sz="quarter" idx="12"/>
          </p:nvPr>
        </p:nvSpPr>
        <p:spPr/>
        <p:txBody>
          <a:bodyPr/>
          <a:lstStyle/>
          <a:p>
            <a:fld id="{CB8BD0DE-6194-4335-82FB-1B78A2FEC7E0}" type="slidenum">
              <a:rPr lang="ar-SA" smtClean="0"/>
              <a:t>‹#›</a:t>
            </a:fld>
            <a:endParaRPr lang="ar-SA"/>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5F42EAD-1EB4-4085-882A-9E13B675635B}" type="datetimeFigureOut">
              <a:rPr lang="ar-SA" smtClean="0"/>
              <a:t>12/06/36</a:t>
            </a:fld>
            <a:endParaRPr lang="ar-SA"/>
          </a:p>
        </p:txBody>
      </p:sp>
      <p:sp>
        <p:nvSpPr>
          <p:cNvPr id="3" name="Footer Placeholder 2"/>
          <p:cNvSpPr>
            <a:spLocks noGrp="1"/>
          </p:cNvSpPr>
          <p:nvPr>
            <p:ph type="ftr" sz="quarter" idx="11"/>
          </p:nvPr>
        </p:nvSpPr>
        <p:spPr/>
        <p:txBody>
          <a:bodyPr/>
          <a:lstStyle/>
          <a:p>
            <a:endParaRPr lang="ar-SA"/>
          </a:p>
        </p:txBody>
      </p:sp>
      <p:sp>
        <p:nvSpPr>
          <p:cNvPr id="4" name="Slide Number Placeholder 3"/>
          <p:cNvSpPr>
            <a:spLocks noGrp="1"/>
          </p:cNvSpPr>
          <p:nvPr>
            <p:ph type="sldNum" sz="quarter" idx="12"/>
          </p:nvPr>
        </p:nvSpPr>
        <p:spPr/>
        <p:txBody>
          <a:bodyPr/>
          <a:lstStyle/>
          <a:p>
            <a:fld id="{CB8BD0DE-6194-4335-82FB-1B78A2FEC7E0}" type="slidenum">
              <a:rPr lang="ar-SA" smtClean="0"/>
              <a:t>‹#›</a:t>
            </a:fld>
            <a:endParaRPr lang="ar-SA"/>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r">
              <a:defRPr sz="2000" b="1"/>
            </a:lvl1pPr>
          </a:lstStyle>
          <a:p>
            <a:r>
              <a:rPr lang="en-US" smtClean="0"/>
              <a:t>Click to edit Master title style</a:t>
            </a:r>
            <a:endParaRPr lang="ar-S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S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5F42EAD-1EB4-4085-882A-9E13B675635B}" type="datetimeFigureOut">
              <a:rPr lang="ar-SA" smtClean="0"/>
              <a:t>12/06/36</a:t>
            </a:fld>
            <a:endParaRPr lang="ar-SA"/>
          </a:p>
        </p:txBody>
      </p:sp>
      <p:sp>
        <p:nvSpPr>
          <p:cNvPr id="6" name="Footer Placeholder 5"/>
          <p:cNvSpPr>
            <a:spLocks noGrp="1"/>
          </p:cNvSpPr>
          <p:nvPr>
            <p:ph type="ftr" sz="quarter" idx="11"/>
          </p:nvPr>
        </p:nvSpPr>
        <p:spPr/>
        <p:txBody>
          <a:bodyPr/>
          <a:lstStyle/>
          <a:p>
            <a:endParaRPr lang="ar-SA"/>
          </a:p>
        </p:txBody>
      </p:sp>
      <p:sp>
        <p:nvSpPr>
          <p:cNvPr id="7" name="Slide Number Placeholder 6"/>
          <p:cNvSpPr>
            <a:spLocks noGrp="1"/>
          </p:cNvSpPr>
          <p:nvPr>
            <p:ph type="sldNum" sz="quarter" idx="12"/>
          </p:nvPr>
        </p:nvSpPr>
        <p:spPr/>
        <p:txBody>
          <a:bodyPr/>
          <a:lstStyle/>
          <a:p>
            <a:fld id="{CB8BD0DE-6194-4335-82FB-1B78A2FEC7E0}" type="slidenum">
              <a:rPr lang="ar-SA" smtClean="0"/>
              <a:t>‹#›</a:t>
            </a:fld>
            <a:endParaRPr lang="ar-SA"/>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r">
              <a:defRPr sz="2000" b="1"/>
            </a:lvl1pPr>
          </a:lstStyle>
          <a:p>
            <a:r>
              <a:rPr lang="en-US" smtClean="0"/>
              <a:t>Click to edit Master title style</a:t>
            </a:r>
            <a:endParaRPr lang="ar-S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ar-SA"/>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5F42EAD-1EB4-4085-882A-9E13B675635B}" type="datetimeFigureOut">
              <a:rPr lang="ar-SA" smtClean="0"/>
              <a:t>12/06/36</a:t>
            </a:fld>
            <a:endParaRPr lang="ar-SA"/>
          </a:p>
        </p:txBody>
      </p:sp>
      <p:sp>
        <p:nvSpPr>
          <p:cNvPr id="6" name="Footer Placeholder 5"/>
          <p:cNvSpPr>
            <a:spLocks noGrp="1"/>
          </p:cNvSpPr>
          <p:nvPr>
            <p:ph type="ftr" sz="quarter" idx="11"/>
          </p:nvPr>
        </p:nvSpPr>
        <p:spPr/>
        <p:txBody>
          <a:bodyPr/>
          <a:lstStyle/>
          <a:p>
            <a:endParaRPr lang="ar-SA"/>
          </a:p>
        </p:txBody>
      </p:sp>
      <p:sp>
        <p:nvSpPr>
          <p:cNvPr id="7" name="Slide Number Placeholder 6"/>
          <p:cNvSpPr>
            <a:spLocks noGrp="1"/>
          </p:cNvSpPr>
          <p:nvPr>
            <p:ph type="sldNum" sz="quarter" idx="12"/>
          </p:nvPr>
        </p:nvSpPr>
        <p:spPr/>
        <p:txBody>
          <a:bodyPr/>
          <a:lstStyle/>
          <a:p>
            <a:fld id="{CB8BD0DE-6194-4335-82FB-1B78A2FEC7E0}" type="slidenum">
              <a:rPr lang="ar-SA" smtClean="0"/>
              <a:t>‹#›</a:t>
            </a:fld>
            <a:endParaRPr lang="ar-SA"/>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1" anchor="ctr">
            <a:normAutofit/>
          </a:bodyPr>
          <a:lstStyle/>
          <a:p>
            <a:r>
              <a:rPr lang="en-US" smtClean="0"/>
              <a:t>Click to edit Master title style</a:t>
            </a:r>
            <a:endParaRPr lang="ar-SA"/>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1">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SA"/>
          </a:p>
        </p:txBody>
      </p:sp>
      <p:sp>
        <p:nvSpPr>
          <p:cNvPr id="4" name="Date Placeholder 3"/>
          <p:cNvSpPr>
            <a:spLocks noGrp="1"/>
          </p:cNvSpPr>
          <p:nvPr>
            <p:ph type="dt" sz="half" idx="2"/>
          </p:nvPr>
        </p:nvSpPr>
        <p:spPr>
          <a:xfrm>
            <a:off x="6553200" y="6356350"/>
            <a:ext cx="21336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65F42EAD-1EB4-4085-882A-9E13B675635B}" type="datetimeFigureOut">
              <a:rPr lang="ar-SA" smtClean="0"/>
              <a:t>12/06/36</a:t>
            </a:fld>
            <a:endParaRPr lang="ar-SA"/>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ar-SA"/>
          </a:p>
        </p:txBody>
      </p:sp>
      <p:sp>
        <p:nvSpPr>
          <p:cNvPr id="6" name="Slide Number Placeholder 5"/>
          <p:cNvSpPr>
            <a:spLocks noGrp="1"/>
          </p:cNvSpPr>
          <p:nvPr>
            <p:ph type="sldNum" sz="quarter" idx="4"/>
          </p:nvPr>
        </p:nvSpPr>
        <p:spPr>
          <a:xfrm>
            <a:off x="457200" y="6356350"/>
            <a:ext cx="21336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CB8BD0DE-6194-4335-82FB-1B78A2FEC7E0}" type="slidenum">
              <a:rPr lang="ar-SA" smtClean="0"/>
              <a:t>‹#›</a:t>
            </a:fld>
            <a:endParaRPr lang="ar-SA"/>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1" eaLnBrk="1" latinLnBrk="0" hangingPunct="1">
        <a:spcBef>
          <a:spcPct val="0"/>
        </a:spcBef>
        <a:buNone/>
        <a:defRPr sz="4400" kern="1200">
          <a:solidFill>
            <a:schemeClr val="tx1"/>
          </a:solidFill>
          <a:latin typeface="+mj-lt"/>
          <a:ea typeface="+mj-ea"/>
          <a:cs typeface="+mj-cs"/>
        </a:defRPr>
      </a:lvl1pPr>
    </p:titleStyle>
    <p:bodyStyle>
      <a:lvl1pPr marL="342900" indent="-342900" algn="r" defTabSz="914400"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r" defTabSz="914400"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r" defTabSz="914400"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s>
</file>

<file path=ppt/slides/_rels/slide1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7.xml"/><Relationship Id="rId1" Type="http://schemas.openxmlformats.org/officeDocument/2006/relationships/vmlDrawing" Target="../drawings/vmlDrawing2.v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9.jpeg"/></Relationships>
</file>

<file path=ppt/slides/_rels/slide2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13.jpeg"/><Relationship Id="rId4" Type="http://schemas.openxmlformats.org/officeDocument/2006/relationships/image" Target="../media/image12.jpe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hyperlink" Target="http://www.maktoobblog.com/search?s=%D8%AA%D8%B9%D8%B1%D9%8A%D9%81+%D9%85%D8%B1%D8%B6+%D8%A7%D9%84%D9%85%D9%88%D8%AA&amp;button=&amp;gsearch=2&amp;utm_source=related-search-blog-2012-02-18&amp;utm_medium=body-click&amp;utm_campaign=related-search"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hyperlink" Target="file:///E:\myHint.show(6,%20this)" TargetMode="Externa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ctrTitle"/>
          </p:nvPr>
        </p:nvSpPr>
        <p:spPr/>
        <p:txBody>
          <a:bodyPr/>
          <a:lstStyle/>
          <a:p>
            <a:pPr eaLnBrk="1" hangingPunct="1">
              <a:defRPr/>
            </a:pPr>
            <a:r>
              <a:rPr lang="ar-SA" b="1" dirty="0" smtClean="0">
                <a:effectLst>
                  <a:outerShdw blurRad="38100" dist="38100" dir="2700000" algn="tl">
                    <a:srgbClr val="000000">
                      <a:alpha val="43137"/>
                    </a:srgbClr>
                  </a:outerShdw>
                </a:effectLst>
              </a:rPr>
              <a:t>التعامل مع الأمراض المؤدية للوفاة  والإنعاش</a:t>
            </a:r>
            <a:endParaRPr lang="en-US" b="1" dirty="0" smtClean="0">
              <a:effectLst>
                <a:outerShdw blurRad="38100" dist="38100" dir="2700000" algn="tl">
                  <a:srgbClr val="000000">
                    <a:alpha val="43137"/>
                  </a:srgbClr>
                </a:outerShdw>
              </a:effectLst>
            </a:endParaRPr>
          </a:p>
        </p:txBody>
      </p:sp>
      <p:sp>
        <p:nvSpPr>
          <p:cNvPr id="4099" name="Subtitle 2"/>
          <p:cNvSpPr>
            <a:spLocks noGrp="1"/>
          </p:cNvSpPr>
          <p:nvPr>
            <p:ph type="subTitle" idx="1"/>
          </p:nvPr>
        </p:nvSpPr>
        <p:spPr>
          <a:xfrm>
            <a:off x="838200" y="3886200"/>
            <a:ext cx="7467600" cy="1752600"/>
          </a:xfrm>
        </p:spPr>
        <p:txBody>
          <a:bodyPr/>
          <a:lstStyle/>
          <a:p>
            <a:pPr rtl="1" eaLnBrk="1" hangingPunct="1"/>
            <a:r>
              <a:rPr lang="ar-SA" b="1" dirty="0" smtClean="0">
                <a:solidFill>
                  <a:schemeClr val="tx1"/>
                </a:solidFill>
              </a:rPr>
              <a:t>أ.د. جمال الجارالله</a:t>
            </a:r>
          </a:p>
          <a:p>
            <a:pPr rtl="1" eaLnBrk="1" hangingPunct="1"/>
            <a:r>
              <a:rPr lang="ar-SA" b="1" dirty="0" smtClean="0">
                <a:solidFill>
                  <a:schemeClr val="tx1"/>
                </a:solidFill>
              </a:rPr>
              <a:t>أستاذ طب الأسرة –  كلية الطب -جامعة الملك سعود</a:t>
            </a:r>
          </a:p>
          <a:p>
            <a:pPr rtl="1" eaLnBrk="1" hangingPunct="1"/>
            <a:r>
              <a:rPr lang="ar-SA" b="1" smtClean="0">
                <a:solidFill>
                  <a:schemeClr val="tx1"/>
                </a:solidFill>
              </a:rPr>
              <a:t>1436 </a:t>
            </a:r>
            <a:r>
              <a:rPr lang="ar-SA" b="1" dirty="0" smtClean="0">
                <a:solidFill>
                  <a:schemeClr val="tx1"/>
                </a:solidFill>
              </a:rPr>
              <a:t>هـ</a:t>
            </a:r>
            <a:endParaRPr lang="en-US" b="1" dirty="0" smtClean="0">
              <a:solidFill>
                <a:schemeClr val="tx1"/>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3"/>
          <p:cNvSpPr>
            <a:spLocks noGrp="1"/>
          </p:cNvSpPr>
          <p:nvPr>
            <p:ph type="ctrTitle"/>
          </p:nvPr>
        </p:nvSpPr>
        <p:spPr/>
        <p:txBody>
          <a:bodyPr/>
          <a:lstStyle/>
          <a:p>
            <a:pPr rtl="1"/>
            <a:r>
              <a:rPr lang="ar-SA" smtClean="0"/>
              <a:t>مرض لايوجد له علاج شاف ويؤدي إلى الوفاة </a:t>
            </a:r>
          </a:p>
        </p:txBody>
      </p:sp>
      <p:sp>
        <p:nvSpPr>
          <p:cNvPr id="13315" name="Subtitle 4"/>
          <p:cNvSpPr>
            <a:spLocks noGrp="1"/>
          </p:cNvSpPr>
          <p:nvPr>
            <p:ph type="subTitle" idx="1"/>
          </p:nvPr>
        </p:nvSpPr>
        <p:spPr/>
        <p:txBody>
          <a:bodyPr/>
          <a:lstStyle/>
          <a:p>
            <a:r>
              <a:rPr lang="ar-SA" sz="3600" b="1" smtClean="0">
                <a:solidFill>
                  <a:srgbClr val="C00000"/>
                </a:solidFill>
              </a:rPr>
              <a:t>لايرجى برؤه ويؤدي إلى الوفاة</a:t>
            </a:r>
          </a:p>
          <a:p>
            <a:endParaRPr lang="ar-SA" sz="3600" b="1" smtClean="0">
              <a:solidFill>
                <a:srgbClr val="C00000"/>
              </a:solidFill>
            </a:endParaRPr>
          </a:p>
          <a:p>
            <a:r>
              <a:rPr lang="ar-SA" sz="3600" b="1" smtClean="0">
                <a:solidFill>
                  <a:srgbClr val="C00000"/>
                </a:solidFill>
              </a:rPr>
              <a:t>المدة التى خلالها يموت؟؟؟</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p:txBody>
          <a:bodyPr/>
          <a:lstStyle/>
          <a:p>
            <a:pPr rtl="1" eaLnBrk="1" hangingPunct="1"/>
            <a:r>
              <a:rPr lang="ar-SA" b="1" smtClean="0"/>
              <a:t>الأمراض المؤدية إلى الوفاة</a:t>
            </a:r>
            <a:endParaRPr lang="en-US" b="1" smtClean="0"/>
          </a:p>
        </p:txBody>
      </p:sp>
      <p:sp>
        <p:nvSpPr>
          <p:cNvPr id="14339" name="Content Placeholder 2"/>
          <p:cNvSpPr>
            <a:spLocks noGrp="1"/>
          </p:cNvSpPr>
          <p:nvPr>
            <p:ph idx="1"/>
          </p:nvPr>
        </p:nvSpPr>
        <p:spPr/>
        <p:txBody>
          <a:bodyPr/>
          <a:lstStyle/>
          <a:p>
            <a:pPr algn="r" rtl="1" eaLnBrk="1" hangingPunct="1"/>
            <a:r>
              <a:rPr lang="ar-SA" b="1" smtClean="0"/>
              <a:t>إخبار المريض عن حالته</a:t>
            </a:r>
          </a:p>
          <a:p>
            <a:pPr algn="r" rtl="1" eaLnBrk="1" hangingPunct="1">
              <a:buFont typeface="Arial" pitchFamily="34" charset="0"/>
              <a:buNone/>
            </a:pPr>
            <a:endParaRPr lang="ar-SA" b="1" smtClean="0"/>
          </a:p>
          <a:p>
            <a:pPr algn="r" rtl="1" eaLnBrk="1" hangingPunct="1">
              <a:buFont typeface="Arial" pitchFamily="34" charset="0"/>
              <a:buNone/>
            </a:pPr>
            <a:r>
              <a:rPr lang="ar-SA" b="1" smtClean="0"/>
              <a:t>                متى يكون ؟</a:t>
            </a:r>
          </a:p>
          <a:p>
            <a:pPr algn="r" rtl="1" eaLnBrk="1" hangingPunct="1">
              <a:buFont typeface="Arial" pitchFamily="34" charset="0"/>
              <a:buNone/>
            </a:pPr>
            <a:endParaRPr lang="ar-SA" b="1" smtClean="0"/>
          </a:p>
          <a:p>
            <a:pPr algn="r" rtl="1" eaLnBrk="1" hangingPunct="1">
              <a:buFont typeface="Arial" pitchFamily="34" charset="0"/>
              <a:buNone/>
            </a:pPr>
            <a:r>
              <a:rPr lang="ar-SA" b="1" smtClean="0"/>
              <a:t>                كيف يكون ؟</a:t>
            </a:r>
          </a:p>
          <a:p>
            <a:pPr algn="r" rtl="1" eaLnBrk="1" hangingPunct="1">
              <a:buFont typeface="Arial" pitchFamily="34" charset="0"/>
              <a:buNone/>
            </a:pPr>
            <a:endParaRPr lang="ar-SA" b="1" smtClean="0"/>
          </a:p>
          <a:p>
            <a:pPr algn="r" rtl="1" eaLnBrk="1" hangingPunct="1">
              <a:buFont typeface="Arial" pitchFamily="34" charset="0"/>
              <a:buNone/>
            </a:pPr>
            <a:r>
              <a:rPr lang="ar-SA" b="1" smtClean="0"/>
              <a:t>                من يقوم به؟</a:t>
            </a:r>
            <a:endParaRPr lang="en-US" b="1" smtClean="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3"/>
          <p:cNvSpPr>
            <a:spLocks noGrp="1"/>
          </p:cNvSpPr>
          <p:nvPr>
            <p:ph type="ctrTitle"/>
          </p:nvPr>
        </p:nvSpPr>
        <p:spPr/>
        <p:txBody>
          <a:bodyPr/>
          <a:lstStyle/>
          <a:p>
            <a:pPr rtl="1"/>
            <a:r>
              <a:rPr lang="ar-SA" smtClean="0"/>
              <a:t>هل نخبر المريض بمرضه المؤدي إلى الوفاة؟</a:t>
            </a:r>
          </a:p>
        </p:txBody>
      </p:sp>
      <p:sp>
        <p:nvSpPr>
          <p:cNvPr id="5" name="Subtitle 4"/>
          <p:cNvSpPr>
            <a:spLocks noGrp="1"/>
          </p:cNvSpPr>
          <p:nvPr>
            <p:ph type="subTitle" idx="1"/>
          </p:nvPr>
        </p:nvSpPr>
        <p:spPr/>
        <p:txBody>
          <a:bodyPr/>
          <a:lstStyle/>
          <a:p>
            <a:pPr>
              <a:defRPr/>
            </a:pPr>
            <a:endParaRPr lang="ar-SA"/>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File:Terminal illness cartoon.png"/>
          <p:cNvPicPr>
            <a:picLocks noChangeAspect="1" noChangeArrowheads="1"/>
          </p:cNvPicPr>
          <p:nvPr/>
        </p:nvPicPr>
        <p:blipFill>
          <a:blip r:embed="rId2" cstate="print"/>
          <a:srcRect/>
          <a:stretch>
            <a:fillRect/>
          </a:stretch>
        </p:blipFill>
        <p:spPr bwMode="auto">
          <a:xfrm>
            <a:off x="609600" y="304800"/>
            <a:ext cx="7772400" cy="5791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3"/>
          <p:cNvSpPr>
            <a:spLocks noGrp="1"/>
          </p:cNvSpPr>
          <p:nvPr>
            <p:ph type="ctrTitle"/>
          </p:nvPr>
        </p:nvSpPr>
        <p:spPr>
          <a:xfrm>
            <a:off x="685800" y="2416175"/>
            <a:ext cx="7772400" cy="1470025"/>
          </a:xfrm>
        </p:spPr>
        <p:txBody>
          <a:bodyPr/>
          <a:lstStyle/>
          <a:p>
            <a:pPr rtl="1"/>
            <a:r>
              <a:rPr lang="ar-SY" b="1" smtClean="0"/>
              <a:t>ما هي المصالح التي تتحقق من إخبار المريض بمرضه المميت</a:t>
            </a:r>
            <a:r>
              <a:rPr lang="ar-SA" b="1" smtClean="0"/>
              <a:t>؟</a:t>
            </a:r>
            <a:endParaRPr lang="ar-SA" smtClean="0"/>
          </a:p>
        </p:txBody>
      </p:sp>
      <p:sp>
        <p:nvSpPr>
          <p:cNvPr id="5" name="Subtitle 4"/>
          <p:cNvSpPr>
            <a:spLocks noGrp="1"/>
          </p:cNvSpPr>
          <p:nvPr>
            <p:ph type="subTitle" idx="1"/>
          </p:nvPr>
        </p:nvSpPr>
        <p:spPr/>
        <p:txBody>
          <a:bodyPr/>
          <a:lstStyle/>
          <a:p>
            <a:pPr>
              <a:defRPr/>
            </a:pPr>
            <a:endParaRPr lang="ar-SA"/>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p:txBody>
          <a:bodyPr/>
          <a:lstStyle/>
          <a:p>
            <a:endParaRPr lang="ar-SA" smtClean="0"/>
          </a:p>
        </p:txBody>
      </p:sp>
      <p:sp>
        <p:nvSpPr>
          <p:cNvPr id="18435" name="Content Placeholder 2"/>
          <p:cNvSpPr>
            <a:spLocks noGrp="1"/>
          </p:cNvSpPr>
          <p:nvPr>
            <p:ph idx="1"/>
          </p:nvPr>
        </p:nvSpPr>
        <p:spPr/>
        <p:txBody>
          <a:bodyPr/>
          <a:lstStyle/>
          <a:p>
            <a:pPr algn="r" rtl="1"/>
            <a:r>
              <a:rPr lang="ar-SY" smtClean="0"/>
              <a:t>ترسيخ ثقة المرضى بالأطباء</a:t>
            </a:r>
            <a:endParaRPr lang="en-US" smtClean="0"/>
          </a:p>
          <a:p>
            <a:pPr algn="r" rtl="1">
              <a:buFont typeface="Arial" pitchFamily="34" charset="0"/>
              <a:buNone/>
            </a:pPr>
            <a:endParaRPr lang="ar-SA" smtClean="0"/>
          </a:p>
          <a:p>
            <a:pPr algn="r" rtl="1"/>
            <a:r>
              <a:rPr lang="ar-SY" smtClean="0"/>
              <a:t>مراعاة المصلحة الشرعية التي تتحقق للمريض</a:t>
            </a:r>
            <a:endParaRPr lang="ar-SA" smtClean="0"/>
          </a:p>
          <a:p>
            <a:pPr algn="r" rtl="1">
              <a:buFont typeface="Arial" pitchFamily="34" charset="0"/>
              <a:buNone/>
            </a:pPr>
            <a:endParaRPr lang="ar-SA" smtClean="0"/>
          </a:p>
          <a:p>
            <a:pPr algn="r" rtl="1"/>
            <a:r>
              <a:rPr lang="ar-SY" smtClean="0"/>
              <a:t>تحقيق مصلحة المريض الدنيوية</a:t>
            </a:r>
            <a:endParaRPr lang="ar-SA" smtClean="0"/>
          </a:p>
          <a:p>
            <a:pPr algn="r" rtl="1">
              <a:buFont typeface="Arial" pitchFamily="34" charset="0"/>
              <a:buNone/>
            </a:pPr>
            <a:endParaRPr lang="ar-SA" smtClean="0"/>
          </a:p>
          <a:p>
            <a:pPr algn="r" rtl="1"/>
            <a:r>
              <a:rPr lang="ar-SA" smtClean="0"/>
              <a:t>الإراحة النفسية للمريض وذويه</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r>
              <a:rPr lang="ar-SA" sz="5400" smtClean="0"/>
              <a:t>المساويء</a:t>
            </a:r>
            <a:br>
              <a:rPr lang="ar-SA" sz="5400" smtClean="0"/>
            </a:br>
            <a:endParaRPr lang="ar-SA" sz="5400" smtClean="0"/>
          </a:p>
        </p:txBody>
      </p:sp>
      <p:sp>
        <p:nvSpPr>
          <p:cNvPr id="19459" name="Content Placeholder 2"/>
          <p:cNvSpPr>
            <a:spLocks noGrp="1"/>
          </p:cNvSpPr>
          <p:nvPr>
            <p:ph idx="1"/>
          </p:nvPr>
        </p:nvSpPr>
        <p:spPr/>
        <p:txBody>
          <a:bodyPr/>
          <a:lstStyle/>
          <a:p>
            <a:pPr algn="r" rtl="1"/>
            <a:r>
              <a:rPr lang="ar-SY" smtClean="0"/>
              <a:t>ردة </a:t>
            </a:r>
            <a:r>
              <a:rPr lang="ar-SA" smtClean="0"/>
              <a:t>ال</a:t>
            </a:r>
            <a:r>
              <a:rPr lang="ar-SY" smtClean="0"/>
              <a:t>فعل </a:t>
            </a:r>
            <a:r>
              <a:rPr lang="ar-SA" smtClean="0"/>
              <a:t>ال</a:t>
            </a:r>
            <a:r>
              <a:rPr lang="ar-SY" smtClean="0"/>
              <a:t>نفسية </a:t>
            </a:r>
            <a:r>
              <a:rPr lang="ar-SA" smtClean="0"/>
              <a:t>ال</a:t>
            </a:r>
            <a:r>
              <a:rPr lang="ar-SY" smtClean="0"/>
              <a:t>عنيفة عند المريض </a:t>
            </a:r>
            <a:endParaRPr lang="ar-SA" smtClean="0"/>
          </a:p>
          <a:p>
            <a:pPr algn="r" rtl="1">
              <a:buFont typeface="Arial" pitchFamily="34" charset="0"/>
              <a:buNone/>
            </a:pPr>
            <a:endParaRPr lang="en-US" smtClean="0"/>
          </a:p>
          <a:p>
            <a:pPr algn="r" rtl="1"/>
            <a:r>
              <a:rPr lang="ar-SY" smtClean="0"/>
              <a:t>قد يقدم المريض على الانتحار </a:t>
            </a:r>
            <a:endParaRPr lang="ar-SA" smtClean="0"/>
          </a:p>
          <a:p>
            <a:pPr algn="r" rtl="1">
              <a:buFont typeface="Arial" pitchFamily="34" charset="0"/>
              <a:buNone/>
            </a:pPr>
            <a:endParaRPr lang="en-US" smtClean="0"/>
          </a:p>
          <a:p>
            <a:pPr algn="r" rtl="1"/>
            <a:r>
              <a:rPr lang="ar-SY" smtClean="0"/>
              <a:t>قد يستخدم الطبيب طريقة غير مناسبة في الإخبار </a:t>
            </a:r>
            <a:r>
              <a:rPr lang="ar-SA" smtClean="0"/>
              <a:t>تؤدي إلى سلبيات</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6" name="Object 4"/>
          <p:cNvGraphicFramePr>
            <a:graphicFrameLocks noChangeAspect="1"/>
          </p:cNvGraphicFramePr>
          <p:nvPr/>
        </p:nvGraphicFramePr>
        <p:xfrm>
          <a:off x="685800" y="228600"/>
          <a:ext cx="7467600" cy="6400800"/>
        </p:xfrm>
        <a:graphic>
          <a:graphicData uri="http://schemas.openxmlformats.org/presentationml/2006/ole">
            <p:oleObj spid="_x0000_s1026" name="Bitmap Image" r:id="rId3" imgW="11247619" imgH="13857143" progId="PBrush">
              <p:embed/>
            </p:oleObj>
          </a:graphicData>
        </a:graphic>
      </p:graphicFrame>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http://blog.timesunion.com/mdtobe/files/2010/12/badnews.jpg"/>
          <p:cNvPicPr>
            <a:picLocks noChangeAspect="1" noChangeArrowheads="1"/>
          </p:cNvPicPr>
          <p:nvPr/>
        </p:nvPicPr>
        <p:blipFill>
          <a:blip r:embed="rId2" cstate="print"/>
          <a:srcRect/>
          <a:stretch>
            <a:fillRect/>
          </a:stretch>
        </p:blipFill>
        <p:spPr bwMode="auto">
          <a:xfrm>
            <a:off x="914400" y="457200"/>
            <a:ext cx="8001000" cy="5410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50" name="Object 4"/>
          <p:cNvGraphicFramePr>
            <a:graphicFrameLocks noChangeAspect="1"/>
          </p:cNvGraphicFramePr>
          <p:nvPr/>
        </p:nvGraphicFramePr>
        <p:xfrm>
          <a:off x="304800" y="138113"/>
          <a:ext cx="8077200" cy="6643687"/>
        </p:xfrm>
        <a:graphic>
          <a:graphicData uri="http://schemas.openxmlformats.org/presentationml/2006/ole">
            <p:oleObj spid="_x0000_s2050" name="Bitmap Image" r:id="rId3" imgW="10904762" imgH="12952381" progId="PBrush">
              <p:embed/>
            </p:oleObj>
          </a:graphicData>
        </a:graphic>
      </p:graphicFrame>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p:txBody>
          <a:bodyPr/>
          <a:lstStyle/>
          <a:p>
            <a:r>
              <a:rPr lang="ar-SA" smtClean="0"/>
              <a:t>موضوعنا</a:t>
            </a:r>
          </a:p>
        </p:txBody>
      </p:sp>
      <p:sp>
        <p:nvSpPr>
          <p:cNvPr id="5123" name="Content Placeholder 2"/>
          <p:cNvSpPr>
            <a:spLocks noGrp="1"/>
          </p:cNvSpPr>
          <p:nvPr>
            <p:ph idx="1"/>
          </p:nvPr>
        </p:nvSpPr>
        <p:spPr/>
        <p:txBody>
          <a:bodyPr/>
          <a:lstStyle/>
          <a:p>
            <a:pPr algn="r" rtl="1"/>
            <a:r>
              <a:rPr lang="ar-SA" smtClean="0"/>
              <a:t>ماالمقصود بالأمراض المؤدية إلى الوفاة</a:t>
            </a:r>
          </a:p>
          <a:p>
            <a:pPr algn="r" rtl="1"/>
            <a:r>
              <a:rPr lang="ar-SA" smtClean="0"/>
              <a:t>إخبار المرضى عن أمراضهم المميتة</a:t>
            </a:r>
          </a:p>
          <a:p>
            <a:pPr algn="r" rtl="1"/>
            <a:r>
              <a:rPr lang="ar-SA" smtClean="0"/>
              <a:t>مرض الموت بين الفقهاء والأطباء</a:t>
            </a:r>
          </a:p>
          <a:p>
            <a:pPr algn="r" rtl="1"/>
            <a:r>
              <a:rPr lang="ar-SA" smtClean="0"/>
              <a:t>التعامل مع المرضى عند قرب الوفاة</a:t>
            </a:r>
          </a:p>
          <a:p>
            <a:pPr algn="r" rtl="1"/>
            <a:r>
              <a:rPr lang="ar-SA" smtClean="0"/>
              <a:t>الإنعاش واحكامه</a:t>
            </a:r>
          </a:p>
          <a:p>
            <a:pPr algn="r" rtl="1"/>
            <a:r>
              <a:rPr lang="ar-SA" smtClean="0"/>
              <a:t>فتاوى</a:t>
            </a:r>
          </a:p>
          <a:p>
            <a:pPr algn="r" rtl="1">
              <a:buFont typeface="Arial" pitchFamily="34" charset="0"/>
              <a:buNone/>
            </a:pPr>
            <a:r>
              <a:rPr lang="ar-SA" smtClean="0"/>
              <a:t>        </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2" cstate="print"/>
          <a:srcRect l="58565" t="74011" r="23280" b="20520"/>
          <a:stretch>
            <a:fillRect/>
          </a:stretch>
        </p:blipFill>
        <p:spPr bwMode="auto">
          <a:xfrm>
            <a:off x="838200" y="2362200"/>
            <a:ext cx="7391400" cy="1143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2530" name="Title 1"/>
          <p:cNvSpPr>
            <a:spLocks noGrp="1"/>
          </p:cNvSpPr>
          <p:nvPr>
            <p:ph type="title"/>
          </p:nvPr>
        </p:nvSpPr>
        <p:spPr/>
        <p:txBody>
          <a:bodyPr/>
          <a:lstStyle/>
          <a:p>
            <a:pPr rtl="1"/>
            <a:r>
              <a:rPr lang="ar-SA" smtClean="0"/>
              <a:t>كيف يكون الإخبار؟</a:t>
            </a:r>
            <a:endParaRPr lang="en-US" smtClean="0"/>
          </a:p>
        </p:txBody>
      </p:sp>
      <p:sp>
        <p:nvSpPr>
          <p:cNvPr id="22531" name="Content Placeholder 2"/>
          <p:cNvSpPr>
            <a:spLocks noGrp="1"/>
          </p:cNvSpPr>
          <p:nvPr>
            <p:ph idx="1"/>
          </p:nvPr>
        </p:nvSpPr>
        <p:spPr/>
        <p:txBody>
          <a:bodyPr/>
          <a:lstStyle/>
          <a:p>
            <a:pPr algn="r" rtl="1"/>
            <a:r>
              <a:rPr lang="en-US" sz="2400" b="1" smtClean="0"/>
              <a:t> </a:t>
            </a:r>
            <a:r>
              <a:rPr lang="ar-SA" sz="2400" b="1" smtClean="0"/>
              <a:t>مراعاة التدرج وتهيئة المريض نفسيا لتقبل الخبر وعدم مفاجأة المريض بالخبر السيئ .</a:t>
            </a:r>
          </a:p>
          <a:p>
            <a:pPr algn="r" rtl="1">
              <a:buFont typeface="Arial" pitchFamily="34" charset="0"/>
              <a:buNone/>
            </a:pPr>
            <a:endParaRPr lang="en-US" sz="2400" b="1" smtClean="0"/>
          </a:p>
          <a:p>
            <a:pPr algn="r" rtl="1"/>
            <a:r>
              <a:rPr lang="ar-SA" sz="2400" b="1" smtClean="0"/>
              <a:t>الاقتصار على المعلومات التي تفي بمعرفة المريض وفهمه لحالته الصحية دون الدخول في تفصيلات قد تزيد من قلقه.</a:t>
            </a:r>
          </a:p>
          <a:p>
            <a:pPr algn="r" rtl="1">
              <a:buFont typeface="Arial" pitchFamily="34" charset="0"/>
              <a:buNone/>
            </a:pPr>
            <a:endParaRPr lang="en-US" sz="2400" b="1" smtClean="0"/>
          </a:p>
          <a:p>
            <a:pPr algn="r" rtl="1"/>
            <a:r>
              <a:rPr lang="ar-SA" sz="2400" b="1" smtClean="0"/>
              <a:t>اختيار الوقت والمكان المناسبين لإخبار المريض، ويُفضل الوقت الذي يكون فيه المريض مستقراً نفسياً وجسدياً و متهيئا لتقبل الخبر.</a:t>
            </a:r>
          </a:p>
          <a:p>
            <a:pPr algn="r" rtl="1">
              <a:buFont typeface="Arial" pitchFamily="34" charset="0"/>
              <a:buNone/>
            </a:pPr>
            <a:endParaRPr lang="en-US" sz="2400" b="1" smtClean="0"/>
          </a:p>
          <a:p>
            <a:pPr algn="r" rtl="1"/>
            <a:r>
              <a:rPr lang="ar-SA" sz="2400" b="1" smtClean="0"/>
              <a:t>إعطاء الوقت والاهتمام الكافي للإخبار، فينقل الطبيب هذا الخبر وهو هادئ النفس ، مع استخدام مهارات التواصل الفعال.</a:t>
            </a:r>
            <a:endParaRPr lang="en-US" sz="2400" b="1" smtClean="0"/>
          </a:p>
          <a:p>
            <a:pPr algn="r" rtl="1">
              <a:buFont typeface="Arial" pitchFamily="34" charset="0"/>
              <a:buNone/>
            </a:pPr>
            <a:endParaRPr lang="en-US" sz="2400" b="1" smtClean="0"/>
          </a:p>
          <a:p>
            <a:pPr algn="r" rtl="1"/>
            <a:endParaRPr lang="en-US" sz="2400" b="1" smtClean="0"/>
          </a:p>
        </p:txBody>
      </p:sp>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lstStyle/>
          <a:p>
            <a:r>
              <a:rPr lang="ar-SA" smtClean="0"/>
              <a:t>كيف يكون الإخبار؟</a:t>
            </a:r>
          </a:p>
        </p:txBody>
      </p:sp>
      <p:sp>
        <p:nvSpPr>
          <p:cNvPr id="23555" name="Content Placeholder 2"/>
          <p:cNvSpPr>
            <a:spLocks noGrp="1"/>
          </p:cNvSpPr>
          <p:nvPr>
            <p:ph idx="1"/>
          </p:nvPr>
        </p:nvSpPr>
        <p:spPr/>
        <p:txBody>
          <a:bodyPr/>
          <a:lstStyle/>
          <a:p>
            <a:pPr algn="r" rtl="1"/>
            <a:r>
              <a:rPr lang="ar-SA" sz="2400" b="1" smtClean="0"/>
              <a:t>التركيز على الجوانب الإيجابية التي تؤدي إلى بعث الأمل في نفس المريض عملاً بقول الرسول </a:t>
            </a:r>
            <a:r>
              <a:rPr lang="en-US" sz="2400" b="1" smtClean="0">
                <a:sym typeface="AGA Arabesque" pitchFamily="2" charset="2"/>
              </a:rPr>
              <a:t></a:t>
            </a:r>
            <a:r>
              <a:rPr lang="ar-SA" sz="2400" b="1" smtClean="0"/>
              <a:t>: «يسروا ولا تعسروا وبشروا ولا تنفروا» .</a:t>
            </a:r>
          </a:p>
          <a:p>
            <a:pPr algn="r" rtl="1">
              <a:buFont typeface="Arial" pitchFamily="34" charset="0"/>
              <a:buNone/>
            </a:pPr>
            <a:endParaRPr lang="en-US" sz="2400" b="1" smtClean="0"/>
          </a:p>
          <a:p>
            <a:pPr algn="r" rtl="1"/>
            <a:r>
              <a:rPr lang="ar-SA" sz="2400" b="1" smtClean="0"/>
              <a:t>الاستمرار في تخفيف آلام المريض النفسية والجسدية وتقديم الرعاية المطلوبة، وعدم الابتعاد عنه أو اهماله  بما يشعره بأن الطبيب قد أيس من حالته. </a:t>
            </a:r>
          </a:p>
          <a:p>
            <a:pPr algn="r" rtl="1">
              <a:buFont typeface="Arial" pitchFamily="34" charset="0"/>
              <a:buNone/>
            </a:pPr>
            <a:endParaRPr lang="en-US" sz="2400" b="1" smtClean="0"/>
          </a:p>
          <a:p>
            <a:pPr algn="r" rtl="1"/>
            <a:r>
              <a:rPr lang="ar-SA" sz="2400" b="1" smtClean="0"/>
              <a:t>للطبيب أن يستخدم تقديراته في جدوى إخبار المريض بجزء من الحقيقة، أو الاقتصار في بيان ذلك على ذوي المريض إذا رأى أن ذلك أصلح.</a:t>
            </a:r>
            <a:endParaRPr lang="en-US" sz="2400" b="1" smtClean="0"/>
          </a:p>
          <a:p>
            <a:pPr algn="r" rtl="1"/>
            <a:endParaRPr lang="ar-SA" sz="2400" smtClean="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Box 3"/>
          <p:cNvSpPr txBox="1">
            <a:spLocks noChangeArrowheads="1"/>
          </p:cNvSpPr>
          <p:nvPr/>
        </p:nvSpPr>
        <p:spPr bwMode="auto">
          <a:xfrm>
            <a:off x="533400" y="1295400"/>
            <a:ext cx="8153400" cy="2586038"/>
          </a:xfrm>
          <a:prstGeom prst="rect">
            <a:avLst/>
          </a:prstGeom>
          <a:noFill/>
          <a:ln w="9525">
            <a:noFill/>
            <a:miter lim="800000"/>
            <a:headEnd/>
            <a:tailEnd/>
          </a:ln>
        </p:spPr>
        <p:txBody>
          <a:bodyPr>
            <a:spAutoFit/>
          </a:bodyPr>
          <a:lstStyle/>
          <a:p>
            <a:pPr algn="ctr"/>
            <a:r>
              <a:rPr lang="ar-SA" sz="5400"/>
              <a:t>” ‏ ‏إذا دخلتم على المريض فنفسوا له في الأجل فإن ذلك لا يرد شيئا وهو يطيب نفس المريض“</a:t>
            </a:r>
            <a:endParaRPr lang="en-US" sz="5400"/>
          </a:p>
        </p:txBody>
      </p:sp>
      <p:pic>
        <p:nvPicPr>
          <p:cNvPr id="24579" name="Picture 2" descr="http://t0.gstatic.com/images?q=tbn:ANd9GcQIYlIm37Tq4v6koeyQGExQc-KyoU8TaRQlouB7pomq6WXJlpy_zZEpUBOO"/>
          <p:cNvPicPr>
            <a:picLocks noChangeAspect="1" noChangeArrowheads="1"/>
          </p:cNvPicPr>
          <p:nvPr/>
        </p:nvPicPr>
        <p:blipFill>
          <a:blip r:embed="rId3" cstate="print"/>
          <a:srcRect/>
          <a:stretch>
            <a:fillRect/>
          </a:stretch>
        </p:blipFill>
        <p:spPr bwMode="auto">
          <a:xfrm>
            <a:off x="6248400" y="4648200"/>
            <a:ext cx="2362200" cy="1933575"/>
          </a:xfrm>
          <a:prstGeom prst="rect">
            <a:avLst/>
          </a:prstGeom>
          <a:noFill/>
          <a:ln w="9525">
            <a:noFill/>
            <a:miter lim="800000"/>
            <a:headEnd/>
            <a:tailEnd/>
          </a:ln>
        </p:spPr>
      </p:pic>
      <p:pic>
        <p:nvPicPr>
          <p:cNvPr id="24580" name="Picture 2" descr="http://t3.gstatic.com/images?q=tbn:ANd9GcTX4-RU32wXmFOTB3olS2K3xN5c1p0LFegT5iKDpC0ZCK5LuOtY8ZMCqIr0KA"/>
          <p:cNvPicPr>
            <a:picLocks noChangeAspect="1" noChangeArrowheads="1"/>
          </p:cNvPicPr>
          <p:nvPr/>
        </p:nvPicPr>
        <p:blipFill>
          <a:blip r:embed="rId4" cstate="print"/>
          <a:srcRect/>
          <a:stretch>
            <a:fillRect/>
          </a:stretch>
        </p:blipFill>
        <p:spPr bwMode="auto">
          <a:xfrm>
            <a:off x="533400" y="4648200"/>
            <a:ext cx="2390775" cy="1914525"/>
          </a:xfrm>
          <a:prstGeom prst="rect">
            <a:avLst/>
          </a:prstGeom>
          <a:noFill/>
          <a:ln w="9525">
            <a:noFill/>
            <a:miter lim="800000"/>
            <a:headEnd/>
            <a:tailEnd/>
          </a:ln>
        </p:spPr>
      </p:pic>
      <p:sp>
        <p:nvSpPr>
          <p:cNvPr id="24581" name="Rectangle 4"/>
          <p:cNvSpPr>
            <a:spLocks noChangeArrowheads="1"/>
          </p:cNvSpPr>
          <p:nvPr/>
        </p:nvSpPr>
        <p:spPr bwMode="auto">
          <a:xfrm>
            <a:off x="2971800" y="5562600"/>
            <a:ext cx="3328988" cy="461963"/>
          </a:xfrm>
          <a:prstGeom prst="rect">
            <a:avLst/>
          </a:prstGeom>
          <a:noFill/>
          <a:ln w="9525">
            <a:noFill/>
            <a:miter lim="800000"/>
            <a:headEnd/>
            <a:tailEnd/>
          </a:ln>
        </p:spPr>
        <p:txBody>
          <a:bodyPr wrap="none">
            <a:spAutoFit/>
          </a:bodyPr>
          <a:lstStyle/>
          <a:p>
            <a:pPr algn="l" rtl="0"/>
            <a:r>
              <a:rPr lang="ar-SA" sz="2400" b="1">
                <a:solidFill>
                  <a:srgbClr val="C00000"/>
                </a:solidFill>
              </a:rPr>
              <a:t> ( لا بأس ، طهور إن شاء الله )</a:t>
            </a:r>
            <a:endParaRPr lang="en-US" sz="2400" b="1">
              <a:solidFill>
                <a:srgbClr val="C00000"/>
              </a:solidFill>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2" cstate="print"/>
          <a:srcRect l="23425" t="23958" r="23280" b="46875"/>
          <a:stretch>
            <a:fillRect/>
          </a:stretch>
        </p:blipFill>
        <p:spPr bwMode="auto">
          <a:xfrm>
            <a:off x="304800" y="1371600"/>
            <a:ext cx="8610600" cy="3352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1"/>
          <p:cNvSpPr>
            <a:spLocks noChangeArrowheads="1"/>
          </p:cNvSpPr>
          <p:nvPr/>
        </p:nvSpPr>
        <p:spPr bwMode="auto">
          <a:xfrm>
            <a:off x="76200" y="1997075"/>
            <a:ext cx="8915400" cy="3786188"/>
          </a:xfrm>
          <a:prstGeom prst="rect">
            <a:avLst/>
          </a:prstGeom>
          <a:noFill/>
          <a:ln w="9525">
            <a:noFill/>
            <a:miter lim="800000"/>
            <a:headEnd/>
            <a:tailEnd/>
          </a:ln>
        </p:spPr>
        <p:txBody>
          <a:bodyPr>
            <a:spAutoFit/>
          </a:bodyPr>
          <a:lstStyle/>
          <a:p>
            <a:r>
              <a:rPr lang="ar-SA" sz="2400"/>
              <a:t>اﻟﻤﺎدةاﻟﺜﺎﻣﻨﺔ ﻋﺸﺮة:</a:t>
            </a:r>
          </a:p>
          <a:p>
            <a:r>
              <a:rPr lang="ar-SA" sz="2400"/>
              <a:t>ﻳﻠﺘﺰم اﻟﻤﻤﺎرس اﻟﺼﺤﻲ ﺑﺘﻨﺒﻴﻪاﻟﻤﺮﻳﺾ أو ذوﻳﻪإﻟﻰ ﺿﺮورة إﺗﺒﺎع ﻣﺎ ﻳﺤﺪدﻩ ﻟﻬﻢﻣﻦ ﺗﻌﻠﻴﻤﺎت وﺗﺤﺬﻳﺮهﻢﻣﻦ ﺧﻄﻮرة</a:t>
            </a:r>
          </a:p>
          <a:p>
            <a:r>
              <a:rPr lang="ar-SA" sz="2400"/>
              <a:t>اﻟﻨﺘﺎﺋﺞ اﻟﺘﻲ ﻗﺪﺗﺘﺮﺗﺐ ﻋﻠﻰ ﻋﺪمﻣﺮاﻋﺎﺗﻬﺎ ﺑﻌﺪ ﺷﺮح اﻟﻮﺿﻊ اﻟﻌﻼﺟﻲ، أو اﻟﺠﺮاﺣﻲ وﺁﺛﺎرﻩ.</a:t>
            </a:r>
          </a:p>
          <a:p>
            <a:endParaRPr lang="ar-SA" sz="2400"/>
          </a:p>
          <a:p>
            <a:endParaRPr lang="ar-SA" sz="2400"/>
          </a:p>
          <a:p>
            <a:r>
              <a:rPr lang="ar-SA" sz="2400"/>
              <a:t>وﻟﻠﻄﺒﻴﺐ ﻓﻲ ﺣﺎﻟﺔاﻷﻣﺮاض اﻟﻤﺴﺘﻌﺼﻴﺔأو اﻟﺘﻲ ﺗﻬﺪد ﺣﻴﺎة اﻟﻤﺮﻳﺾﺑﺎﻟﺨﻄﺮ أن ﻳﻘﺪر - وﻓﻘﺎً ﻟﻤﺎ ﻳﻤﻠﻴﻪ ﻋﻠﻴﻪ ﺿﻤﻴﺮﻩ -</a:t>
            </a:r>
          </a:p>
          <a:p>
            <a:r>
              <a:rPr lang="ar-SA" sz="2400"/>
              <a:t>ﻣﺪى ﻣﻼءﻣﺔ إﺑﻼغ اﻟﻤﺮﻳﺾ أو ذوﻳﻪ ﺑﺤﻘﻴﻘﺔ اﻟﻤﺮض، وذﻟﻚ ﻣﺎ ﻟﻢ ﻳﻜﻦ اﻟﻤﺮﻳﺾ ﺣﻈﺮ ﻋﻠﻴﻪ ذﻟﻚ، أو ﻋﻴﻦ ﺷﺨﺼﺎً أوأﺷﺨﺎﺻﺎً ﻳﻘﺘﺼﺮ اﻹﺑﻼغ ﻋﻠﻴﻬﻢ.</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ctrTitle"/>
          </p:nvPr>
        </p:nvSpPr>
        <p:spPr/>
        <p:txBody>
          <a:bodyPr/>
          <a:lstStyle/>
          <a:p>
            <a:r>
              <a:rPr lang="ar-SA" sz="6000" b="1" smtClean="0"/>
              <a:t>من الذي يخبر ؟</a:t>
            </a:r>
          </a:p>
        </p:txBody>
      </p:sp>
      <p:sp>
        <p:nvSpPr>
          <p:cNvPr id="3" name="Subtitle 2"/>
          <p:cNvSpPr>
            <a:spLocks noGrp="1"/>
          </p:cNvSpPr>
          <p:nvPr>
            <p:ph type="subTitle" idx="1"/>
          </p:nvPr>
        </p:nvSpPr>
        <p:spPr/>
        <p:txBody>
          <a:bodyPr/>
          <a:lstStyle/>
          <a:p>
            <a:pPr>
              <a:defRPr/>
            </a:pPr>
            <a:endParaRPr lang="ar-SA"/>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p:txBody>
          <a:bodyPr/>
          <a:lstStyle/>
          <a:p>
            <a:endParaRPr lang="ar-SA" smtClean="0"/>
          </a:p>
        </p:txBody>
      </p:sp>
      <p:sp>
        <p:nvSpPr>
          <p:cNvPr id="28675" name="Content Placeholder 2"/>
          <p:cNvSpPr>
            <a:spLocks noGrp="1"/>
          </p:cNvSpPr>
          <p:nvPr>
            <p:ph idx="1"/>
          </p:nvPr>
        </p:nvSpPr>
        <p:spPr/>
        <p:txBody>
          <a:bodyPr/>
          <a:lstStyle/>
          <a:p>
            <a:endParaRPr lang="ar-SA" smtClean="0"/>
          </a:p>
        </p:txBody>
      </p:sp>
      <p:sp>
        <p:nvSpPr>
          <p:cNvPr id="4" name="Flowchart: Process 3"/>
          <p:cNvSpPr/>
          <p:nvPr/>
        </p:nvSpPr>
        <p:spPr>
          <a:xfrm>
            <a:off x="-152400" y="0"/>
            <a:ext cx="9525000" cy="6858000"/>
          </a:xfrm>
          <a:prstGeom prst="flowChartProcess">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r>
              <a:rPr lang="ar-SA" sz="9600" b="1" dirty="0"/>
              <a:t>ماهو الموت؟</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7" presetClass="entr" presetSubtype="10" fill="hold"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 calcmode="lin" valueType="num">
                                      <p:cBhvr>
                                        <p:cTn id="14"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15" dur="500" fill="hold"/>
                                        <p:tgtEl>
                                          <p:spTgt spid="4">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16" fill="hold">
                      <p:stCondLst>
                        <p:cond delay="indefinite"/>
                      </p:stCondLst>
                      <p:childTnLst>
                        <p:par>
                          <p:cTn id="17" fill="hold">
                            <p:stCondLst>
                              <p:cond delay="0"/>
                            </p:stCondLst>
                            <p:childTnLst>
                              <p:par>
                                <p:cTn id="18" presetID="53" presetClass="entr" presetSubtype="0" fill="hold" nodeType="clickEffect">
                                  <p:stCondLst>
                                    <p:cond delay="0"/>
                                  </p:stCondLst>
                                  <p:childTnLst>
                                    <p:set>
                                      <p:cBhvr>
                                        <p:cTn id="19" dur="1" fill="hold">
                                          <p:stCondLst>
                                            <p:cond delay="0"/>
                                          </p:stCondLst>
                                        </p:cTn>
                                        <p:tgtEl>
                                          <p:spTgt spid="4">
                                            <p:txEl>
                                              <p:pRg st="0" end="0"/>
                                            </p:txEl>
                                          </p:spTgt>
                                        </p:tgtEl>
                                        <p:attrNameLst>
                                          <p:attrName>style.visibility</p:attrName>
                                        </p:attrNameLst>
                                      </p:cBhvr>
                                      <p:to>
                                        <p:strVal val="visible"/>
                                      </p:to>
                                    </p:set>
                                    <p:anim calcmode="lin" valueType="num">
                                      <p:cBhvr>
                                        <p:cTn id="20"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21"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22"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p:txBody>
          <a:bodyPr/>
          <a:lstStyle/>
          <a:p>
            <a:r>
              <a:rPr lang="ar-SA" sz="6000" b="1" smtClean="0"/>
              <a:t>ماهو الموت ؟</a:t>
            </a:r>
            <a:endParaRPr lang="en-US" sz="6000" b="1" smtClean="0"/>
          </a:p>
        </p:txBody>
      </p:sp>
      <p:sp>
        <p:nvSpPr>
          <p:cNvPr id="29699" name="Subtitle 2"/>
          <p:cNvSpPr>
            <a:spLocks noGrp="1"/>
          </p:cNvSpPr>
          <p:nvPr>
            <p:ph idx="1"/>
          </p:nvPr>
        </p:nvSpPr>
        <p:spPr/>
        <p:txBody>
          <a:bodyPr/>
          <a:lstStyle/>
          <a:p>
            <a:pPr algn="ctr">
              <a:buFont typeface="Arial" pitchFamily="34" charset="0"/>
              <a:buNone/>
            </a:pPr>
            <a:r>
              <a:rPr lang="en-US" sz="4400" b="1" smtClean="0">
                <a:solidFill>
                  <a:srgbClr val="C00000"/>
                </a:solidFill>
              </a:rPr>
              <a:t>  </a:t>
            </a:r>
            <a:r>
              <a:rPr lang="ar-SA" sz="4400" b="1" smtClean="0">
                <a:solidFill>
                  <a:srgbClr val="C00000"/>
                </a:solidFill>
              </a:rPr>
              <a:t>مفارقة الروح الجسد</a:t>
            </a:r>
            <a:r>
              <a:rPr lang="en-US" sz="4400" b="1" smtClean="0">
                <a:solidFill>
                  <a:srgbClr val="C00000"/>
                </a:solidFill>
              </a:rPr>
              <a:t>    </a:t>
            </a:r>
          </a:p>
          <a:p>
            <a:pPr algn="r" rtl="1">
              <a:buFont typeface="Arial" pitchFamily="34" charset="0"/>
              <a:buNone/>
            </a:pPr>
            <a:endParaRPr lang="en-US" sz="4000" b="1" smtClean="0"/>
          </a:p>
          <a:p>
            <a:pPr algn="r" rtl="1">
              <a:buFont typeface="Arial" pitchFamily="34" charset="0"/>
              <a:buNone/>
            </a:pPr>
            <a:endParaRPr lang="ar-SA" sz="4000" b="1" smtClean="0"/>
          </a:p>
          <a:p>
            <a:pPr algn="r" rtl="1">
              <a:buFont typeface="Arial" pitchFamily="34" charset="0"/>
              <a:buNone/>
            </a:pPr>
            <a:r>
              <a:rPr lang="en-US" sz="3600" b="1" smtClean="0"/>
              <a:t> )</a:t>
            </a:r>
            <a:r>
              <a:rPr lang="ar-SA" sz="3600" b="1" smtClean="0"/>
              <a:t>إن حقيقه الوفاة في مفارقة الروح البدن. وإن حقيقة المفارقة خلوص الأعضاء كلها عن الروح بحيث لا يبقى جهاز من أجهزة البدن فيه صفة حياتيه</a:t>
            </a:r>
            <a:r>
              <a:rPr lang="en-US" sz="3600" b="1" smtClean="0"/>
              <a:t>(</a:t>
            </a:r>
            <a:endParaRPr lang="ar-SA" sz="3600" b="1" smtClean="0"/>
          </a:p>
          <a:p>
            <a:pPr algn="r" rtl="1"/>
            <a:endParaRPr lang="en-US" sz="4000" b="1" smtClean="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6"/>
          <p:cNvSpPr>
            <a:spLocks noGrp="1"/>
          </p:cNvSpPr>
          <p:nvPr>
            <p:ph type="title"/>
          </p:nvPr>
        </p:nvSpPr>
        <p:spPr/>
        <p:txBody>
          <a:bodyPr/>
          <a:lstStyle/>
          <a:p>
            <a:r>
              <a:rPr lang="en-US" smtClean="0"/>
              <a:t> </a:t>
            </a:r>
            <a:r>
              <a:rPr lang="ar-SA" smtClean="0"/>
              <a:t>علامات الموت عند الفقهاء</a:t>
            </a:r>
            <a:endParaRPr lang="en-US" smtClean="0"/>
          </a:p>
        </p:txBody>
      </p:sp>
      <p:sp>
        <p:nvSpPr>
          <p:cNvPr id="30723" name="Title 3"/>
          <p:cNvSpPr>
            <a:spLocks noGrp="1"/>
          </p:cNvSpPr>
          <p:nvPr>
            <p:ph idx="1"/>
          </p:nvPr>
        </p:nvSpPr>
        <p:spPr/>
        <p:txBody>
          <a:bodyPr/>
          <a:lstStyle/>
          <a:p>
            <a:pPr algn="r" rtl="1"/>
            <a:r>
              <a:rPr lang="ar-SA" b="1" smtClean="0"/>
              <a:t> انقطاع النفس </a:t>
            </a:r>
            <a:endParaRPr lang="en-US" b="1" smtClean="0"/>
          </a:p>
          <a:p>
            <a:pPr algn="r" rtl="1"/>
            <a:r>
              <a:rPr lang="ar-SA" b="1" smtClean="0"/>
              <a:t> استرخاء القدمين </a:t>
            </a:r>
            <a:endParaRPr lang="en-US" b="1" smtClean="0"/>
          </a:p>
          <a:p>
            <a:pPr algn="r" rtl="1"/>
            <a:r>
              <a:rPr lang="ar-SA" b="1" smtClean="0"/>
              <a:t>و انخساف الصدغين</a:t>
            </a:r>
            <a:endParaRPr lang="en-US" b="1" smtClean="0"/>
          </a:p>
          <a:p>
            <a:pPr algn="r" rtl="1"/>
            <a:r>
              <a:rPr lang="ar-SA" b="1" smtClean="0"/>
              <a:t>وبرودة الجسد</a:t>
            </a:r>
            <a:endParaRPr lang="en-US" b="1" smtClean="0"/>
          </a:p>
          <a:p>
            <a:pPr algn="r" rtl="1">
              <a:buFont typeface="Arial" pitchFamily="34" charset="0"/>
              <a:buNone/>
            </a:pPr>
            <a:r>
              <a:rPr lang="ar-SA" b="1" smtClean="0"/>
              <a:t> فإن حدث وشك أو مات الشخص فجأة فعلى الشخص الانتظار حتى تتبين العلامات.</a:t>
            </a:r>
            <a:br>
              <a:rPr lang="ar-SA" b="1" smtClean="0"/>
            </a:br>
            <a:r>
              <a:rPr lang="ar-SA" b="1" smtClean="0"/>
              <a:t/>
            </a:r>
            <a:br>
              <a:rPr lang="ar-SA" b="1" smtClean="0"/>
            </a:br>
            <a:endParaRPr lang="en-US" b="1" smtClean="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3"/>
          <p:cNvSpPr>
            <a:spLocks noGrp="1"/>
          </p:cNvSpPr>
          <p:nvPr>
            <p:ph type="ctrTitle"/>
          </p:nvPr>
        </p:nvSpPr>
        <p:spPr>
          <a:xfrm>
            <a:off x="685800" y="-228600"/>
            <a:ext cx="7772400" cy="1470025"/>
          </a:xfrm>
        </p:spPr>
        <p:txBody>
          <a:bodyPr/>
          <a:lstStyle/>
          <a:p>
            <a:r>
              <a:rPr lang="ar-SA" smtClean="0"/>
              <a:t>تمرين</a:t>
            </a:r>
          </a:p>
        </p:txBody>
      </p:sp>
      <p:pic>
        <p:nvPicPr>
          <p:cNvPr id="6147" name="Picture 2" descr="http://www.psychone.net/images/Brain.jpg"/>
          <p:cNvPicPr>
            <a:picLocks noChangeAspect="1" noChangeArrowheads="1"/>
          </p:cNvPicPr>
          <p:nvPr/>
        </p:nvPicPr>
        <p:blipFill>
          <a:blip r:embed="rId2" cstate="print"/>
          <a:srcRect/>
          <a:stretch>
            <a:fillRect/>
          </a:stretch>
        </p:blipFill>
        <p:spPr bwMode="auto">
          <a:xfrm>
            <a:off x="2057400" y="1219200"/>
            <a:ext cx="5848350" cy="5257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p:txBody>
          <a:bodyPr/>
          <a:lstStyle/>
          <a:p>
            <a:r>
              <a:rPr lang="ar-SA" smtClean="0"/>
              <a:t>توقف القلب والتنفس ؟</a:t>
            </a:r>
            <a:endParaRPr lang="en-US" smtClean="0"/>
          </a:p>
        </p:txBody>
      </p:sp>
      <p:sp>
        <p:nvSpPr>
          <p:cNvPr id="31747" name="Content Placeholder 2"/>
          <p:cNvSpPr>
            <a:spLocks noGrp="1"/>
          </p:cNvSpPr>
          <p:nvPr>
            <p:ph idx="1"/>
          </p:nvPr>
        </p:nvSpPr>
        <p:spPr/>
        <p:txBody>
          <a:bodyPr/>
          <a:lstStyle/>
          <a:p>
            <a:pPr>
              <a:buFont typeface="Arial" pitchFamily="34" charset="0"/>
              <a:buNone/>
            </a:pPr>
            <a:r>
              <a:rPr lang="en-US" i="1" smtClean="0"/>
              <a:t>The irreversible cessation of functioning of the entire brain, including the brainstem</a:t>
            </a:r>
          </a:p>
          <a:p>
            <a:pPr>
              <a:buFont typeface="Arial" pitchFamily="34" charset="0"/>
              <a:buNone/>
            </a:pPr>
            <a:endParaRPr lang="en-US" i="1" smtClean="0"/>
          </a:p>
          <a:p>
            <a:pPr>
              <a:buFont typeface="Arial" pitchFamily="34" charset="0"/>
              <a:buNone/>
            </a:pPr>
            <a:r>
              <a:rPr lang="en-US" b="1" smtClean="0"/>
              <a:t>The irreversible cessation of all integrated functioning of the human organism as a whole, mental or physical.</a:t>
            </a:r>
          </a:p>
          <a:p>
            <a:pPr algn="r" rtl="1">
              <a:buFont typeface="Arial" pitchFamily="34" charset="0"/>
              <a:buNone/>
            </a:pPr>
            <a:r>
              <a:rPr lang="ar-SA" b="1" smtClean="0"/>
              <a:t>  </a:t>
            </a:r>
            <a:r>
              <a:rPr lang="ar-MA" b="1" smtClean="0"/>
              <a:t>”توقف  جميع الوظائف المتشابكة </a:t>
            </a:r>
            <a:r>
              <a:rPr lang="en-US" b="1" smtClean="0"/>
              <a:t>)</a:t>
            </a:r>
            <a:r>
              <a:rPr lang="ar-SA" b="1" smtClean="0"/>
              <a:t>المتكاملة)</a:t>
            </a:r>
            <a:r>
              <a:rPr lang="ar-MA" b="1" smtClean="0"/>
              <a:t>في الإنسان ككل، العقلية والجسدية، توقفا لارجعة فيه“</a:t>
            </a:r>
            <a:endParaRPr lang="en-US" b="1" smtClean="0"/>
          </a:p>
          <a:p>
            <a:pPr>
              <a:buFont typeface="Arial" pitchFamily="34" charset="0"/>
              <a:buNone/>
            </a:pPr>
            <a:r>
              <a:rPr lang="ar-SA" smtClean="0"/>
              <a:t/>
            </a:r>
            <a:br>
              <a:rPr lang="ar-SA" smtClean="0"/>
            </a:br>
            <a:endParaRPr lang="en-US" smtClean="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3"/>
          <p:cNvSpPr>
            <a:spLocks noGrp="1"/>
          </p:cNvSpPr>
          <p:nvPr>
            <p:ph type="ctrTitle"/>
          </p:nvPr>
        </p:nvSpPr>
        <p:spPr/>
        <p:txBody>
          <a:bodyPr/>
          <a:lstStyle/>
          <a:p>
            <a:r>
              <a:rPr lang="ar-SA" smtClean="0"/>
              <a:t>التعامل مع المرضى قرب الوفاة</a:t>
            </a:r>
            <a:endParaRPr lang="en-US" smtClean="0"/>
          </a:p>
        </p:txBody>
      </p:sp>
      <p:sp>
        <p:nvSpPr>
          <p:cNvPr id="5" name="Subtitle 4"/>
          <p:cNvSpPr>
            <a:spLocks noGrp="1"/>
          </p:cNvSpPr>
          <p:nvPr>
            <p:ph type="subTitle" idx="1"/>
          </p:nvPr>
        </p:nvSpPr>
        <p:spPr/>
        <p:txBody>
          <a:bodyPr/>
          <a:lstStyle/>
          <a:p>
            <a:pPr>
              <a:defRPr/>
            </a:pPr>
            <a:endParaRPr lang="en-US"/>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a:xfrm>
            <a:off x="457200" y="76200"/>
            <a:ext cx="8229600" cy="1143000"/>
          </a:xfrm>
        </p:spPr>
        <p:txBody>
          <a:bodyPr/>
          <a:lstStyle/>
          <a:p>
            <a:pPr eaLnBrk="1" hangingPunct="1"/>
            <a:r>
              <a:rPr lang="ar-SA" sz="4800" b="1" smtClean="0"/>
              <a:t>قواعد أساسية</a:t>
            </a:r>
            <a:endParaRPr lang="en-US" sz="4800" b="1" smtClean="0"/>
          </a:p>
        </p:txBody>
      </p:sp>
      <p:sp>
        <p:nvSpPr>
          <p:cNvPr id="33795" name="Content Placeholder 2"/>
          <p:cNvSpPr>
            <a:spLocks noGrp="1"/>
          </p:cNvSpPr>
          <p:nvPr>
            <p:ph idx="1"/>
          </p:nvPr>
        </p:nvSpPr>
        <p:spPr>
          <a:xfrm>
            <a:off x="457200" y="1371600"/>
            <a:ext cx="8229600" cy="4525963"/>
          </a:xfrm>
        </p:spPr>
        <p:txBody>
          <a:bodyPr/>
          <a:lstStyle/>
          <a:p>
            <a:pPr algn="r" rtl="1" eaLnBrk="1" hangingPunct="1">
              <a:buFont typeface="Wingdings" pitchFamily="2" charset="2"/>
              <a:buChar char="§"/>
            </a:pPr>
            <a:r>
              <a:rPr lang="ar-SA" sz="2000" b="1" smtClean="0"/>
              <a:t>الأصل حفظ الحياة ،لكن لها نهاية </a:t>
            </a:r>
          </a:p>
          <a:p>
            <a:pPr algn="r" rtl="1" eaLnBrk="1" hangingPunct="1">
              <a:buFont typeface="Arial" pitchFamily="34" charset="0"/>
              <a:buNone/>
            </a:pPr>
            <a:r>
              <a:rPr lang="ar-SA" sz="2000" b="1" smtClean="0"/>
              <a:t> </a:t>
            </a:r>
            <a:endParaRPr lang="en-US" sz="2000" b="1" smtClean="0"/>
          </a:p>
          <a:p>
            <a:pPr algn="r" rtl="1" eaLnBrk="1" hangingPunct="1">
              <a:buFont typeface="Arial" pitchFamily="34" charset="0"/>
              <a:buNone/>
            </a:pPr>
            <a:r>
              <a:rPr lang="ar-SA" sz="2000" b="1" smtClean="0"/>
              <a:t>وفي الحالات التي يُظن أن الشفاء فيها أصبح ميؤوساً منه ينبغي للفريق </a:t>
            </a:r>
          </a:p>
          <a:p>
            <a:pPr algn="r" rtl="1" eaLnBrk="1" hangingPunct="1">
              <a:buFont typeface="Arial" pitchFamily="34" charset="0"/>
              <a:buNone/>
            </a:pPr>
            <a:r>
              <a:rPr lang="ar-SA" sz="2000" b="1" smtClean="0"/>
              <a:t>الطبي المعالج أن يستصحب القواعد التالية:</a:t>
            </a:r>
          </a:p>
          <a:p>
            <a:pPr algn="r" rtl="1" eaLnBrk="1" hangingPunct="1">
              <a:buFont typeface="Arial" pitchFamily="34" charset="0"/>
              <a:buNone/>
            </a:pPr>
            <a:endParaRPr lang="en-US" sz="2000" b="1" smtClean="0"/>
          </a:p>
          <a:p>
            <a:pPr algn="r" rtl="1" eaLnBrk="1" hangingPunct="1"/>
            <a:r>
              <a:rPr lang="ar-SA" sz="2000" b="1" smtClean="0"/>
              <a:t>أن يكون القرار الطبي بأن الحالة الطبية مميتة ولا يُرجى شفاؤها قراراًُ </a:t>
            </a:r>
          </a:p>
          <a:p>
            <a:pPr algn="r" rtl="1" eaLnBrk="1" hangingPunct="1">
              <a:buFont typeface="Arial" pitchFamily="34" charset="0"/>
              <a:buNone/>
            </a:pPr>
            <a:r>
              <a:rPr lang="ar-SA" sz="2000" b="1" smtClean="0"/>
              <a:t>جماعياً يوافق عليه كل أو  معظم أعضاء الفريق الطبي المعالج.</a:t>
            </a:r>
          </a:p>
          <a:p>
            <a:pPr algn="r" rtl="1" eaLnBrk="1" hangingPunct="1">
              <a:buFont typeface="Arial" pitchFamily="34" charset="0"/>
              <a:buNone/>
            </a:pPr>
            <a:endParaRPr lang="en-US" sz="2000" b="1" smtClean="0"/>
          </a:p>
          <a:p>
            <a:pPr algn="r" rtl="1" eaLnBrk="1" hangingPunct="1"/>
            <a:r>
              <a:rPr lang="ar-SA" sz="2000" b="1" smtClean="0"/>
              <a:t>أن يُستشار ذوو الاختصاص من تخصصات طبية أخرى (إذا احتاج الأمر لذلك) للمشاركة  في اتخاذ مثل هذا القرار.</a:t>
            </a:r>
          </a:p>
          <a:p>
            <a:pPr algn="r" rtl="1" eaLnBrk="1" hangingPunct="1"/>
            <a:endParaRPr lang="en-US" sz="2000" b="1" smtClean="0"/>
          </a:p>
          <a:p>
            <a:pPr algn="r" rtl="1" eaLnBrk="1" hangingPunct="1"/>
            <a:r>
              <a:rPr lang="ar-SA" sz="2000" b="1" smtClean="0"/>
              <a:t>أن يُسجل ذلك بوضوح في ملفات المريض الطبية.</a:t>
            </a:r>
            <a:endParaRPr lang="en-US" sz="2000" b="1" smtClean="0"/>
          </a:p>
          <a:p>
            <a:pPr algn="r" rtl="1" eaLnBrk="1" hangingPunct="1">
              <a:buFont typeface="Arial" pitchFamily="34" charset="0"/>
              <a:buNone/>
            </a:pPr>
            <a:r>
              <a:rPr lang="ar-SA" sz="2000" b="1" smtClean="0"/>
              <a:t>وينبغي أن يكون المريض أو ذووه على علم بمدى خطورة الحالة المرضية .</a:t>
            </a:r>
            <a:endParaRPr lang="en-US" sz="2000" b="1" smtClean="0"/>
          </a:p>
          <a:p>
            <a:pPr algn="r" rtl="1" eaLnBrk="1" hangingPunct="1">
              <a:buFont typeface="Arial" pitchFamily="34" charset="0"/>
              <a:buNone/>
            </a:pPr>
            <a:endParaRPr lang="en-US" sz="2000" b="1" smtClean="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a:xfrm>
            <a:off x="457200" y="0"/>
            <a:ext cx="8229600" cy="1143000"/>
          </a:xfrm>
        </p:spPr>
        <p:txBody>
          <a:bodyPr/>
          <a:lstStyle/>
          <a:p>
            <a:pPr eaLnBrk="1" hangingPunct="1"/>
            <a:r>
              <a:rPr lang="ar-SA" smtClean="0"/>
              <a:t>التعامل مع المريض</a:t>
            </a:r>
            <a:endParaRPr lang="en-US" smtClean="0"/>
          </a:p>
        </p:txBody>
      </p:sp>
      <p:sp>
        <p:nvSpPr>
          <p:cNvPr id="34819" name="Content Placeholder 2"/>
          <p:cNvSpPr>
            <a:spLocks noGrp="1"/>
          </p:cNvSpPr>
          <p:nvPr>
            <p:ph idx="1"/>
          </p:nvPr>
        </p:nvSpPr>
        <p:spPr>
          <a:xfrm>
            <a:off x="533400" y="533400"/>
            <a:ext cx="8229600" cy="4525963"/>
          </a:xfrm>
        </p:spPr>
        <p:txBody>
          <a:bodyPr/>
          <a:lstStyle/>
          <a:p>
            <a:pPr algn="r" rtl="1" eaLnBrk="1" hangingPunct="1">
              <a:buFont typeface="Arial" pitchFamily="34" charset="0"/>
              <a:buNone/>
            </a:pPr>
            <a:endParaRPr lang="ar-SA" sz="2400" b="1" smtClean="0"/>
          </a:p>
          <a:p>
            <a:pPr algn="r" rtl="1" eaLnBrk="1" hangingPunct="1"/>
            <a:endParaRPr lang="en-US" sz="2400" b="1" smtClean="0"/>
          </a:p>
          <a:p>
            <a:pPr algn="r" rtl="1" eaLnBrk="1" hangingPunct="1"/>
            <a:r>
              <a:rPr lang="ar-SA" sz="2400" b="1" smtClean="0"/>
              <a:t> احترام المريض مهما كانت درجة مرضه من السوء، وإعطاؤه العناية الطبية المناسبة لحالته دون إفراط أو تفريط. </a:t>
            </a:r>
          </a:p>
          <a:p>
            <a:pPr algn="r" rtl="1" eaLnBrk="1" hangingPunct="1"/>
            <a:endParaRPr lang="en-US" sz="2400" b="1" smtClean="0"/>
          </a:p>
          <a:p>
            <a:pPr algn="r" rtl="1" eaLnBrk="1" hangingPunct="1"/>
            <a:r>
              <a:rPr lang="ar-SA" sz="2400" b="1" smtClean="0"/>
              <a:t>إعطاء المعلومات الطبية المناسبة عن حالة المريض للمريض نفسه بقدر استيعابه</a:t>
            </a:r>
            <a:r>
              <a:rPr lang="ar-SA" sz="2400" b="1" baseline="30000" smtClean="0"/>
              <a:t> </a:t>
            </a:r>
            <a:r>
              <a:rPr lang="ar-SA" sz="2400" b="1" smtClean="0"/>
              <a:t>. وإعطاء المعلومات الملائمة عن المنظور الشفائي (</a:t>
            </a:r>
            <a:r>
              <a:rPr lang="en-US" sz="2400" b="1" smtClean="0"/>
              <a:t>Prognosis</a:t>
            </a:r>
            <a:r>
              <a:rPr lang="ar-SA" sz="2400" b="1" smtClean="0"/>
              <a:t>) لمن يناسب من ذوي المريض حتى لا تكون وفاة المريض مفاجأة غير متوقعة لهم.</a:t>
            </a:r>
          </a:p>
          <a:p>
            <a:pPr algn="r" rtl="1" eaLnBrk="1" hangingPunct="1"/>
            <a:endParaRPr lang="en-US" sz="2400" b="1" smtClean="0"/>
          </a:p>
          <a:p>
            <a:pPr algn="r" rtl="1" eaLnBrk="1" hangingPunct="1"/>
            <a:r>
              <a:rPr lang="ar-SA" sz="2400" b="1" smtClean="0"/>
              <a:t>أن يؤكد الممارس الصحي للمريض أو وليه أن العناية الطبية المناسبة ستُبذل للمريض ولن يَتخلى عنه الممارس الصحي ومعاونوه.</a:t>
            </a:r>
          </a:p>
          <a:p>
            <a:pPr algn="r" rtl="1" eaLnBrk="1" hangingPunct="1">
              <a:buFont typeface="Arial" pitchFamily="34" charset="0"/>
              <a:buNone/>
            </a:pPr>
            <a:endParaRPr lang="en-US" sz="2400" b="1" smtClean="0"/>
          </a:p>
          <a:p>
            <a:pPr algn="r" rtl="1" eaLnBrk="1" hangingPunct="1"/>
            <a:r>
              <a:rPr lang="ar-SA" sz="2400" b="1" smtClean="0"/>
              <a:t> تخفيف الآلام عن المريض المحتضر ما أمكن.</a:t>
            </a:r>
          </a:p>
          <a:p>
            <a:pPr algn="r" rtl="1" eaLnBrk="1" hangingPunct="1">
              <a:buFont typeface="Arial" pitchFamily="34" charset="0"/>
              <a:buNone/>
            </a:pPr>
            <a:endParaRPr lang="en-US" sz="2400" b="1" smtClean="0"/>
          </a:p>
          <a:p>
            <a:pPr algn="r" rtl="1" eaLnBrk="1" hangingPunct="1">
              <a:buFont typeface="Arial" pitchFamily="34" charset="0"/>
              <a:buNone/>
            </a:pPr>
            <a:endParaRPr lang="en-US" sz="2400" b="1" smtClean="0"/>
          </a:p>
          <a:p>
            <a:pPr algn="r" eaLnBrk="1" hangingPunct="1">
              <a:buFont typeface="Arial" pitchFamily="34" charset="0"/>
              <a:buNone/>
            </a:pPr>
            <a:endParaRPr lang="en-US" sz="2400" b="1" smtClean="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p:txBody>
          <a:bodyPr/>
          <a:lstStyle/>
          <a:p>
            <a:r>
              <a:rPr lang="ar-SA" smtClean="0"/>
              <a:t>التعامل مع المريض</a:t>
            </a:r>
          </a:p>
        </p:txBody>
      </p:sp>
      <p:sp>
        <p:nvSpPr>
          <p:cNvPr id="35843" name="Content Placeholder 2"/>
          <p:cNvSpPr>
            <a:spLocks noGrp="1"/>
          </p:cNvSpPr>
          <p:nvPr>
            <p:ph idx="1"/>
          </p:nvPr>
        </p:nvSpPr>
        <p:spPr/>
        <p:txBody>
          <a:bodyPr/>
          <a:lstStyle/>
          <a:p>
            <a:pPr algn="r" rtl="1" eaLnBrk="1" hangingPunct="1"/>
            <a:r>
              <a:rPr lang="ar-SA" sz="2400" b="1" smtClean="0"/>
              <a:t> الاهتمام الدائم بنظافة المريض وحُسنِ تمريضه وبتوفر الغذاء المناسب لحالته.</a:t>
            </a:r>
          </a:p>
          <a:p>
            <a:pPr algn="r" rtl="1" eaLnBrk="1" hangingPunct="1">
              <a:buFont typeface="Arial" pitchFamily="34" charset="0"/>
              <a:buNone/>
            </a:pPr>
            <a:endParaRPr lang="en-US" sz="2400" b="1" smtClean="0"/>
          </a:p>
          <a:p>
            <a:pPr algn="r" rtl="1" eaLnBrk="1" hangingPunct="1"/>
            <a:r>
              <a:rPr lang="ar-SA" sz="2400" b="1" smtClean="0"/>
              <a:t> إرشاد المريض إلى الاستمرار في أداء الصلاة، حتى لو تعذر تمام الطهارة.</a:t>
            </a:r>
          </a:p>
          <a:p>
            <a:pPr algn="r" rtl="1" eaLnBrk="1" hangingPunct="1"/>
            <a:endParaRPr lang="en-US" sz="2400" b="1" smtClean="0"/>
          </a:p>
          <a:p>
            <a:pPr algn="r" rtl="1" eaLnBrk="1" hangingPunct="1"/>
            <a:r>
              <a:rPr lang="ar-SA" sz="2400" b="1" smtClean="0"/>
              <a:t>تجنب الإجراءات الطبية غير المجدية إذا تبين للطبيب أن الموت أصبح وشيكا، ليموت المريض في أحسن هيئة ممكنة، دون تعريضه لمحاولات طبية لا طائل تحتها.</a:t>
            </a:r>
          </a:p>
          <a:p>
            <a:pPr algn="r" rtl="1" eaLnBrk="1" hangingPunct="1"/>
            <a:endParaRPr lang="en-US" sz="2400" b="1" smtClean="0"/>
          </a:p>
          <a:p>
            <a:pPr algn="r" rtl="1" eaLnBrk="1" hangingPunct="1"/>
            <a:r>
              <a:rPr lang="ar-SA" sz="2400" b="1" smtClean="0"/>
              <a:t> الاهتمام بذوي المريض وأقاربه وأصدقائه الذين يريدون الاطمئنان على صحته أو معرفة حاله، وتمكينهم من زيارة المريض بقدر المستطاع إذا كان ذلك يُخفف عن المريض أو يدخل عليه السرور. </a:t>
            </a:r>
            <a:endParaRPr lang="en-US" sz="2400" b="1" smtClean="0"/>
          </a:p>
          <a:p>
            <a:pPr algn="r" rtl="1"/>
            <a:endParaRPr lang="ar-SA" sz="2400" smtClean="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p:txBody>
          <a:bodyPr/>
          <a:lstStyle/>
          <a:p>
            <a:pPr eaLnBrk="1" hangingPunct="1"/>
            <a:r>
              <a:rPr lang="ar-SA" smtClean="0"/>
              <a:t>عند نهاية الحياة</a:t>
            </a:r>
            <a:endParaRPr lang="en-US" smtClean="0"/>
          </a:p>
        </p:txBody>
      </p:sp>
      <p:sp>
        <p:nvSpPr>
          <p:cNvPr id="36867" name="Content Placeholder 2"/>
          <p:cNvSpPr>
            <a:spLocks noGrp="1"/>
          </p:cNvSpPr>
          <p:nvPr>
            <p:ph idx="1"/>
          </p:nvPr>
        </p:nvSpPr>
        <p:spPr/>
        <p:txBody>
          <a:bodyPr/>
          <a:lstStyle/>
          <a:p>
            <a:pPr algn="r" rtl="1" eaLnBrk="1" hangingPunct="1"/>
            <a:r>
              <a:rPr lang="ar-SA" smtClean="0"/>
              <a:t>تخفيف الآلام</a:t>
            </a:r>
          </a:p>
          <a:p>
            <a:pPr algn="r" rtl="1" eaLnBrk="1" hangingPunct="1">
              <a:buFont typeface="Arial" pitchFamily="34" charset="0"/>
              <a:buNone/>
            </a:pPr>
            <a:endParaRPr lang="ar-SA" smtClean="0"/>
          </a:p>
          <a:p>
            <a:pPr algn="r" rtl="1" eaLnBrk="1" hangingPunct="1"/>
            <a:r>
              <a:rPr lang="ar-SA" smtClean="0"/>
              <a:t>علاج الأعراض</a:t>
            </a:r>
          </a:p>
          <a:p>
            <a:pPr algn="r" rtl="1" eaLnBrk="1" hangingPunct="1">
              <a:buFont typeface="Arial" pitchFamily="34" charset="0"/>
              <a:buNone/>
            </a:pPr>
            <a:endParaRPr lang="ar-SA" smtClean="0"/>
          </a:p>
          <a:p>
            <a:pPr algn="r" rtl="1" eaLnBrk="1" hangingPunct="1"/>
            <a:r>
              <a:rPr lang="ar-SA" smtClean="0"/>
              <a:t>العلاج النفسي</a:t>
            </a:r>
          </a:p>
          <a:p>
            <a:pPr algn="r" rtl="1" eaLnBrk="1" hangingPunct="1">
              <a:buFont typeface="Arial" pitchFamily="34" charset="0"/>
              <a:buNone/>
            </a:pPr>
            <a:endParaRPr lang="ar-SA" smtClean="0"/>
          </a:p>
          <a:p>
            <a:pPr algn="r" rtl="1" eaLnBrk="1" hangingPunct="1"/>
            <a:r>
              <a:rPr lang="ar-SA" smtClean="0"/>
              <a:t>العلاج الروحي</a:t>
            </a:r>
            <a:endParaRPr lang="en-US" smtClean="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3"/>
          <p:cNvSpPr>
            <a:spLocks noGrp="1"/>
          </p:cNvSpPr>
          <p:nvPr>
            <p:ph type="title" idx="4294967295"/>
          </p:nvPr>
        </p:nvSpPr>
        <p:spPr>
          <a:xfrm>
            <a:off x="0" y="274638"/>
            <a:ext cx="8229600" cy="1143000"/>
          </a:xfrm>
        </p:spPr>
        <p:txBody>
          <a:bodyPr rtlCol="0">
            <a:normAutofit fontScale="90000"/>
          </a:bodyPr>
          <a:lstStyle/>
          <a:p>
            <a:pPr rtl="1" eaLnBrk="1" fontAlgn="auto" hangingPunct="1">
              <a:spcAft>
                <a:spcPts val="0"/>
              </a:spcAft>
              <a:defRPr/>
            </a:pPr>
            <a:r>
              <a:rPr lang="ar-SA" dirty="0" smtClean="0"/>
              <a:t/>
            </a:r>
            <a:br>
              <a:rPr lang="ar-SA" dirty="0" smtClean="0"/>
            </a:br>
            <a:r>
              <a:rPr lang="ar-SA" dirty="0"/>
              <a:t/>
            </a:r>
            <a:br>
              <a:rPr lang="ar-SA" dirty="0"/>
            </a:br>
            <a:r>
              <a:rPr lang="ar-SA" dirty="0" smtClean="0"/>
              <a:t> </a:t>
            </a:r>
            <a:endParaRPr lang="en-US" dirty="0"/>
          </a:p>
        </p:txBody>
      </p:sp>
      <p:sp>
        <p:nvSpPr>
          <p:cNvPr id="37891" name="AutoShape 2" descr="data:image/jpeg;base64,/9j/4AAQSkZJRgABAQAAAQABAAD/2wCEAAkGBhQSEBUUEBQVFRQUFBcXFBcUFBQUFBcVFhQVFBQUFBUXHCYeFx0jGRUUHy8gJCcpLCwsFh8xNTAqNSYsLCkBCQoKDgwOGg8PGjQkHyQqLCkqLCwsLCksLCktLCwsKSwsLCwsKSwpLCwsLCwsLCwsLCwsKSksLCksLCksLCwpLP/AABEIANUA7QMBIgACEQEDEQH/xAAbAAACAwEBAQAAAAAAAAAAAAAABQEEBgMCB//EAEIQAAIBAgMEBwUGBAUDBQAAAAECAAMRBBIhBTFBUQYTImFxgZEyUqGxwRQjQmJyggcz0fAkkqKy4UNjwhU0U3Oz/8QAGgEAAwEBAQEAAAAAAAAAAAAAAAIDBAEFBv/EAC4RAAICAgIABQEHBQEAAAAAAAABAhEDIRIxBBMiQVGBIzJhcZGhwUKx0eHwFP/aAAwDAQACEQMRAD8A+4whCABCELwAISICAEwheEACEIQAITyxnCjjAwv/AHflOWdpsswnI1hPP2kQsKZ3hKxxg5iH20cx6znJHeLLMJWbFgTx/wCor3TtoOLLkJUw+NDsQo0W1z3kXtLc6caoIQhA4EIQgAQhCABCEIAEIQgAQkSTAAkWkiEAIhCTACJMIQAJBhCABaIsSStZwNxAYeY1+MexNtQffC28ofnFkVxdnjrjPLAEa6yu7WYj075YUaCKWK1QIoBNM+RPylEbQRnslI3vrfQRwyXtOaYNRuiNMrGUV2Sh03RNicSQ9r6f0/4l7au0Qi7wJkMXtAm/Etoo53IUfEyM5cdGrw2Jy3R9F6NJ/h1Ym5qXfyYkr8LRrOWFohEVRoFUKPIWnabF0ePJ22yJMITooSIQgBMIQgAQhCABC8JEAJhIvJgBBkyJMACRJkXgASZEmABCEiAExPtH/wBwneh+YjcmJcfWBxCga5VN+4k7jFl0Vxd/Qq4lLs19xI+XCe0LAD8Q7tGHjwM91hf1+REijU4eMUsnaoqYnaKq1swFhxuDFW0OkaINWJ/SD6bo6r0g2YkA2Nh5b5n8Zs4Oco48/wC+EhlbS0bcMcbfqElavUxLg2KIDcDedOLEaX7hoJzop99THKrSHrVSaGthRTpnSxUa/D53mXqVGU9Yntq6MoPvCqpt/pmOUeLVnpRlzi1BUj7UJNpT2VtFa9FKi6BxcjirbmU94Nx5S5PWTvZ8s006YSZEJ04TCEIARAQkwAIQhAAhCEAItCTIIgBMJAEmABCEIARJkTy7WFydBAD1eeWcDeYsrbZvpRGb8xuF8venIYe+td83duUeCxXIosb9yxW2iXOWjrzf8I/TzPwlU4Xq1LHfqSeNz/zLCYtbWXQf3wlbaOJtTJJ0BX/cBOdlFrSQVzlQX56+gMXvXIJyi+u87hfnI2riCEDX9rMQOAAX48PWcdnVcxqfpVh6Gcky+ONWNw6pSAPLeeJ4/GZnC4gvXsu7UfGNVrLUUg6gADz3mUti4f71gmVctwLgknfYjUaWkZNyaovjqCk2dNvkZSvEso9F/wCRM8MOO3xIs3o5vHe2NKqhytiwJJ0G65vfduA84s2YwbEKu/OtUH1vEcFJlYycIKh7sfEmgxKk5H1deFyNHU8Da1+dppcLtmlUNg4De63ZbyB3+UyWyHL4dTyJXXf2WK/SesVhtPZv4yibh0Zp445Hb0zcXkiYfBbVq0tznLp2X7SgDgL6j1j7CdJUNhU7BPG903+9w8xKxyJmXJ4ecPxHcieVa+6eryhnCTIvCABeTIvCAEwkQvACYSJMACF5E51qwVSzEADUkwA6XnOpXVRdiAOZIA9TFD7Wep/KGRfeYan9K8PP0lZ9lBjmdizc2N/S+giOXwWji36tFvGdKKK6KS7ckBI82tYespl6tcZmsF4LqFHjxY+OndPL4ZBvLsRvsrNbxtuhjNrUqKXUhiRcC9gAN7MfwgHSI2/c0RhHqCtguErW9pVUcb/3aLsVXVTrWDnkmZz/AKdPjMztbpQ9YE5hk957rRH6UHteJlLCmvXFqaYiuvAqBQo+RNgfWS+90bFiUNzf6f5NOdusv/SqkfsHzaGK6RCpSemUqISPxqLbxfUGZ6t0axFrnBVP2V1ZvTNeVqeFqKSqtVpudyVxoNRqCx7hHjGXyN9i11+5q9p7YSpR7DBgtDfro7G1jfcezJ6M1OsZeT0hfvsFNvnMvWOISmwrIc7sACqgqyqCc1wdd8Z9Hdqig1DOBluFZr6AMoFnG9SD8J1uqsmsWpKO/g074MirbhyHhLWHoBVY7iL2PEWHHu7peq07tF3SDFilhzrbMQo8D7R9L+sKS2jOpPI1ER0Hauale18hAC8GOjVVsfy5R5TO7O2xTpY9Hc5aX3tmsdL3AuB5S+ekD/Z+rRSqsWLuou7ZiSQrHRdNL74to4LFYkZMJh0VF0zMy6eLm+vcJ1Rr3NDlffXQwwXTShSDUxmYdY5RtFBVmzD2yON5bPTOl+KlWP6TSYegeUqf8KsQ2tTE0g3EBHcepIlTG/wpxC6oaNX9Oak3le4+MSUZ+w0J4P6v7jyn0qwLkAlkJ/DVVqevidPjGmHp0nF1QlTxVrgjuINp80xOw8Rh/wCYKlIbvvFz0j3ZxdfjLWz9oVMMwYXoXItUpdvDt+umdIiWRfeX6F/LxSX2cqf4s+lU8C1Mfc1alMe6CjL/AJXBA8rTuNv1abAOoqr+LLZag7wL5W8NIv2H0lWt93iAtOrlzAg/dVVGpam3dxU6jvkYzaiFilDtOPaLKy00vuLEi5J3hRqe4ax+SStMxPG3LjOO/wDvc0tXpBRCZs9+AUe2W90JvvKB2yzn3R7oNz+4/wBJnaVAKSxOdzvdt/gBuUdw+Mu4e95yWRsrHwcI77NPg8TeXwYhwjWjjDvcS0J8jz8+Pi9HeEIShmJkWkyIAeKtQKCSbAC5MTVc1ZgWBCA9lf8AyYc/lLe0GzuE4DVu/kPr6TvRSc70Vj6VfucqeFsJ5ajqR/fpLlRwouTYD+9Znto7Wdu1QQnJrnO63EWuAROUjsXKRb2ptBaFO/HXKO/me4T5rtGs1arlRS7VGJCDQsx1z1OQ7uEtbS2pXq1bOoJJy01FtW4AAMdBvN5sujvR1cMt2s1Z/wCY/wD4ryAiNX2bYtYI67Yp2J0CRCKmLIq1d4U/yk7lT8R7zNTl/vhOjExZiNrhTYI7207OUC/IZiATOukQ9eV2XWe3AHu5yviaqlCK9I5AO1mC1FA59nUeNpyp7apFhmJQ2OlRSh3btdD5GdMTh2qAqWKqw/DbNa+hzG/paFr2FcWnUtCDH4CmOwGBpNrT1zGm+nZ56g6DvlHZmAWuGqVUBCfd1VIGqiwWoLcRY387Rv0l2a1Y0qd89YMKgKIFYINCzMWsoJNu/XTfamdoPQqsxpFBUGUkremDzutwBv3zjqS2WxuSVxGWFPVp1as+ZdFsxCld6sSd1hyiHb2GDjKgNWqb9pmYrqO0ACbbrkeEc5stO6nMSNWGo8BbhJxVJFyZPfS54kka39YSaitHYRbndCChhEqPTR3ysReoToAALlafM92/XcJtUxC01ppSosEJCreyKM17Ehjm4cuMU9GtndZUrYgMyl3ypYKbKv4u0DYtcXI5CNMXh6aEGtVZuKhmA7Q3FVpgEnxvEgtWJnkuXFexaLsLXC27iSddx1tO0opVNgLsykqczAhv023nW2tvWXb2uWYWA42AHeT/AFlU6IWe7Ai1t+/kfKIdodDqZu2Hy0WNyy2BovbXt09y+K285bxO36a6Ugarfl9jxaodLeFz3RJj8ZVqn7xhl/8AjS4T9xPaqedh3RJZFEvi8Pkm/gQpsoElVBp0r3K3DgVFPtYZt6qRfXd3HfGtCmFFkFhy1O/Ukk6k95nunSJMu0cPM0p27PZVY40cqdKXaNGekpTqqzidkJzvo902jLC1YuFCMcMlhK41RhzVQwRp6nKnOs1nnPsmQYTnij2G/SflA4KsM5Z2Y8WPpuHwjDNYXOgAufrFauqUxcEkjQILtYDeB3StV2gawSmpve5dgLdkEi5HA2tpzMnE0TV9Hd6hxBu1xSB0G4sRxPdKXSXF5KaothmO7doP+SPSM7gAAAADdyFuEyXSfEdbWKA7h1a+LEIx9anwnW90Vwx3fxs79DtnhicS3HsURvso3t4sdZrA0WYLC9S5RfYIBXuKgKw8wAZfWcFybdncT53W6WthuswmNXIOsOV2Q5XplyykVBpusNZt6216NNsr1FDDeupYeKrciV6+1cNVUpUqUnU3ur2seej2iySerDHyi742vqVcNtmjWQWKlSNdzKSfhOWM2RQSmaqO1LXTqqhRb3903UekXYr+HNFjnwbth24Gk5yeaXsfKd+huCD00qV365jnJciw7LFFCruXQcNZncHF1ZpU4tXtfPuV6GNq0Xq1KdajXz2zLVcU6oVRYKlS5XmbEAXJ11i+r03R6nVhXzg2K9k243LA5bd99ZrMZhlIOg85Q2Ns6kta7WFt17ADyndtpWa8bxpOdFbqaNXtLSVTbUrmU+JItPeG2OBcCtWy7wpKNlPMOylvIzWsKRFgVPoYrq0qAvYL5D/iNKNEYZ+WkmhXgdirSFqdWqbG/wB4y1RuseywsJYxOMenYimjAbygs9zYDsfi1tuYGWEAPsj4WkGhmZL7g4YjnbcPWxipyXQSipbZwp7V602p52YaMzU2o00IJUi7dpmuNynzE6vhAw+87dufsDwp7vNrnvk4agQq35G/iWJPzluovCdeRk1CMXoWVVM5JhdY5o4K87fZAJNRvsv/AOhR0hdQwfdLS4aW8oEhqwEfgiEsspHEYWehQA3zxUxUo4raSp7bWvuH4j3Ko1PlBUugUZMYNVtCniYlrY6qR2UyDg1XQ+VMa+tpf6O4NawdqpNQpVZQG/l6KjAimOz+LjePG26FyKMYWxpQ2jm0pKX/ADbqY/ed/gLy/TVrdoi/cNPK89Ks9TUjzW76JlbaTWpOfyH5SzKu01vRqfob5GcfQR7Qmq0zlWqjBWpoR2hdSpsSGtqNQNRFmDFXWqMoNQ31J9m5NrW53O/iJY2pWP2cKu9yqj9xneqctlHsqAPICwkr0bY9sR7X2lilRiqAAcUZB3DV7kHwEy+Ex5+0rmNwtVFudb5QzVHPPtn4TUdKsXkpKBxJYDvX2P8AWy+kzmIwKpWNPhTo5f35VXMfPMZnnJp2vY9PAk8auPbPo6vfKw467tbETqtSJdgbY66jTf3lHkdzDyIMaqZpjJSVo8ucHF8X7Gaw236ROIw9UL1y1ql82jFc16bjmCpGojSpWU5QCDf27nTwIO+G1uiuGxdjXpAsNA4JV7csw3+cUVv4bUVscPXr0SPz9YvmrRJQbKxzRXa2PKWzKTEEpT377D6RBjcGASuz8w7TX6litG9/z3S999hF2O6PYyi1Lr8StXDvVVGVUKMSwbLntoVzAA66zdJVphVsbAKOQ8u6RlGtMsppPkt/Qxq7JxoJNXEAKfwoCx/zPon7by3s3ZiGtTDktma1iSRuJuR+Ikgb+cdbRxFIDM1VFG/tMBYcTaLqeJpkLVouHCtoRf2gbZbc72k1qVmhZJSi0tGtOBpoNFUeAH0ErZF5CcKeKrOoJVQPEmFTSanJexghBrTZ1aoBOHW6zxkJnoYUyTsslFdkh90sUqy8ZTrLlEoVK5ERScexvKU+jQ1McoGkrNjREWP2xSw63xFUISLhNWqN3LTHaPpMXtr+I5bs4NcvN6naYfs3L53lty6JuEMatn0bF7RCi7EKOZIA9TE1TpRTN8l37xolueZvpeYLZ9CpXfPWd6jc3N7eA3DytGe2roq019qp2fAb2NvD5xZxUY2zuHIsk1CK+pbxHS56pCp92rm2dT2u0pKkE7tRvtGnRqvX6vPTQM1yjlypbMujXe4Yc7RRi9lhVw99zFQfAsE+Ae/lG3ReuVrVUJ9tFqcu2p6qr8VBiRVNM25HGWOXFdDjaNRst3tfkNbecZ9C2ulfTdiD/wDlRvE2031APE6R90NUHDFx/wBSrVb0qGmPgglYNuZ52fWH6j4QhCajzSZzxCXVhzBHqLT3eQxgBiq9Q2wwPvXI/Sp+s7o5YxbQrXbDjf2Hb1J/rGuGTX++Uzd0em4pWLNt4bPWoLwzJfwz5z/tES4kXNZ+LMPqx/3CP9oVgat1N8mhI1AIR7+l5ncfUy03H5m+QkcuoSZtwW5wj8L+T30HxP8ANp+5VJHg/a+d5tUefL9g47qsWOTrY+TNYz6VTqggTnhp3Gjnj8XHJfszpj8b1dCo4/AjMOPsqT9IsoUMK9KmwrrUdur1dlqZiSM17i4JueVowdxYhrEEEEcCCN0wOM6Norf4WtiKLMdMrBqY7rb/AFvLTdIyY4Nulf0NxiOj1ByRkUqLW36XAJsb6ayq3REMda1fL7pZD6uUzHzJmcTo9jFygY9SNT2qb3G7Q5TYzhj2x1FczY2myg2NsOxNiwUkMdBv0vpJuCe/5KRnJajJ/oTt/o/S640qKl3FrZiWA01Z76Ko4c9w4kO9k7PTDUkVBoLnMAQM7E5ybaCN9l7Gp0qOan28xuzMczMebE7zPeNqqq3Y79wGrHuUcZF66NHncqj8FvYuLUUgjcL69xJYfOc8XVAbQ75mdr4DEdW79Z1QAzqlNhnKjm5uL8bAHxnno5ia1Q1EfJUakwFmyo5RlzI3Z0vvB0G6U5NqhVggryJmjTG2nb/1OVKeGvqUKnkSD8Z6cBVLMQFUXYsQAAOJJ3Tic1oWoPsK+KJ3mw75jsTtOrXqHq3KUtylLCo498sfZB4W1tx1nTaW1/tj9Th79SP5jjTrL6hV45NDduO4aazRbH6OALc2vCm2VjKMFbEGE6OITmyXJ3s12Y95J1Mu1uiVB7dYgJG46hh4MNZpnwOWcXpRuFbGfiOaoz9PYBpfyiGHJtG8iND8InXZtRsSz1lICgLTB5HVz5mw8psHM8MwIsQD4wa5UjkEobSKG3sDfC3G9Tf1Bt/qyythm/xisPxipb96U6vzvHFakWQoDoeYuBbUWv4ShhtmOj0zowQ71IvlyFRofL0lG1SROCceV+6Z6xbXN+WvpNd0WoZMHQH/AG1Pm3aPxMyWJYXa9x2W9oW4HnNvslMtCkOVNB6KI+Jepsx+Lfoii3CEJoPNCccY+Wm55Kx9ATO8WdImIwtW2/IR62H1iy0mNFXJIxODQ/aEvuWjYeoBPrf0jHHVmutFDlNQnMw3qg9ojv4TnhEBrvb8KqvrqZV2niilVmGg6sp+4jNpM/skeuvU2dCKbEqgARQwsOOVRe/iT5zPbSN1bvZv91o5ROrZl5UST3sQtzEmIOZV7xf1JMhn3B/ma/DKpp/gUKdEfaPCkL+bNNlsXF9ix4WEzOyqV8RW8EUeS3+saCm9NrcDIYrirL+Jfmel9mjveeEw6g3AAPMWvK+FxN+6XdCNwm9O0eS006PAqEaaxbtZevV6CgsWQg5bsVHA2HG408NZbejTuc5A1BsWYDdyv3RHtiniExKV8CpZTTyVEUrSNgTYozjv4awasI17/wChps/ZdSlh6ZTE1WplsrdmkHUi4sQUNgCLW3jnPeKxFKl93SRqtdxqWJZrc3c+yvHh3AxPRw+Oq9jMmHTUlaR6yoL6ktVOiknldvCUNodEVBvgalRK1NgatY1GYVHFyFqC5ub7+Uk8TZVTV29/t+RoV6NPVcGtWqN2bMqNkp5fcVQLgd9wTNHgdipSHZVVG85RYk8yd585kej/APEyiqlMWeqxCaMuVmVyNL0soOa9tw8p52j07xFVslGkaCkkCrXAzG2nYp7gb+96QjBR7J5J5Jul0afb22aWHQtVcKo57z3KOJnx3pB/ECpXJsganfsqX7AA7gO0e9vKXdt9H61W5r1HqP77cRw0GnluiGpsIqRfu1A0PceUWWSu0NFUqj2aDo704wyH73PTqbrlcyc7XXdY6zf7O26HF6Tq4/Kb+o3z4th+j1RqhGXsg7zcaRqmEdGzLmUg3BUn5iPGPKNxdDTzcfTJWfYqe2L+1L9OqjbiJ8s2Z00ZTlxKlx76jtDxHGbHAYpaiipRcMp4jnyI3g9xiNzg/VspwxzVxdGgqYIGUquCtunNMcdxl2nWBEZTTFqcPcodURDPGL0ryu+G7oMeORPs4Z9LH5XlzCMw9hivcDp6G4lf7NGWCw3ONDZPNKPEYYWrU/FZvAFT9RLs50adhOk1ro8WW3omLNvn7kj3mUfG/wBIzizbjdgfq+hiz+6xsf30ZnZ69qo3N7eigfUxdtRcxUcHrfAZVjTCLamzfmY/0lLG0rNSvwKnzLAmRa6PVg6sqbTrAVav/wBZFvJIsan91T/SvxnvpDU+8JHd8h/SecU9qVO/BVJ8gD9JkyP0v8z0McalGvg49FHz1a5/7rD/AC9n6TUMgbfMx0HpWwwfi7Mx82M1yc4+Jekj4l+uys2FI3eUs0td4nUHSAMslsySlZ5ych6QWjvufTQ+s9s0gNKCfgdkYKvAKNeQHff6xZj71VsLpTJvYaM973Le6Dy3njylplzHtbgbhe/3m+gnvfA5SuxDX2eMyldCpGUqBdfDTdrunvGbOUZBvAJ363udSfUxx1I5TnXpXIitFIy2VBhMnC6ct7L3jmvdvnY7KRgDoQdx0OnjLoWeQmXUbuI4X5jlHbIuFu0Ka2xAPZ07t4lCrsfmPrNIzgzwyDlODKFGNrdHhylSjQq4d89Fsp/EN6sOTrxE2tZBKGIwoOlpJlkjvsnayYhd2SpxUn4qePzl5KhUzKvgrNcXFjwjDo/t01aKmrvI9odxtqJFq2aVLVS6NVh8TeWwAREatbUbvhL2Er3jwTM2VJbRfWlL+GpytSl6gNJrhBLo83JkbO6yZAkyhAmJekT6oB+Y+gH9Y6ina1PNUQcg3xKiLNWimLUrEuHpfdIDxJJ8AbyntZdVPePgbzQphfgton2phrnwI+clLRvhNWZDaozM3df5GedtqersoJJSwA1JOW1gPONcZs8mo+m8fSXMBs/PjKI4KQ58FufnlmKUHJUvdnp+bGC5fCFXQ+j/AIOnpw+sfA2lbZuzzSQ0x/03dR4K7AfC0ZU6FxL44tLZkzZE5NninPdp7WhadFpyxnbKxEnIZY6iehRgcsrdXJCS11UjqYBZXCmQUMs9VA04BZXtPD3lk0p4aiYHUyrlgLyz1U8inAbkUKk5Gn9YwbDSGoaSTsqpoRV1st/P0BM64fZIoOEUWUorrqT7aAtv/NmlnEYAspHFtB+7s/WaLb+A0psPwjIfD8J9QfWchF9nMuRWo/NiinR07p4wlftW7/pLdOnunDDYEipe2l/pHslGtpjKjiLGMdk4rMWXiLHyOnzEVClqfGdtntkqg8DdT57j8PjKqRnnBOLNFCAkypjCU69K737rS5IKwOp0Vup0lLE4O43RqVnk04rjYym0IK2ze1e0ubKwGV2fjYKPDefpGJoz3TSwnFBJjyzNqhVicD94xA0Y38yNZC4KNalO5kCnO8dnPMdC77HJGEjHq4dXDiHmC8YWT9ll/q4ZIcQ8wofZYfZZf6uHVwoPMF5wsj7LGPVw6uHEPMFpwsj7JGXVyerhQeYK/scPsUadXDq4UHmChsH3SBhO6NjTh1UOI3nMWUcAC63G439N3xjLFUM6Fef01numlp7go0JKbk7E6YCdhgoxyybQ4oPMYuGEkfYtYytIyw4h5jBN09SBJjEwhCEACRCEACTCEACEIQAiEIQAIQhAAhCEACEIQAmRCEACEIQAmEIQAIQhAAhCEACEIQAIQhAD/9k="/>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pPr algn="l" rtl="0"/>
            <a:endParaRPr lang="ar-SA">
              <a:latin typeface="Calibri" pitchFamily="34" charset="0"/>
            </a:endParaRPr>
          </a:p>
        </p:txBody>
      </p:sp>
      <p:sp>
        <p:nvSpPr>
          <p:cNvPr id="37892" name="AutoShape 4" descr="data:image/jpeg;base64,/9j/4AAQSkZJRgABAQAAAQABAAD/2wCEAAkGBhQSEBUUEBQVFRQUFBcXFBcUFBQUFBcVFhQVFBQUFBUXHCYeFx0jGRUUHy8gJCcpLCwsFh8xNTAqNSYsLCkBCQoKDgwOGg8PGjQkHyQqLCkqLCwsLCksLCktLCwsKSwsLCwsKSwpLCwsLCwsLCwsLCwsKSksLCksLCksLCwpLP/AABEIANUA7QMBIgACEQEDEQH/xAAbAAACAwEBAQAAAAAAAAAAAAAABQEEBgMCB//EAEIQAAIBAgMEBwUGBAUDBQAAAAECAAMRBBIhBTFBUQYTImFxgZEyUqGxwRQjQmJyggcz0fAkkqKy4UNjwhU0U3Oz/8QAGgEAAwEBAQEAAAAAAAAAAAAAAAIDBAEFBv/EAC4RAAICAgIABQEHBQEAAAAAAAABAhEDIRIxBBMiQVGBIzJhcZGhwUKx0eHwFP/aAAwDAQACEQMRAD8A+4whCABCELwAISICAEwheEACEIQAITyxnCjjAwv/AHflOWdpsswnI1hPP2kQsKZ3hKxxg5iH20cx6znJHeLLMJWbFgTx/wCor3TtoOLLkJUw+NDsQo0W1z3kXtLc6caoIQhA4EIQgAQhCABCEIAEIQgAQkSTAAkWkiEAIhCTACJMIQAJBhCABaIsSStZwNxAYeY1+MexNtQffC28ofnFkVxdnjrjPLAEa6yu7WYj075YUaCKWK1QIoBNM+RPylEbQRnslI3vrfQRwyXtOaYNRuiNMrGUV2Sh03RNicSQ9r6f0/4l7au0Qi7wJkMXtAm/Etoo53IUfEyM5cdGrw2Jy3R9F6NJ/h1Ym5qXfyYkr8LRrOWFohEVRoFUKPIWnabF0ePJ22yJMITooSIQgBMIQgAQhCABC8JEAJhIvJgBBkyJMACRJkXgASZEmABCEiAExPtH/wBwneh+YjcmJcfWBxCga5VN+4k7jFl0Vxd/Qq4lLs19xI+XCe0LAD8Q7tGHjwM91hf1+REijU4eMUsnaoqYnaKq1swFhxuDFW0OkaINWJ/SD6bo6r0g2YkA2Nh5b5n8Zs4Oco48/wC+EhlbS0bcMcbfqElavUxLg2KIDcDedOLEaX7hoJzop99THKrSHrVSaGthRTpnSxUa/D53mXqVGU9Yntq6MoPvCqpt/pmOUeLVnpRlzi1BUj7UJNpT2VtFa9FKi6BxcjirbmU94Nx5S5PWTvZ8s006YSZEJ04TCEIARAQkwAIQhAAhCEAItCTIIgBMJAEmABCEIARJkTy7WFydBAD1eeWcDeYsrbZvpRGb8xuF8venIYe+td83duUeCxXIosb9yxW2iXOWjrzf8I/TzPwlU4Xq1LHfqSeNz/zLCYtbWXQf3wlbaOJtTJJ0BX/cBOdlFrSQVzlQX56+gMXvXIJyi+u87hfnI2riCEDX9rMQOAAX48PWcdnVcxqfpVh6Gcky+ONWNw6pSAPLeeJ4/GZnC4gvXsu7UfGNVrLUUg6gADz3mUti4f71gmVctwLgknfYjUaWkZNyaovjqCk2dNvkZSvEso9F/wCRM8MOO3xIs3o5vHe2NKqhytiwJJ0G65vfduA84s2YwbEKu/OtUH1vEcFJlYycIKh7sfEmgxKk5H1deFyNHU8Da1+dppcLtmlUNg4De63ZbyB3+UyWyHL4dTyJXXf2WK/SesVhtPZv4yibh0Zp445Hb0zcXkiYfBbVq0tznLp2X7SgDgL6j1j7CdJUNhU7BPG903+9w8xKxyJmXJ4ecPxHcieVa+6eryhnCTIvCABeTIvCAEwkQvACYSJMACF5E51qwVSzEADUkwA6XnOpXVRdiAOZIA9TFD7Wep/KGRfeYan9K8PP0lZ9lBjmdizc2N/S+giOXwWji36tFvGdKKK6KS7ckBI82tYespl6tcZmsF4LqFHjxY+OndPL4ZBvLsRvsrNbxtuhjNrUqKXUhiRcC9gAN7MfwgHSI2/c0RhHqCtguErW9pVUcb/3aLsVXVTrWDnkmZz/AKdPjMztbpQ9YE5hk957rRH6UHteJlLCmvXFqaYiuvAqBQo+RNgfWS+90bFiUNzf6f5NOdusv/SqkfsHzaGK6RCpSemUqISPxqLbxfUGZ6t0axFrnBVP2V1ZvTNeVqeFqKSqtVpudyVxoNRqCx7hHjGXyN9i11+5q9p7YSpR7DBgtDfro7G1jfcezJ6M1OsZeT0hfvsFNvnMvWOISmwrIc7sACqgqyqCc1wdd8Z9Hdqig1DOBluFZr6AMoFnG9SD8J1uqsmsWpKO/g074MirbhyHhLWHoBVY7iL2PEWHHu7peq07tF3SDFilhzrbMQo8D7R9L+sKS2jOpPI1ER0Hauale18hAC8GOjVVsfy5R5TO7O2xTpY9Hc5aX3tmsdL3AuB5S+ekD/Z+rRSqsWLuou7ZiSQrHRdNL74to4LFYkZMJh0VF0zMy6eLm+vcJ1Rr3NDlffXQwwXTShSDUxmYdY5RtFBVmzD2yON5bPTOl+KlWP6TSYegeUqf8KsQ2tTE0g3EBHcepIlTG/wpxC6oaNX9Oak3le4+MSUZ+w0J4P6v7jyn0qwLkAlkJ/DVVqevidPjGmHp0nF1QlTxVrgjuINp80xOw8Rh/wCYKlIbvvFz0j3ZxdfjLWz9oVMMwYXoXItUpdvDt+umdIiWRfeX6F/LxSX2cqf4s+lU8C1Mfc1alMe6CjL/AJXBA8rTuNv1abAOoqr+LLZag7wL5W8NIv2H0lWt93iAtOrlzAg/dVVGpam3dxU6jvkYzaiFilDtOPaLKy00vuLEi5J3hRqe4ax+SStMxPG3LjOO/wDvc0tXpBRCZs9+AUe2W90JvvKB2yzn3R7oNz+4/wBJnaVAKSxOdzvdt/gBuUdw+Mu4e95yWRsrHwcI77NPg8TeXwYhwjWjjDvcS0J8jz8+Pi9HeEIShmJkWkyIAeKtQKCSbAC5MTVc1ZgWBCA9lf8AyYc/lLe0GzuE4DVu/kPr6TvRSc70Vj6VfucqeFsJ5ajqR/fpLlRwouTYD+9Znto7Wdu1QQnJrnO63EWuAROUjsXKRb2ptBaFO/HXKO/me4T5rtGs1arlRS7VGJCDQsx1z1OQ7uEtbS2pXq1bOoJJy01FtW4AAMdBvN5sujvR1cMt2s1Z/wCY/wD4ryAiNX2bYtYI67Yp2J0CRCKmLIq1d4U/yk7lT8R7zNTl/vhOjExZiNrhTYI7207OUC/IZiATOukQ9eV2XWe3AHu5yviaqlCK9I5AO1mC1FA59nUeNpyp7apFhmJQ2OlRSh3btdD5GdMTh2qAqWKqw/DbNa+hzG/paFr2FcWnUtCDH4CmOwGBpNrT1zGm+nZ56g6DvlHZmAWuGqVUBCfd1VIGqiwWoLcRY387Rv0l2a1Y0qd89YMKgKIFYINCzMWsoJNu/XTfamdoPQqsxpFBUGUkremDzutwBv3zjqS2WxuSVxGWFPVp1as+ZdFsxCld6sSd1hyiHb2GDjKgNWqb9pmYrqO0ACbbrkeEc5stO6nMSNWGo8BbhJxVJFyZPfS54kka39YSaitHYRbndCChhEqPTR3ysReoToAALlafM92/XcJtUxC01ppSosEJCreyKM17Ehjm4cuMU9GtndZUrYgMyl3ypYKbKv4u0DYtcXI5CNMXh6aEGtVZuKhmA7Q3FVpgEnxvEgtWJnkuXFexaLsLXC27iSddx1tO0opVNgLsykqczAhv023nW2tvWXb2uWYWA42AHeT/AFlU6IWe7Ai1t+/kfKIdodDqZu2Hy0WNyy2BovbXt09y+K285bxO36a6Ugarfl9jxaodLeFz3RJj8ZVqn7xhl/8AjS4T9xPaqedh3RJZFEvi8Pkm/gQpsoElVBp0r3K3DgVFPtYZt6qRfXd3HfGtCmFFkFhy1O/Ukk6k95nunSJMu0cPM0p27PZVY40cqdKXaNGekpTqqzidkJzvo902jLC1YuFCMcMlhK41RhzVQwRp6nKnOs1nnPsmQYTnij2G/SflA4KsM5Z2Y8WPpuHwjDNYXOgAufrFauqUxcEkjQILtYDeB3StV2gawSmpve5dgLdkEi5HA2tpzMnE0TV9Hd6hxBu1xSB0G4sRxPdKXSXF5KaothmO7doP+SPSM7gAAAADdyFuEyXSfEdbWKA7h1a+LEIx9anwnW90Vwx3fxs79DtnhicS3HsURvso3t4sdZrA0WYLC9S5RfYIBXuKgKw8wAZfWcFybdncT53W6WthuswmNXIOsOV2Q5XplyykVBpusNZt6216NNsr1FDDeupYeKrciV6+1cNVUpUqUnU3ur2seej2iySerDHyi742vqVcNtmjWQWKlSNdzKSfhOWM2RQSmaqO1LXTqqhRb3903UekXYr+HNFjnwbth24Gk5yeaXsfKd+huCD00qV365jnJciw7LFFCruXQcNZncHF1ZpU4tXtfPuV6GNq0Xq1KdajXz2zLVcU6oVRYKlS5XmbEAXJ11i+r03R6nVhXzg2K9k243LA5bd99ZrMZhlIOg85Q2Ns6kta7WFt17ADyndtpWa8bxpOdFbqaNXtLSVTbUrmU+JItPeG2OBcCtWy7wpKNlPMOylvIzWsKRFgVPoYrq0qAvYL5D/iNKNEYZ+WkmhXgdirSFqdWqbG/wB4y1RuseywsJYxOMenYimjAbygs9zYDsfi1tuYGWEAPsj4WkGhmZL7g4YjnbcPWxipyXQSipbZwp7V602p52YaMzU2o00IJUi7dpmuNynzE6vhAw+87dufsDwp7vNrnvk4agQq35G/iWJPzluovCdeRk1CMXoWVVM5JhdY5o4K87fZAJNRvsv/AOhR0hdQwfdLS4aW8oEhqwEfgiEsspHEYWehQA3zxUxUo4raSp7bWvuH4j3Ko1PlBUugUZMYNVtCniYlrY6qR2UyDg1XQ+VMa+tpf6O4NawdqpNQpVZQG/l6KjAimOz+LjePG26FyKMYWxpQ2jm0pKX/ADbqY/ed/gLy/TVrdoi/cNPK89Ks9TUjzW76JlbaTWpOfyH5SzKu01vRqfob5GcfQR7Qmq0zlWqjBWpoR2hdSpsSGtqNQNRFmDFXWqMoNQ31J9m5NrW53O/iJY2pWP2cKu9yqj9xneqctlHsqAPICwkr0bY9sR7X2lilRiqAAcUZB3DV7kHwEy+Ex5+0rmNwtVFudb5QzVHPPtn4TUdKsXkpKBxJYDvX2P8AWy+kzmIwKpWNPhTo5f35VXMfPMZnnJp2vY9PAk8auPbPo6vfKw467tbETqtSJdgbY66jTf3lHkdzDyIMaqZpjJSVo8ucHF8X7Gaw236ROIw9UL1y1ql82jFc16bjmCpGojSpWU5QCDf27nTwIO+G1uiuGxdjXpAsNA4JV7csw3+cUVv4bUVscPXr0SPz9YvmrRJQbKxzRXa2PKWzKTEEpT377D6RBjcGASuz8w7TX6litG9/z3S999hF2O6PYyi1Lr8StXDvVVGVUKMSwbLntoVzAA66zdJVphVsbAKOQ8u6RlGtMsppPkt/Qxq7JxoJNXEAKfwoCx/zPon7by3s3ZiGtTDktma1iSRuJuR+Ikgb+cdbRxFIDM1VFG/tMBYcTaLqeJpkLVouHCtoRf2gbZbc72k1qVmhZJSi0tGtOBpoNFUeAH0ErZF5CcKeKrOoJVQPEmFTSanJexghBrTZ1aoBOHW6zxkJnoYUyTsslFdkh90sUqy8ZTrLlEoVK5ERScexvKU+jQ1McoGkrNjREWP2xSw63xFUISLhNWqN3LTHaPpMXtr+I5bs4NcvN6naYfs3L53lty6JuEMatn0bF7RCi7EKOZIA9TE1TpRTN8l37xolueZvpeYLZ9CpXfPWd6jc3N7eA3DytGe2roq019qp2fAb2NvD5xZxUY2zuHIsk1CK+pbxHS56pCp92rm2dT2u0pKkE7tRvtGnRqvX6vPTQM1yjlypbMujXe4Yc7RRi9lhVw99zFQfAsE+Ae/lG3ReuVrVUJ9tFqcu2p6qr8VBiRVNM25HGWOXFdDjaNRst3tfkNbecZ9C2ulfTdiD/wDlRvE2031APE6R90NUHDFx/wBSrVb0qGmPgglYNuZ52fWH6j4QhCajzSZzxCXVhzBHqLT3eQxgBiq9Q2wwPvXI/Sp+s7o5YxbQrXbDjf2Hb1J/rGuGTX++Uzd0em4pWLNt4bPWoLwzJfwz5z/tES4kXNZ+LMPqx/3CP9oVgat1N8mhI1AIR7+l5ncfUy03H5m+QkcuoSZtwW5wj8L+T30HxP8ANp+5VJHg/a+d5tUefL9g47qsWOTrY+TNYz6VTqggTnhp3Gjnj8XHJfszpj8b1dCo4/AjMOPsqT9IsoUMK9KmwrrUdur1dlqZiSM17i4JueVowdxYhrEEEEcCCN0wOM6Norf4WtiKLMdMrBqY7rb/AFvLTdIyY4Nulf0NxiOj1ByRkUqLW36XAJsb6ayq3REMda1fL7pZD6uUzHzJmcTo9jFygY9SNT2qb3G7Q5TYzhj2x1FczY2myg2NsOxNiwUkMdBv0vpJuCe/5KRnJajJ/oTt/o/S640qKl3FrZiWA01Z76Ko4c9w4kO9k7PTDUkVBoLnMAQM7E5ybaCN9l7Gp0qOan28xuzMczMebE7zPeNqqq3Y79wGrHuUcZF66NHncqj8FvYuLUUgjcL69xJYfOc8XVAbQ75mdr4DEdW79Z1QAzqlNhnKjm5uL8bAHxnno5ia1Q1EfJUakwFmyo5RlzI3Z0vvB0G6U5NqhVggryJmjTG2nb/1OVKeGvqUKnkSD8Z6cBVLMQFUXYsQAAOJJ3Tic1oWoPsK+KJ3mw75jsTtOrXqHq3KUtylLCo498sfZB4W1tx1nTaW1/tj9Th79SP5jjTrL6hV45NDduO4aazRbH6OALc2vCm2VjKMFbEGE6OITmyXJ3s12Y95J1Mu1uiVB7dYgJG46hh4MNZpnwOWcXpRuFbGfiOaoz9PYBpfyiGHJtG8iND8InXZtRsSz1lICgLTB5HVz5mw8psHM8MwIsQD4wa5UjkEobSKG3sDfC3G9Tf1Bt/qyythm/xisPxipb96U6vzvHFakWQoDoeYuBbUWv4ShhtmOj0zowQ71IvlyFRofL0lG1SROCceV+6Z6xbXN+WvpNd0WoZMHQH/AG1Pm3aPxMyWJYXa9x2W9oW4HnNvslMtCkOVNB6KI+Jepsx+Lfoii3CEJoPNCccY+Wm55Kx9ATO8WdImIwtW2/IR62H1iy0mNFXJIxODQ/aEvuWjYeoBPrf0jHHVmutFDlNQnMw3qg9ojv4TnhEBrvb8KqvrqZV2niilVmGg6sp+4jNpM/skeuvU2dCKbEqgARQwsOOVRe/iT5zPbSN1bvZv91o5ROrZl5UST3sQtzEmIOZV7xf1JMhn3B/ma/DKpp/gUKdEfaPCkL+bNNlsXF9ix4WEzOyqV8RW8EUeS3+saCm9NrcDIYrirL+Jfmel9mjveeEw6g3AAPMWvK+FxN+6XdCNwm9O0eS006PAqEaaxbtZevV6CgsWQg5bsVHA2HG408NZbejTuc5A1BsWYDdyv3RHtiniExKV8CpZTTyVEUrSNgTYozjv4awasI17/wChps/ZdSlh6ZTE1WplsrdmkHUi4sQUNgCLW3jnPeKxFKl93SRqtdxqWJZrc3c+yvHh3AxPRw+Oq9jMmHTUlaR6yoL6ktVOiknldvCUNodEVBvgalRK1NgatY1GYVHFyFqC5ub7+Uk8TZVTV29/t+RoV6NPVcGtWqN2bMqNkp5fcVQLgd9wTNHgdipSHZVVG85RYk8yd585kej/APEyiqlMWeqxCaMuVmVyNL0soOa9tw8p52j07xFVslGkaCkkCrXAzG2nYp7gb+96QjBR7J5J5Jul0afb22aWHQtVcKo57z3KOJnx3pB/ECpXJsganfsqX7AA7gO0e9vKXdt9H61W5r1HqP77cRw0GnluiGpsIqRfu1A0PceUWWSu0NFUqj2aDo704wyH73PTqbrlcyc7XXdY6zf7O26HF6Tq4/Kb+o3z4th+j1RqhGXsg7zcaRqmEdGzLmUg3BUn5iPGPKNxdDTzcfTJWfYqe2L+1L9OqjbiJ8s2Z00ZTlxKlx76jtDxHGbHAYpaiipRcMp4jnyI3g9xiNzg/VspwxzVxdGgqYIGUquCtunNMcdxl2nWBEZTTFqcPcodURDPGL0ryu+G7oMeORPs4Z9LH5XlzCMw9hivcDp6G4lf7NGWCw3ONDZPNKPEYYWrU/FZvAFT9RLs50adhOk1ro8WW3omLNvn7kj3mUfG/wBIzizbjdgfq+hiz+6xsf30ZnZ69qo3N7eigfUxdtRcxUcHrfAZVjTCLamzfmY/0lLG0rNSvwKnzLAmRa6PVg6sqbTrAVav/wBZFvJIsan91T/SvxnvpDU+8JHd8h/SecU9qVO/BVJ8gD9JkyP0v8z0McalGvg49FHz1a5/7rD/AC9n6TUMgbfMx0HpWwwfi7Mx82M1yc4+Jekj4l+uys2FI3eUs0td4nUHSAMslsySlZ5ych6QWjvufTQ+s9s0gNKCfgdkYKvAKNeQHff6xZj71VsLpTJvYaM973Le6Dy3njylplzHtbgbhe/3m+gnvfA5SuxDX2eMyldCpGUqBdfDTdrunvGbOUZBvAJ363udSfUxx1I5TnXpXIitFIy2VBhMnC6ct7L3jmvdvnY7KRgDoQdx0OnjLoWeQmXUbuI4X5jlHbIuFu0Ka2xAPZ07t4lCrsfmPrNIzgzwyDlODKFGNrdHhylSjQq4d89Fsp/EN6sOTrxE2tZBKGIwoOlpJlkjvsnayYhd2SpxUn4qePzl5KhUzKvgrNcXFjwjDo/t01aKmrvI9odxtqJFq2aVLVS6NVh8TeWwAREatbUbvhL2Er3jwTM2VJbRfWlL+GpytSl6gNJrhBLo83JkbO6yZAkyhAmJekT6oB+Y+gH9Y6ina1PNUQcg3xKiLNWimLUrEuHpfdIDxJJ8AbyntZdVPePgbzQphfgton2phrnwI+clLRvhNWZDaozM3df5GedtqersoJJSwA1JOW1gPONcZs8mo+m8fSXMBs/PjKI4KQ58FufnlmKUHJUvdnp+bGC5fCFXQ+j/AIOnpw+sfA2lbZuzzSQ0x/03dR4K7AfC0ZU6FxL44tLZkzZE5NninPdp7WhadFpyxnbKxEnIZY6iehRgcsrdXJCS11UjqYBZXCmQUMs9VA04BZXtPD3lk0p4aiYHUyrlgLyz1U8inAbkUKk5Gn9YwbDSGoaSTsqpoRV1st/P0BM64fZIoOEUWUorrqT7aAtv/NmlnEYAspHFtB+7s/WaLb+A0psPwjIfD8J9QfWchF9nMuRWo/NiinR07p4wlftW7/pLdOnunDDYEipe2l/pHslGtpjKjiLGMdk4rMWXiLHyOnzEVClqfGdtntkqg8DdT57j8PjKqRnnBOLNFCAkypjCU69K737rS5IKwOp0Vup0lLE4O43RqVnk04rjYym0IK2ze1e0ubKwGV2fjYKPDefpGJoz3TSwnFBJjyzNqhVicD94xA0Y38yNZC4KNalO5kCnO8dnPMdC77HJGEjHq4dXDiHmC8YWT9ll/q4ZIcQ8wofZYfZZf6uHVwoPMF5wsj7LGPVw6uHEPMFpwsj7JGXVyerhQeYK/scPsUadXDq4UHmChsH3SBhO6NjTh1UOI3nMWUcAC63G439N3xjLFUM6Fef01numlp7go0JKbk7E6YCdhgoxyybQ4oPMYuGEkfYtYytIyw4h5jBN09SBJjEwhCEACRCEACTCEACEIQAiEIQAIQhAAhCEACEIQAmRCEACEIQAmEIQAIQhAAhCEACEIQAIQhAD/9k="/>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pPr algn="l" rtl="0"/>
            <a:endParaRPr lang="ar-SA">
              <a:latin typeface="Calibri" pitchFamily="34" charset="0"/>
            </a:endParaRPr>
          </a:p>
        </p:txBody>
      </p:sp>
      <p:pic>
        <p:nvPicPr>
          <p:cNvPr id="37893" name="Picture 6" descr="http://albahethah.com/images/%D8%A7%D9%84%D8%A3%D9%86%D8%B9%D8%A7%D8%B4%20%D8%A7%D9%84%D9%82%D9%84%D8%A8%D9%8A%20%D8%A7%D9%84%D8%B1%D8%A6%D9%88%D9%8A.jpg"/>
          <p:cNvPicPr>
            <a:picLocks noChangeAspect="1" noChangeArrowheads="1"/>
          </p:cNvPicPr>
          <p:nvPr/>
        </p:nvPicPr>
        <p:blipFill>
          <a:blip r:embed="rId3" cstate="print"/>
          <a:srcRect/>
          <a:stretch>
            <a:fillRect/>
          </a:stretch>
        </p:blipFill>
        <p:spPr bwMode="auto">
          <a:xfrm>
            <a:off x="5257800" y="0"/>
            <a:ext cx="3810000" cy="3048000"/>
          </a:xfrm>
          <a:prstGeom prst="rect">
            <a:avLst/>
          </a:prstGeom>
          <a:noFill/>
          <a:ln w="9525">
            <a:noFill/>
            <a:miter lim="800000"/>
            <a:headEnd/>
            <a:tailEnd/>
          </a:ln>
        </p:spPr>
      </p:pic>
      <p:pic>
        <p:nvPicPr>
          <p:cNvPr id="37894" name="Picture 8" descr="http://www.arab-x.com/up/uploads/images/www_arab-x_com_6cfdea84fd.jpg"/>
          <p:cNvPicPr>
            <a:picLocks noChangeAspect="1" noChangeArrowheads="1"/>
          </p:cNvPicPr>
          <p:nvPr/>
        </p:nvPicPr>
        <p:blipFill>
          <a:blip r:embed="rId4" cstate="print"/>
          <a:srcRect/>
          <a:stretch>
            <a:fillRect/>
          </a:stretch>
        </p:blipFill>
        <p:spPr bwMode="auto">
          <a:xfrm>
            <a:off x="152400" y="0"/>
            <a:ext cx="2857500" cy="2571750"/>
          </a:xfrm>
          <a:prstGeom prst="rect">
            <a:avLst/>
          </a:prstGeom>
          <a:noFill/>
          <a:ln w="9525">
            <a:noFill/>
            <a:miter lim="800000"/>
            <a:headEnd/>
            <a:tailEnd/>
          </a:ln>
        </p:spPr>
      </p:pic>
      <p:pic>
        <p:nvPicPr>
          <p:cNvPr id="37895" name="Picture 10" descr="http://s.alriyadh.com/2011/03/25/img/607217521506.jpg"/>
          <p:cNvPicPr>
            <a:picLocks noChangeAspect="1" noChangeArrowheads="1"/>
          </p:cNvPicPr>
          <p:nvPr/>
        </p:nvPicPr>
        <p:blipFill>
          <a:blip r:embed="rId5" cstate="print"/>
          <a:srcRect/>
          <a:stretch>
            <a:fillRect/>
          </a:stretch>
        </p:blipFill>
        <p:spPr bwMode="auto">
          <a:xfrm>
            <a:off x="1600200" y="3190875"/>
            <a:ext cx="5524500" cy="3667125"/>
          </a:xfrm>
          <a:prstGeom prst="rect">
            <a:avLst/>
          </a:prstGeom>
          <a:noFill/>
          <a:ln w="9525">
            <a:noFill/>
            <a:miter lim="800000"/>
            <a:headEnd/>
            <a:tailEnd/>
          </a:ln>
        </p:spPr>
      </p:pic>
      <p:sp>
        <p:nvSpPr>
          <p:cNvPr id="37896" name="TextBox 7"/>
          <p:cNvSpPr txBox="1">
            <a:spLocks noChangeArrowheads="1"/>
          </p:cNvSpPr>
          <p:nvPr/>
        </p:nvSpPr>
        <p:spPr bwMode="auto">
          <a:xfrm>
            <a:off x="3505200" y="457200"/>
            <a:ext cx="1276350" cy="1754188"/>
          </a:xfrm>
          <a:prstGeom prst="rect">
            <a:avLst/>
          </a:prstGeom>
          <a:noFill/>
          <a:ln w="9525">
            <a:noFill/>
            <a:miter lim="800000"/>
            <a:headEnd/>
            <a:tailEnd/>
          </a:ln>
        </p:spPr>
        <p:txBody>
          <a:bodyPr wrap="none">
            <a:spAutoFit/>
          </a:bodyPr>
          <a:lstStyle/>
          <a:p>
            <a:pPr algn="l" rtl="0"/>
            <a:r>
              <a:rPr lang="ar-SA" sz="5400">
                <a:latin typeface="Calibri" pitchFamily="34" charset="0"/>
              </a:rPr>
              <a:t>إن...</a:t>
            </a:r>
          </a:p>
          <a:p>
            <a:pPr algn="l" rtl="0"/>
            <a:r>
              <a:rPr lang="ar-SA" sz="5400">
                <a:latin typeface="Calibri" pitchFamily="34" charset="0"/>
              </a:rPr>
              <a:t>عاش</a:t>
            </a:r>
            <a:endParaRPr lang="en-US" sz="5400">
              <a:latin typeface="Calibri" pitchFamily="34" charset="0"/>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p:nvPr>
        </p:nvSpPr>
        <p:spPr/>
        <p:txBody>
          <a:bodyPr/>
          <a:lstStyle/>
          <a:p>
            <a:pPr eaLnBrk="1" hangingPunct="1"/>
            <a:r>
              <a:rPr lang="ar-SA" sz="5400" b="1" smtClean="0"/>
              <a:t>الإنعاش</a:t>
            </a:r>
          </a:p>
        </p:txBody>
      </p:sp>
      <p:sp>
        <p:nvSpPr>
          <p:cNvPr id="38915" name="Content Placeholder 2"/>
          <p:cNvSpPr>
            <a:spLocks noGrp="1"/>
          </p:cNvSpPr>
          <p:nvPr>
            <p:ph idx="1"/>
          </p:nvPr>
        </p:nvSpPr>
        <p:spPr/>
        <p:txBody>
          <a:bodyPr/>
          <a:lstStyle/>
          <a:p>
            <a:pPr algn="r" rtl="1" eaLnBrk="1" hangingPunct="1"/>
            <a:r>
              <a:rPr lang="ar-SA" b="1" smtClean="0"/>
              <a:t>الانعاش القلبي الرئوي</a:t>
            </a:r>
          </a:p>
          <a:p>
            <a:pPr algn="r" rtl="1" eaLnBrk="1" hangingPunct="1"/>
            <a:r>
              <a:rPr lang="ar-SA" b="1" smtClean="0"/>
              <a:t>المنفسة</a:t>
            </a:r>
          </a:p>
          <a:p>
            <a:pPr algn="r" rtl="1" eaLnBrk="1" hangingPunct="1"/>
            <a:r>
              <a:rPr lang="ar-SA" b="1" smtClean="0"/>
              <a:t>جهاز ذبذبات القلب</a:t>
            </a:r>
          </a:p>
          <a:p>
            <a:pPr algn="r" rtl="1" eaLnBrk="1" hangingPunct="1"/>
            <a:r>
              <a:rPr lang="ar-SA" b="1" smtClean="0"/>
              <a:t>الأدوية المصاحبة</a:t>
            </a:r>
          </a:p>
          <a:p>
            <a:pPr algn="r" rtl="1" eaLnBrk="1" hangingPunct="1"/>
            <a:r>
              <a:rPr lang="ar-SA" b="1" smtClean="0"/>
              <a:t>علاج الأمراض الطارئة (مثل التهاب رئوي حاد)</a:t>
            </a:r>
          </a:p>
          <a:p>
            <a:pPr algn="r" rtl="1" eaLnBrk="1" hangingPunct="1"/>
            <a:r>
              <a:rPr lang="ar-SA" b="1" smtClean="0"/>
              <a:t>الإجراءات الأخرى (مثل الديلزة)</a:t>
            </a:r>
          </a:p>
          <a:p>
            <a:pPr algn="r" rtl="1" eaLnBrk="1" hangingPunct="1"/>
            <a:r>
              <a:rPr lang="ar-SA" b="1" smtClean="0"/>
              <a:t>التغذية</a:t>
            </a:r>
          </a:p>
          <a:p>
            <a:pPr algn="r" rtl="1" eaLnBrk="1" hangingPunct="1"/>
            <a:r>
              <a:rPr lang="ar-SA" b="1" smtClean="0"/>
              <a:t>التنويم النهائي</a:t>
            </a:r>
            <a:endParaRPr lang="en-US" b="1" smtClean="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p:txBody>
          <a:bodyPr/>
          <a:lstStyle/>
          <a:p>
            <a:pPr eaLnBrk="1" hangingPunct="1"/>
            <a:r>
              <a:rPr lang="ar-SA" smtClean="0"/>
              <a:t>الإن ..........عاش </a:t>
            </a:r>
            <a:endParaRPr lang="en-US" smtClean="0"/>
          </a:p>
        </p:txBody>
      </p:sp>
      <p:sp>
        <p:nvSpPr>
          <p:cNvPr id="39939" name="Content Placeholder 2"/>
          <p:cNvSpPr>
            <a:spLocks noGrp="1"/>
          </p:cNvSpPr>
          <p:nvPr>
            <p:ph idx="1"/>
          </p:nvPr>
        </p:nvSpPr>
        <p:spPr/>
        <p:txBody>
          <a:bodyPr/>
          <a:lstStyle/>
          <a:p>
            <a:pPr algn="r" rtl="1" eaLnBrk="1" hangingPunct="1"/>
            <a:r>
              <a:rPr lang="ar-SA" smtClean="0"/>
              <a:t> هل هو من التداوي ؟</a:t>
            </a:r>
          </a:p>
          <a:p>
            <a:pPr algn="r" rtl="1" eaLnBrk="1" hangingPunct="1">
              <a:buFont typeface="Arial" pitchFamily="34" charset="0"/>
              <a:buNone/>
            </a:pPr>
            <a:endParaRPr lang="ar-SA" smtClean="0"/>
          </a:p>
          <a:p>
            <a:pPr algn="r" rtl="1" eaLnBrk="1" hangingPunct="1"/>
            <a:r>
              <a:rPr lang="ar-SA" smtClean="0"/>
              <a:t>أم هو إنقاذ؟</a:t>
            </a:r>
          </a:p>
          <a:p>
            <a:pPr algn="r" rtl="1" eaLnBrk="1" hangingPunct="1"/>
            <a:endParaRPr lang="ar-SA" smtClean="0"/>
          </a:p>
          <a:p>
            <a:pPr algn="r" rtl="1" eaLnBrk="1" hangingPunct="1"/>
            <a:r>
              <a:rPr lang="ar-SA" smtClean="0"/>
              <a:t>وما الفرق بينهما ؟</a:t>
            </a:r>
          </a:p>
          <a:p>
            <a:pPr algn="r" rtl="1" eaLnBrk="1" hangingPunct="1">
              <a:buFont typeface="Arial" pitchFamily="34" charset="0"/>
              <a:buNone/>
            </a:pPr>
            <a:endParaRPr lang="en-US" smtClean="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p:txBody>
          <a:bodyPr/>
          <a:lstStyle/>
          <a:p>
            <a:pPr eaLnBrk="1" hangingPunct="1"/>
            <a:r>
              <a:rPr lang="ar-SA" smtClean="0"/>
              <a:t>الخلط متى يتوقف ؟</a:t>
            </a:r>
            <a:endParaRPr lang="en-US" smtClean="0"/>
          </a:p>
        </p:txBody>
      </p:sp>
      <p:sp>
        <p:nvSpPr>
          <p:cNvPr id="40963" name="Content Placeholder 2"/>
          <p:cNvSpPr>
            <a:spLocks noGrp="1"/>
          </p:cNvSpPr>
          <p:nvPr>
            <p:ph idx="1"/>
          </p:nvPr>
        </p:nvSpPr>
        <p:spPr/>
        <p:txBody>
          <a:bodyPr/>
          <a:lstStyle/>
          <a:p>
            <a:pPr algn="r" rtl="1" eaLnBrk="1" hangingPunct="1"/>
            <a:r>
              <a:rPr lang="ar-SA" smtClean="0"/>
              <a:t>موت الدماغ                       BRAIN DEATH</a:t>
            </a:r>
          </a:p>
          <a:p>
            <a:pPr algn="r" rtl="1" eaLnBrk="1" hangingPunct="1">
              <a:buFont typeface="Arial" pitchFamily="34" charset="0"/>
              <a:buNone/>
            </a:pPr>
            <a:endParaRPr lang="ar-SA" smtClean="0"/>
          </a:p>
          <a:p>
            <a:pPr algn="r" rtl="1" eaLnBrk="1" hangingPunct="1"/>
            <a:r>
              <a:rPr lang="ar-SA" smtClean="0"/>
              <a:t>الأمر بعدم الإنعاش            DONT RESSUCITATE  </a:t>
            </a:r>
          </a:p>
          <a:p>
            <a:pPr algn="r" rtl="1" eaLnBrk="1" hangingPunct="1">
              <a:buFont typeface="Arial" pitchFamily="34" charset="0"/>
              <a:buNone/>
            </a:pPr>
            <a:endParaRPr lang="ar-SA" smtClean="0"/>
          </a:p>
          <a:p>
            <a:pPr algn="r" rtl="1" eaLnBrk="1" hangingPunct="1"/>
            <a:r>
              <a:rPr lang="ar-SA" smtClean="0"/>
              <a:t>القتل الرحيم                               EUSTHENASIA</a:t>
            </a:r>
          </a:p>
          <a:p>
            <a:pPr algn="r" rtl="1" eaLnBrk="1" hangingPunct="1"/>
            <a:r>
              <a:rPr lang="ar-MA" smtClean="0"/>
              <a:t>المساعدة على الانتحار              </a:t>
            </a:r>
            <a:r>
              <a:rPr lang="en-US" smtClean="0"/>
              <a:t>Physicisn assisted suicide</a:t>
            </a:r>
            <a:r>
              <a:rPr lang="ar-MA" smtClean="0"/>
              <a:t>                   </a:t>
            </a:r>
            <a:endParaRPr lang="ar-SA" smtClean="0"/>
          </a:p>
          <a:p>
            <a:pPr algn="r" rtl="1" eaLnBrk="1" hangingPunct="1"/>
            <a:r>
              <a:rPr lang="ar-SA" smtClean="0"/>
              <a:t>الحالات النباتية               PERSISTENT VEGITATIVE STATE</a:t>
            </a:r>
            <a:endParaRPr lang="en-US" smtClean="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457200" y="-152400"/>
            <a:ext cx="8229600" cy="1143000"/>
          </a:xfrm>
        </p:spPr>
        <p:txBody>
          <a:bodyPr/>
          <a:lstStyle/>
          <a:p>
            <a:r>
              <a:rPr lang="en-US" smtClean="0"/>
              <a:t>:</a:t>
            </a:r>
            <a:r>
              <a:rPr lang="ar-SA" smtClean="0"/>
              <a:t>مرض الموت هو</a:t>
            </a:r>
          </a:p>
        </p:txBody>
      </p:sp>
      <p:sp>
        <p:nvSpPr>
          <p:cNvPr id="7171" name="Content Placeholder 2"/>
          <p:cNvSpPr>
            <a:spLocks noGrp="1"/>
          </p:cNvSpPr>
          <p:nvPr>
            <p:ph idx="1"/>
          </p:nvPr>
        </p:nvSpPr>
        <p:spPr>
          <a:xfrm>
            <a:off x="0" y="838200"/>
            <a:ext cx="9144000" cy="4525963"/>
          </a:xfrm>
        </p:spPr>
        <p:txBody>
          <a:bodyPr>
            <a:normAutofit fontScale="92500" lnSpcReduction="20000"/>
          </a:bodyPr>
          <a:lstStyle/>
          <a:p>
            <a:pPr algn="r" rtl="1">
              <a:buFont typeface="Arial" pitchFamily="34" charset="0"/>
              <a:buNone/>
            </a:pPr>
            <a:r>
              <a:rPr lang="ar-SA" smtClean="0"/>
              <a:t>A.</a:t>
            </a:r>
            <a:r>
              <a:rPr lang="ar-MA" smtClean="0"/>
              <a:t>كل مرض مزمن يؤدي إلى الوفاة.</a:t>
            </a:r>
          </a:p>
          <a:p>
            <a:pPr algn="r" rtl="1">
              <a:buFont typeface="Arial" pitchFamily="34" charset="0"/>
              <a:buNone/>
            </a:pPr>
            <a:endParaRPr lang="ar-MA" smtClean="0"/>
          </a:p>
          <a:p>
            <a:pPr algn="r" rtl="1">
              <a:buFont typeface="Arial" pitchFamily="34" charset="0"/>
              <a:buNone/>
            </a:pPr>
            <a:r>
              <a:rPr lang="en-US" smtClean="0"/>
              <a:t>B</a:t>
            </a:r>
            <a:r>
              <a:rPr lang="ar-SA" smtClean="0"/>
              <a:t>. كل مرض ميئوس من شفائه يموت المريض بعد تشخيصه مباشرة.</a:t>
            </a:r>
          </a:p>
          <a:p>
            <a:pPr algn="r" rtl="1">
              <a:buFont typeface="Arial" pitchFamily="34" charset="0"/>
              <a:buNone/>
            </a:pPr>
            <a:endParaRPr lang="ar-SA" smtClean="0"/>
          </a:p>
          <a:p>
            <a:pPr algn="r" rtl="1">
              <a:buFont typeface="Arial" pitchFamily="34" charset="0"/>
              <a:buNone/>
            </a:pPr>
            <a:r>
              <a:rPr lang="ar-SA" smtClean="0"/>
              <a:t>C. كل مرض يعتقد المريض أنه سيموت بسببه.</a:t>
            </a:r>
          </a:p>
          <a:p>
            <a:pPr algn="r" rtl="1">
              <a:buFont typeface="Arial" pitchFamily="34" charset="0"/>
              <a:buNone/>
            </a:pPr>
            <a:endParaRPr lang="ar-SA" smtClean="0"/>
          </a:p>
          <a:p>
            <a:pPr algn="r" rtl="1">
              <a:buFont typeface="Arial" pitchFamily="34" charset="0"/>
              <a:buNone/>
            </a:pPr>
            <a:r>
              <a:rPr lang="ar-SA" smtClean="0"/>
              <a:t>D</a:t>
            </a:r>
            <a:r>
              <a:rPr lang="ar-MA" smtClean="0"/>
              <a:t>. كل مرض يؤدي إلى الوفاة خلال فترة قصيرة.</a:t>
            </a:r>
          </a:p>
          <a:p>
            <a:pPr algn="r" rtl="1">
              <a:buFont typeface="Arial" pitchFamily="34" charset="0"/>
              <a:buNone/>
            </a:pPr>
            <a:endParaRPr lang="ar-MA" smtClean="0"/>
          </a:p>
          <a:p>
            <a:pPr algn="r" rtl="1">
              <a:buFont typeface="Arial" pitchFamily="34" charset="0"/>
              <a:buNone/>
            </a:pPr>
            <a:r>
              <a:rPr lang="en-US" smtClean="0"/>
              <a:t>E</a:t>
            </a:r>
            <a:r>
              <a:rPr lang="ar-SA" smtClean="0"/>
              <a:t>.كل مرض لايرجى برؤه و</a:t>
            </a:r>
            <a:r>
              <a:rPr lang="ar-MA" smtClean="0"/>
              <a:t> يؤدي إلى الوفاة خلال فترة قصيرة.</a:t>
            </a:r>
            <a:endParaRPr lang="ar-SA" smtClean="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p:txBody>
          <a:bodyPr/>
          <a:lstStyle/>
          <a:p>
            <a:pPr rtl="1"/>
            <a:r>
              <a:rPr lang="ar-SA" b="1" smtClean="0"/>
              <a:t>الامراض المؤدية الى الوفاة </a:t>
            </a:r>
            <a:br>
              <a:rPr lang="ar-SA" b="1" smtClean="0"/>
            </a:br>
            <a:r>
              <a:rPr lang="ar-SA" b="1" smtClean="0"/>
              <a:t>(الأمراض النهائية )</a:t>
            </a:r>
            <a:endParaRPr lang="en-US" smtClean="0"/>
          </a:p>
        </p:txBody>
      </p:sp>
      <p:sp>
        <p:nvSpPr>
          <p:cNvPr id="41987" name="Content Placeholder 2"/>
          <p:cNvSpPr>
            <a:spLocks noGrp="1"/>
          </p:cNvSpPr>
          <p:nvPr>
            <p:ph idx="1"/>
          </p:nvPr>
        </p:nvSpPr>
        <p:spPr/>
        <p:txBody>
          <a:bodyPr/>
          <a:lstStyle/>
          <a:p>
            <a:pPr algn="ctr" rtl="1">
              <a:buFont typeface="Arial" pitchFamily="34" charset="0"/>
              <a:buNone/>
            </a:pPr>
            <a:endParaRPr lang="ar-SA" sz="4000" b="1" smtClean="0"/>
          </a:p>
          <a:p>
            <a:pPr algn="ctr" rtl="1">
              <a:buFont typeface="Arial" pitchFamily="34" charset="0"/>
              <a:buNone/>
            </a:pPr>
            <a:endParaRPr lang="ar-SA" sz="4000" b="1" smtClean="0"/>
          </a:p>
          <a:p>
            <a:pPr algn="ctr" rtl="1">
              <a:buFont typeface="Arial" pitchFamily="34" charset="0"/>
              <a:buNone/>
            </a:pPr>
            <a:r>
              <a:rPr lang="ar-SA" sz="4000" b="1" smtClean="0"/>
              <a:t>الأمراض التي لايمكن الشفاء منها ولا علاجها بشكل كاف، وتؤدي الى الوفاة خلال فترة وجيزة </a:t>
            </a:r>
          </a:p>
          <a:p>
            <a:pPr algn="r" rtl="1">
              <a:buFont typeface="Arial" pitchFamily="34" charset="0"/>
              <a:buNone/>
            </a:pPr>
            <a:endParaRPr lang="ar-SA" sz="4000" b="1" smtClean="0"/>
          </a:p>
          <a:p>
            <a:pPr algn="r" rtl="1">
              <a:buFont typeface="Arial" pitchFamily="34" charset="0"/>
              <a:buNone/>
            </a:pPr>
            <a:r>
              <a:rPr lang="ar-SA" sz="4000" b="1" smtClean="0"/>
              <a:t>                   أمثلة؟؟؟؟؟؟؟</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ctrTitle"/>
          </p:nvPr>
        </p:nvSpPr>
        <p:spPr/>
        <p:txBody>
          <a:bodyPr/>
          <a:lstStyle/>
          <a:p>
            <a:pPr rtl="1" eaLnBrk="1" hangingPunct="1"/>
            <a:r>
              <a:rPr lang="ar-SA" b="1" smtClean="0"/>
              <a:t>عدم تركيب أجهزة الانعاش</a:t>
            </a:r>
            <a:br>
              <a:rPr lang="ar-SA" b="1" smtClean="0"/>
            </a:br>
            <a:r>
              <a:rPr lang="ar-SA" b="1" smtClean="0"/>
              <a:t/>
            </a:r>
            <a:br>
              <a:rPr lang="ar-SA" b="1" smtClean="0"/>
            </a:br>
            <a:r>
              <a:rPr lang="ar-SA" b="1" smtClean="0"/>
              <a:t> فصل أجهزة الانعاش</a:t>
            </a:r>
            <a:endParaRPr lang="en-US" b="1" smtClean="0"/>
          </a:p>
        </p:txBody>
      </p:sp>
      <p:sp>
        <p:nvSpPr>
          <p:cNvPr id="43011" name="Subtitle 3"/>
          <p:cNvSpPr>
            <a:spLocks noGrp="1"/>
          </p:cNvSpPr>
          <p:nvPr>
            <p:ph type="subTitle" idx="1"/>
          </p:nvPr>
        </p:nvSpPr>
        <p:spPr/>
        <p:txBody>
          <a:bodyPr/>
          <a:lstStyle/>
          <a:p>
            <a:pPr rtl="1"/>
            <a:endParaRPr lang="ar-SA" b="1" smtClean="0">
              <a:solidFill>
                <a:schemeClr val="tx1"/>
              </a:solidFill>
            </a:endParaRPr>
          </a:p>
          <a:p>
            <a:pPr rtl="1"/>
            <a:endParaRPr lang="ar-SA" b="1" smtClean="0">
              <a:solidFill>
                <a:schemeClr val="tx1"/>
              </a:solidFill>
            </a:endParaRPr>
          </a:p>
          <a:p>
            <a:pPr rtl="1"/>
            <a:r>
              <a:rPr lang="ar-SA" b="1" smtClean="0">
                <a:solidFill>
                  <a:schemeClr val="tx1"/>
                </a:solidFill>
              </a:rPr>
              <a:t>ماالفرق بينهما؟</a:t>
            </a:r>
            <a:endParaRPr lang="en-US" b="1" smtClean="0">
              <a:solidFill>
                <a:schemeClr val="tx1"/>
              </a:solidFill>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3"/>
          <p:cNvSpPr>
            <a:spLocks noGrp="1"/>
          </p:cNvSpPr>
          <p:nvPr>
            <p:ph type="ctrTitle"/>
          </p:nvPr>
        </p:nvSpPr>
        <p:spPr/>
        <p:txBody>
          <a:bodyPr/>
          <a:lstStyle/>
          <a:p>
            <a:r>
              <a:rPr lang="ar-SA" sz="4800" b="1" smtClean="0"/>
              <a:t>على أي أساس يتم؟</a:t>
            </a:r>
            <a:endParaRPr lang="en-US" sz="4800" b="1" smtClean="0"/>
          </a:p>
        </p:txBody>
      </p:sp>
      <p:sp>
        <p:nvSpPr>
          <p:cNvPr id="5" name="Subtitle 4"/>
          <p:cNvSpPr>
            <a:spLocks noGrp="1"/>
          </p:cNvSpPr>
          <p:nvPr>
            <p:ph type="subTitle" idx="1"/>
          </p:nvPr>
        </p:nvSpPr>
        <p:spPr/>
        <p:txBody>
          <a:bodyPr/>
          <a:lstStyle/>
          <a:p>
            <a:pPr>
              <a:buFont typeface="Arial" charset="0"/>
              <a:buNone/>
              <a:defRPr/>
            </a:pPr>
            <a:endParaRPr lang="en-US"/>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3"/>
          <p:cNvSpPr>
            <a:spLocks noGrp="1"/>
          </p:cNvSpPr>
          <p:nvPr>
            <p:ph type="ctrTitle"/>
          </p:nvPr>
        </p:nvSpPr>
        <p:spPr>
          <a:xfrm>
            <a:off x="685800" y="2644775"/>
            <a:ext cx="7772400" cy="1470025"/>
          </a:xfrm>
        </p:spPr>
        <p:txBody>
          <a:bodyPr/>
          <a:lstStyle/>
          <a:p>
            <a:pPr eaLnBrk="1" hangingPunct="1"/>
            <a:r>
              <a:rPr lang="ar-SA" sz="9600" smtClean="0"/>
              <a:t>عدم جدوى العلاج</a:t>
            </a:r>
            <a:endParaRPr lang="en-US" sz="9600" smtClean="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685800" y="1066800"/>
            <a:ext cx="7772400" cy="1470025"/>
          </a:xfrm>
        </p:spPr>
        <p:txBody>
          <a:bodyPr rtlCol="0">
            <a:normAutofit fontScale="90000"/>
          </a:bodyPr>
          <a:lstStyle/>
          <a:p>
            <a:pPr rtl="1" eaLnBrk="1" fontAlgn="auto" hangingPunct="1">
              <a:spcAft>
                <a:spcPts val="0"/>
              </a:spcAft>
              <a:defRPr/>
            </a:pPr>
            <a:r>
              <a:rPr lang="ar-SA" b="1" dirty="0" smtClean="0"/>
              <a:t>التوجيه المسبق</a:t>
            </a:r>
            <a:r>
              <a:rPr lang="en-US" b="1" dirty="0" smtClean="0"/>
              <a:t/>
            </a:r>
            <a:br>
              <a:rPr lang="en-US" b="1" dirty="0" smtClean="0"/>
            </a:br>
            <a:r>
              <a:rPr lang="en-US" b="1" dirty="0" smtClean="0"/>
              <a:t>Advance  Directive</a:t>
            </a:r>
            <a:br>
              <a:rPr lang="en-US" b="1" dirty="0" smtClean="0"/>
            </a:br>
            <a:endParaRPr lang="en-US" b="1" dirty="0"/>
          </a:p>
        </p:txBody>
      </p:sp>
      <p:sp>
        <p:nvSpPr>
          <p:cNvPr id="46083" name="Subtitle 4"/>
          <p:cNvSpPr>
            <a:spLocks noGrp="1"/>
          </p:cNvSpPr>
          <p:nvPr>
            <p:ph type="subTitle" idx="1"/>
          </p:nvPr>
        </p:nvSpPr>
        <p:spPr>
          <a:xfrm>
            <a:off x="1371600" y="2667000"/>
            <a:ext cx="6400800" cy="1752600"/>
          </a:xfrm>
        </p:spPr>
        <p:txBody>
          <a:bodyPr/>
          <a:lstStyle/>
          <a:p>
            <a:pPr eaLnBrk="1" hangingPunct="1"/>
            <a:r>
              <a:rPr lang="ar-SA" sz="4800" b="1" smtClean="0">
                <a:solidFill>
                  <a:schemeClr val="tx1"/>
                </a:solidFill>
              </a:rPr>
              <a:t>وصية الحياة</a:t>
            </a:r>
          </a:p>
          <a:p>
            <a:pPr eaLnBrk="1" hangingPunct="1"/>
            <a:r>
              <a:rPr lang="en-US" sz="4800" b="1" smtClean="0">
                <a:solidFill>
                  <a:schemeClr val="tx1"/>
                </a:solidFill>
              </a:rPr>
              <a:t>Living will</a:t>
            </a:r>
          </a:p>
        </p:txBody>
      </p:sp>
      <p:sp>
        <p:nvSpPr>
          <p:cNvPr id="46084" name="TextBox 4"/>
          <p:cNvSpPr txBox="1">
            <a:spLocks noChangeArrowheads="1"/>
          </p:cNvSpPr>
          <p:nvPr/>
        </p:nvSpPr>
        <p:spPr bwMode="auto">
          <a:xfrm>
            <a:off x="2667000" y="4953000"/>
            <a:ext cx="4419600" cy="923925"/>
          </a:xfrm>
          <a:prstGeom prst="rect">
            <a:avLst/>
          </a:prstGeom>
          <a:noFill/>
          <a:ln w="9525">
            <a:noFill/>
            <a:miter lim="800000"/>
            <a:headEnd/>
            <a:tailEnd/>
          </a:ln>
        </p:spPr>
        <p:txBody>
          <a:bodyPr>
            <a:spAutoFit/>
          </a:bodyPr>
          <a:lstStyle/>
          <a:p>
            <a:r>
              <a:rPr lang="ar-SA" sz="5400" b="1"/>
              <a:t>      تعيين وكيل</a:t>
            </a: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685800" y="2568575"/>
            <a:ext cx="7772400" cy="1470025"/>
          </a:xfrm>
        </p:spPr>
        <p:txBody>
          <a:bodyPr/>
          <a:lstStyle/>
          <a:p>
            <a:pPr eaLnBrk="1" hangingPunct="1">
              <a:defRPr/>
            </a:pPr>
            <a:r>
              <a:rPr lang="ar-SA" sz="5400" dirty="0" smtClean="0">
                <a:effectLst>
                  <a:outerShdw blurRad="38100" dist="38100" dir="2700000" algn="tl">
                    <a:srgbClr val="000000"/>
                  </a:outerShdw>
                </a:effectLst>
                <a:latin typeface="Arial" pitchFamily="34" charset="0"/>
              </a:rPr>
              <a:t>اللجنة الدائمة للبحوث العلمية والإفتاء</a:t>
            </a:r>
            <a:endParaRPr lang="ar-SA" sz="5400" dirty="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4"/>
          <p:cNvSpPr>
            <a:spLocks noGrp="1" noRot="1" noChangeArrowheads="1"/>
          </p:cNvSpPr>
          <p:nvPr>
            <p:ph type="title"/>
          </p:nvPr>
        </p:nvSpPr>
        <p:spPr/>
        <p:txBody>
          <a:bodyPr/>
          <a:lstStyle/>
          <a:p>
            <a:pPr eaLnBrk="1" hangingPunct="1"/>
            <a:r>
              <a:rPr lang="ar-SA" sz="4000" smtClean="0"/>
              <a:t>فتوى رقم (12086) وتاريخ 30/6/1409هـ..</a:t>
            </a:r>
            <a:endParaRPr lang="en-US" sz="4000" smtClean="0"/>
          </a:p>
        </p:txBody>
      </p:sp>
      <p:sp>
        <p:nvSpPr>
          <p:cNvPr id="48131" name="Rectangle 3"/>
          <p:cNvSpPr>
            <a:spLocks noGrp="1" noChangeArrowheads="1"/>
          </p:cNvSpPr>
          <p:nvPr>
            <p:ph idx="1"/>
          </p:nvPr>
        </p:nvSpPr>
        <p:spPr>
          <a:xfrm>
            <a:off x="457200" y="1828800"/>
            <a:ext cx="8229600" cy="4648200"/>
          </a:xfrm>
        </p:spPr>
        <p:txBody>
          <a:bodyPr/>
          <a:lstStyle/>
          <a:p>
            <a:pPr marL="979488" indent="-979488" algn="just" rtl="1" eaLnBrk="1" hangingPunct="1">
              <a:lnSpc>
                <a:spcPct val="120000"/>
              </a:lnSpc>
              <a:buFont typeface="Wingdings" pitchFamily="2" charset="2"/>
              <a:buNone/>
            </a:pPr>
            <a:r>
              <a:rPr lang="ar-SA" sz="2400" smtClean="0">
                <a:latin typeface="Arial" pitchFamily="34" charset="0"/>
              </a:rPr>
              <a:t>أولاً 	:  إذا وصل المريض متوفى..  </a:t>
            </a:r>
          </a:p>
          <a:p>
            <a:pPr marL="979488" indent="-979488" algn="just" rtl="1" eaLnBrk="1" hangingPunct="1">
              <a:lnSpc>
                <a:spcPct val="90000"/>
              </a:lnSpc>
              <a:buFont typeface="Arial" pitchFamily="34" charset="0"/>
              <a:buNone/>
            </a:pPr>
            <a:r>
              <a:rPr lang="ar-SA" sz="2400" smtClean="0">
                <a:solidFill>
                  <a:srgbClr val="000000"/>
                </a:solidFill>
              </a:rPr>
              <a:t>أولاً 	:  إذا وصل المريض إلى المستشفى وهو متوفى فلا حاجة لإستعمال جهاز الإنعاش..  </a:t>
            </a:r>
          </a:p>
          <a:p>
            <a:pPr marL="979488" indent="-979488" algn="just" rtl="1" eaLnBrk="1" hangingPunct="1">
              <a:lnSpc>
                <a:spcPct val="120000"/>
              </a:lnSpc>
              <a:buFont typeface="Wingdings" pitchFamily="2" charset="2"/>
              <a:buNone/>
            </a:pPr>
            <a:endParaRPr lang="ar-SA" sz="2400" smtClean="0">
              <a:latin typeface="Arial" pitchFamily="34" charset="0"/>
            </a:endParaRPr>
          </a:p>
          <a:p>
            <a:pPr marL="979488" indent="-979488" algn="just" rtl="1" eaLnBrk="1" hangingPunct="1">
              <a:lnSpc>
                <a:spcPct val="120000"/>
              </a:lnSpc>
              <a:buFont typeface="Wingdings" pitchFamily="2" charset="2"/>
              <a:buNone/>
            </a:pPr>
            <a:r>
              <a:rPr lang="ar-SA" sz="2400" smtClean="0">
                <a:latin typeface="Arial" pitchFamily="34" charset="0"/>
              </a:rPr>
              <a:t>ثانياً 	:  إذا كان ملف المريض مختوماً بعلامة عدم عمل إجراءات الإنعاش بناء على رفض المريض أو وكيله في حال عدم صلاحيه المريض للإنعاش..  </a:t>
            </a:r>
          </a:p>
          <a:p>
            <a:pPr marL="979488" indent="-979488" algn="just" rtl="1" eaLnBrk="1" hangingPunct="1">
              <a:lnSpc>
                <a:spcPct val="90000"/>
              </a:lnSpc>
              <a:buFont typeface="Arial" pitchFamily="34" charset="0"/>
              <a:buNone/>
            </a:pPr>
            <a:endParaRPr lang="ar-SA" sz="2400" smtClean="0">
              <a:solidFill>
                <a:srgbClr val="000000"/>
              </a:solidFill>
            </a:endParaRPr>
          </a:p>
          <a:p>
            <a:pPr marL="979488" indent="-979488" algn="just" rtl="1" eaLnBrk="1" hangingPunct="1">
              <a:lnSpc>
                <a:spcPct val="90000"/>
              </a:lnSpc>
              <a:buFont typeface="Arial" pitchFamily="34" charset="0"/>
              <a:buNone/>
            </a:pPr>
            <a:r>
              <a:rPr lang="ar-SA" sz="2400" smtClean="0">
                <a:solidFill>
                  <a:srgbClr val="000000"/>
                </a:solidFill>
              </a:rPr>
              <a:t>ثانياً 	:  إذا كانت حالة المريض غير صالحة للإنعاش بتقرير ثلاث من الأطباء المختصين الثقات فلا حاجة ايضاً لإستعمال جهاز الإنعاش.  </a:t>
            </a:r>
          </a:p>
          <a:p>
            <a:pPr marL="979488" indent="-979488" algn="just" rtl="1" eaLnBrk="1" hangingPunct="1">
              <a:lnSpc>
                <a:spcPct val="120000"/>
              </a:lnSpc>
              <a:buFont typeface="Wingdings" pitchFamily="2" charset="2"/>
              <a:buNone/>
            </a:pPr>
            <a:endParaRPr lang="ar-SA" sz="2400" smtClean="0">
              <a:latin typeface="Arial" pitchFamily="34" charset="0"/>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3"/>
          <p:cNvSpPr>
            <a:spLocks noGrp="1"/>
          </p:cNvSpPr>
          <p:nvPr>
            <p:ph type="title"/>
          </p:nvPr>
        </p:nvSpPr>
        <p:spPr/>
        <p:txBody>
          <a:bodyPr/>
          <a:lstStyle/>
          <a:p>
            <a:endParaRPr lang="ar-SA" smtClean="0"/>
          </a:p>
        </p:txBody>
      </p:sp>
      <p:sp>
        <p:nvSpPr>
          <p:cNvPr id="5" name="Content Placeholder 4"/>
          <p:cNvSpPr>
            <a:spLocks noGrp="1"/>
          </p:cNvSpPr>
          <p:nvPr>
            <p:ph idx="1"/>
          </p:nvPr>
        </p:nvSpPr>
        <p:spPr/>
        <p:txBody>
          <a:bodyPr/>
          <a:lstStyle/>
          <a:p>
            <a:pPr marL="979488" indent="-979488" algn="just" rtl="1" eaLnBrk="1" hangingPunct="1">
              <a:lnSpc>
                <a:spcPct val="120000"/>
              </a:lnSpc>
              <a:buFont typeface="Arial" pitchFamily="34" charset="0"/>
              <a:buNone/>
              <a:defRPr/>
            </a:pPr>
            <a:r>
              <a:rPr lang="ar-SA" dirty="0">
                <a:solidFill>
                  <a:prstClr val="black"/>
                </a:solidFill>
                <a:latin typeface="Arial" pitchFamily="34" charset="0"/>
              </a:rPr>
              <a:t>ثالثاً 	:  إذا قرر ثلاثة أطباء أن من غير المناسب إنعاش المريض عندما يكون من الواضح أنه يعاني من مرض مستعصى غير قابل للعلاج وأن الموت محقق..  </a:t>
            </a:r>
            <a:endParaRPr lang="ar-SA" dirty="0" smtClean="0">
              <a:solidFill>
                <a:prstClr val="black"/>
              </a:solidFill>
              <a:latin typeface="Arial" pitchFamily="34" charset="0"/>
            </a:endParaRPr>
          </a:p>
          <a:p>
            <a:pPr marL="979488" indent="-979488" algn="just" rtl="1" eaLnBrk="1" hangingPunct="1">
              <a:lnSpc>
                <a:spcPct val="120000"/>
              </a:lnSpc>
              <a:buFont typeface="Arial" pitchFamily="34" charset="0"/>
              <a:buNone/>
              <a:defRPr/>
            </a:pPr>
            <a:endParaRPr lang="ar-SA" dirty="0">
              <a:solidFill>
                <a:prstClr val="black"/>
              </a:solidFill>
              <a:latin typeface="Arial" pitchFamily="34" charset="0"/>
            </a:endParaRPr>
          </a:p>
          <a:p>
            <a:pPr marL="979488" indent="-979488" algn="just" rtl="1" eaLnBrk="1" hangingPunct="1">
              <a:lnSpc>
                <a:spcPct val="90000"/>
              </a:lnSpc>
              <a:buFont typeface="Arial" pitchFamily="34" charset="0"/>
              <a:buNone/>
              <a:defRPr/>
            </a:pPr>
            <a:r>
              <a:rPr lang="ar-SA" dirty="0">
                <a:solidFill>
                  <a:prstClr val="black"/>
                </a:solidFill>
              </a:rPr>
              <a:t>ثالثاً 	:  إذا كان مرض المريض مستعصياً غير قابل للعلاج وأن الموت محقق بشهادة ثلاثة من الأطباء المختصين الثقات فلا حاجة أيضاً لإستعمال جهاز الإنعاش.. </a:t>
            </a:r>
            <a:endParaRPr lang="en-US" dirty="0">
              <a:solidFill>
                <a:prstClr val="black"/>
              </a:solidFill>
            </a:endParaRPr>
          </a:p>
          <a:p>
            <a:pPr marL="0" indent="0">
              <a:buFont typeface="Arial" pitchFamily="34" charset="0"/>
              <a:buNone/>
              <a:defRPr/>
            </a:pPr>
            <a:endParaRPr lang="ar-SA" dirty="0"/>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Rot="1" noChangeArrowheads="1"/>
          </p:cNvSpPr>
          <p:nvPr>
            <p:ph type="title"/>
          </p:nvPr>
        </p:nvSpPr>
        <p:spPr/>
        <p:txBody>
          <a:bodyPr/>
          <a:lstStyle/>
          <a:p>
            <a:pPr eaLnBrk="1" hangingPunct="1"/>
            <a:r>
              <a:rPr lang="ar-SA" sz="4000" smtClean="0"/>
              <a:t>فتوى رقم (12086) وتاريخ 30/6/1409هـ..</a:t>
            </a:r>
            <a:endParaRPr lang="en-US" sz="4000" smtClean="0"/>
          </a:p>
        </p:txBody>
      </p:sp>
      <p:sp>
        <p:nvSpPr>
          <p:cNvPr id="50179" name="Rectangle 3"/>
          <p:cNvSpPr>
            <a:spLocks noGrp="1" noChangeArrowheads="1"/>
          </p:cNvSpPr>
          <p:nvPr>
            <p:ph idx="1"/>
          </p:nvPr>
        </p:nvSpPr>
        <p:spPr/>
        <p:txBody>
          <a:bodyPr/>
          <a:lstStyle/>
          <a:p>
            <a:pPr marL="979488" indent="-979488" algn="just" rtl="1" eaLnBrk="1" hangingPunct="1">
              <a:lnSpc>
                <a:spcPct val="150000"/>
              </a:lnSpc>
              <a:buFont typeface="Wingdings" pitchFamily="2" charset="2"/>
              <a:buNone/>
            </a:pPr>
            <a:r>
              <a:rPr lang="ar-SA" smtClean="0">
                <a:latin typeface="Arial" pitchFamily="34" charset="0"/>
              </a:rPr>
              <a:t>رابعاً 	:  إذا كان المريض في حالة عجز أكيد عقلياً أو جسمياً أو كليهما وفي حالة خمول ذهني مع مرض مزمن مثل السكته الدماغية المسببة للعجز أو مرض السرطان في مرحلة متقدمة أو مرض القلب والرئتين المزمن الشديد أو أمراض الهزال وتكرار توقف القلب والرئتين.. </a:t>
            </a:r>
            <a:endParaRPr lang="en-US" smtClean="0"/>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p:cNvSpPr>
            <a:spLocks noGrp="1"/>
          </p:cNvSpPr>
          <p:nvPr>
            <p:ph type="title"/>
          </p:nvPr>
        </p:nvSpPr>
        <p:spPr/>
        <p:txBody>
          <a:bodyPr/>
          <a:lstStyle/>
          <a:p>
            <a:endParaRPr lang="ar-SA" smtClean="0"/>
          </a:p>
        </p:txBody>
      </p:sp>
      <p:sp>
        <p:nvSpPr>
          <p:cNvPr id="3" name="Content Placeholder 2"/>
          <p:cNvSpPr>
            <a:spLocks noGrp="1"/>
          </p:cNvSpPr>
          <p:nvPr>
            <p:ph idx="1"/>
          </p:nvPr>
        </p:nvSpPr>
        <p:spPr/>
        <p:txBody>
          <a:bodyPr/>
          <a:lstStyle/>
          <a:p>
            <a:pPr marL="979488" indent="-979488" algn="just" rtl="1" eaLnBrk="1" hangingPunct="1">
              <a:buFont typeface="Arial" pitchFamily="34" charset="0"/>
              <a:buNone/>
              <a:defRPr/>
            </a:pPr>
            <a:r>
              <a:rPr lang="ar-SA" dirty="0">
                <a:solidFill>
                  <a:prstClr val="black"/>
                </a:solidFill>
              </a:rPr>
              <a:t>رابعاً 	:  إذا كان المريض في حالة عجز أو في حالة خمول ذهني مع مرض مزمن أو مرض السرطان في مرحلة متقدمة أو مرض القلب والرئتين المزمن مع تكرار توفق القلب والرئتين وقرر ثلاث من الأطباء المختصين الثقات ذلك فلا حاجه لإستعمال جهاز الإنعاش..  </a:t>
            </a:r>
          </a:p>
          <a:p>
            <a:pPr marL="0" indent="0">
              <a:buFont typeface="Arial" pitchFamily="34" charset="0"/>
              <a:buNone/>
              <a:defRPr/>
            </a:pPr>
            <a:endParaRPr lang="ar-SA"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a:xfrm>
            <a:off x="457200" y="76200"/>
            <a:ext cx="8229600" cy="1143000"/>
          </a:xfrm>
        </p:spPr>
        <p:txBody>
          <a:bodyPr/>
          <a:lstStyle/>
          <a:p>
            <a:pPr rtl="1"/>
            <a:r>
              <a:rPr lang="ar-SA" smtClean="0"/>
              <a:t>موت الدماغ هو:</a:t>
            </a:r>
          </a:p>
        </p:txBody>
      </p:sp>
      <p:sp>
        <p:nvSpPr>
          <p:cNvPr id="8195" name="Content Placeholder 2"/>
          <p:cNvSpPr>
            <a:spLocks noGrp="1"/>
          </p:cNvSpPr>
          <p:nvPr>
            <p:ph idx="1"/>
          </p:nvPr>
        </p:nvSpPr>
        <p:spPr>
          <a:xfrm>
            <a:off x="457200" y="1143000"/>
            <a:ext cx="8229600" cy="4525963"/>
          </a:xfrm>
        </p:spPr>
        <p:txBody>
          <a:bodyPr>
            <a:normAutofit fontScale="92500" lnSpcReduction="20000"/>
          </a:bodyPr>
          <a:lstStyle/>
          <a:p>
            <a:pPr algn="r" rtl="1">
              <a:buFont typeface="Arial" pitchFamily="34" charset="0"/>
              <a:buNone/>
            </a:pPr>
            <a:r>
              <a:rPr lang="ar-SA" smtClean="0"/>
              <a:t>A</a:t>
            </a:r>
            <a:r>
              <a:rPr lang="ar-MA" smtClean="0"/>
              <a:t>.توقف القلب</a:t>
            </a:r>
          </a:p>
          <a:p>
            <a:pPr algn="r" rtl="1">
              <a:buFont typeface="Arial" pitchFamily="34" charset="0"/>
              <a:buNone/>
            </a:pPr>
            <a:endParaRPr lang="ar-MA" smtClean="0"/>
          </a:p>
          <a:p>
            <a:pPr algn="r" rtl="1">
              <a:buFont typeface="Arial" pitchFamily="34" charset="0"/>
              <a:buNone/>
            </a:pPr>
            <a:r>
              <a:rPr lang="en-US" smtClean="0"/>
              <a:t>B</a:t>
            </a:r>
            <a:r>
              <a:rPr lang="ar-SA" smtClean="0"/>
              <a:t>. توقف القلب والتنفس</a:t>
            </a:r>
          </a:p>
          <a:p>
            <a:pPr algn="r" rtl="1">
              <a:buFont typeface="Arial" pitchFamily="34" charset="0"/>
              <a:buNone/>
            </a:pPr>
            <a:endParaRPr lang="ar-SA" smtClean="0"/>
          </a:p>
          <a:p>
            <a:pPr algn="r" rtl="1">
              <a:buFont typeface="Arial" pitchFamily="34" charset="0"/>
              <a:buNone/>
            </a:pPr>
            <a:r>
              <a:rPr lang="ar-SA" smtClean="0"/>
              <a:t>C. توقف التنفس</a:t>
            </a:r>
          </a:p>
          <a:p>
            <a:pPr algn="r" rtl="1">
              <a:buFont typeface="Arial" pitchFamily="34" charset="0"/>
              <a:buNone/>
            </a:pPr>
            <a:endParaRPr lang="ar-SA" smtClean="0"/>
          </a:p>
          <a:p>
            <a:pPr algn="r" rtl="1">
              <a:buFont typeface="Arial" pitchFamily="34" charset="0"/>
              <a:buNone/>
            </a:pPr>
            <a:r>
              <a:rPr lang="ar-SA" smtClean="0"/>
              <a:t>D.موت جذع الدماغ</a:t>
            </a:r>
          </a:p>
          <a:p>
            <a:pPr algn="r" rtl="1">
              <a:buFont typeface="Arial" pitchFamily="34" charset="0"/>
              <a:buNone/>
            </a:pPr>
            <a:endParaRPr lang="ar-SA" smtClean="0"/>
          </a:p>
          <a:p>
            <a:pPr algn="r" rtl="1">
              <a:buFont typeface="Arial" pitchFamily="34" charset="0"/>
              <a:buNone/>
            </a:pPr>
            <a:r>
              <a:rPr lang="ar-SA" smtClean="0"/>
              <a:t>E</a:t>
            </a:r>
            <a:r>
              <a:rPr lang="ar-MA" smtClean="0"/>
              <a:t>. موت جميع أجزاء الدماغ</a:t>
            </a:r>
            <a:endParaRPr lang="ar-SA" smtClean="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4"/>
          <p:cNvSpPr>
            <a:spLocks noGrp="1" noRot="1" noChangeArrowheads="1"/>
          </p:cNvSpPr>
          <p:nvPr>
            <p:ph type="title"/>
          </p:nvPr>
        </p:nvSpPr>
        <p:spPr/>
        <p:txBody>
          <a:bodyPr/>
          <a:lstStyle/>
          <a:p>
            <a:pPr eaLnBrk="1" hangingPunct="1"/>
            <a:r>
              <a:rPr lang="ar-SA" sz="4000" smtClean="0"/>
              <a:t>فتوى رقم (12086) وتاريخ 30/6/1409هـ..</a:t>
            </a:r>
            <a:endParaRPr lang="en-US" sz="4000" smtClean="0"/>
          </a:p>
        </p:txBody>
      </p:sp>
      <p:sp>
        <p:nvSpPr>
          <p:cNvPr id="52227" name="Rectangle 3"/>
          <p:cNvSpPr>
            <a:spLocks noGrp="1" noChangeArrowheads="1"/>
          </p:cNvSpPr>
          <p:nvPr>
            <p:ph idx="1"/>
          </p:nvPr>
        </p:nvSpPr>
        <p:spPr>
          <a:xfrm>
            <a:off x="457200" y="1828800"/>
            <a:ext cx="8229600" cy="4572000"/>
          </a:xfrm>
        </p:spPr>
        <p:txBody>
          <a:bodyPr/>
          <a:lstStyle/>
          <a:p>
            <a:pPr marL="979488" indent="-979488" algn="just" rtl="1" eaLnBrk="1" hangingPunct="1">
              <a:buFont typeface="Wingdings" pitchFamily="2" charset="2"/>
              <a:buNone/>
            </a:pPr>
            <a:r>
              <a:rPr lang="ar-SA" smtClean="0"/>
              <a:t>خامساً 	:  إذا وجد لدى المريض دليل على الإصابة بتلف في الدماغ مستعصي على العلاج عقب تعرضه لتوقف القلب والرئتين لأول مرة.. </a:t>
            </a:r>
          </a:p>
          <a:p>
            <a:pPr marL="979488" indent="-979488" algn="just" rtl="1" eaLnBrk="1" hangingPunct="1">
              <a:buFont typeface="Arial" pitchFamily="34" charset="0"/>
              <a:buNone/>
            </a:pPr>
            <a:r>
              <a:rPr lang="ar-SA" smtClean="0"/>
              <a:t> </a:t>
            </a:r>
            <a:r>
              <a:rPr lang="ar-SA" smtClean="0">
                <a:solidFill>
                  <a:srgbClr val="000000"/>
                </a:solidFill>
              </a:rPr>
              <a:t>خامساً 	:  إذا وجد لدى المريض دليل على الإصابه بتلف في الدماغ مستعصي على العلاج بتقرير ثلاثة من الأطباء المختصين الثقات فلا حاجه ايضاً لإستعمال جهاز الإنعاش لعدم الفائدة في ذلك.. </a:t>
            </a:r>
            <a:endParaRPr lang="en-US" smtClean="0">
              <a:solidFill>
                <a:srgbClr val="000000"/>
              </a:solidFill>
            </a:endParaRPr>
          </a:p>
          <a:p>
            <a:pPr marL="979488" indent="-979488" algn="just" rtl="1" eaLnBrk="1" hangingPunct="1">
              <a:buFont typeface="Wingdings" pitchFamily="2" charset="2"/>
              <a:buNone/>
            </a:pPr>
            <a:endParaRPr lang="ar-SA" smtClean="0"/>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4"/>
          <p:cNvSpPr>
            <a:spLocks noGrp="1" noRot="1" noChangeArrowheads="1"/>
          </p:cNvSpPr>
          <p:nvPr>
            <p:ph type="title"/>
          </p:nvPr>
        </p:nvSpPr>
        <p:spPr/>
        <p:txBody>
          <a:bodyPr/>
          <a:lstStyle/>
          <a:p>
            <a:pPr eaLnBrk="1" hangingPunct="1"/>
            <a:r>
              <a:rPr lang="ar-SA" sz="4000" smtClean="0"/>
              <a:t>فتوى رقم (12086) وتاريخ 30/6/1409هـ..</a:t>
            </a:r>
            <a:endParaRPr lang="en-US" sz="4000" smtClean="0"/>
          </a:p>
        </p:txBody>
      </p:sp>
      <p:sp>
        <p:nvSpPr>
          <p:cNvPr id="53251" name="Rectangle 3"/>
          <p:cNvSpPr>
            <a:spLocks noGrp="1" noChangeArrowheads="1"/>
          </p:cNvSpPr>
          <p:nvPr>
            <p:ph idx="1"/>
          </p:nvPr>
        </p:nvSpPr>
        <p:spPr>
          <a:xfrm>
            <a:off x="457200" y="1676400"/>
            <a:ext cx="8229600" cy="4953000"/>
          </a:xfrm>
        </p:spPr>
        <p:txBody>
          <a:bodyPr/>
          <a:lstStyle/>
          <a:p>
            <a:pPr marL="979488" indent="-979488" algn="just" rtl="1" eaLnBrk="1" hangingPunct="1">
              <a:buFont typeface="Arial" pitchFamily="34" charset="0"/>
              <a:buNone/>
            </a:pPr>
            <a:r>
              <a:rPr lang="ar-SA" sz="2800" smtClean="0">
                <a:solidFill>
                  <a:srgbClr val="000000"/>
                </a:solidFill>
              </a:rPr>
              <a:t>سادساً 	:  إذا كان إنعاش القلب والرئتين غير مجد وغير ملائم لوضع معين حسب رأي الأطباء الحاضرين فإن رأي المريض الذاتي لا يهم والأطباء غير ملزمين بإجراء إنعاش القلب والرئتين ولا يحق لذوي المريض طلب هذا النوع من العلاج إذا كان غير مجدي..</a:t>
            </a:r>
          </a:p>
          <a:p>
            <a:pPr marL="979488" indent="-979488" algn="just" rtl="1" eaLnBrk="1" hangingPunct="1">
              <a:buFont typeface="Arial" pitchFamily="34" charset="0"/>
              <a:buNone/>
            </a:pPr>
            <a:r>
              <a:rPr lang="ar-SA" sz="2800" smtClean="0">
                <a:solidFill>
                  <a:srgbClr val="000000"/>
                </a:solidFill>
              </a:rPr>
              <a:t> سادساً 	:  إذا كان إنعاش القلب والرئتين غير مجد وغير ملائم لوضع معين حسب رأي ثلاثه من الأطباء المختصين الثقات فلاحاجه لإستعمال آلات الإنعاش ولا يلتفت إلى رأي أولياء المريض في وضع آلات الإنعاش أو رفعها لكون ذلك ليس من إختصاصهم..</a:t>
            </a:r>
          </a:p>
          <a:p>
            <a:pPr marL="979488" indent="-979488" algn="just" rtl="1" eaLnBrk="1" hangingPunct="1">
              <a:buFont typeface="Arial" pitchFamily="34" charset="0"/>
              <a:buNone/>
            </a:pPr>
            <a:endParaRPr lang="en-US" sz="2800" smtClean="0">
              <a:solidFill>
                <a:srgbClr val="000000"/>
              </a:solidFill>
            </a:endParaRP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p:cNvSpPr>
            <a:spLocks noGrp="1"/>
          </p:cNvSpPr>
          <p:nvPr>
            <p:ph type="title"/>
          </p:nvPr>
        </p:nvSpPr>
        <p:spPr/>
        <p:txBody>
          <a:bodyPr/>
          <a:lstStyle/>
          <a:p>
            <a:endParaRPr lang="ar-SA" smtClean="0"/>
          </a:p>
        </p:txBody>
      </p:sp>
      <p:sp>
        <p:nvSpPr>
          <p:cNvPr id="3" name="Content Placeholder 2"/>
          <p:cNvSpPr>
            <a:spLocks noGrp="1"/>
          </p:cNvSpPr>
          <p:nvPr>
            <p:ph idx="1"/>
          </p:nvPr>
        </p:nvSpPr>
        <p:spPr/>
        <p:txBody>
          <a:bodyPr/>
          <a:lstStyle/>
          <a:p>
            <a:pPr marL="979488" indent="-979488" algn="just" rtl="1" eaLnBrk="1" hangingPunct="1">
              <a:buFont typeface="Arial" pitchFamily="34" charset="0"/>
              <a:buNone/>
              <a:defRPr/>
            </a:pPr>
            <a:r>
              <a:rPr lang="ar-SA" dirty="0">
                <a:solidFill>
                  <a:prstClr val="black"/>
                </a:solidFill>
              </a:rPr>
              <a:t>سادساً 	:  إذا كان إنعاش القلب والرئتين غير مجد وغير ملائم لوضع معين حسب رأي ثلاثه من الأطباء المختصين الثقات فلاحاجه لإستعمال آلات الإنعاش ولا يلتفت إلى رأي أولياء المريض في وضع آلات الإنعاش أو رفعها لكون ذلك ليس من إختصاصهم..</a:t>
            </a:r>
          </a:p>
          <a:p>
            <a:pPr marL="0" indent="0">
              <a:buFont typeface="Arial" pitchFamily="34" charset="0"/>
              <a:buNone/>
              <a:defRPr/>
            </a:pPr>
            <a:endParaRPr lang="ar-SA" dirty="0"/>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4"/>
          <p:cNvSpPr>
            <a:spLocks noGrp="1" noRot="1" noChangeArrowheads="1"/>
          </p:cNvSpPr>
          <p:nvPr>
            <p:ph type="title"/>
          </p:nvPr>
        </p:nvSpPr>
        <p:spPr/>
        <p:txBody>
          <a:bodyPr/>
          <a:lstStyle/>
          <a:p>
            <a:pPr eaLnBrk="1" hangingPunct="1"/>
            <a:r>
              <a:rPr lang="ar-SA" sz="4000" smtClean="0"/>
              <a:t>فتوى رقم (12086) وتاريخ 30/6/1409هـ..</a:t>
            </a:r>
            <a:endParaRPr lang="en-US" sz="4000" smtClean="0"/>
          </a:p>
        </p:txBody>
      </p:sp>
      <p:sp>
        <p:nvSpPr>
          <p:cNvPr id="55299" name="Rectangle 3"/>
          <p:cNvSpPr>
            <a:spLocks noGrp="1" noChangeArrowheads="1"/>
          </p:cNvSpPr>
          <p:nvPr>
            <p:ph idx="1"/>
          </p:nvPr>
        </p:nvSpPr>
        <p:spPr>
          <a:xfrm>
            <a:off x="457200" y="1722438"/>
            <a:ext cx="8153400" cy="4525962"/>
          </a:xfrm>
        </p:spPr>
        <p:txBody>
          <a:bodyPr/>
          <a:lstStyle/>
          <a:p>
            <a:pPr marL="979488" indent="-979488" algn="just" rtl="1" eaLnBrk="1" hangingPunct="1">
              <a:buFont typeface="Wingdings" pitchFamily="2" charset="2"/>
              <a:buNone/>
            </a:pPr>
            <a:r>
              <a:rPr lang="ar-SA" smtClean="0"/>
              <a:t>  </a:t>
            </a:r>
          </a:p>
          <a:p>
            <a:pPr marL="979488" indent="-979488" algn="just" rtl="1" eaLnBrk="1" hangingPunct="1">
              <a:buFont typeface="Wingdings" pitchFamily="2" charset="2"/>
              <a:buNone/>
            </a:pPr>
            <a:r>
              <a:rPr lang="ar-SA" smtClean="0"/>
              <a:t>	وبالله التوفيق.. </a:t>
            </a:r>
          </a:p>
          <a:p>
            <a:pPr marL="979488" indent="-979488" algn="just" rtl="1" eaLnBrk="1" hangingPunct="1">
              <a:buFont typeface="Wingdings" pitchFamily="2" charset="2"/>
              <a:buNone/>
            </a:pPr>
            <a:r>
              <a:rPr lang="ar-SA" smtClean="0"/>
              <a:t>	وصلى الله على نبينا محمد وآله وصحبه وسلم..</a:t>
            </a:r>
            <a:endParaRPr lang="en-US" smtClean="0"/>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Rot="1" noChangeArrowheads="1"/>
          </p:cNvSpPr>
          <p:nvPr>
            <p:ph type="title"/>
          </p:nvPr>
        </p:nvSpPr>
        <p:spPr/>
        <p:txBody>
          <a:bodyPr/>
          <a:lstStyle/>
          <a:p>
            <a:pPr eaLnBrk="1" hangingPunct="1"/>
            <a:r>
              <a:rPr lang="ar-SA" sz="4000" smtClean="0"/>
              <a:t>فتوى رقم (15964) وتاريخ 13/ 4 /1414هـ.</a:t>
            </a:r>
            <a:endParaRPr lang="en-US" sz="4000" smtClean="0"/>
          </a:p>
        </p:txBody>
      </p:sp>
      <p:sp>
        <p:nvSpPr>
          <p:cNvPr id="56323" name="Rectangle 3"/>
          <p:cNvSpPr>
            <a:spLocks noGrp="1" noChangeArrowheads="1"/>
          </p:cNvSpPr>
          <p:nvPr>
            <p:ph idx="1"/>
          </p:nvPr>
        </p:nvSpPr>
        <p:spPr>
          <a:xfrm>
            <a:off x="457200" y="1752600"/>
            <a:ext cx="8229600" cy="4800600"/>
          </a:xfrm>
        </p:spPr>
        <p:txBody>
          <a:bodyPr/>
          <a:lstStyle/>
          <a:p>
            <a:pPr marL="0" indent="892175" algn="just" rtl="1" eaLnBrk="1" hangingPunct="1">
              <a:lnSpc>
                <a:spcPct val="90000"/>
              </a:lnSpc>
              <a:buFont typeface="Wingdings" pitchFamily="2" charset="2"/>
              <a:buNone/>
            </a:pPr>
            <a:r>
              <a:rPr lang="ar-SA" smtClean="0"/>
              <a:t>الحمد الله وحده والصلاة والسلام على من لا نبي بعده.. وبعد:</a:t>
            </a:r>
          </a:p>
          <a:p>
            <a:pPr marL="0" indent="892175" algn="just" rtl="1" eaLnBrk="1" hangingPunct="1">
              <a:lnSpc>
                <a:spcPct val="150000"/>
              </a:lnSpc>
              <a:buFont typeface="Wingdings" pitchFamily="2" charset="2"/>
              <a:buNone/>
            </a:pPr>
            <a:r>
              <a:rPr lang="ar-SA" smtClean="0"/>
              <a:t>   فقد اطلعت اللجنة الدائمة للبحوث العلمية والإفتاء على ما ورد إلى سماحة المفتى العام من فضيلة مدير مكتب الدعوة في استراليا والمحال إلى اللجنة من الأمانة العامة لهيئة كبار العلماء برقم (1625) وتاريخ 10/4/1414هـ. وقد سأل فضيلته سؤالاً هذا نصه:</a:t>
            </a: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4"/>
          <p:cNvSpPr>
            <a:spLocks noGrp="1" noRot="1" noChangeArrowheads="1"/>
          </p:cNvSpPr>
          <p:nvPr>
            <p:ph type="title"/>
          </p:nvPr>
        </p:nvSpPr>
        <p:spPr/>
        <p:txBody>
          <a:bodyPr/>
          <a:lstStyle/>
          <a:p>
            <a:pPr eaLnBrk="1" hangingPunct="1"/>
            <a:r>
              <a:rPr lang="ar-SA" sz="4000" smtClean="0"/>
              <a:t>فتوى رقم (15964) وتاريخ 13/ 4 /1414هـ.</a:t>
            </a:r>
            <a:endParaRPr lang="en-US" sz="4000" smtClean="0"/>
          </a:p>
        </p:txBody>
      </p:sp>
      <p:sp>
        <p:nvSpPr>
          <p:cNvPr id="57347" name="Rectangle 3"/>
          <p:cNvSpPr>
            <a:spLocks noGrp="1" noChangeArrowheads="1"/>
          </p:cNvSpPr>
          <p:nvPr>
            <p:ph idx="1"/>
          </p:nvPr>
        </p:nvSpPr>
        <p:spPr>
          <a:xfrm>
            <a:off x="457200" y="1676400"/>
            <a:ext cx="8229600" cy="4648200"/>
          </a:xfrm>
        </p:spPr>
        <p:txBody>
          <a:bodyPr/>
          <a:lstStyle/>
          <a:p>
            <a:pPr marL="0" indent="892175" algn="just" rtl="1" eaLnBrk="1" hangingPunct="1">
              <a:buFont typeface="Wingdings" pitchFamily="2" charset="2"/>
              <a:buNone/>
            </a:pPr>
            <a:r>
              <a:rPr lang="ar-SA" smtClean="0"/>
              <a:t>(بنت مسلمة من اندونيسيا حدث لها حادث في السيارة بتاريخ 19/9/1993م مما أدى إلى تهشم مخها وكسر رجليها والآن هي في المستشفى وتتنفس عن طريق جهاز يوضع لها ويقول الأطباء لو سحب منها هذا الجهاز ستموت فوراً ولا يمكن أن تستمر لها الحياة إلا بوضع هذا الجهاز. علماً بأن تكاليف العلاج ليوم واحد ما يعادل اثنا عشر ألف دولار استرالي وليس لها مصدر لتسديد هذا المبلغ. فهل يجوز شرعاً سحب هذا الجهاز..؟ أرجو الإجابة على هذا السؤال أو توجيهه إلى أهل الاختصاص.).</a:t>
            </a:r>
            <a:endParaRPr lang="en-US" smtClean="0"/>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4"/>
          <p:cNvSpPr>
            <a:spLocks noGrp="1" noRot="1" noChangeArrowheads="1"/>
          </p:cNvSpPr>
          <p:nvPr>
            <p:ph type="title"/>
          </p:nvPr>
        </p:nvSpPr>
        <p:spPr/>
        <p:txBody>
          <a:bodyPr/>
          <a:lstStyle/>
          <a:p>
            <a:pPr eaLnBrk="1" hangingPunct="1"/>
            <a:r>
              <a:rPr lang="ar-SA" sz="4000" b="1" smtClean="0"/>
              <a:t>فتوى رقم (15964) وتاريخ 13/ 4 /1414هـ.</a:t>
            </a:r>
            <a:endParaRPr lang="en-US" sz="4000" b="1" smtClean="0"/>
          </a:p>
        </p:txBody>
      </p:sp>
      <p:sp>
        <p:nvSpPr>
          <p:cNvPr id="58371" name="Rectangle 3"/>
          <p:cNvSpPr>
            <a:spLocks noGrp="1" noChangeArrowheads="1"/>
          </p:cNvSpPr>
          <p:nvPr>
            <p:ph idx="1"/>
          </p:nvPr>
        </p:nvSpPr>
        <p:spPr>
          <a:xfrm>
            <a:off x="457200" y="1828800"/>
            <a:ext cx="8229600" cy="4724400"/>
          </a:xfrm>
        </p:spPr>
        <p:txBody>
          <a:bodyPr/>
          <a:lstStyle/>
          <a:p>
            <a:pPr marL="0" indent="892175" algn="just" rtl="1" eaLnBrk="1" hangingPunct="1">
              <a:lnSpc>
                <a:spcPct val="150000"/>
              </a:lnSpc>
              <a:buFont typeface="Wingdings" pitchFamily="2" charset="2"/>
              <a:buNone/>
            </a:pPr>
            <a:r>
              <a:rPr lang="ar-SA" b="1" smtClean="0"/>
              <a:t>وبعد دراسة اللجنة للاستفتاء أجابت بأنه إذا كان الأمر كما ذكر فلا مانع من نزع الجهاز التنفسي عنها إذا قرر طبيبان فأكثر أنها في حكم الموتى ولكن يجب أن ينتظر بعد نزع الأجهزة منها مدة مناسبة حتى تتحقق وفاتها.  وبالله التوفيق.</a:t>
            </a:r>
          </a:p>
          <a:p>
            <a:pPr marL="0" indent="892175" algn="just" rtl="1" eaLnBrk="1" hangingPunct="1">
              <a:lnSpc>
                <a:spcPct val="150000"/>
              </a:lnSpc>
              <a:buFont typeface="Wingdings" pitchFamily="2" charset="2"/>
              <a:buNone/>
            </a:pPr>
            <a:r>
              <a:rPr lang="ar-SA" b="1" smtClean="0"/>
              <a:t>وصلى الله على نبينا محمد وآله وصحبه وسلم...</a:t>
            </a:r>
            <a:endParaRPr lang="en-US" b="1" smtClean="0"/>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descr="http://www.adivastateofmind.com/wp-content/uploads/2011/01/question-mark.jpg"/>
          <p:cNvPicPr>
            <a:picLocks noChangeAspect="1" noChangeArrowheads="1"/>
          </p:cNvPicPr>
          <p:nvPr/>
        </p:nvPicPr>
        <p:blipFill>
          <a:blip r:embed="rId3" cstate="print"/>
          <a:srcRect/>
          <a:stretch>
            <a:fillRect/>
          </a:stretch>
        </p:blipFill>
        <p:spPr bwMode="auto">
          <a:xfrm>
            <a:off x="2514600" y="990600"/>
            <a:ext cx="4419600" cy="5029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p:txBody>
          <a:bodyPr>
            <a:normAutofit fontScale="90000"/>
          </a:bodyPr>
          <a:lstStyle/>
          <a:p>
            <a:r>
              <a:rPr lang="ar-SA" smtClean="0"/>
              <a:t>تلف الجزء العلوي من الدماغ (قشرة الدماغ) وتحلله يؤدي إلى:</a:t>
            </a:r>
          </a:p>
        </p:txBody>
      </p:sp>
      <p:sp>
        <p:nvSpPr>
          <p:cNvPr id="9219" name="Content Placeholder 2"/>
          <p:cNvSpPr>
            <a:spLocks noGrp="1"/>
          </p:cNvSpPr>
          <p:nvPr>
            <p:ph idx="1"/>
          </p:nvPr>
        </p:nvSpPr>
        <p:spPr>
          <a:xfrm>
            <a:off x="457200" y="1371600"/>
            <a:ext cx="8229600" cy="4525963"/>
          </a:xfrm>
        </p:spPr>
        <p:txBody>
          <a:bodyPr>
            <a:normAutofit fontScale="92500" lnSpcReduction="20000"/>
          </a:bodyPr>
          <a:lstStyle/>
          <a:p>
            <a:pPr marL="514350" indent="-514350" algn="r" rtl="1">
              <a:buFont typeface="Arial" pitchFamily="34" charset="0"/>
              <a:buAutoNum type="alphaUcPeriod"/>
            </a:pPr>
            <a:r>
              <a:rPr lang="ar-SA" smtClean="0"/>
              <a:t>موت الدماغ</a:t>
            </a:r>
          </a:p>
          <a:p>
            <a:pPr marL="514350" indent="-514350" algn="r" rtl="1">
              <a:buFont typeface="Arial" pitchFamily="34" charset="0"/>
              <a:buAutoNum type="alphaUcPeriod"/>
            </a:pPr>
            <a:endParaRPr lang="ar-SA" smtClean="0"/>
          </a:p>
          <a:p>
            <a:pPr marL="514350" indent="-514350" algn="r" rtl="1">
              <a:buFont typeface="Arial" pitchFamily="34" charset="0"/>
              <a:buAutoNum type="alphaUcPeriod"/>
            </a:pPr>
            <a:r>
              <a:rPr lang="ar-SA" smtClean="0"/>
              <a:t>توقف التنفس</a:t>
            </a:r>
          </a:p>
          <a:p>
            <a:pPr marL="514350" indent="-514350" algn="r" rtl="1">
              <a:buFont typeface="Arial" pitchFamily="34" charset="0"/>
              <a:buAutoNum type="alphaUcPeriod"/>
            </a:pPr>
            <a:endParaRPr lang="ar-SA" smtClean="0"/>
          </a:p>
          <a:p>
            <a:pPr marL="514350" indent="-514350" algn="r" rtl="1">
              <a:buFont typeface="Arial" pitchFamily="34" charset="0"/>
              <a:buAutoNum type="alphaUcPeriod"/>
            </a:pPr>
            <a:r>
              <a:rPr lang="ar-SA" smtClean="0"/>
              <a:t>توقف القلب</a:t>
            </a:r>
          </a:p>
          <a:p>
            <a:pPr marL="514350" indent="-514350" algn="r" rtl="1">
              <a:buFont typeface="Arial" pitchFamily="34" charset="0"/>
              <a:buAutoNum type="alphaUcPeriod"/>
            </a:pPr>
            <a:endParaRPr lang="ar-SA" smtClean="0"/>
          </a:p>
          <a:p>
            <a:pPr marL="514350" indent="-514350" algn="r" rtl="1">
              <a:buFont typeface="Arial" pitchFamily="34" charset="0"/>
              <a:buAutoNum type="alphaUcPeriod"/>
            </a:pPr>
            <a:r>
              <a:rPr lang="ar-SA" smtClean="0"/>
              <a:t>توقف القلب والتنفس</a:t>
            </a:r>
          </a:p>
          <a:p>
            <a:pPr marL="514350" indent="-514350" algn="r" rtl="1">
              <a:buFont typeface="Arial" pitchFamily="34" charset="0"/>
              <a:buAutoNum type="alphaUcPeriod"/>
            </a:pPr>
            <a:endParaRPr lang="ar-SA" smtClean="0"/>
          </a:p>
          <a:p>
            <a:pPr marL="514350" indent="-514350" algn="r" rtl="1">
              <a:buFont typeface="Arial" pitchFamily="34" charset="0"/>
              <a:buAutoNum type="alphaUcPeriod"/>
            </a:pPr>
            <a:r>
              <a:rPr lang="ar-SA" smtClean="0"/>
              <a:t>الحالة النباتية (PERSISTENT VEGITATIVE STAE)</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http://www.waed.ps/waed/admin/files/1e52d182fbd7becf386b82476b6e79332915582411.jpg"/>
          <p:cNvPicPr>
            <a:picLocks noChangeAspect="1" noChangeArrowheads="1"/>
          </p:cNvPicPr>
          <p:nvPr/>
        </p:nvPicPr>
        <p:blipFill>
          <a:blip r:embed="rId3" cstate="print"/>
          <a:srcRect/>
          <a:stretch>
            <a:fillRect/>
          </a:stretch>
        </p:blipFill>
        <p:spPr bwMode="auto">
          <a:xfrm>
            <a:off x="1905000" y="1219200"/>
            <a:ext cx="5943600" cy="4267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p:txBody>
          <a:bodyPr/>
          <a:lstStyle/>
          <a:p>
            <a:pPr rtl="1"/>
            <a:r>
              <a:rPr lang="ar-SA" smtClean="0">
                <a:cs typeface="Arial" pitchFamily="34" charset="0"/>
              </a:rPr>
              <a:t>ماهو مرض الموت ؟</a:t>
            </a:r>
            <a:endParaRPr lang="en-US" smtClean="0">
              <a:cs typeface="Arial" pitchFamily="34" charset="0"/>
            </a:endParaRPr>
          </a:p>
        </p:txBody>
      </p:sp>
      <p:sp>
        <p:nvSpPr>
          <p:cNvPr id="11267" name="Rectangle 3"/>
          <p:cNvSpPr>
            <a:spLocks noGrp="1"/>
          </p:cNvSpPr>
          <p:nvPr>
            <p:ph type="body" idx="1"/>
          </p:nvPr>
        </p:nvSpPr>
        <p:spPr/>
        <p:txBody>
          <a:bodyPr/>
          <a:lstStyle/>
          <a:p>
            <a:pPr algn="r" rtl="1"/>
            <a:r>
              <a:rPr lang="ar-SA" b="1" smtClean="0"/>
              <a:t> أن يكون مرضا يحدث فيه الموت غالبا</a:t>
            </a:r>
          </a:p>
          <a:p>
            <a:pPr algn="r" rtl="1"/>
            <a:endParaRPr lang="ar-SA" b="1" smtClean="0"/>
          </a:p>
          <a:p>
            <a:pPr algn="r" rtl="1">
              <a:buFont typeface="Arial" pitchFamily="34" charset="0"/>
              <a:buNone/>
            </a:pPr>
            <a:endParaRPr lang="ar-SA" b="1" smtClean="0"/>
          </a:p>
          <a:p>
            <a:pPr algn="r" rtl="1"/>
            <a:r>
              <a:rPr lang="ar-SA" b="1" smtClean="0"/>
              <a:t> أن يولّد عند المريض شعوراً بالخوف من </a:t>
            </a:r>
            <a:r>
              <a:rPr lang="ar-SA" b="1" smtClean="0">
                <a:hlinkClick r:id="rId3"/>
                <a:hlinkMouseOver r:id="rId4" action="ppaction://hlinkfile"/>
              </a:rPr>
              <a:t>الموت</a:t>
            </a:r>
            <a:r>
              <a:rPr lang="ar-SA" b="1" smtClean="0"/>
              <a:t>.</a:t>
            </a:r>
            <a:br>
              <a:rPr lang="ar-SA" b="1" smtClean="0"/>
            </a:br>
            <a:endParaRPr lang="ar-SA" b="1" smtClean="0"/>
          </a:p>
          <a:p>
            <a:pPr algn="r" rtl="1">
              <a:buFont typeface="Arial" pitchFamily="34" charset="0"/>
              <a:buNone/>
            </a:pPr>
            <a:endParaRPr lang="en-US" b="1" smtClean="0">
              <a:cs typeface="Arial" pitchFamily="34" charset="0"/>
            </a:endParaRPr>
          </a:p>
          <a:p>
            <a:pPr algn="r" rtl="1"/>
            <a:r>
              <a:rPr lang="ar-SA" b="1" smtClean="0"/>
              <a:t>أن يموت الشخص بالفعل موتاً متصلاً به قبل مضي سنة على بدئه</a:t>
            </a:r>
            <a:endParaRPr lang="en-US" b="1" smtClean="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p:cNvSpPr>
          <p:nvPr>
            <p:ph type="title"/>
          </p:nvPr>
        </p:nvSpPr>
        <p:spPr/>
        <p:txBody>
          <a:bodyPr/>
          <a:lstStyle/>
          <a:p>
            <a:r>
              <a:rPr lang="ar-SA" smtClean="0">
                <a:cs typeface="Arial" pitchFamily="34" charset="0"/>
              </a:rPr>
              <a:t>مرض الموت</a:t>
            </a:r>
            <a:endParaRPr lang="en-US" smtClean="0">
              <a:cs typeface="Arial" pitchFamily="34" charset="0"/>
            </a:endParaRPr>
          </a:p>
        </p:txBody>
      </p:sp>
      <p:sp>
        <p:nvSpPr>
          <p:cNvPr id="12291" name="Rectangle 3"/>
          <p:cNvSpPr>
            <a:spLocks noGrp="1"/>
          </p:cNvSpPr>
          <p:nvPr>
            <p:ph type="body" idx="1"/>
          </p:nvPr>
        </p:nvSpPr>
        <p:spPr/>
        <p:txBody>
          <a:bodyPr/>
          <a:lstStyle/>
          <a:p>
            <a:pPr algn="r" rtl="1"/>
            <a:r>
              <a:rPr lang="ar-SA" b="1" smtClean="0"/>
              <a:t>  ـ المرض يقعد المريض عن قضاء مصالحه</a:t>
            </a:r>
          </a:p>
          <a:p>
            <a:pPr algn="r" rtl="1"/>
            <a:endParaRPr lang="ar-SA" b="1" smtClean="0"/>
          </a:p>
          <a:p>
            <a:pPr algn="r" rtl="1">
              <a:buFont typeface="Arial" pitchFamily="34" charset="0"/>
              <a:buNone/>
            </a:pPr>
            <a:r>
              <a:rPr lang="ar-SA" b="1" smtClean="0"/>
              <a:t>    ـ ويغلب في المرض خوف الموت</a:t>
            </a:r>
          </a:p>
          <a:p>
            <a:pPr algn="r" rtl="1">
              <a:buFont typeface="Arial" pitchFamily="34" charset="0"/>
              <a:buNone/>
            </a:pPr>
            <a:endParaRPr lang="ar-SA" b="1" smtClean="0"/>
          </a:p>
          <a:p>
            <a:pPr algn="r" rtl="1"/>
            <a:r>
              <a:rPr lang="ar-SA" b="1" smtClean="0"/>
              <a:t>أن يكون مرضا يحدث فيه الموت غالبا</a:t>
            </a:r>
          </a:p>
          <a:p>
            <a:pPr algn="r" rtl="1">
              <a:buFont typeface="Arial" pitchFamily="34" charset="0"/>
              <a:buNone/>
            </a:pPr>
            <a:endParaRPr lang="ar-SA" b="1" smtClean="0"/>
          </a:p>
          <a:p>
            <a:pPr algn="r" rtl="1"/>
            <a:r>
              <a:rPr lang="ar-SA" b="1" smtClean="0"/>
              <a:t> ـ أن ينتهي المرض بالموت فعلاً</a:t>
            </a:r>
            <a:endParaRPr lang="en-US" smtClean="0">
              <a:cs typeface="Arial" pitchFamily="34" charset="0"/>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1399</Words>
  <Application>Microsoft Office PowerPoint</Application>
  <PresentationFormat>On-screen Show (4:3)</PresentationFormat>
  <Paragraphs>273</Paragraphs>
  <Slides>57</Slides>
  <Notes>30</Notes>
  <HiddenSlides>1</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57</vt:i4>
      </vt:variant>
    </vt:vector>
  </HeadingPairs>
  <TitlesOfParts>
    <vt:vector size="59" baseType="lpstr">
      <vt:lpstr>Office Theme</vt:lpstr>
      <vt:lpstr>Bitmap Image</vt:lpstr>
      <vt:lpstr>التعامل مع الأمراض المؤدية للوفاة  والإنعاش</vt:lpstr>
      <vt:lpstr>موضوعنا</vt:lpstr>
      <vt:lpstr>تمرين</vt:lpstr>
      <vt:lpstr>:مرض الموت هو</vt:lpstr>
      <vt:lpstr>موت الدماغ هو:</vt:lpstr>
      <vt:lpstr>تلف الجزء العلوي من الدماغ (قشرة الدماغ) وتحلله يؤدي إلى:</vt:lpstr>
      <vt:lpstr>Slide 7</vt:lpstr>
      <vt:lpstr>ماهو مرض الموت ؟</vt:lpstr>
      <vt:lpstr>مرض الموت</vt:lpstr>
      <vt:lpstr>مرض لايوجد له علاج شاف ويؤدي إلى الوفاة </vt:lpstr>
      <vt:lpstr>الأمراض المؤدية إلى الوفاة</vt:lpstr>
      <vt:lpstr>هل نخبر المريض بمرضه المؤدي إلى الوفاة؟</vt:lpstr>
      <vt:lpstr>Slide 13</vt:lpstr>
      <vt:lpstr>ما هي المصالح التي تتحقق من إخبار المريض بمرضه المميت؟</vt:lpstr>
      <vt:lpstr>Slide 15</vt:lpstr>
      <vt:lpstr>المساويء </vt:lpstr>
      <vt:lpstr>Slide 17</vt:lpstr>
      <vt:lpstr>Slide 18</vt:lpstr>
      <vt:lpstr>Slide 19</vt:lpstr>
      <vt:lpstr>Slide 20</vt:lpstr>
      <vt:lpstr>كيف يكون الإخبار؟</vt:lpstr>
      <vt:lpstr>كيف يكون الإخبار؟</vt:lpstr>
      <vt:lpstr>Slide 23</vt:lpstr>
      <vt:lpstr>Slide 24</vt:lpstr>
      <vt:lpstr>Slide 25</vt:lpstr>
      <vt:lpstr>من الذي يخبر ؟</vt:lpstr>
      <vt:lpstr>Slide 27</vt:lpstr>
      <vt:lpstr>ماهو الموت ؟</vt:lpstr>
      <vt:lpstr> علامات الموت عند الفقهاء</vt:lpstr>
      <vt:lpstr>توقف القلب والتنفس ؟</vt:lpstr>
      <vt:lpstr>التعامل مع المرضى قرب الوفاة</vt:lpstr>
      <vt:lpstr>قواعد أساسية</vt:lpstr>
      <vt:lpstr>التعامل مع المريض</vt:lpstr>
      <vt:lpstr>التعامل مع المريض</vt:lpstr>
      <vt:lpstr>عند نهاية الحياة</vt:lpstr>
      <vt:lpstr>   </vt:lpstr>
      <vt:lpstr>الإنعاش</vt:lpstr>
      <vt:lpstr>الإن ..........عاش </vt:lpstr>
      <vt:lpstr>الخلط متى يتوقف ؟</vt:lpstr>
      <vt:lpstr>الامراض المؤدية الى الوفاة  (الأمراض النهائية )</vt:lpstr>
      <vt:lpstr>عدم تركيب أجهزة الانعاش   فصل أجهزة الانعاش</vt:lpstr>
      <vt:lpstr>على أي أساس يتم؟</vt:lpstr>
      <vt:lpstr>عدم جدوى العلاج</vt:lpstr>
      <vt:lpstr>التوجيه المسبق Advance  Directive </vt:lpstr>
      <vt:lpstr>اللجنة الدائمة للبحوث العلمية والإفتاء</vt:lpstr>
      <vt:lpstr>فتوى رقم (12086) وتاريخ 30/6/1409هـ..</vt:lpstr>
      <vt:lpstr>Slide 47</vt:lpstr>
      <vt:lpstr>فتوى رقم (12086) وتاريخ 30/6/1409هـ..</vt:lpstr>
      <vt:lpstr>Slide 49</vt:lpstr>
      <vt:lpstr>فتوى رقم (12086) وتاريخ 30/6/1409هـ..</vt:lpstr>
      <vt:lpstr>فتوى رقم (12086) وتاريخ 30/6/1409هـ..</vt:lpstr>
      <vt:lpstr>Slide 52</vt:lpstr>
      <vt:lpstr>فتوى رقم (12086) وتاريخ 30/6/1409هـ..</vt:lpstr>
      <vt:lpstr>فتوى رقم (15964) وتاريخ 13/ 4 /1414هـ.</vt:lpstr>
      <vt:lpstr>فتوى رقم (15964) وتاريخ 13/ 4 /1414هـ.</vt:lpstr>
      <vt:lpstr>فتوى رقم (15964) وتاريخ 13/ 4 /1414هـ.</vt:lpstr>
      <vt:lpstr>Slide 57</vt:lpstr>
    </vt:vector>
  </TitlesOfParts>
  <Company>Microsoft</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التعامل مع الأمراض المؤدية للوفاة  والإنعاش</dc:title>
  <dc:creator>dell</dc:creator>
  <cp:lastModifiedBy>dell</cp:lastModifiedBy>
  <cp:revision>2</cp:revision>
  <dcterms:created xsi:type="dcterms:W3CDTF">2015-04-01T11:13:34Z</dcterms:created>
  <dcterms:modified xsi:type="dcterms:W3CDTF">2015-04-01T11:14:17Z</dcterms:modified>
</cp:coreProperties>
</file>