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14"/>
  </p:notesMasterIdLst>
  <p:sldIdLst>
    <p:sldId id="256" r:id="rId2"/>
    <p:sldId id="261" r:id="rId3"/>
    <p:sldId id="266" r:id="rId4"/>
    <p:sldId id="269" r:id="rId5"/>
    <p:sldId id="267" r:id="rId6"/>
    <p:sldId id="263" r:id="rId7"/>
    <p:sldId id="268" r:id="rId8"/>
    <p:sldId id="474" r:id="rId9"/>
    <p:sldId id="496" r:id="rId10"/>
    <p:sldId id="495" r:id="rId11"/>
    <p:sldId id="452" r:id="rId12"/>
    <p:sldId id="473" r:id="rId13"/>
    <p:sldId id="453" r:id="rId14"/>
    <p:sldId id="258" r:id="rId15"/>
    <p:sldId id="276" r:id="rId16"/>
    <p:sldId id="499" r:id="rId17"/>
    <p:sldId id="262" r:id="rId18"/>
    <p:sldId id="272" r:id="rId19"/>
    <p:sldId id="273" r:id="rId20"/>
    <p:sldId id="445" r:id="rId21"/>
    <p:sldId id="278" r:id="rId22"/>
    <p:sldId id="281" r:id="rId23"/>
    <p:sldId id="284" r:id="rId24"/>
    <p:sldId id="285" r:id="rId25"/>
    <p:sldId id="286" r:id="rId26"/>
    <p:sldId id="287" r:id="rId27"/>
    <p:sldId id="295" r:id="rId28"/>
    <p:sldId id="291" r:id="rId29"/>
    <p:sldId id="289" r:id="rId30"/>
    <p:sldId id="293" r:id="rId31"/>
    <p:sldId id="444" r:id="rId32"/>
    <p:sldId id="454" r:id="rId33"/>
    <p:sldId id="455" r:id="rId34"/>
    <p:sldId id="288" r:id="rId35"/>
    <p:sldId id="456" r:id="rId36"/>
    <p:sldId id="377" r:id="rId37"/>
    <p:sldId id="378" r:id="rId38"/>
    <p:sldId id="380" r:id="rId39"/>
    <p:sldId id="385" r:id="rId40"/>
    <p:sldId id="391" r:id="rId41"/>
    <p:sldId id="457" r:id="rId42"/>
    <p:sldId id="394" r:id="rId43"/>
    <p:sldId id="458" r:id="rId44"/>
    <p:sldId id="459" r:id="rId45"/>
    <p:sldId id="395" r:id="rId46"/>
    <p:sldId id="399" r:id="rId47"/>
    <p:sldId id="398" r:id="rId48"/>
    <p:sldId id="461" r:id="rId49"/>
    <p:sldId id="460" r:id="rId50"/>
    <p:sldId id="401" r:id="rId51"/>
    <p:sldId id="447" r:id="rId52"/>
    <p:sldId id="405" r:id="rId53"/>
    <p:sldId id="408" r:id="rId54"/>
    <p:sldId id="449" r:id="rId55"/>
    <p:sldId id="409" r:id="rId56"/>
    <p:sldId id="410" r:id="rId57"/>
    <p:sldId id="413" r:id="rId58"/>
    <p:sldId id="414" r:id="rId59"/>
    <p:sldId id="415" r:id="rId60"/>
    <p:sldId id="417" r:id="rId61"/>
    <p:sldId id="418" r:id="rId62"/>
    <p:sldId id="420" r:id="rId63"/>
    <p:sldId id="419" r:id="rId64"/>
    <p:sldId id="422" r:id="rId65"/>
    <p:sldId id="423" r:id="rId66"/>
    <p:sldId id="424" r:id="rId67"/>
    <p:sldId id="426" r:id="rId68"/>
    <p:sldId id="427" r:id="rId69"/>
    <p:sldId id="259" r:id="rId70"/>
    <p:sldId id="431" r:id="rId71"/>
    <p:sldId id="434" r:id="rId72"/>
    <p:sldId id="432" r:id="rId73"/>
    <p:sldId id="435" r:id="rId74"/>
    <p:sldId id="475" r:id="rId75"/>
    <p:sldId id="476" r:id="rId76"/>
    <p:sldId id="498" r:id="rId77"/>
    <p:sldId id="500" r:id="rId78"/>
    <p:sldId id="501" r:id="rId79"/>
    <p:sldId id="502" r:id="rId80"/>
    <p:sldId id="503" r:id="rId81"/>
    <p:sldId id="492" r:id="rId82"/>
    <p:sldId id="345" r:id="rId83"/>
    <p:sldId id="462" r:id="rId84"/>
    <p:sldId id="353" r:id="rId85"/>
    <p:sldId id="464" r:id="rId86"/>
    <p:sldId id="352" r:id="rId87"/>
    <p:sldId id="481" r:id="rId88"/>
    <p:sldId id="321" r:id="rId89"/>
    <p:sldId id="465" r:id="rId90"/>
    <p:sldId id="466" r:id="rId91"/>
    <p:sldId id="443" r:id="rId92"/>
    <p:sldId id="467" r:id="rId93"/>
    <p:sldId id="442" r:id="rId94"/>
    <p:sldId id="477" r:id="rId95"/>
    <p:sldId id="478" r:id="rId96"/>
    <p:sldId id="482" r:id="rId97"/>
    <p:sldId id="490" r:id="rId98"/>
    <p:sldId id="483" r:id="rId99"/>
    <p:sldId id="484" r:id="rId100"/>
    <p:sldId id="485" r:id="rId101"/>
    <p:sldId id="486" r:id="rId102"/>
    <p:sldId id="487" r:id="rId103"/>
    <p:sldId id="488" r:id="rId104"/>
    <p:sldId id="491" r:id="rId105"/>
    <p:sldId id="489" r:id="rId106"/>
    <p:sldId id="359" r:id="rId107"/>
    <p:sldId id="355" r:id="rId108"/>
    <p:sldId id="364" r:id="rId109"/>
    <p:sldId id="469" r:id="rId110"/>
    <p:sldId id="470" r:id="rId111"/>
    <p:sldId id="471" r:id="rId112"/>
    <p:sldId id="472" r:id="rId1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8" autoAdjust="0"/>
  </p:normalViewPr>
  <p:slideViewPr>
    <p:cSldViewPr>
      <p:cViewPr varScale="1">
        <p:scale>
          <a:sx n="110" d="100"/>
          <a:sy n="110" d="100"/>
        </p:scale>
        <p:origin x="164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25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82ABB0-FF2F-44E6-A8F0-C31B59656064}"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B37F153-E55D-4CD1-84A5-79C6F0CC8111}">
      <dgm:prSet phldrT="[Text]"/>
      <dgm:spPr/>
      <dgm:t>
        <a:bodyPr/>
        <a:lstStyle/>
        <a:p>
          <a:r>
            <a:rPr lang="en-US" b="1" dirty="0" smtClean="0"/>
            <a:t>AXONAL</a:t>
          </a:r>
          <a:endParaRPr lang="en-US" b="1" dirty="0"/>
        </a:p>
      </dgm:t>
    </dgm:pt>
    <dgm:pt modelId="{DC9E881C-2F6C-49ED-84B6-63AFDFA1E45C}" type="parTrans" cxnId="{5E82C7B1-6BC0-4897-93A1-5E6CD8481AE1}">
      <dgm:prSet/>
      <dgm:spPr/>
      <dgm:t>
        <a:bodyPr/>
        <a:lstStyle/>
        <a:p>
          <a:endParaRPr lang="en-US"/>
        </a:p>
      </dgm:t>
    </dgm:pt>
    <dgm:pt modelId="{4F810328-9569-4246-98A9-66122622B84D}" type="sibTrans" cxnId="{5E82C7B1-6BC0-4897-93A1-5E6CD8481AE1}">
      <dgm:prSet/>
      <dgm:spPr/>
      <dgm:t>
        <a:bodyPr/>
        <a:lstStyle/>
        <a:p>
          <a:endParaRPr lang="en-US"/>
        </a:p>
      </dgm:t>
    </dgm:pt>
    <dgm:pt modelId="{2CA10A0A-43EB-4EF4-97EF-E7346E6DD3E1}">
      <dgm:prSet phldrT="[Text]"/>
      <dgm:spPr>
        <a:solidFill>
          <a:srgbClr val="00B0F0">
            <a:alpha val="90000"/>
          </a:srgbClr>
        </a:solidFill>
      </dgm:spPr>
      <dgm:t>
        <a:bodyPr/>
        <a:lstStyle/>
        <a:p>
          <a:r>
            <a:rPr lang="en-US" dirty="0" smtClean="0"/>
            <a:t>ACUTE	</a:t>
          </a:r>
          <a:endParaRPr lang="en-US" dirty="0"/>
        </a:p>
      </dgm:t>
    </dgm:pt>
    <dgm:pt modelId="{934B3C2C-7DA1-4D81-831E-7FC9BDB34C64}" type="parTrans" cxnId="{34EC6EFB-FCCA-4921-ADEA-563BFDBBEB85}">
      <dgm:prSet/>
      <dgm:spPr/>
      <dgm:t>
        <a:bodyPr/>
        <a:lstStyle/>
        <a:p>
          <a:endParaRPr lang="en-US"/>
        </a:p>
      </dgm:t>
    </dgm:pt>
    <dgm:pt modelId="{FA729469-3540-4843-A9B3-7634DCFFE679}" type="sibTrans" cxnId="{34EC6EFB-FCCA-4921-ADEA-563BFDBBEB85}">
      <dgm:prSet/>
      <dgm:spPr/>
      <dgm:t>
        <a:bodyPr/>
        <a:lstStyle/>
        <a:p>
          <a:endParaRPr lang="en-US"/>
        </a:p>
      </dgm:t>
    </dgm:pt>
    <dgm:pt modelId="{F8DFDDBD-0FE7-4198-A05E-BC48C1F18189}">
      <dgm:prSet phldrT="[Text]"/>
      <dgm:spPr>
        <a:solidFill>
          <a:srgbClr val="00B0F0">
            <a:alpha val="90000"/>
          </a:srgbClr>
        </a:solidFill>
      </dgm:spPr>
      <dgm:t>
        <a:bodyPr/>
        <a:lstStyle/>
        <a:p>
          <a:pPr algn="ctr"/>
          <a:r>
            <a:rPr lang="en-US" dirty="0" smtClean="0"/>
            <a:t>SUBACUTE</a:t>
          </a:r>
          <a:endParaRPr lang="en-US" dirty="0"/>
        </a:p>
      </dgm:t>
    </dgm:pt>
    <dgm:pt modelId="{1774C2DA-94DF-4B8B-8D5E-BB039CF93D88}" type="parTrans" cxnId="{E53177D3-170A-4853-B0CE-5F12E0342562}">
      <dgm:prSet/>
      <dgm:spPr/>
      <dgm:t>
        <a:bodyPr/>
        <a:lstStyle/>
        <a:p>
          <a:endParaRPr lang="en-US"/>
        </a:p>
      </dgm:t>
    </dgm:pt>
    <dgm:pt modelId="{FDE46D9A-3B4B-40BC-A0D8-FC3F43C226D6}" type="sibTrans" cxnId="{E53177D3-170A-4853-B0CE-5F12E0342562}">
      <dgm:prSet/>
      <dgm:spPr/>
      <dgm:t>
        <a:bodyPr/>
        <a:lstStyle/>
        <a:p>
          <a:endParaRPr lang="en-US"/>
        </a:p>
      </dgm:t>
    </dgm:pt>
    <dgm:pt modelId="{BFF304DA-7515-4BC6-895E-52C3CF295706}">
      <dgm:prSet phldrT="[Text]"/>
      <dgm:spPr/>
      <dgm:t>
        <a:bodyPr/>
        <a:lstStyle/>
        <a:p>
          <a:r>
            <a:rPr lang="en-US" b="1" dirty="0" smtClean="0"/>
            <a:t>DEMYELINATING</a:t>
          </a:r>
          <a:endParaRPr lang="en-US" b="1" dirty="0"/>
        </a:p>
      </dgm:t>
    </dgm:pt>
    <dgm:pt modelId="{86256FE2-35CB-41A2-9D56-BD950A24F3AC}" type="parTrans" cxnId="{C19ABE02-BA33-46F0-BCAE-10D2EFFBF7E1}">
      <dgm:prSet/>
      <dgm:spPr/>
      <dgm:t>
        <a:bodyPr/>
        <a:lstStyle/>
        <a:p>
          <a:endParaRPr lang="en-US"/>
        </a:p>
      </dgm:t>
    </dgm:pt>
    <dgm:pt modelId="{226BEAA1-D4C5-4E5F-A715-9E4EBAECBD45}" type="sibTrans" cxnId="{C19ABE02-BA33-46F0-BCAE-10D2EFFBF7E1}">
      <dgm:prSet/>
      <dgm:spPr/>
      <dgm:t>
        <a:bodyPr/>
        <a:lstStyle/>
        <a:p>
          <a:endParaRPr lang="en-US"/>
        </a:p>
      </dgm:t>
    </dgm:pt>
    <dgm:pt modelId="{0BEF8E24-1A6D-4D90-8FB6-FF34050E2E08}">
      <dgm:prSet phldrT="[Text]"/>
      <dgm:spPr>
        <a:solidFill>
          <a:srgbClr val="00B0F0">
            <a:alpha val="90000"/>
          </a:srgbClr>
        </a:solidFill>
      </dgm:spPr>
      <dgm:t>
        <a:bodyPr/>
        <a:lstStyle/>
        <a:p>
          <a:r>
            <a:rPr lang="en-US" dirty="0" smtClean="0"/>
            <a:t>ACUTE</a:t>
          </a:r>
          <a:endParaRPr lang="en-US" dirty="0"/>
        </a:p>
      </dgm:t>
    </dgm:pt>
    <dgm:pt modelId="{7AB1CB16-CAA7-4161-B633-44551FE941B0}" type="parTrans" cxnId="{DBF30731-94E2-4F41-AC69-B01F217EF7D1}">
      <dgm:prSet/>
      <dgm:spPr/>
      <dgm:t>
        <a:bodyPr/>
        <a:lstStyle/>
        <a:p>
          <a:endParaRPr lang="en-US"/>
        </a:p>
      </dgm:t>
    </dgm:pt>
    <dgm:pt modelId="{B9292410-5727-404A-8F9B-73CC6EB408C0}" type="sibTrans" cxnId="{DBF30731-94E2-4F41-AC69-B01F217EF7D1}">
      <dgm:prSet/>
      <dgm:spPr/>
      <dgm:t>
        <a:bodyPr/>
        <a:lstStyle/>
        <a:p>
          <a:endParaRPr lang="en-US"/>
        </a:p>
      </dgm:t>
    </dgm:pt>
    <dgm:pt modelId="{0A5B70B8-772E-465D-8A6A-C81D8A820BE6}">
      <dgm:prSet phldrT="[Text]"/>
      <dgm:spPr>
        <a:solidFill>
          <a:srgbClr val="00B0F0">
            <a:alpha val="90000"/>
          </a:srgbClr>
        </a:solidFill>
      </dgm:spPr>
      <dgm:t>
        <a:bodyPr/>
        <a:lstStyle/>
        <a:p>
          <a:r>
            <a:rPr lang="en-US" dirty="0" smtClean="0"/>
            <a:t>CHRONIC</a:t>
          </a:r>
          <a:endParaRPr lang="en-US" dirty="0"/>
        </a:p>
      </dgm:t>
    </dgm:pt>
    <dgm:pt modelId="{54181E87-B0BE-411A-AC74-6BC3F605C922}" type="parTrans" cxnId="{3306676F-698E-45E0-8781-637B8E60CF1E}">
      <dgm:prSet/>
      <dgm:spPr/>
      <dgm:t>
        <a:bodyPr/>
        <a:lstStyle/>
        <a:p>
          <a:endParaRPr lang="en-US"/>
        </a:p>
      </dgm:t>
    </dgm:pt>
    <dgm:pt modelId="{3C6232A6-D841-4684-8E80-C9087F147130}" type="sibTrans" cxnId="{3306676F-698E-45E0-8781-637B8E60CF1E}">
      <dgm:prSet/>
      <dgm:spPr/>
      <dgm:t>
        <a:bodyPr/>
        <a:lstStyle/>
        <a:p>
          <a:endParaRPr lang="en-US"/>
        </a:p>
      </dgm:t>
    </dgm:pt>
    <dgm:pt modelId="{03972039-5980-4F8B-A3F5-AD66B0340D53}">
      <dgm:prSet/>
      <dgm:spPr>
        <a:solidFill>
          <a:srgbClr val="00B0F0">
            <a:alpha val="90000"/>
          </a:srgbClr>
        </a:solidFill>
      </dgm:spPr>
      <dgm:t>
        <a:bodyPr/>
        <a:lstStyle/>
        <a:p>
          <a:r>
            <a:rPr lang="en-US" dirty="0" smtClean="0"/>
            <a:t>CHRONIC</a:t>
          </a:r>
          <a:endParaRPr lang="en-US" dirty="0"/>
        </a:p>
      </dgm:t>
    </dgm:pt>
    <dgm:pt modelId="{06019577-6456-44D3-A3E2-0AFC548DDE39}" type="parTrans" cxnId="{D100E4D9-E245-48D1-94FF-DD8E7D637A6B}">
      <dgm:prSet/>
      <dgm:spPr/>
      <dgm:t>
        <a:bodyPr/>
        <a:lstStyle/>
        <a:p>
          <a:endParaRPr lang="en-US"/>
        </a:p>
      </dgm:t>
    </dgm:pt>
    <dgm:pt modelId="{F011CB8C-BA2A-4878-894C-BA4D2B36C892}" type="sibTrans" cxnId="{D100E4D9-E245-48D1-94FF-DD8E7D637A6B}">
      <dgm:prSet/>
      <dgm:spPr/>
      <dgm:t>
        <a:bodyPr/>
        <a:lstStyle/>
        <a:p>
          <a:endParaRPr lang="en-US"/>
        </a:p>
      </dgm:t>
    </dgm:pt>
    <dgm:pt modelId="{C84F24D2-6EF5-40B9-9A38-0AF030765BB2}" type="pres">
      <dgm:prSet presAssocID="{9882ABB0-FF2F-44E6-A8F0-C31B59656064}" presName="diagram" presStyleCnt="0">
        <dgm:presLayoutVars>
          <dgm:chPref val="1"/>
          <dgm:dir/>
          <dgm:animOne val="branch"/>
          <dgm:animLvl val="lvl"/>
          <dgm:resizeHandles/>
        </dgm:presLayoutVars>
      </dgm:prSet>
      <dgm:spPr/>
      <dgm:t>
        <a:bodyPr/>
        <a:lstStyle/>
        <a:p>
          <a:endParaRPr lang="en-US"/>
        </a:p>
      </dgm:t>
    </dgm:pt>
    <dgm:pt modelId="{DA436585-8F1B-4161-AF9E-CA3A9C1C4C49}" type="pres">
      <dgm:prSet presAssocID="{5B37F153-E55D-4CD1-84A5-79C6F0CC8111}" presName="root" presStyleCnt="0"/>
      <dgm:spPr/>
    </dgm:pt>
    <dgm:pt modelId="{1B3FCFCF-8B6D-4A59-ACB8-0124AC1D0280}" type="pres">
      <dgm:prSet presAssocID="{5B37F153-E55D-4CD1-84A5-79C6F0CC8111}" presName="rootComposite" presStyleCnt="0"/>
      <dgm:spPr/>
    </dgm:pt>
    <dgm:pt modelId="{17D960B9-C7B4-4698-B4F1-FB4C70BB9A81}" type="pres">
      <dgm:prSet presAssocID="{5B37F153-E55D-4CD1-84A5-79C6F0CC8111}" presName="rootText" presStyleLbl="node1" presStyleIdx="0" presStyleCnt="2"/>
      <dgm:spPr>
        <a:prstGeom prst="flowChartAlternateProcess">
          <a:avLst/>
        </a:prstGeom>
      </dgm:spPr>
      <dgm:t>
        <a:bodyPr/>
        <a:lstStyle/>
        <a:p>
          <a:endParaRPr lang="en-US"/>
        </a:p>
      </dgm:t>
    </dgm:pt>
    <dgm:pt modelId="{B0823EDA-F224-4F7D-96EF-DA277148FEC7}" type="pres">
      <dgm:prSet presAssocID="{5B37F153-E55D-4CD1-84A5-79C6F0CC8111}" presName="rootConnector" presStyleLbl="node1" presStyleIdx="0" presStyleCnt="2"/>
      <dgm:spPr/>
      <dgm:t>
        <a:bodyPr/>
        <a:lstStyle/>
        <a:p>
          <a:endParaRPr lang="en-US"/>
        </a:p>
      </dgm:t>
    </dgm:pt>
    <dgm:pt modelId="{7354C0CA-72EF-4159-8D1D-1E2412213C2C}" type="pres">
      <dgm:prSet presAssocID="{5B37F153-E55D-4CD1-84A5-79C6F0CC8111}" presName="childShape" presStyleCnt="0"/>
      <dgm:spPr/>
    </dgm:pt>
    <dgm:pt modelId="{7C22E728-270A-44A4-A2EA-850BAC94429F}" type="pres">
      <dgm:prSet presAssocID="{934B3C2C-7DA1-4D81-831E-7FC9BDB34C64}" presName="Name13" presStyleLbl="parChTrans1D2" presStyleIdx="0" presStyleCnt="5"/>
      <dgm:spPr/>
      <dgm:t>
        <a:bodyPr/>
        <a:lstStyle/>
        <a:p>
          <a:endParaRPr lang="en-US"/>
        </a:p>
      </dgm:t>
    </dgm:pt>
    <dgm:pt modelId="{A7B18BF4-7304-475C-907C-10CDD395EA5B}" type="pres">
      <dgm:prSet presAssocID="{2CA10A0A-43EB-4EF4-97EF-E7346E6DD3E1}" presName="childText" presStyleLbl="bgAcc1" presStyleIdx="0" presStyleCnt="5">
        <dgm:presLayoutVars>
          <dgm:bulletEnabled val="1"/>
        </dgm:presLayoutVars>
      </dgm:prSet>
      <dgm:spPr/>
      <dgm:t>
        <a:bodyPr/>
        <a:lstStyle/>
        <a:p>
          <a:endParaRPr lang="en-US"/>
        </a:p>
      </dgm:t>
    </dgm:pt>
    <dgm:pt modelId="{EEF1C528-8BDD-4111-8D1A-35918818BC72}" type="pres">
      <dgm:prSet presAssocID="{1774C2DA-94DF-4B8B-8D5E-BB039CF93D88}" presName="Name13" presStyleLbl="parChTrans1D2" presStyleIdx="1" presStyleCnt="5"/>
      <dgm:spPr/>
      <dgm:t>
        <a:bodyPr/>
        <a:lstStyle/>
        <a:p>
          <a:endParaRPr lang="en-US"/>
        </a:p>
      </dgm:t>
    </dgm:pt>
    <dgm:pt modelId="{5D0AA8DC-135C-4D58-940B-95F3373DBA38}" type="pres">
      <dgm:prSet presAssocID="{F8DFDDBD-0FE7-4198-A05E-BC48C1F18189}" presName="childText" presStyleLbl="bgAcc1" presStyleIdx="1" presStyleCnt="5" custScaleX="131250">
        <dgm:presLayoutVars>
          <dgm:bulletEnabled val="1"/>
        </dgm:presLayoutVars>
      </dgm:prSet>
      <dgm:spPr/>
      <dgm:t>
        <a:bodyPr/>
        <a:lstStyle/>
        <a:p>
          <a:endParaRPr lang="en-US"/>
        </a:p>
      </dgm:t>
    </dgm:pt>
    <dgm:pt modelId="{D765E1E6-D90B-404E-A2FC-40A92FB38A3B}" type="pres">
      <dgm:prSet presAssocID="{06019577-6456-44D3-A3E2-0AFC548DDE39}" presName="Name13" presStyleLbl="parChTrans1D2" presStyleIdx="2" presStyleCnt="5"/>
      <dgm:spPr/>
      <dgm:t>
        <a:bodyPr/>
        <a:lstStyle/>
        <a:p>
          <a:endParaRPr lang="en-US"/>
        </a:p>
      </dgm:t>
    </dgm:pt>
    <dgm:pt modelId="{F671E96E-3017-40A6-ACE4-BE1C642290FF}" type="pres">
      <dgm:prSet presAssocID="{03972039-5980-4F8B-A3F5-AD66B0340D53}" presName="childText" presStyleLbl="bgAcc1" presStyleIdx="2" presStyleCnt="5">
        <dgm:presLayoutVars>
          <dgm:bulletEnabled val="1"/>
        </dgm:presLayoutVars>
      </dgm:prSet>
      <dgm:spPr/>
      <dgm:t>
        <a:bodyPr/>
        <a:lstStyle/>
        <a:p>
          <a:endParaRPr lang="en-US"/>
        </a:p>
      </dgm:t>
    </dgm:pt>
    <dgm:pt modelId="{C31FA9D5-9CC3-498D-9AC5-C2A744A64D45}" type="pres">
      <dgm:prSet presAssocID="{BFF304DA-7515-4BC6-895E-52C3CF295706}" presName="root" presStyleCnt="0"/>
      <dgm:spPr/>
    </dgm:pt>
    <dgm:pt modelId="{017B033C-E260-4A86-921D-ED725146AA67}" type="pres">
      <dgm:prSet presAssocID="{BFF304DA-7515-4BC6-895E-52C3CF295706}" presName="rootComposite" presStyleCnt="0"/>
      <dgm:spPr/>
    </dgm:pt>
    <dgm:pt modelId="{F2092F09-738D-443A-8EF8-AEF665B6E579}" type="pres">
      <dgm:prSet presAssocID="{BFF304DA-7515-4BC6-895E-52C3CF295706}" presName="rootText" presStyleLbl="node1" presStyleIdx="1" presStyleCnt="2"/>
      <dgm:spPr>
        <a:prstGeom prst="flowChartAlternateProcess">
          <a:avLst/>
        </a:prstGeom>
      </dgm:spPr>
      <dgm:t>
        <a:bodyPr/>
        <a:lstStyle/>
        <a:p>
          <a:endParaRPr lang="en-US"/>
        </a:p>
      </dgm:t>
    </dgm:pt>
    <dgm:pt modelId="{B032C87D-EB1A-44DF-9A51-1753EA2AECB5}" type="pres">
      <dgm:prSet presAssocID="{BFF304DA-7515-4BC6-895E-52C3CF295706}" presName="rootConnector" presStyleLbl="node1" presStyleIdx="1" presStyleCnt="2"/>
      <dgm:spPr/>
      <dgm:t>
        <a:bodyPr/>
        <a:lstStyle/>
        <a:p>
          <a:endParaRPr lang="en-US"/>
        </a:p>
      </dgm:t>
    </dgm:pt>
    <dgm:pt modelId="{A98D81E0-07D5-4298-9BA1-183ECB48A830}" type="pres">
      <dgm:prSet presAssocID="{BFF304DA-7515-4BC6-895E-52C3CF295706}" presName="childShape" presStyleCnt="0"/>
      <dgm:spPr/>
    </dgm:pt>
    <dgm:pt modelId="{75FCF309-7F37-4DE4-835C-817A727B958B}" type="pres">
      <dgm:prSet presAssocID="{7AB1CB16-CAA7-4161-B633-44551FE941B0}" presName="Name13" presStyleLbl="parChTrans1D2" presStyleIdx="3" presStyleCnt="5"/>
      <dgm:spPr/>
      <dgm:t>
        <a:bodyPr/>
        <a:lstStyle/>
        <a:p>
          <a:endParaRPr lang="en-US"/>
        </a:p>
      </dgm:t>
    </dgm:pt>
    <dgm:pt modelId="{B09C28A2-24F6-4B93-841C-48EBAC0C6577}" type="pres">
      <dgm:prSet presAssocID="{0BEF8E24-1A6D-4D90-8FB6-FF34050E2E08}" presName="childText" presStyleLbl="bgAcc1" presStyleIdx="3" presStyleCnt="5">
        <dgm:presLayoutVars>
          <dgm:bulletEnabled val="1"/>
        </dgm:presLayoutVars>
      </dgm:prSet>
      <dgm:spPr/>
      <dgm:t>
        <a:bodyPr/>
        <a:lstStyle/>
        <a:p>
          <a:endParaRPr lang="en-US"/>
        </a:p>
      </dgm:t>
    </dgm:pt>
    <dgm:pt modelId="{1CCC7965-D872-4622-8ADD-A206D53B7CD0}" type="pres">
      <dgm:prSet presAssocID="{54181E87-B0BE-411A-AC74-6BC3F605C922}" presName="Name13" presStyleLbl="parChTrans1D2" presStyleIdx="4" presStyleCnt="5"/>
      <dgm:spPr/>
      <dgm:t>
        <a:bodyPr/>
        <a:lstStyle/>
        <a:p>
          <a:endParaRPr lang="en-US"/>
        </a:p>
      </dgm:t>
    </dgm:pt>
    <dgm:pt modelId="{F709D2D8-EE94-49B7-9FC5-B97418CE8E37}" type="pres">
      <dgm:prSet presAssocID="{0A5B70B8-772E-465D-8A6A-C81D8A820BE6}" presName="childText" presStyleLbl="bgAcc1" presStyleIdx="4" presStyleCnt="5">
        <dgm:presLayoutVars>
          <dgm:bulletEnabled val="1"/>
        </dgm:presLayoutVars>
      </dgm:prSet>
      <dgm:spPr/>
      <dgm:t>
        <a:bodyPr/>
        <a:lstStyle/>
        <a:p>
          <a:endParaRPr lang="en-US"/>
        </a:p>
      </dgm:t>
    </dgm:pt>
  </dgm:ptLst>
  <dgm:cxnLst>
    <dgm:cxn modelId="{A477A65D-16F9-4704-AADC-539A195E96D1}" type="presOf" srcId="{2CA10A0A-43EB-4EF4-97EF-E7346E6DD3E1}" destId="{A7B18BF4-7304-475C-907C-10CDD395EA5B}" srcOrd="0" destOrd="0" presId="urn:microsoft.com/office/officeart/2005/8/layout/hierarchy3"/>
    <dgm:cxn modelId="{34EC6EFB-FCCA-4921-ADEA-563BFDBBEB85}" srcId="{5B37F153-E55D-4CD1-84A5-79C6F0CC8111}" destId="{2CA10A0A-43EB-4EF4-97EF-E7346E6DD3E1}" srcOrd="0" destOrd="0" parTransId="{934B3C2C-7DA1-4D81-831E-7FC9BDB34C64}" sibTransId="{FA729469-3540-4843-A9B3-7634DCFFE679}"/>
    <dgm:cxn modelId="{8BCDA495-F97A-450E-863C-5F145B412CD9}" type="presOf" srcId="{54181E87-B0BE-411A-AC74-6BC3F605C922}" destId="{1CCC7965-D872-4622-8ADD-A206D53B7CD0}" srcOrd="0" destOrd="0" presId="urn:microsoft.com/office/officeart/2005/8/layout/hierarchy3"/>
    <dgm:cxn modelId="{57220AF0-76F4-4A35-839C-7795294A0A65}" type="presOf" srcId="{7AB1CB16-CAA7-4161-B633-44551FE941B0}" destId="{75FCF309-7F37-4DE4-835C-817A727B958B}" srcOrd="0" destOrd="0" presId="urn:microsoft.com/office/officeart/2005/8/layout/hierarchy3"/>
    <dgm:cxn modelId="{557DDCF5-C08D-4A24-AB28-1DC189BA58BC}" type="presOf" srcId="{BFF304DA-7515-4BC6-895E-52C3CF295706}" destId="{F2092F09-738D-443A-8EF8-AEF665B6E579}" srcOrd="0" destOrd="0" presId="urn:microsoft.com/office/officeart/2005/8/layout/hierarchy3"/>
    <dgm:cxn modelId="{E2D97113-DE0E-4E89-B5C7-680BDDCFF3E6}" type="presOf" srcId="{BFF304DA-7515-4BC6-895E-52C3CF295706}" destId="{B032C87D-EB1A-44DF-9A51-1753EA2AECB5}" srcOrd="1" destOrd="0" presId="urn:microsoft.com/office/officeart/2005/8/layout/hierarchy3"/>
    <dgm:cxn modelId="{E53177D3-170A-4853-B0CE-5F12E0342562}" srcId="{5B37F153-E55D-4CD1-84A5-79C6F0CC8111}" destId="{F8DFDDBD-0FE7-4198-A05E-BC48C1F18189}" srcOrd="1" destOrd="0" parTransId="{1774C2DA-94DF-4B8B-8D5E-BB039CF93D88}" sibTransId="{FDE46D9A-3B4B-40BC-A0D8-FC3F43C226D6}"/>
    <dgm:cxn modelId="{11036178-0404-4AB0-9505-C703C9D8B801}" type="presOf" srcId="{0BEF8E24-1A6D-4D90-8FB6-FF34050E2E08}" destId="{B09C28A2-24F6-4B93-841C-48EBAC0C6577}" srcOrd="0" destOrd="0" presId="urn:microsoft.com/office/officeart/2005/8/layout/hierarchy3"/>
    <dgm:cxn modelId="{C4355049-C0EE-4FC9-AF15-DA8D0E8FFC26}" type="presOf" srcId="{F8DFDDBD-0FE7-4198-A05E-BC48C1F18189}" destId="{5D0AA8DC-135C-4D58-940B-95F3373DBA38}" srcOrd="0" destOrd="0" presId="urn:microsoft.com/office/officeart/2005/8/layout/hierarchy3"/>
    <dgm:cxn modelId="{5E82C7B1-6BC0-4897-93A1-5E6CD8481AE1}" srcId="{9882ABB0-FF2F-44E6-A8F0-C31B59656064}" destId="{5B37F153-E55D-4CD1-84A5-79C6F0CC8111}" srcOrd="0" destOrd="0" parTransId="{DC9E881C-2F6C-49ED-84B6-63AFDFA1E45C}" sibTransId="{4F810328-9569-4246-98A9-66122622B84D}"/>
    <dgm:cxn modelId="{41DCEBAE-CDFD-4184-B682-8C432277C59D}" type="presOf" srcId="{1774C2DA-94DF-4B8B-8D5E-BB039CF93D88}" destId="{EEF1C528-8BDD-4111-8D1A-35918818BC72}" srcOrd="0" destOrd="0" presId="urn:microsoft.com/office/officeart/2005/8/layout/hierarchy3"/>
    <dgm:cxn modelId="{72E2A919-B560-42E9-BBCA-45123573A61F}" type="presOf" srcId="{0A5B70B8-772E-465D-8A6A-C81D8A820BE6}" destId="{F709D2D8-EE94-49B7-9FC5-B97418CE8E37}" srcOrd="0" destOrd="0" presId="urn:microsoft.com/office/officeart/2005/8/layout/hierarchy3"/>
    <dgm:cxn modelId="{D100E4D9-E245-48D1-94FF-DD8E7D637A6B}" srcId="{5B37F153-E55D-4CD1-84A5-79C6F0CC8111}" destId="{03972039-5980-4F8B-A3F5-AD66B0340D53}" srcOrd="2" destOrd="0" parTransId="{06019577-6456-44D3-A3E2-0AFC548DDE39}" sibTransId="{F011CB8C-BA2A-4878-894C-BA4D2B36C892}"/>
    <dgm:cxn modelId="{C19ABE02-BA33-46F0-BCAE-10D2EFFBF7E1}" srcId="{9882ABB0-FF2F-44E6-A8F0-C31B59656064}" destId="{BFF304DA-7515-4BC6-895E-52C3CF295706}" srcOrd="1" destOrd="0" parTransId="{86256FE2-35CB-41A2-9D56-BD950A24F3AC}" sibTransId="{226BEAA1-D4C5-4E5F-A715-9E4EBAECBD45}"/>
    <dgm:cxn modelId="{39F07942-5C72-490D-9B1B-A2F25CE1F2E8}" type="presOf" srcId="{5B37F153-E55D-4CD1-84A5-79C6F0CC8111}" destId="{B0823EDA-F224-4F7D-96EF-DA277148FEC7}" srcOrd="1" destOrd="0" presId="urn:microsoft.com/office/officeart/2005/8/layout/hierarchy3"/>
    <dgm:cxn modelId="{DBF30731-94E2-4F41-AC69-B01F217EF7D1}" srcId="{BFF304DA-7515-4BC6-895E-52C3CF295706}" destId="{0BEF8E24-1A6D-4D90-8FB6-FF34050E2E08}" srcOrd="0" destOrd="0" parTransId="{7AB1CB16-CAA7-4161-B633-44551FE941B0}" sibTransId="{B9292410-5727-404A-8F9B-73CC6EB408C0}"/>
    <dgm:cxn modelId="{0E8879E3-629E-46CA-A78F-206EEA7C6CA4}" type="presOf" srcId="{03972039-5980-4F8B-A3F5-AD66B0340D53}" destId="{F671E96E-3017-40A6-ACE4-BE1C642290FF}" srcOrd="0" destOrd="0" presId="urn:microsoft.com/office/officeart/2005/8/layout/hierarchy3"/>
    <dgm:cxn modelId="{8372B57F-7121-4E4A-9AEF-8272ECFB50CB}" type="presOf" srcId="{5B37F153-E55D-4CD1-84A5-79C6F0CC8111}" destId="{17D960B9-C7B4-4698-B4F1-FB4C70BB9A81}" srcOrd="0" destOrd="0" presId="urn:microsoft.com/office/officeart/2005/8/layout/hierarchy3"/>
    <dgm:cxn modelId="{EA89C6F8-05E5-49A9-8B21-EA723E0C8582}" type="presOf" srcId="{06019577-6456-44D3-A3E2-0AFC548DDE39}" destId="{D765E1E6-D90B-404E-A2FC-40A92FB38A3B}" srcOrd="0" destOrd="0" presId="urn:microsoft.com/office/officeart/2005/8/layout/hierarchy3"/>
    <dgm:cxn modelId="{3306676F-698E-45E0-8781-637B8E60CF1E}" srcId="{BFF304DA-7515-4BC6-895E-52C3CF295706}" destId="{0A5B70B8-772E-465D-8A6A-C81D8A820BE6}" srcOrd="1" destOrd="0" parTransId="{54181E87-B0BE-411A-AC74-6BC3F605C922}" sibTransId="{3C6232A6-D841-4684-8E80-C9087F147130}"/>
    <dgm:cxn modelId="{FC1C7672-865C-44B4-B5DE-1FC67F2E6100}" type="presOf" srcId="{934B3C2C-7DA1-4D81-831E-7FC9BDB34C64}" destId="{7C22E728-270A-44A4-A2EA-850BAC94429F}" srcOrd="0" destOrd="0" presId="urn:microsoft.com/office/officeart/2005/8/layout/hierarchy3"/>
    <dgm:cxn modelId="{0D90CEC5-D57F-448E-A21C-2D2BA25BD202}" type="presOf" srcId="{9882ABB0-FF2F-44E6-A8F0-C31B59656064}" destId="{C84F24D2-6EF5-40B9-9A38-0AF030765BB2}" srcOrd="0" destOrd="0" presId="urn:microsoft.com/office/officeart/2005/8/layout/hierarchy3"/>
    <dgm:cxn modelId="{FFBD5456-D518-414F-A672-E9F0A5F1E319}" type="presParOf" srcId="{C84F24D2-6EF5-40B9-9A38-0AF030765BB2}" destId="{DA436585-8F1B-4161-AF9E-CA3A9C1C4C49}" srcOrd="0" destOrd="0" presId="urn:microsoft.com/office/officeart/2005/8/layout/hierarchy3"/>
    <dgm:cxn modelId="{695E5642-F1A1-4934-BCA6-0F43ECC59C1A}" type="presParOf" srcId="{DA436585-8F1B-4161-AF9E-CA3A9C1C4C49}" destId="{1B3FCFCF-8B6D-4A59-ACB8-0124AC1D0280}" srcOrd="0" destOrd="0" presId="urn:microsoft.com/office/officeart/2005/8/layout/hierarchy3"/>
    <dgm:cxn modelId="{6C6F8E57-BED0-4A1A-9A95-B4228EAEEB66}" type="presParOf" srcId="{1B3FCFCF-8B6D-4A59-ACB8-0124AC1D0280}" destId="{17D960B9-C7B4-4698-B4F1-FB4C70BB9A81}" srcOrd="0" destOrd="0" presId="urn:microsoft.com/office/officeart/2005/8/layout/hierarchy3"/>
    <dgm:cxn modelId="{84C2B890-B980-412B-B3D0-40F52A4945B9}" type="presParOf" srcId="{1B3FCFCF-8B6D-4A59-ACB8-0124AC1D0280}" destId="{B0823EDA-F224-4F7D-96EF-DA277148FEC7}" srcOrd="1" destOrd="0" presId="urn:microsoft.com/office/officeart/2005/8/layout/hierarchy3"/>
    <dgm:cxn modelId="{B3DD8BFD-D97A-4865-866D-5038436E564B}" type="presParOf" srcId="{DA436585-8F1B-4161-AF9E-CA3A9C1C4C49}" destId="{7354C0CA-72EF-4159-8D1D-1E2412213C2C}" srcOrd="1" destOrd="0" presId="urn:microsoft.com/office/officeart/2005/8/layout/hierarchy3"/>
    <dgm:cxn modelId="{6A577702-3B38-4D3C-979C-1E5967CA97D1}" type="presParOf" srcId="{7354C0CA-72EF-4159-8D1D-1E2412213C2C}" destId="{7C22E728-270A-44A4-A2EA-850BAC94429F}" srcOrd="0" destOrd="0" presId="urn:microsoft.com/office/officeart/2005/8/layout/hierarchy3"/>
    <dgm:cxn modelId="{E584DDB3-0B54-479A-8335-F998CE755217}" type="presParOf" srcId="{7354C0CA-72EF-4159-8D1D-1E2412213C2C}" destId="{A7B18BF4-7304-475C-907C-10CDD395EA5B}" srcOrd="1" destOrd="0" presId="urn:microsoft.com/office/officeart/2005/8/layout/hierarchy3"/>
    <dgm:cxn modelId="{CA6D3B63-AB4E-4622-86DB-23B8789F500A}" type="presParOf" srcId="{7354C0CA-72EF-4159-8D1D-1E2412213C2C}" destId="{EEF1C528-8BDD-4111-8D1A-35918818BC72}" srcOrd="2" destOrd="0" presId="urn:microsoft.com/office/officeart/2005/8/layout/hierarchy3"/>
    <dgm:cxn modelId="{2D17FCF2-2CA4-4D30-8F6D-E6604FFAA7D0}" type="presParOf" srcId="{7354C0CA-72EF-4159-8D1D-1E2412213C2C}" destId="{5D0AA8DC-135C-4D58-940B-95F3373DBA38}" srcOrd="3" destOrd="0" presId="urn:microsoft.com/office/officeart/2005/8/layout/hierarchy3"/>
    <dgm:cxn modelId="{8553CCEF-8565-4EF7-BAD5-3FE36C4AD803}" type="presParOf" srcId="{7354C0CA-72EF-4159-8D1D-1E2412213C2C}" destId="{D765E1E6-D90B-404E-A2FC-40A92FB38A3B}" srcOrd="4" destOrd="0" presId="urn:microsoft.com/office/officeart/2005/8/layout/hierarchy3"/>
    <dgm:cxn modelId="{8EEA850C-158F-46A0-AFEE-AC7767DF6371}" type="presParOf" srcId="{7354C0CA-72EF-4159-8D1D-1E2412213C2C}" destId="{F671E96E-3017-40A6-ACE4-BE1C642290FF}" srcOrd="5" destOrd="0" presId="urn:microsoft.com/office/officeart/2005/8/layout/hierarchy3"/>
    <dgm:cxn modelId="{F6AA9219-2119-4A97-9342-A3E8D66AACA7}" type="presParOf" srcId="{C84F24D2-6EF5-40B9-9A38-0AF030765BB2}" destId="{C31FA9D5-9CC3-498D-9AC5-C2A744A64D45}" srcOrd="1" destOrd="0" presId="urn:microsoft.com/office/officeart/2005/8/layout/hierarchy3"/>
    <dgm:cxn modelId="{6E8E0EC2-2396-4FAB-A4EA-BE8307E7B8F2}" type="presParOf" srcId="{C31FA9D5-9CC3-498D-9AC5-C2A744A64D45}" destId="{017B033C-E260-4A86-921D-ED725146AA67}" srcOrd="0" destOrd="0" presId="urn:microsoft.com/office/officeart/2005/8/layout/hierarchy3"/>
    <dgm:cxn modelId="{66E9ECCE-F1AF-4D6B-8EC9-90BA4076DA47}" type="presParOf" srcId="{017B033C-E260-4A86-921D-ED725146AA67}" destId="{F2092F09-738D-443A-8EF8-AEF665B6E579}" srcOrd="0" destOrd="0" presId="urn:microsoft.com/office/officeart/2005/8/layout/hierarchy3"/>
    <dgm:cxn modelId="{91D85DE3-7EE7-4D3E-A983-97AAA757168C}" type="presParOf" srcId="{017B033C-E260-4A86-921D-ED725146AA67}" destId="{B032C87D-EB1A-44DF-9A51-1753EA2AECB5}" srcOrd="1" destOrd="0" presId="urn:microsoft.com/office/officeart/2005/8/layout/hierarchy3"/>
    <dgm:cxn modelId="{4F8FFC26-79FD-4CE2-9DEA-1C3C74293AC6}" type="presParOf" srcId="{C31FA9D5-9CC3-498D-9AC5-C2A744A64D45}" destId="{A98D81E0-07D5-4298-9BA1-183ECB48A830}" srcOrd="1" destOrd="0" presId="urn:microsoft.com/office/officeart/2005/8/layout/hierarchy3"/>
    <dgm:cxn modelId="{051D4F54-0951-452F-A35E-BFB6E35D5660}" type="presParOf" srcId="{A98D81E0-07D5-4298-9BA1-183ECB48A830}" destId="{75FCF309-7F37-4DE4-835C-817A727B958B}" srcOrd="0" destOrd="0" presId="urn:microsoft.com/office/officeart/2005/8/layout/hierarchy3"/>
    <dgm:cxn modelId="{0EF09C84-6EB3-4752-A54A-555C32285490}" type="presParOf" srcId="{A98D81E0-07D5-4298-9BA1-183ECB48A830}" destId="{B09C28A2-24F6-4B93-841C-48EBAC0C6577}" srcOrd="1" destOrd="0" presId="urn:microsoft.com/office/officeart/2005/8/layout/hierarchy3"/>
    <dgm:cxn modelId="{2ECB064C-8693-450B-9A2D-9B4C9E9536F0}" type="presParOf" srcId="{A98D81E0-07D5-4298-9BA1-183ECB48A830}" destId="{1CCC7965-D872-4622-8ADD-A206D53B7CD0}" srcOrd="2" destOrd="0" presId="urn:microsoft.com/office/officeart/2005/8/layout/hierarchy3"/>
    <dgm:cxn modelId="{ABAFB825-1330-4B6C-A02C-818125B90577}" type="presParOf" srcId="{A98D81E0-07D5-4298-9BA1-183ECB48A830}" destId="{F709D2D8-EE94-49B7-9FC5-B97418CE8E37}"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231047-D44C-4308-BAEA-2F807D39F9AF}"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6CDBD0E0-3BDC-4441-889D-5D5DBD924940}">
      <dgm:prSet phldrT="[Text]" custT="1"/>
      <dgm:spPr/>
      <dgm:t>
        <a:bodyPr/>
        <a:lstStyle/>
        <a:p>
          <a:r>
            <a:rPr lang="en-US" sz="2000" b="1" u="sng" dirty="0" smtClean="0">
              <a:solidFill>
                <a:srgbClr val="0070C0"/>
              </a:solidFill>
            </a:rPr>
            <a:t>AXONAL</a:t>
          </a:r>
          <a:endParaRPr lang="en-US" sz="2000" b="1" u="sng" dirty="0">
            <a:solidFill>
              <a:srgbClr val="0070C0"/>
            </a:solidFill>
          </a:endParaRPr>
        </a:p>
      </dgm:t>
    </dgm:pt>
    <dgm:pt modelId="{21274113-2C70-454F-AE47-BDCAA0D6FD68}" type="parTrans" cxnId="{5DA51F8D-D600-4DA8-AE7A-47296149B17F}">
      <dgm:prSet/>
      <dgm:spPr/>
      <dgm:t>
        <a:bodyPr/>
        <a:lstStyle/>
        <a:p>
          <a:endParaRPr lang="en-US"/>
        </a:p>
      </dgm:t>
    </dgm:pt>
    <dgm:pt modelId="{79670E5B-6EBA-4539-9D48-1411CDB193DA}" type="sibTrans" cxnId="{5DA51F8D-D600-4DA8-AE7A-47296149B17F}">
      <dgm:prSet/>
      <dgm:spPr/>
      <dgm:t>
        <a:bodyPr/>
        <a:lstStyle/>
        <a:p>
          <a:endParaRPr lang="en-US"/>
        </a:p>
      </dgm:t>
    </dgm:pt>
    <dgm:pt modelId="{5F732CAE-549C-4B77-9AA9-E8E18A92148B}">
      <dgm:prSet phldrT="[Text]"/>
      <dgm:spPr/>
      <dgm:t>
        <a:bodyPr/>
        <a:lstStyle/>
        <a:p>
          <a:r>
            <a:rPr lang="en-US" dirty="0" smtClean="0"/>
            <a:t>ACUTE</a:t>
          </a:r>
          <a:endParaRPr lang="en-US" dirty="0"/>
        </a:p>
      </dgm:t>
    </dgm:pt>
    <dgm:pt modelId="{61725C44-0B4D-4828-B272-7A41AC45916A}" type="parTrans" cxnId="{F45B01B1-74CF-4E5E-8D81-BB06E28BCC61}">
      <dgm:prSet/>
      <dgm:spPr/>
      <dgm:t>
        <a:bodyPr/>
        <a:lstStyle/>
        <a:p>
          <a:endParaRPr lang="en-US"/>
        </a:p>
      </dgm:t>
    </dgm:pt>
    <dgm:pt modelId="{084D4BAF-59E2-4BF7-98D4-CB000BEBB44B}" type="sibTrans" cxnId="{F45B01B1-74CF-4E5E-8D81-BB06E28BCC61}">
      <dgm:prSet/>
      <dgm:spPr/>
      <dgm:t>
        <a:bodyPr/>
        <a:lstStyle/>
        <a:p>
          <a:endParaRPr lang="en-US"/>
        </a:p>
      </dgm:t>
    </dgm:pt>
    <dgm:pt modelId="{90C5068E-B7F3-488E-AEAE-4BB0F956C6A7}">
      <dgm:prSet phldrT="[Text]"/>
      <dgm:spPr/>
      <dgm:t>
        <a:bodyPr/>
        <a:lstStyle/>
        <a:p>
          <a:r>
            <a:rPr lang="en-US" dirty="0" smtClean="0"/>
            <a:t>SUBACUTE - CHRONIC</a:t>
          </a:r>
          <a:endParaRPr lang="en-US" dirty="0"/>
        </a:p>
      </dgm:t>
    </dgm:pt>
    <dgm:pt modelId="{C0494508-6C60-42C4-8292-47F9AC1AA0B9}" type="parTrans" cxnId="{B16EFFCF-B682-4E82-B1CE-BE8A6B321FDE}">
      <dgm:prSet/>
      <dgm:spPr/>
      <dgm:t>
        <a:bodyPr/>
        <a:lstStyle/>
        <a:p>
          <a:endParaRPr lang="en-US"/>
        </a:p>
      </dgm:t>
    </dgm:pt>
    <dgm:pt modelId="{952B8B54-E220-4BEE-95D1-36320C5A17BE}" type="sibTrans" cxnId="{B16EFFCF-B682-4E82-B1CE-BE8A6B321FDE}">
      <dgm:prSet/>
      <dgm:spPr/>
      <dgm:t>
        <a:bodyPr/>
        <a:lstStyle/>
        <a:p>
          <a:endParaRPr lang="en-US"/>
        </a:p>
      </dgm:t>
    </dgm:pt>
    <dgm:pt modelId="{28AC468E-7ABD-4A1C-B925-F9C13598A90F}">
      <dgm:prSet phldrT="[Text]" custT="1"/>
      <dgm:spPr/>
      <dgm:t>
        <a:bodyPr/>
        <a:lstStyle/>
        <a:p>
          <a:r>
            <a:rPr lang="en-US" sz="1800" b="1" u="sng" dirty="0" smtClean="0"/>
            <a:t>ACUTE</a:t>
          </a:r>
          <a:endParaRPr lang="en-US" sz="1800" b="1" u="sng" dirty="0"/>
        </a:p>
      </dgm:t>
    </dgm:pt>
    <dgm:pt modelId="{256AA67B-CD60-45BC-B3B7-2DBDA3463E19}" type="parTrans" cxnId="{46A7DAFE-15D2-4A6E-8B0E-7DB48D0AAC37}">
      <dgm:prSet/>
      <dgm:spPr/>
      <dgm:t>
        <a:bodyPr/>
        <a:lstStyle/>
        <a:p>
          <a:endParaRPr lang="en-US"/>
        </a:p>
      </dgm:t>
    </dgm:pt>
    <dgm:pt modelId="{53750D49-F411-46F7-B930-DCDD9804178B}" type="sibTrans" cxnId="{46A7DAFE-15D2-4A6E-8B0E-7DB48D0AAC37}">
      <dgm:prSet/>
      <dgm:spPr/>
      <dgm:t>
        <a:bodyPr/>
        <a:lstStyle/>
        <a:p>
          <a:endParaRPr lang="en-US"/>
        </a:p>
      </dgm:t>
    </dgm:pt>
    <dgm:pt modelId="{602EBE18-CE73-43BD-97E9-B9D112E2C394}">
      <dgm:prSet phldrT="[Text]" custT="1"/>
      <dgm:spPr/>
      <dgm:t>
        <a:bodyPr/>
        <a:lstStyle/>
        <a:p>
          <a:r>
            <a:rPr lang="en-US" sz="1400" b="1" dirty="0" smtClean="0"/>
            <a:t>PORPHRIA</a:t>
          </a:r>
          <a:endParaRPr lang="en-US" sz="1400" b="1" dirty="0"/>
        </a:p>
      </dgm:t>
    </dgm:pt>
    <dgm:pt modelId="{E116C920-5A7E-465D-A8D0-67F8AF6443A7}" type="parTrans" cxnId="{AC6EC725-2858-4FAF-8F1A-BB0AB748EC15}">
      <dgm:prSet/>
      <dgm:spPr/>
      <dgm:t>
        <a:bodyPr/>
        <a:lstStyle/>
        <a:p>
          <a:endParaRPr lang="en-US"/>
        </a:p>
      </dgm:t>
    </dgm:pt>
    <dgm:pt modelId="{33F51F9A-B238-45FE-89B5-8F07DDD35D14}" type="sibTrans" cxnId="{AC6EC725-2858-4FAF-8F1A-BB0AB748EC15}">
      <dgm:prSet/>
      <dgm:spPr/>
      <dgm:t>
        <a:bodyPr/>
        <a:lstStyle/>
        <a:p>
          <a:endParaRPr lang="en-US"/>
        </a:p>
      </dgm:t>
    </dgm:pt>
    <dgm:pt modelId="{218C2D93-D1B2-4F87-A4B9-6A9267B98DAE}">
      <dgm:prSet phldrT="[Text]" custT="1"/>
      <dgm:spPr/>
      <dgm:t>
        <a:bodyPr/>
        <a:lstStyle/>
        <a:p>
          <a:r>
            <a:rPr lang="en-US" sz="1400" b="1" dirty="0" smtClean="0"/>
            <a:t>AXONAL VARIANT OF GBS</a:t>
          </a:r>
          <a:endParaRPr lang="en-US" sz="1400" b="1" dirty="0"/>
        </a:p>
      </dgm:t>
    </dgm:pt>
    <dgm:pt modelId="{5E1F8B96-C9B6-4F0C-9F80-AB5273B470AC}" type="parTrans" cxnId="{6B629AEB-82B8-4D8F-82FB-3CC4A14B420A}">
      <dgm:prSet/>
      <dgm:spPr/>
      <dgm:t>
        <a:bodyPr/>
        <a:lstStyle/>
        <a:p>
          <a:endParaRPr lang="en-US"/>
        </a:p>
      </dgm:t>
    </dgm:pt>
    <dgm:pt modelId="{DB0689AB-0B03-4BAB-90C1-46C6E804B341}" type="sibTrans" cxnId="{6B629AEB-82B8-4D8F-82FB-3CC4A14B420A}">
      <dgm:prSet/>
      <dgm:spPr/>
      <dgm:t>
        <a:bodyPr/>
        <a:lstStyle/>
        <a:p>
          <a:endParaRPr lang="en-US"/>
        </a:p>
      </dgm:t>
    </dgm:pt>
    <dgm:pt modelId="{62AF8CA9-47F8-4C33-A781-2D61509814F2}">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800" b="1" u="sng" dirty="0" smtClean="0"/>
        </a:p>
        <a:p>
          <a:pPr marL="0" marR="0" indent="0" defTabSz="914400" eaLnBrk="1" fontAlgn="auto" latinLnBrk="0" hangingPunct="1">
            <a:lnSpc>
              <a:spcPct val="100000"/>
            </a:lnSpc>
            <a:spcBef>
              <a:spcPts val="0"/>
            </a:spcBef>
            <a:spcAft>
              <a:spcPts val="0"/>
            </a:spcAft>
            <a:buClrTx/>
            <a:buSzTx/>
            <a:buFontTx/>
            <a:buNone/>
            <a:tabLst/>
            <a:defRPr/>
          </a:pPr>
          <a:r>
            <a:rPr lang="en-US" sz="1800" b="1" u="sng" dirty="0" smtClean="0"/>
            <a:t>SUBACUTE</a:t>
          </a:r>
          <a:endParaRPr lang="en-US" sz="1800" b="1" dirty="0" smtClean="0"/>
        </a:p>
        <a:p>
          <a:pPr defTabSz="800100">
            <a:lnSpc>
              <a:spcPct val="90000"/>
            </a:lnSpc>
            <a:spcBef>
              <a:spcPct val="0"/>
            </a:spcBef>
            <a:spcAft>
              <a:spcPct val="35000"/>
            </a:spcAft>
          </a:pPr>
          <a:endParaRPr lang="en-US" sz="1800" dirty="0"/>
        </a:p>
      </dgm:t>
    </dgm:pt>
    <dgm:pt modelId="{BA1E09C8-7614-407B-821D-D71F5EBEA797}" type="parTrans" cxnId="{8EA6E94A-B47D-4AAE-9704-7E873941321B}">
      <dgm:prSet/>
      <dgm:spPr/>
      <dgm:t>
        <a:bodyPr/>
        <a:lstStyle/>
        <a:p>
          <a:endParaRPr lang="en-US"/>
        </a:p>
      </dgm:t>
    </dgm:pt>
    <dgm:pt modelId="{9B734771-B8B6-4728-A00F-F37A9817FC49}" type="sibTrans" cxnId="{8EA6E94A-B47D-4AAE-9704-7E873941321B}">
      <dgm:prSet/>
      <dgm:spPr/>
      <dgm:t>
        <a:bodyPr/>
        <a:lstStyle/>
        <a:p>
          <a:endParaRPr lang="en-US"/>
        </a:p>
      </dgm:t>
    </dgm:pt>
    <dgm:pt modelId="{3EFB1EEF-054F-47DB-A2B5-AD24B854ACFF}">
      <dgm:prSet phldrT="[Text]" custT="1"/>
      <dgm:spPr/>
      <dgm:t>
        <a:bodyPr/>
        <a:lstStyle/>
        <a:p>
          <a:r>
            <a:rPr lang="en-US" sz="1400" b="1" dirty="0" smtClean="0"/>
            <a:t>TOXINS</a:t>
          </a:r>
          <a:endParaRPr lang="en-US" sz="1400" b="1" dirty="0"/>
        </a:p>
      </dgm:t>
    </dgm:pt>
    <dgm:pt modelId="{49C74672-8838-4382-B935-247B9855FD71}" type="parTrans" cxnId="{9F38A967-F0D5-45F5-97E9-DDC1695D9966}">
      <dgm:prSet/>
      <dgm:spPr/>
      <dgm:t>
        <a:bodyPr/>
        <a:lstStyle/>
        <a:p>
          <a:endParaRPr lang="en-US"/>
        </a:p>
      </dgm:t>
    </dgm:pt>
    <dgm:pt modelId="{DC9E96CB-54AD-4343-9B8B-47754AF56584}" type="sibTrans" cxnId="{9F38A967-F0D5-45F5-97E9-DDC1695D9966}">
      <dgm:prSet/>
      <dgm:spPr/>
      <dgm:t>
        <a:bodyPr/>
        <a:lstStyle/>
        <a:p>
          <a:endParaRPr lang="en-US"/>
        </a:p>
      </dgm:t>
    </dgm:pt>
    <dgm:pt modelId="{A79CDEF4-1B6F-4674-91F4-6C548FBBBD19}">
      <dgm:prSet phldrT="[Text]" custT="1"/>
      <dgm:spPr/>
      <dgm:t>
        <a:bodyPr/>
        <a:lstStyle/>
        <a:p>
          <a:r>
            <a:rPr lang="en-US" sz="1400" b="1" dirty="0" smtClean="0"/>
            <a:t>SYSTEMIC DISORDERS</a:t>
          </a:r>
        </a:p>
        <a:p>
          <a:r>
            <a:rPr lang="en-US" sz="1200" dirty="0" smtClean="0"/>
            <a:t>UREMIA</a:t>
          </a:r>
        </a:p>
        <a:p>
          <a:r>
            <a:rPr lang="en-US" sz="1200" dirty="0" smtClean="0"/>
            <a:t>DIABETES</a:t>
          </a:r>
        </a:p>
        <a:p>
          <a:r>
            <a:rPr lang="en-US" sz="1200" dirty="0" smtClean="0"/>
            <a:t>HYPOTHYROID</a:t>
          </a:r>
        </a:p>
        <a:p>
          <a:r>
            <a:rPr lang="en-US" sz="1200" dirty="0" smtClean="0"/>
            <a:t>HIV</a:t>
          </a:r>
        </a:p>
        <a:p>
          <a:r>
            <a:rPr lang="en-US" sz="1200" dirty="0" smtClean="0"/>
            <a:t>LYMES DISEASE</a:t>
          </a:r>
        </a:p>
        <a:p>
          <a:r>
            <a:rPr lang="en-US" sz="1200" dirty="0" smtClean="0"/>
            <a:t>PARANEOPLASTIC</a:t>
          </a:r>
        </a:p>
        <a:p>
          <a:r>
            <a:rPr lang="en-US" sz="1200" dirty="0" smtClean="0"/>
            <a:t>DYSPROTEINEMIA</a:t>
          </a:r>
        </a:p>
        <a:p>
          <a:r>
            <a:rPr lang="en-US" sz="1200" dirty="0" smtClean="0"/>
            <a:t>SARCOIDOSIS</a:t>
          </a:r>
        </a:p>
        <a:p>
          <a:r>
            <a:rPr lang="en-US" sz="1200" dirty="0" smtClean="0"/>
            <a:t>CONNECTIVE TISSUE DISEASES</a:t>
          </a:r>
        </a:p>
        <a:p>
          <a:r>
            <a:rPr lang="en-US" sz="1200" dirty="0" smtClean="0"/>
            <a:t>AMYLOIDOSIS</a:t>
          </a:r>
        </a:p>
      </dgm:t>
    </dgm:pt>
    <dgm:pt modelId="{5D5A759C-DE53-4A7A-BBE0-38B004E40EA9}" type="parTrans" cxnId="{03F46543-23EE-4C20-A7D3-0DBC6A51711B}">
      <dgm:prSet/>
      <dgm:spPr/>
      <dgm:t>
        <a:bodyPr/>
        <a:lstStyle/>
        <a:p>
          <a:endParaRPr lang="en-US"/>
        </a:p>
      </dgm:t>
    </dgm:pt>
    <dgm:pt modelId="{EBF81C78-01BF-4C74-81EE-A450EE4FDA4D}" type="sibTrans" cxnId="{03F46543-23EE-4C20-A7D3-0DBC6A51711B}">
      <dgm:prSet/>
      <dgm:spPr/>
      <dgm:t>
        <a:bodyPr/>
        <a:lstStyle/>
        <a:p>
          <a:endParaRPr lang="en-US"/>
        </a:p>
      </dgm:t>
    </dgm:pt>
    <dgm:pt modelId="{526B498A-9660-4320-99B0-8D89C3D5260F}">
      <dgm:prSet/>
      <dgm:spPr/>
      <dgm:t>
        <a:bodyPr/>
        <a:lstStyle/>
        <a:p>
          <a:r>
            <a:rPr lang="en-US" dirty="0" smtClean="0"/>
            <a:t>CHRONIC</a:t>
          </a:r>
          <a:endParaRPr lang="en-US" dirty="0"/>
        </a:p>
      </dgm:t>
    </dgm:pt>
    <dgm:pt modelId="{B2B44A90-4116-46C6-94E3-625D2E08E748}" type="parTrans" cxnId="{8CA43442-A77C-407E-BB60-9E955FE47A1D}">
      <dgm:prSet/>
      <dgm:spPr/>
      <dgm:t>
        <a:bodyPr/>
        <a:lstStyle/>
        <a:p>
          <a:endParaRPr lang="en-US"/>
        </a:p>
      </dgm:t>
    </dgm:pt>
    <dgm:pt modelId="{46C8C35B-9142-49B3-AECD-144B7010C4F8}" type="sibTrans" cxnId="{8CA43442-A77C-407E-BB60-9E955FE47A1D}">
      <dgm:prSet/>
      <dgm:spPr/>
      <dgm:t>
        <a:bodyPr/>
        <a:lstStyle/>
        <a:p>
          <a:endParaRPr lang="en-US"/>
        </a:p>
      </dgm:t>
    </dgm:pt>
    <dgm:pt modelId="{5DE14683-3E76-4115-838D-5F714E51C630}">
      <dgm:prSet custT="1"/>
      <dgm:spPr/>
      <dgm:t>
        <a:bodyPr/>
        <a:lstStyle/>
        <a:p>
          <a:r>
            <a:rPr lang="en-US" sz="1400" b="1" dirty="0" smtClean="0"/>
            <a:t>MEDICATIONS - NITROFURONOIN</a:t>
          </a:r>
          <a:endParaRPr lang="en-US" sz="1400" b="1" dirty="0"/>
        </a:p>
      </dgm:t>
    </dgm:pt>
    <dgm:pt modelId="{5C6E77C5-9F69-4895-A4BA-B22423CD439B}" type="parTrans" cxnId="{7624E06C-ADD6-421D-8CE0-E407B0A4B956}">
      <dgm:prSet/>
      <dgm:spPr/>
      <dgm:t>
        <a:bodyPr/>
        <a:lstStyle/>
        <a:p>
          <a:endParaRPr lang="en-US"/>
        </a:p>
      </dgm:t>
    </dgm:pt>
    <dgm:pt modelId="{39014004-0077-44FD-B44B-FBF363889751}" type="sibTrans" cxnId="{7624E06C-ADD6-421D-8CE0-E407B0A4B956}">
      <dgm:prSet/>
      <dgm:spPr/>
      <dgm:t>
        <a:bodyPr/>
        <a:lstStyle/>
        <a:p>
          <a:endParaRPr lang="en-US"/>
        </a:p>
      </dgm:t>
    </dgm:pt>
    <dgm:pt modelId="{29A47966-D59D-4699-81FD-9372F749C0FD}">
      <dgm:prSet custT="1"/>
      <dgm:spPr/>
      <dgm:t>
        <a:bodyPr/>
        <a:lstStyle/>
        <a:p>
          <a:r>
            <a:rPr lang="en-US" sz="1800" b="1" u="sng" dirty="0" smtClean="0"/>
            <a:t>CHRONIC</a:t>
          </a:r>
          <a:endParaRPr lang="en-US" sz="1800" b="1" u="sng" dirty="0"/>
        </a:p>
      </dgm:t>
    </dgm:pt>
    <dgm:pt modelId="{F22D2628-0B33-4419-B3FA-8B9AB36C6E89}" type="parTrans" cxnId="{B6841538-9482-4381-A073-B4A1D101BF7E}">
      <dgm:prSet/>
      <dgm:spPr/>
      <dgm:t>
        <a:bodyPr/>
        <a:lstStyle/>
        <a:p>
          <a:endParaRPr lang="en-US"/>
        </a:p>
      </dgm:t>
    </dgm:pt>
    <dgm:pt modelId="{FDD48520-DF97-4E43-877D-15B1370A02B6}" type="sibTrans" cxnId="{B6841538-9482-4381-A073-B4A1D101BF7E}">
      <dgm:prSet/>
      <dgm:spPr/>
      <dgm:t>
        <a:bodyPr/>
        <a:lstStyle/>
        <a:p>
          <a:endParaRPr lang="en-US"/>
        </a:p>
      </dgm:t>
    </dgm:pt>
    <dgm:pt modelId="{195791EB-938E-4E0B-A2FF-C749B5EDBF14}">
      <dgm:prSet custT="1"/>
      <dgm:spPr/>
      <dgm:t>
        <a:bodyPr/>
        <a:lstStyle/>
        <a:p>
          <a:r>
            <a:rPr lang="en-US" sz="1400" b="1" dirty="0" smtClean="0"/>
            <a:t>HMSN – II</a:t>
          </a:r>
        </a:p>
        <a:p>
          <a:r>
            <a:rPr lang="en-US" sz="1400" b="1" dirty="0" smtClean="0"/>
            <a:t>SYSTEMIC DISORDERS</a:t>
          </a:r>
        </a:p>
        <a:p>
          <a:r>
            <a:rPr lang="en-US" sz="1400" b="1" dirty="0" smtClean="0"/>
            <a:t>FABRY’S DISEASE</a:t>
          </a:r>
          <a:endParaRPr lang="en-US" sz="1400" b="1" dirty="0"/>
        </a:p>
      </dgm:t>
    </dgm:pt>
    <dgm:pt modelId="{2B137DD0-F652-45E6-A68B-5E31B7688285}" type="parTrans" cxnId="{A16A7913-7541-43F5-A072-06D4C952D421}">
      <dgm:prSet/>
      <dgm:spPr/>
      <dgm:t>
        <a:bodyPr/>
        <a:lstStyle/>
        <a:p>
          <a:endParaRPr lang="en-US"/>
        </a:p>
      </dgm:t>
    </dgm:pt>
    <dgm:pt modelId="{130A88CD-9365-4330-8B9F-012B46D30B8E}" type="sibTrans" cxnId="{A16A7913-7541-43F5-A072-06D4C952D421}">
      <dgm:prSet/>
      <dgm:spPr/>
      <dgm:t>
        <a:bodyPr/>
        <a:lstStyle/>
        <a:p>
          <a:endParaRPr lang="en-US"/>
        </a:p>
      </dgm:t>
    </dgm:pt>
    <dgm:pt modelId="{57640947-D12A-4F97-88A3-C318D5E8020D}">
      <dgm:prSet custT="1"/>
      <dgm:spPr/>
      <dgm:t>
        <a:bodyPr/>
        <a:lstStyle/>
        <a:p>
          <a:r>
            <a:rPr lang="en-US" sz="1400" b="1" dirty="0" smtClean="0"/>
            <a:t>NUTRITIONAL</a:t>
          </a:r>
          <a:endParaRPr lang="en-US" sz="1400" b="1" dirty="0"/>
        </a:p>
      </dgm:t>
    </dgm:pt>
    <dgm:pt modelId="{76C0E344-62DE-4EFD-9420-4AC6088B1DAE}" type="parTrans" cxnId="{83230053-9F2D-4007-850F-91D94A245961}">
      <dgm:prSet/>
      <dgm:spPr/>
      <dgm:t>
        <a:bodyPr/>
        <a:lstStyle/>
        <a:p>
          <a:endParaRPr lang="en-US"/>
        </a:p>
      </dgm:t>
    </dgm:pt>
    <dgm:pt modelId="{5DEA5A1D-511D-4F08-8CFF-D9D2FD90488D}" type="sibTrans" cxnId="{83230053-9F2D-4007-850F-91D94A245961}">
      <dgm:prSet/>
      <dgm:spPr/>
      <dgm:t>
        <a:bodyPr/>
        <a:lstStyle/>
        <a:p>
          <a:endParaRPr lang="en-US"/>
        </a:p>
      </dgm:t>
    </dgm:pt>
    <dgm:pt modelId="{CEF110D5-BAD1-4E2F-8DE5-7DF1547D3C36}" type="pres">
      <dgm:prSet presAssocID="{D7231047-D44C-4308-BAEA-2F807D39F9AF}" presName="theList" presStyleCnt="0">
        <dgm:presLayoutVars>
          <dgm:dir/>
          <dgm:animLvl val="lvl"/>
          <dgm:resizeHandles val="exact"/>
        </dgm:presLayoutVars>
      </dgm:prSet>
      <dgm:spPr/>
      <dgm:t>
        <a:bodyPr/>
        <a:lstStyle/>
        <a:p>
          <a:endParaRPr lang="en-US"/>
        </a:p>
      </dgm:t>
    </dgm:pt>
    <dgm:pt modelId="{E1C5BD9F-9E49-4251-99A2-836E3694FDB4}" type="pres">
      <dgm:prSet presAssocID="{6CDBD0E0-3BDC-4441-889D-5D5DBD924940}" presName="compNode" presStyleCnt="0"/>
      <dgm:spPr/>
    </dgm:pt>
    <dgm:pt modelId="{947BDED5-28C5-4148-A26C-E4CDEDF96CBC}" type="pres">
      <dgm:prSet presAssocID="{6CDBD0E0-3BDC-4441-889D-5D5DBD924940}" presName="aNode" presStyleLbl="bgShp" presStyleIdx="0" presStyleCnt="4"/>
      <dgm:spPr/>
      <dgm:t>
        <a:bodyPr/>
        <a:lstStyle/>
        <a:p>
          <a:endParaRPr lang="en-US"/>
        </a:p>
      </dgm:t>
    </dgm:pt>
    <dgm:pt modelId="{1478361B-9928-439C-8F22-A9E1A3664318}" type="pres">
      <dgm:prSet presAssocID="{6CDBD0E0-3BDC-4441-889D-5D5DBD924940}" presName="textNode" presStyleLbl="bgShp" presStyleIdx="0" presStyleCnt="4"/>
      <dgm:spPr/>
      <dgm:t>
        <a:bodyPr/>
        <a:lstStyle/>
        <a:p>
          <a:endParaRPr lang="en-US"/>
        </a:p>
      </dgm:t>
    </dgm:pt>
    <dgm:pt modelId="{426B9CAC-FE13-4B67-BEC2-2617A3D501CF}" type="pres">
      <dgm:prSet presAssocID="{6CDBD0E0-3BDC-4441-889D-5D5DBD924940}" presName="compChildNode" presStyleCnt="0"/>
      <dgm:spPr/>
    </dgm:pt>
    <dgm:pt modelId="{59CE637F-7A17-4267-8D20-F4057AF3CAE9}" type="pres">
      <dgm:prSet presAssocID="{6CDBD0E0-3BDC-4441-889D-5D5DBD924940}" presName="theInnerList" presStyleCnt="0"/>
      <dgm:spPr/>
    </dgm:pt>
    <dgm:pt modelId="{EA938A4A-C442-4F79-BDFC-24681F416F2D}" type="pres">
      <dgm:prSet presAssocID="{5F732CAE-549C-4B77-9AA9-E8E18A92148B}" presName="childNode" presStyleLbl="node1" presStyleIdx="0" presStyleCnt="10">
        <dgm:presLayoutVars>
          <dgm:bulletEnabled val="1"/>
        </dgm:presLayoutVars>
      </dgm:prSet>
      <dgm:spPr/>
      <dgm:t>
        <a:bodyPr/>
        <a:lstStyle/>
        <a:p>
          <a:endParaRPr lang="en-US"/>
        </a:p>
      </dgm:t>
    </dgm:pt>
    <dgm:pt modelId="{94FF9C3C-D0F6-4D22-AA1F-F08EF09C9FC1}" type="pres">
      <dgm:prSet presAssocID="{5F732CAE-549C-4B77-9AA9-E8E18A92148B}" presName="aSpace2" presStyleCnt="0"/>
      <dgm:spPr/>
    </dgm:pt>
    <dgm:pt modelId="{BE988D13-18F9-45C5-A42B-411F67BA1F79}" type="pres">
      <dgm:prSet presAssocID="{90C5068E-B7F3-488E-AEAE-4BB0F956C6A7}" presName="childNode" presStyleLbl="node1" presStyleIdx="1" presStyleCnt="10">
        <dgm:presLayoutVars>
          <dgm:bulletEnabled val="1"/>
        </dgm:presLayoutVars>
      </dgm:prSet>
      <dgm:spPr/>
      <dgm:t>
        <a:bodyPr/>
        <a:lstStyle/>
        <a:p>
          <a:endParaRPr lang="en-US"/>
        </a:p>
      </dgm:t>
    </dgm:pt>
    <dgm:pt modelId="{0C4AC3DE-CECE-4701-837D-9163B8B0C955}" type="pres">
      <dgm:prSet presAssocID="{90C5068E-B7F3-488E-AEAE-4BB0F956C6A7}" presName="aSpace2" presStyleCnt="0"/>
      <dgm:spPr/>
    </dgm:pt>
    <dgm:pt modelId="{859BD7D9-9D49-4C86-ACF7-F9FBFD4934E6}" type="pres">
      <dgm:prSet presAssocID="{526B498A-9660-4320-99B0-8D89C3D5260F}" presName="childNode" presStyleLbl="node1" presStyleIdx="2" presStyleCnt="10">
        <dgm:presLayoutVars>
          <dgm:bulletEnabled val="1"/>
        </dgm:presLayoutVars>
      </dgm:prSet>
      <dgm:spPr/>
      <dgm:t>
        <a:bodyPr/>
        <a:lstStyle/>
        <a:p>
          <a:endParaRPr lang="en-US"/>
        </a:p>
      </dgm:t>
    </dgm:pt>
    <dgm:pt modelId="{E8B18138-55EE-42B0-A500-6CE1CBEED386}" type="pres">
      <dgm:prSet presAssocID="{6CDBD0E0-3BDC-4441-889D-5D5DBD924940}" presName="aSpace" presStyleCnt="0"/>
      <dgm:spPr/>
    </dgm:pt>
    <dgm:pt modelId="{56398D96-8B47-478A-AAE6-6F4E5A8D970E}" type="pres">
      <dgm:prSet presAssocID="{28AC468E-7ABD-4A1C-B925-F9C13598A90F}" presName="compNode" presStyleCnt="0"/>
      <dgm:spPr/>
    </dgm:pt>
    <dgm:pt modelId="{625F8D9D-F68D-4690-8C75-53EE677B2488}" type="pres">
      <dgm:prSet presAssocID="{28AC468E-7ABD-4A1C-B925-F9C13598A90F}" presName="aNode" presStyleLbl="bgShp" presStyleIdx="1" presStyleCnt="4" custLinFactNeighborX="3358" custLinFactNeighborY="-625"/>
      <dgm:spPr/>
      <dgm:t>
        <a:bodyPr/>
        <a:lstStyle/>
        <a:p>
          <a:endParaRPr lang="en-US"/>
        </a:p>
      </dgm:t>
    </dgm:pt>
    <dgm:pt modelId="{D622FD2D-A8F1-447C-A073-95A53DE5427F}" type="pres">
      <dgm:prSet presAssocID="{28AC468E-7ABD-4A1C-B925-F9C13598A90F}" presName="textNode" presStyleLbl="bgShp" presStyleIdx="1" presStyleCnt="4"/>
      <dgm:spPr/>
      <dgm:t>
        <a:bodyPr/>
        <a:lstStyle/>
        <a:p>
          <a:endParaRPr lang="en-US"/>
        </a:p>
      </dgm:t>
    </dgm:pt>
    <dgm:pt modelId="{911A76B2-3B1F-416E-AF08-177D164E6F93}" type="pres">
      <dgm:prSet presAssocID="{28AC468E-7ABD-4A1C-B925-F9C13598A90F}" presName="compChildNode" presStyleCnt="0"/>
      <dgm:spPr/>
    </dgm:pt>
    <dgm:pt modelId="{39F91D71-1200-4CC9-A7FB-A02032AC9F7D}" type="pres">
      <dgm:prSet presAssocID="{28AC468E-7ABD-4A1C-B925-F9C13598A90F}" presName="theInnerList" presStyleCnt="0"/>
      <dgm:spPr/>
    </dgm:pt>
    <dgm:pt modelId="{D7BD49D2-5693-490A-8A47-4EA73D148238}" type="pres">
      <dgm:prSet presAssocID="{602EBE18-CE73-43BD-97E9-B9D112E2C394}" presName="childNode" presStyleLbl="node1" presStyleIdx="3" presStyleCnt="10" custScaleY="56807">
        <dgm:presLayoutVars>
          <dgm:bulletEnabled val="1"/>
        </dgm:presLayoutVars>
      </dgm:prSet>
      <dgm:spPr/>
      <dgm:t>
        <a:bodyPr/>
        <a:lstStyle/>
        <a:p>
          <a:endParaRPr lang="en-US"/>
        </a:p>
      </dgm:t>
    </dgm:pt>
    <dgm:pt modelId="{685D3605-85D3-4B05-99D4-F9B14C6EA8C1}" type="pres">
      <dgm:prSet presAssocID="{602EBE18-CE73-43BD-97E9-B9D112E2C394}" presName="aSpace2" presStyleCnt="0"/>
      <dgm:spPr/>
    </dgm:pt>
    <dgm:pt modelId="{45BCEAE6-9E51-4D6D-BECA-9F9B68C143FA}" type="pres">
      <dgm:prSet presAssocID="{218C2D93-D1B2-4F87-A4B9-6A9267B98DAE}" presName="childNode" presStyleLbl="node1" presStyleIdx="4" presStyleCnt="10" custScaleY="55169">
        <dgm:presLayoutVars>
          <dgm:bulletEnabled val="1"/>
        </dgm:presLayoutVars>
      </dgm:prSet>
      <dgm:spPr/>
      <dgm:t>
        <a:bodyPr/>
        <a:lstStyle/>
        <a:p>
          <a:endParaRPr lang="en-US"/>
        </a:p>
      </dgm:t>
    </dgm:pt>
    <dgm:pt modelId="{E82B47DB-CA7B-40FB-9A9A-E61FE05F706E}" type="pres">
      <dgm:prSet presAssocID="{218C2D93-D1B2-4F87-A4B9-6A9267B98DAE}" presName="aSpace2" presStyleCnt="0"/>
      <dgm:spPr/>
    </dgm:pt>
    <dgm:pt modelId="{900CF1AD-81A0-4F82-BC3B-AB19AB3FA717}" type="pres">
      <dgm:prSet presAssocID="{5DE14683-3E76-4115-838D-5F714E51C630}" presName="childNode" presStyleLbl="node1" presStyleIdx="5" presStyleCnt="10" custScaleX="116605" custScaleY="60352" custLinFactNeighborX="6605" custLinFactNeighborY="-26508">
        <dgm:presLayoutVars>
          <dgm:bulletEnabled val="1"/>
        </dgm:presLayoutVars>
      </dgm:prSet>
      <dgm:spPr/>
      <dgm:t>
        <a:bodyPr/>
        <a:lstStyle/>
        <a:p>
          <a:endParaRPr lang="en-US"/>
        </a:p>
      </dgm:t>
    </dgm:pt>
    <dgm:pt modelId="{EBEAFB84-94F2-440E-9963-C4CD363135B4}" type="pres">
      <dgm:prSet presAssocID="{28AC468E-7ABD-4A1C-B925-F9C13598A90F}" presName="aSpace" presStyleCnt="0"/>
      <dgm:spPr/>
    </dgm:pt>
    <dgm:pt modelId="{DE67CC7D-B5CC-41C9-BF82-327F0F561112}" type="pres">
      <dgm:prSet presAssocID="{62AF8CA9-47F8-4C33-A781-2D61509814F2}" presName="compNode" presStyleCnt="0"/>
      <dgm:spPr/>
    </dgm:pt>
    <dgm:pt modelId="{726E248A-0417-40C9-9536-103851C5CFE2}" type="pres">
      <dgm:prSet presAssocID="{62AF8CA9-47F8-4C33-A781-2D61509814F2}" presName="aNode" presStyleLbl="bgShp" presStyleIdx="2" presStyleCnt="4" custScaleX="115401" custLinFactNeighborX="1534" custLinFactNeighborY="-625"/>
      <dgm:spPr/>
      <dgm:t>
        <a:bodyPr/>
        <a:lstStyle/>
        <a:p>
          <a:endParaRPr lang="en-US"/>
        </a:p>
      </dgm:t>
    </dgm:pt>
    <dgm:pt modelId="{3ED77C3E-91D2-4B90-92F2-1F897714D9F8}" type="pres">
      <dgm:prSet presAssocID="{62AF8CA9-47F8-4C33-A781-2D61509814F2}" presName="textNode" presStyleLbl="bgShp" presStyleIdx="2" presStyleCnt="4"/>
      <dgm:spPr/>
      <dgm:t>
        <a:bodyPr/>
        <a:lstStyle/>
        <a:p>
          <a:endParaRPr lang="en-US"/>
        </a:p>
      </dgm:t>
    </dgm:pt>
    <dgm:pt modelId="{BEB75EC1-D8AE-4EBA-BACC-C20F4644863C}" type="pres">
      <dgm:prSet presAssocID="{62AF8CA9-47F8-4C33-A781-2D61509814F2}" presName="compChildNode" presStyleCnt="0"/>
      <dgm:spPr/>
    </dgm:pt>
    <dgm:pt modelId="{2156CD0B-AEB8-4C7C-A27E-B2A6A3659149}" type="pres">
      <dgm:prSet presAssocID="{62AF8CA9-47F8-4C33-A781-2D61509814F2}" presName="theInnerList" presStyleCnt="0"/>
      <dgm:spPr/>
    </dgm:pt>
    <dgm:pt modelId="{B9E9249C-5751-492D-9A4A-BE78610E35DF}" type="pres">
      <dgm:prSet presAssocID="{3EFB1EEF-054F-47DB-A2B5-AD24B854ACFF}" presName="childNode" presStyleLbl="node1" presStyleIdx="6" presStyleCnt="10" custScaleY="190983" custLinFactY="-201649" custLinFactNeighborX="2627" custLinFactNeighborY="-300000">
        <dgm:presLayoutVars>
          <dgm:bulletEnabled val="1"/>
        </dgm:presLayoutVars>
      </dgm:prSet>
      <dgm:spPr/>
      <dgm:t>
        <a:bodyPr/>
        <a:lstStyle/>
        <a:p>
          <a:endParaRPr lang="en-US"/>
        </a:p>
      </dgm:t>
    </dgm:pt>
    <dgm:pt modelId="{67443731-A8BD-4377-BF95-BB30C88968E9}" type="pres">
      <dgm:prSet presAssocID="{3EFB1EEF-054F-47DB-A2B5-AD24B854ACFF}" presName="aSpace2" presStyleCnt="0"/>
      <dgm:spPr/>
    </dgm:pt>
    <dgm:pt modelId="{B4E84FD5-B3F3-451B-8867-6E5AE00E734D}" type="pres">
      <dgm:prSet presAssocID="{57640947-D12A-4F97-88A3-C318D5E8020D}" presName="childNode" presStyleLbl="node1" presStyleIdx="7" presStyleCnt="10" custScaleX="107955" custScaleY="286638" custLinFactY="-137864" custLinFactNeighborX="7071" custLinFactNeighborY="-200000">
        <dgm:presLayoutVars>
          <dgm:bulletEnabled val="1"/>
        </dgm:presLayoutVars>
      </dgm:prSet>
      <dgm:spPr/>
      <dgm:t>
        <a:bodyPr/>
        <a:lstStyle/>
        <a:p>
          <a:endParaRPr lang="en-US"/>
        </a:p>
      </dgm:t>
    </dgm:pt>
    <dgm:pt modelId="{63C6FE0F-71AD-4282-8DA8-A59A9CF2551B}" type="pres">
      <dgm:prSet presAssocID="{57640947-D12A-4F97-88A3-C318D5E8020D}" presName="aSpace2" presStyleCnt="0"/>
      <dgm:spPr/>
    </dgm:pt>
    <dgm:pt modelId="{2CEE83E9-0ADD-47D5-B46A-5F90106643DA}" type="pres">
      <dgm:prSet presAssocID="{A79CDEF4-1B6F-4674-91F4-6C548FBBBD19}" presName="childNode" presStyleLbl="node1" presStyleIdx="8" presStyleCnt="10" custScaleX="116606" custScaleY="2000000" custLinFactY="-8158" custLinFactNeighborX="4325" custLinFactNeighborY="-100000">
        <dgm:presLayoutVars>
          <dgm:bulletEnabled val="1"/>
        </dgm:presLayoutVars>
      </dgm:prSet>
      <dgm:spPr/>
      <dgm:t>
        <a:bodyPr/>
        <a:lstStyle/>
        <a:p>
          <a:endParaRPr lang="en-US"/>
        </a:p>
      </dgm:t>
    </dgm:pt>
    <dgm:pt modelId="{7F7F3894-3E5D-43ED-9E60-81A3FA7CC482}" type="pres">
      <dgm:prSet presAssocID="{62AF8CA9-47F8-4C33-A781-2D61509814F2}" presName="aSpace" presStyleCnt="0"/>
      <dgm:spPr/>
    </dgm:pt>
    <dgm:pt modelId="{44870FB3-D961-42F5-9AD5-DDECEBBD5196}" type="pres">
      <dgm:prSet presAssocID="{29A47966-D59D-4699-81FD-9372F749C0FD}" presName="compNode" presStyleCnt="0"/>
      <dgm:spPr/>
    </dgm:pt>
    <dgm:pt modelId="{D62613FD-F63B-4678-A142-850ACC13182E}" type="pres">
      <dgm:prSet presAssocID="{29A47966-D59D-4699-81FD-9372F749C0FD}" presName="aNode" presStyleLbl="bgShp" presStyleIdx="3" presStyleCnt="4"/>
      <dgm:spPr/>
      <dgm:t>
        <a:bodyPr/>
        <a:lstStyle/>
        <a:p>
          <a:endParaRPr lang="en-US"/>
        </a:p>
      </dgm:t>
    </dgm:pt>
    <dgm:pt modelId="{83200FE0-B32C-4DB0-9D6F-277062BB9257}" type="pres">
      <dgm:prSet presAssocID="{29A47966-D59D-4699-81FD-9372F749C0FD}" presName="textNode" presStyleLbl="bgShp" presStyleIdx="3" presStyleCnt="4"/>
      <dgm:spPr/>
      <dgm:t>
        <a:bodyPr/>
        <a:lstStyle/>
        <a:p>
          <a:endParaRPr lang="en-US"/>
        </a:p>
      </dgm:t>
    </dgm:pt>
    <dgm:pt modelId="{EDD9EF80-87A5-4822-B4EB-7E3BE111CAF9}" type="pres">
      <dgm:prSet presAssocID="{29A47966-D59D-4699-81FD-9372F749C0FD}" presName="compChildNode" presStyleCnt="0"/>
      <dgm:spPr/>
    </dgm:pt>
    <dgm:pt modelId="{D00D0D95-7A0E-4EAC-833C-0A5E1F68EC5E}" type="pres">
      <dgm:prSet presAssocID="{29A47966-D59D-4699-81FD-9372F749C0FD}" presName="theInnerList" presStyleCnt="0"/>
      <dgm:spPr/>
    </dgm:pt>
    <dgm:pt modelId="{3BCAD0DE-1CDF-4B22-AB80-87652B7C6E0C}" type="pres">
      <dgm:prSet presAssocID="{195791EB-938E-4E0B-A2FF-C749B5EDBF14}" presName="childNode" presStyleLbl="node1" presStyleIdx="9" presStyleCnt="10" custScaleX="112045" custScaleY="76923" custLinFactNeighborY="-23077">
        <dgm:presLayoutVars>
          <dgm:bulletEnabled val="1"/>
        </dgm:presLayoutVars>
      </dgm:prSet>
      <dgm:spPr/>
      <dgm:t>
        <a:bodyPr/>
        <a:lstStyle/>
        <a:p>
          <a:endParaRPr lang="en-US"/>
        </a:p>
      </dgm:t>
    </dgm:pt>
  </dgm:ptLst>
  <dgm:cxnLst>
    <dgm:cxn modelId="{03F46543-23EE-4C20-A7D3-0DBC6A51711B}" srcId="{62AF8CA9-47F8-4C33-A781-2D61509814F2}" destId="{A79CDEF4-1B6F-4674-91F4-6C548FBBBD19}" srcOrd="2" destOrd="0" parTransId="{5D5A759C-DE53-4A7A-BBE0-38B004E40EA9}" sibTransId="{EBF81C78-01BF-4C74-81EE-A450EE4FDA4D}"/>
    <dgm:cxn modelId="{1D3AA080-8706-4956-807A-3A8D4AF46518}" type="presOf" srcId="{5F732CAE-549C-4B77-9AA9-E8E18A92148B}" destId="{EA938A4A-C442-4F79-BDFC-24681F416F2D}" srcOrd="0" destOrd="0" presId="urn:microsoft.com/office/officeart/2005/8/layout/lProcess2"/>
    <dgm:cxn modelId="{53D0C395-969B-4B57-A545-7C70EAF3BF42}" type="presOf" srcId="{A79CDEF4-1B6F-4674-91F4-6C548FBBBD19}" destId="{2CEE83E9-0ADD-47D5-B46A-5F90106643DA}" srcOrd="0" destOrd="0" presId="urn:microsoft.com/office/officeart/2005/8/layout/lProcess2"/>
    <dgm:cxn modelId="{D1CF3B31-5086-4D19-AA69-F17AAF097934}" type="presOf" srcId="{57640947-D12A-4F97-88A3-C318D5E8020D}" destId="{B4E84FD5-B3F3-451B-8867-6E5AE00E734D}" srcOrd="0" destOrd="0" presId="urn:microsoft.com/office/officeart/2005/8/layout/lProcess2"/>
    <dgm:cxn modelId="{087AD6A9-91F8-48AB-9F35-893FE7768AD4}" type="presOf" srcId="{602EBE18-CE73-43BD-97E9-B9D112E2C394}" destId="{D7BD49D2-5693-490A-8A47-4EA73D148238}" srcOrd="0" destOrd="0" presId="urn:microsoft.com/office/officeart/2005/8/layout/lProcess2"/>
    <dgm:cxn modelId="{2116B70C-2DB8-4268-A8AE-3201D7B1BC65}" type="presOf" srcId="{62AF8CA9-47F8-4C33-A781-2D61509814F2}" destId="{726E248A-0417-40C9-9536-103851C5CFE2}" srcOrd="0" destOrd="0" presId="urn:microsoft.com/office/officeart/2005/8/layout/lProcess2"/>
    <dgm:cxn modelId="{8EA6E94A-B47D-4AAE-9704-7E873941321B}" srcId="{D7231047-D44C-4308-BAEA-2F807D39F9AF}" destId="{62AF8CA9-47F8-4C33-A781-2D61509814F2}" srcOrd="2" destOrd="0" parTransId="{BA1E09C8-7614-407B-821D-D71F5EBEA797}" sibTransId="{9B734771-B8B6-4728-A00F-F37A9817FC49}"/>
    <dgm:cxn modelId="{81876562-83A3-41CD-A0E3-1F68703A09A0}" type="presOf" srcId="{6CDBD0E0-3BDC-4441-889D-5D5DBD924940}" destId="{1478361B-9928-439C-8F22-A9E1A3664318}" srcOrd="1" destOrd="0" presId="urn:microsoft.com/office/officeart/2005/8/layout/lProcess2"/>
    <dgm:cxn modelId="{0AB6718C-97B8-4F1D-8F71-48CBDA847ACC}" type="presOf" srcId="{28AC468E-7ABD-4A1C-B925-F9C13598A90F}" destId="{D622FD2D-A8F1-447C-A073-95A53DE5427F}" srcOrd="1" destOrd="0" presId="urn:microsoft.com/office/officeart/2005/8/layout/lProcess2"/>
    <dgm:cxn modelId="{6B629AEB-82B8-4D8F-82FB-3CC4A14B420A}" srcId="{28AC468E-7ABD-4A1C-B925-F9C13598A90F}" destId="{218C2D93-D1B2-4F87-A4B9-6A9267B98DAE}" srcOrd="1" destOrd="0" parTransId="{5E1F8B96-C9B6-4F0C-9F80-AB5273B470AC}" sibTransId="{DB0689AB-0B03-4BAB-90C1-46C6E804B341}"/>
    <dgm:cxn modelId="{B16EFFCF-B682-4E82-B1CE-BE8A6B321FDE}" srcId="{6CDBD0E0-3BDC-4441-889D-5D5DBD924940}" destId="{90C5068E-B7F3-488E-AEAE-4BB0F956C6A7}" srcOrd="1" destOrd="0" parTransId="{C0494508-6C60-42C4-8292-47F9AC1AA0B9}" sibTransId="{952B8B54-E220-4BEE-95D1-36320C5A17BE}"/>
    <dgm:cxn modelId="{B53897FE-871C-439A-B7C6-2F511735698C}" type="presOf" srcId="{29A47966-D59D-4699-81FD-9372F749C0FD}" destId="{83200FE0-B32C-4DB0-9D6F-277062BB9257}" srcOrd="1" destOrd="0" presId="urn:microsoft.com/office/officeart/2005/8/layout/lProcess2"/>
    <dgm:cxn modelId="{8CA43442-A77C-407E-BB60-9E955FE47A1D}" srcId="{6CDBD0E0-3BDC-4441-889D-5D5DBD924940}" destId="{526B498A-9660-4320-99B0-8D89C3D5260F}" srcOrd="2" destOrd="0" parTransId="{B2B44A90-4116-46C6-94E3-625D2E08E748}" sibTransId="{46C8C35B-9142-49B3-AECD-144B7010C4F8}"/>
    <dgm:cxn modelId="{02224BA3-9D4C-421C-8200-C12278E9DA78}" type="presOf" srcId="{5DE14683-3E76-4115-838D-5F714E51C630}" destId="{900CF1AD-81A0-4F82-BC3B-AB19AB3FA717}" srcOrd="0" destOrd="0" presId="urn:microsoft.com/office/officeart/2005/8/layout/lProcess2"/>
    <dgm:cxn modelId="{0F3E35F0-BE5A-414D-B698-D3DD4B18C2F9}" type="presOf" srcId="{29A47966-D59D-4699-81FD-9372F749C0FD}" destId="{D62613FD-F63B-4678-A142-850ACC13182E}" srcOrd="0" destOrd="0" presId="urn:microsoft.com/office/officeart/2005/8/layout/lProcess2"/>
    <dgm:cxn modelId="{A16A7913-7541-43F5-A072-06D4C952D421}" srcId="{29A47966-D59D-4699-81FD-9372F749C0FD}" destId="{195791EB-938E-4E0B-A2FF-C749B5EDBF14}" srcOrd="0" destOrd="0" parTransId="{2B137DD0-F652-45E6-A68B-5E31B7688285}" sibTransId="{130A88CD-9365-4330-8B9F-012B46D30B8E}"/>
    <dgm:cxn modelId="{CB1DFBFE-C9B8-4270-8AD0-09027220B87C}" type="presOf" srcId="{90C5068E-B7F3-488E-AEAE-4BB0F956C6A7}" destId="{BE988D13-18F9-45C5-A42B-411F67BA1F79}" srcOrd="0" destOrd="0" presId="urn:microsoft.com/office/officeart/2005/8/layout/lProcess2"/>
    <dgm:cxn modelId="{C4E89333-E548-4AE8-8810-72B21B90165E}" type="presOf" srcId="{195791EB-938E-4E0B-A2FF-C749B5EDBF14}" destId="{3BCAD0DE-1CDF-4B22-AB80-87652B7C6E0C}" srcOrd="0" destOrd="0" presId="urn:microsoft.com/office/officeart/2005/8/layout/lProcess2"/>
    <dgm:cxn modelId="{F45B01B1-74CF-4E5E-8D81-BB06E28BCC61}" srcId="{6CDBD0E0-3BDC-4441-889D-5D5DBD924940}" destId="{5F732CAE-549C-4B77-9AA9-E8E18A92148B}" srcOrd="0" destOrd="0" parTransId="{61725C44-0B4D-4828-B272-7A41AC45916A}" sibTransId="{084D4BAF-59E2-4BF7-98D4-CB000BEBB44B}"/>
    <dgm:cxn modelId="{3A7EFA2C-948B-4C9C-976A-E68203A195B7}" type="presOf" srcId="{28AC468E-7ABD-4A1C-B925-F9C13598A90F}" destId="{625F8D9D-F68D-4690-8C75-53EE677B2488}" srcOrd="0" destOrd="0" presId="urn:microsoft.com/office/officeart/2005/8/layout/lProcess2"/>
    <dgm:cxn modelId="{77DEC821-580E-48D0-A805-9C6CEA5EA9AE}" type="presOf" srcId="{526B498A-9660-4320-99B0-8D89C3D5260F}" destId="{859BD7D9-9D49-4C86-ACF7-F9FBFD4934E6}" srcOrd="0" destOrd="0" presId="urn:microsoft.com/office/officeart/2005/8/layout/lProcess2"/>
    <dgm:cxn modelId="{AC6EC725-2858-4FAF-8F1A-BB0AB748EC15}" srcId="{28AC468E-7ABD-4A1C-B925-F9C13598A90F}" destId="{602EBE18-CE73-43BD-97E9-B9D112E2C394}" srcOrd="0" destOrd="0" parTransId="{E116C920-5A7E-465D-A8D0-67F8AF6443A7}" sibTransId="{33F51F9A-B238-45FE-89B5-8F07DDD35D14}"/>
    <dgm:cxn modelId="{83230053-9F2D-4007-850F-91D94A245961}" srcId="{62AF8CA9-47F8-4C33-A781-2D61509814F2}" destId="{57640947-D12A-4F97-88A3-C318D5E8020D}" srcOrd="1" destOrd="0" parTransId="{76C0E344-62DE-4EFD-9420-4AC6088B1DAE}" sibTransId="{5DEA5A1D-511D-4F08-8CFF-D9D2FD90488D}"/>
    <dgm:cxn modelId="{B6841538-9482-4381-A073-B4A1D101BF7E}" srcId="{D7231047-D44C-4308-BAEA-2F807D39F9AF}" destId="{29A47966-D59D-4699-81FD-9372F749C0FD}" srcOrd="3" destOrd="0" parTransId="{F22D2628-0B33-4419-B3FA-8B9AB36C6E89}" sibTransId="{FDD48520-DF97-4E43-877D-15B1370A02B6}"/>
    <dgm:cxn modelId="{C6A1602D-3E61-49D0-A943-498F74E9A087}" type="presOf" srcId="{218C2D93-D1B2-4F87-A4B9-6A9267B98DAE}" destId="{45BCEAE6-9E51-4D6D-BECA-9F9B68C143FA}" srcOrd="0" destOrd="0" presId="urn:microsoft.com/office/officeart/2005/8/layout/lProcess2"/>
    <dgm:cxn modelId="{7CE04BA4-624D-4129-B0F2-5D6D8F8156C1}" type="presOf" srcId="{3EFB1EEF-054F-47DB-A2B5-AD24B854ACFF}" destId="{B9E9249C-5751-492D-9A4A-BE78610E35DF}" srcOrd="0" destOrd="0" presId="urn:microsoft.com/office/officeart/2005/8/layout/lProcess2"/>
    <dgm:cxn modelId="{3E3613AE-452D-4252-9AEB-C313A8EDDBCB}" type="presOf" srcId="{62AF8CA9-47F8-4C33-A781-2D61509814F2}" destId="{3ED77C3E-91D2-4B90-92F2-1F897714D9F8}" srcOrd="1" destOrd="0" presId="urn:microsoft.com/office/officeart/2005/8/layout/lProcess2"/>
    <dgm:cxn modelId="{336B3C8E-0217-4CB8-AA1A-160C22560BD5}" type="presOf" srcId="{6CDBD0E0-3BDC-4441-889D-5D5DBD924940}" destId="{947BDED5-28C5-4148-A26C-E4CDEDF96CBC}" srcOrd="0" destOrd="0" presId="urn:microsoft.com/office/officeart/2005/8/layout/lProcess2"/>
    <dgm:cxn modelId="{46A7DAFE-15D2-4A6E-8B0E-7DB48D0AAC37}" srcId="{D7231047-D44C-4308-BAEA-2F807D39F9AF}" destId="{28AC468E-7ABD-4A1C-B925-F9C13598A90F}" srcOrd="1" destOrd="0" parTransId="{256AA67B-CD60-45BC-B3B7-2DBDA3463E19}" sibTransId="{53750D49-F411-46F7-B930-DCDD9804178B}"/>
    <dgm:cxn modelId="{9F38A967-F0D5-45F5-97E9-DDC1695D9966}" srcId="{62AF8CA9-47F8-4C33-A781-2D61509814F2}" destId="{3EFB1EEF-054F-47DB-A2B5-AD24B854ACFF}" srcOrd="0" destOrd="0" parTransId="{49C74672-8838-4382-B935-247B9855FD71}" sibTransId="{DC9E96CB-54AD-4343-9B8B-47754AF56584}"/>
    <dgm:cxn modelId="{5DA51F8D-D600-4DA8-AE7A-47296149B17F}" srcId="{D7231047-D44C-4308-BAEA-2F807D39F9AF}" destId="{6CDBD0E0-3BDC-4441-889D-5D5DBD924940}" srcOrd="0" destOrd="0" parTransId="{21274113-2C70-454F-AE47-BDCAA0D6FD68}" sibTransId="{79670E5B-6EBA-4539-9D48-1411CDB193DA}"/>
    <dgm:cxn modelId="{7624E06C-ADD6-421D-8CE0-E407B0A4B956}" srcId="{28AC468E-7ABD-4A1C-B925-F9C13598A90F}" destId="{5DE14683-3E76-4115-838D-5F714E51C630}" srcOrd="2" destOrd="0" parTransId="{5C6E77C5-9F69-4895-A4BA-B22423CD439B}" sibTransId="{39014004-0077-44FD-B44B-FBF363889751}"/>
    <dgm:cxn modelId="{13099CA8-05D7-468D-954C-FFCB101AE46C}" type="presOf" srcId="{D7231047-D44C-4308-BAEA-2F807D39F9AF}" destId="{CEF110D5-BAD1-4E2F-8DE5-7DF1547D3C36}" srcOrd="0" destOrd="0" presId="urn:microsoft.com/office/officeart/2005/8/layout/lProcess2"/>
    <dgm:cxn modelId="{2C166413-95F3-4E97-9F75-C17F3C8D289A}" type="presParOf" srcId="{CEF110D5-BAD1-4E2F-8DE5-7DF1547D3C36}" destId="{E1C5BD9F-9E49-4251-99A2-836E3694FDB4}" srcOrd="0" destOrd="0" presId="urn:microsoft.com/office/officeart/2005/8/layout/lProcess2"/>
    <dgm:cxn modelId="{094DB638-DE27-4C64-A1C7-5725E47724E8}" type="presParOf" srcId="{E1C5BD9F-9E49-4251-99A2-836E3694FDB4}" destId="{947BDED5-28C5-4148-A26C-E4CDEDF96CBC}" srcOrd="0" destOrd="0" presId="urn:microsoft.com/office/officeart/2005/8/layout/lProcess2"/>
    <dgm:cxn modelId="{264B02CF-9629-481E-A517-884F14524915}" type="presParOf" srcId="{E1C5BD9F-9E49-4251-99A2-836E3694FDB4}" destId="{1478361B-9928-439C-8F22-A9E1A3664318}" srcOrd="1" destOrd="0" presId="urn:microsoft.com/office/officeart/2005/8/layout/lProcess2"/>
    <dgm:cxn modelId="{974B0A3D-70DE-47F5-A8DB-544E86FC658B}" type="presParOf" srcId="{E1C5BD9F-9E49-4251-99A2-836E3694FDB4}" destId="{426B9CAC-FE13-4B67-BEC2-2617A3D501CF}" srcOrd="2" destOrd="0" presId="urn:microsoft.com/office/officeart/2005/8/layout/lProcess2"/>
    <dgm:cxn modelId="{50A2766B-0853-4C93-B118-3D12F41853BF}" type="presParOf" srcId="{426B9CAC-FE13-4B67-BEC2-2617A3D501CF}" destId="{59CE637F-7A17-4267-8D20-F4057AF3CAE9}" srcOrd="0" destOrd="0" presId="urn:microsoft.com/office/officeart/2005/8/layout/lProcess2"/>
    <dgm:cxn modelId="{E26A7E84-D4D8-4758-82C5-22045102EDF7}" type="presParOf" srcId="{59CE637F-7A17-4267-8D20-F4057AF3CAE9}" destId="{EA938A4A-C442-4F79-BDFC-24681F416F2D}" srcOrd="0" destOrd="0" presId="urn:microsoft.com/office/officeart/2005/8/layout/lProcess2"/>
    <dgm:cxn modelId="{22C8CC83-E8E5-4111-8D72-2BAB19618072}" type="presParOf" srcId="{59CE637F-7A17-4267-8D20-F4057AF3CAE9}" destId="{94FF9C3C-D0F6-4D22-AA1F-F08EF09C9FC1}" srcOrd="1" destOrd="0" presId="urn:microsoft.com/office/officeart/2005/8/layout/lProcess2"/>
    <dgm:cxn modelId="{D6939916-8D16-424E-B19C-884C8730EB6A}" type="presParOf" srcId="{59CE637F-7A17-4267-8D20-F4057AF3CAE9}" destId="{BE988D13-18F9-45C5-A42B-411F67BA1F79}" srcOrd="2" destOrd="0" presId="urn:microsoft.com/office/officeart/2005/8/layout/lProcess2"/>
    <dgm:cxn modelId="{556DBFD5-034D-4D34-9FFD-F8D7B8962E33}" type="presParOf" srcId="{59CE637F-7A17-4267-8D20-F4057AF3CAE9}" destId="{0C4AC3DE-CECE-4701-837D-9163B8B0C955}" srcOrd="3" destOrd="0" presId="urn:microsoft.com/office/officeart/2005/8/layout/lProcess2"/>
    <dgm:cxn modelId="{4577FABA-E442-48BB-8215-ADA539CAD953}" type="presParOf" srcId="{59CE637F-7A17-4267-8D20-F4057AF3CAE9}" destId="{859BD7D9-9D49-4C86-ACF7-F9FBFD4934E6}" srcOrd="4" destOrd="0" presId="urn:microsoft.com/office/officeart/2005/8/layout/lProcess2"/>
    <dgm:cxn modelId="{89FF571F-2AB3-40D0-98E3-B2CCE878C47E}" type="presParOf" srcId="{CEF110D5-BAD1-4E2F-8DE5-7DF1547D3C36}" destId="{E8B18138-55EE-42B0-A500-6CE1CBEED386}" srcOrd="1" destOrd="0" presId="urn:microsoft.com/office/officeart/2005/8/layout/lProcess2"/>
    <dgm:cxn modelId="{24F16D87-8EFA-461B-93F0-ECFDCDC8DAB1}" type="presParOf" srcId="{CEF110D5-BAD1-4E2F-8DE5-7DF1547D3C36}" destId="{56398D96-8B47-478A-AAE6-6F4E5A8D970E}" srcOrd="2" destOrd="0" presId="urn:microsoft.com/office/officeart/2005/8/layout/lProcess2"/>
    <dgm:cxn modelId="{A5829CAC-5C05-4BD5-877A-3969C6A96BFB}" type="presParOf" srcId="{56398D96-8B47-478A-AAE6-6F4E5A8D970E}" destId="{625F8D9D-F68D-4690-8C75-53EE677B2488}" srcOrd="0" destOrd="0" presId="urn:microsoft.com/office/officeart/2005/8/layout/lProcess2"/>
    <dgm:cxn modelId="{4CDC604C-1665-4CF7-95B5-C4893339666D}" type="presParOf" srcId="{56398D96-8B47-478A-AAE6-6F4E5A8D970E}" destId="{D622FD2D-A8F1-447C-A073-95A53DE5427F}" srcOrd="1" destOrd="0" presId="urn:microsoft.com/office/officeart/2005/8/layout/lProcess2"/>
    <dgm:cxn modelId="{D429A2BC-E413-46D7-B416-E5DD8F4EF3B2}" type="presParOf" srcId="{56398D96-8B47-478A-AAE6-6F4E5A8D970E}" destId="{911A76B2-3B1F-416E-AF08-177D164E6F93}" srcOrd="2" destOrd="0" presId="urn:microsoft.com/office/officeart/2005/8/layout/lProcess2"/>
    <dgm:cxn modelId="{51186BE6-A4CF-497D-90D9-2ADD4EECC461}" type="presParOf" srcId="{911A76B2-3B1F-416E-AF08-177D164E6F93}" destId="{39F91D71-1200-4CC9-A7FB-A02032AC9F7D}" srcOrd="0" destOrd="0" presId="urn:microsoft.com/office/officeart/2005/8/layout/lProcess2"/>
    <dgm:cxn modelId="{2F6569E2-F757-4D27-8C1C-3ADF6563819E}" type="presParOf" srcId="{39F91D71-1200-4CC9-A7FB-A02032AC9F7D}" destId="{D7BD49D2-5693-490A-8A47-4EA73D148238}" srcOrd="0" destOrd="0" presId="urn:microsoft.com/office/officeart/2005/8/layout/lProcess2"/>
    <dgm:cxn modelId="{F1192685-F7B6-43FF-B534-FB24713F7380}" type="presParOf" srcId="{39F91D71-1200-4CC9-A7FB-A02032AC9F7D}" destId="{685D3605-85D3-4B05-99D4-F9B14C6EA8C1}" srcOrd="1" destOrd="0" presId="urn:microsoft.com/office/officeart/2005/8/layout/lProcess2"/>
    <dgm:cxn modelId="{C3A7334A-2689-43C9-BFAB-4DB604518B27}" type="presParOf" srcId="{39F91D71-1200-4CC9-A7FB-A02032AC9F7D}" destId="{45BCEAE6-9E51-4D6D-BECA-9F9B68C143FA}" srcOrd="2" destOrd="0" presId="urn:microsoft.com/office/officeart/2005/8/layout/lProcess2"/>
    <dgm:cxn modelId="{8E20992F-1D00-4D93-8434-AC9C90A87A0B}" type="presParOf" srcId="{39F91D71-1200-4CC9-A7FB-A02032AC9F7D}" destId="{E82B47DB-CA7B-40FB-9A9A-E61FE05F706E}" srcOrd="3" destOrd="0" presId="urn:microsoft.com/office/officeart/2005/8/layout/lProcess2"/>
    <dgm:cxn modelId="{D4FBD694-86C5-48B7-9E28-A69A4250993E}" type="presParOf" srcId="{39F91D71-1200-4CC9-A7FB-A02032AC9F7D}" destId="{900CF1AD-81A0-4F82-BC3B-AB19AB3FA717}" srcOrd="4" destOrd="0" presId="urn:microsoft.com/office/officeart/2005/8/layout/lProcess2"/>
    <dgm:cxn modelId="{39A52F5D-30E5-46E8-9EBC-55C0F8CBEB14}" type="presParOf" srcId="{CEF110D5-BAD1-4E2F-8DE5-7DF1547D3C36}" destId="{EBEAFB84-94F2-440E-9963-C4CD363135B4}" srcOrd="3" destOrd="0" presId="urn:microsoft.com/office/officeart/2005/8/layout/lProcess2"/>
    <dgm:cxn modelId="{65D6004C-83B9-49DC-B832-39816C16FD56}" type="presParOf" srcId="{CEF110D5-BAD1-4E2F-8DE5-7DF1547D3C36}" destId="{DE67CC7D-B5CC-41C9-BF82-327F0F561112}" srcOrd="4" destOrd="0" presId="urn:microsoft.com/office/officeart/2005/8/layout/lProcess2"/>
    <dgm:cxn modelId="{827FD8E9-1DE9-49BA-883A-67959F0CBA76}" type="presParOf" srcId="{DE67CC7D-B5CC-41C9-BF82-327F0F561112}" destId="{726E248A-0417-40C9-9536-103851C5CFE2}" srcOrd="0" destOrd="0" presId="urn:microsoft.com/office/officeart/2005/8/layout/lProcess2"/>
    <dgm:cxn modelId="{F9CCED5D-AA64-4B5C-BA9D-0255ECBC5E28}" type="presParOf" srcId="{DE67CC7D-B5CC-41C9-BF82-327F0F561112}" destId="{3ED77C3E-91D2-4B90-92F2-1F897714D9F8}" srcOrd="1" destOrd="0" presId="urn:microsoft.com/office/officeart/2005/8/layout/lProcess2"/>
    <dgm:cxn modelId="{491C853B-9126-4B66-8E35-39B079A87FA0}" type="presParOf" srcId="{DE67CC7D-B5CC-41C9-BF82-327F0F561112}" destId="{BEB75EC1-D8AE-4EBA-BACC-C20F4644863C}" srcOrd="2" destOrd="0" presId="urn:microsoft.com/office/officeart/2005/8/layout/lProcess2"/>
    <dgm:cxn modelId="{B269138B-60CB-4E7A-98AC-9AAAFDE5A347}" type="presParOf" srcId="{BEB75EC1-D8AE-4EBA-BACC-C20F4644863C}" destId="{2156CD0B-AEB8-4C7C-A27E-B2A6A3659149}" srcOrd="0" destOrd="0" presId="urn:microsoft.com/office/officeart/2005/8/layout/lProcess2"/>
    <dgm:cxn modelId="{7ABDAC68-DC50-4E04-B5F3-FECAE5BAC2D5}" type="presParOf" srcId="{2156CD0B-AEB8-4C7C-A27E-B2A6A3659149}" destId="{B9E9249C-5751-492D-9A4A-BE78610E35DF}" srcOrd="0" destOrd="0" presId="urn:microsoft.com/office/officeart/2005/8/layout/lProcess2"/>
    <dgm:cxn modelId="{69381321-8842-4ACA-829A-165A2253F992}" type="presParOf" srcId="{2156CD0B-AEB8-4C7C-A27E-B2A6A3659149}" destId="{67443731-A8BD-4377-BF95-BB30C88968E9}" srcOrd="1" destOrd="0" presId="urn:microsoft.com/office/officeart/2005/8/layout/lProcess2"/>
    <dgm:cxn modelId="{5E7F3554-85D3-4D92-BA88-E68E3ED33264}" type="presParOf" srcId="{2156CD0B-AEB8-4C7C-A27E-B2A6A3659149}" destId="{B4E84FD5-B3F3-451B-8867-6E5AE00E734D}" srcOrd="2" destOrd="0" presId="urn:microsoft.com/office/officeart/2005/8/layout/lProcess2"/>
    <dgm:cxn modelId="{76C06CD1-7773-4380-826E-6A168F06444F}" type="presParOf" srcId="{2156CD0B-AEB8-4C7C-A27E-B2A6A3659149}" destId="{63C6FE0F-71AD-4282-8DA8-A59A9CF2551B}" srcOrd="3" destOrd="0" presId="urn:microsoft.com/office/officeart/2005/8/layout/lProcess2"/>
    <dgm:cxn modelId="{665DF7AA-900A-4429-8670-2A284E14ED71}" type="presParOf" srcId="{2156CD0B-AEB8-4C7C-A27E-B2A6A3659149}" destId="{2CEE83E9-0ADD-47D5-B46A-5F90106643DA}" srcOrd="4" destOrd="0" presId="urn:microsoft.com/office/officeart/2005/8/layout/lProcess2"/>
    <dgm:cxn modelId="{863DBEE0-44EC-4C0A-B763-FF87503DB988}" type="presParOf" srcId="{CEF110D5-BAD1-4E2F-8DE5-7DF1547D3C36}" destId="{7F7F3894-3E5D-43ED-9E60-81A3FA7CC482}" srcOrd="5" destOrd="0" presId="urn:microsoft.com/office/officeart/2005/8/layout/lProcess2"/>
    <dgm:cxn modelId="{CE8D3224-01D4-46F0-B2B1-14220173AB3D}" type="presParOf" srcId="{CEF110D5-BAD1-4E2F-8DE5-7DF1547D3C36}" destId="{44870FB3-D961-42F5-9AD5-DDECEBBD5196}" srcOrd="6" destOrd="0" presId="urn:microsoft.com/office/officeart/2005/8/layout/lProcess2"/>
    <dgm:cxn modelId="{7E0CDBDB-0D2F-4096-9211-E4A7D53713D7}" type="presParOf" srcId="{44870FB3-D961-42F5-9AD5-DDECEBBD5196}" destId="{D62613FD-F63B-4678-A142-850ACC13182E}" srcOrd="0" destOrd="0" presId="urn:microsoft.com/office/officeart/2005/8/layout/lProcess2"/>
    <dgm:cxn modelId="{95D865B0-BC6D-4847-94BC-05AC937E8337}" type="presParOf" srcId="{44870FB3-D961-42F5-9AD5-DDECEBBD5196}" destId="{83200FE0-B32C-4DB0-9D6F-277062BB9257}" srcOrd="1" destOrd="0" presId="urn:microsoft.com/office/officeart/2005/8/layout/lProcess2"/>
    <dgm:cxn modelId="{B9258CFD-5972-4412-A13A-364363E63CAF}" type="presParOf" srcId="{44870FB3-D961-42F5-9AD5-DDECEBBD5196}" destId="{EDD9EF80-87A5-4822-B4EB-7E3BE111CAF9}" srcOrd="2" destOrd="0" presId="urn:microsoft.com/office/officeart/2005/8/layout/lProcess2"/>
    <dgm:cxn modelId="{9FA28997-2B08-46BC-AF51-735243F308A9}" type="presParOf" srcId="{EDD9EF80-87A5-4822-B4EB-7E3BE111CAF9}" destId="{D00D0D95-7A0E-4EAC-833C-0A5E1F68EC5E}" srcOrd="0" destOrd="0" presId="urn:microsoft.com/office/officeart/2005/8/layout/lProcess2"/>
    <dgm:cxn modelId="{5FF3C899-1387-417B-A00D-DB56DA65F805}" type="presParOf" srcId="{D00D0D95-7A0E-4EAC-833C-0A5E1F68EC5E}" destId="{3BCAD0DE-1CDF-4B22-AB80-87652B7C6E0C}"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231047-D44C-4308-BAEA-2F807D39F9AF}"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6CDBD0E0-3BDC-4441-889D-5D5DBD924940}">
      <dgm:prSet phldrT="[Text]" custT="1"/>
      <dgm:spPr/>
      <dgm:t>
        <a:bodyPr/>
        <a:lstStyle/>
        <a:p>
          <a:r>
            <a:rPr lang="en-US" sz="2000" b="1" u="sng" dirty="0" smtClean="0">
              <a:solidFill>
                <a:srgbClr val="0070C0"/>
              </a:solidFill>
            </a:rPr>
            <a:t>DEMYELINATING</a:t>
          </a:r>
          <a:endParaRPr lang="en-US" sz="2000" b="1" u="sng" dirty="0">
            <a:solidFill>
              <a:srgbClr val="0070C0"/>
            </a:solidFill>
          </a:endParaRPr>
        </a:p>
      </dgm:t>
    </dgm:pt>
    <dgm:pt modelId="{21274113-2C70-454F-AE47-BDCAA0D6FD68}" type="parTrans" cxnId="{5DA51F8D-D600-4DA8-AE7A-47296149B17F}">
      <dgm:prSet/>
      <dgm:spPr/>
      <dgm:t>
        <a:bodyPr/>
        <a:lstStyle/>
        <a:p>
          <a:endParaRPr lang="en-US"/>
        </a:p>
      </dgm:t>
    </dgm:pt>
    <dgm:pt modelId="{79670E5B-6EBA-4539-9D48-1411CDB193DA}" type="sibTrans" cxnId="{5DA51F8D-D600-4DA8-AE7A-47296149B17F}">
      <dgm:prSet/>
      <dgm:spPr/>
      <dgm:t>
        <a:bodyPr/>
        <a:lstStyle/>
        <a:p>
          <a:endParaRPr lang="en-US"/>
        </a:p>
      </dgm:t>
    </dgm:pt>
    <dgm:pt modelId="{5F732CAE-549C-4B77-9AA9-E8E18A92148B}">
      <dgm:prSet phldrT="[Text]"/>
      <dgm:spPr/>
      <dgm:t>
        <a:bodyPr/>
        <a:lstStyle/>
        <a:p>
          <a:r>
            <a:rPr lang="en-US" dirty="0" smtClean="0"/>
            <a:t>UNIFORM</a:t>
          </a:r>
          <a:endParaRPr lang="en-US" dirty="0"/>
        </a:p>
      </dgm:t>
    </dgm:pt>
    <dgm:pt modelId="{61725C44-0B4D-4828-B272-7A41AC45916A}" type="parTrans" cxnId="{F45B01B1-74CF-4E5E-8D81-BB06E28BCC61}">
      <dgm:prSet/>
      <dgm:spPr/>
      <dgm:t>
        <a:bodyPr/>
        <a:lstStyle/>
        <a:p>
          <a:endParaRPr lang="en-US"/>
        </a:p>
      </dgm:t>
    </dgm:pt>
    <dgm:pt modelId="{084D4BAF-59E2-4BF7-98D4-CB000BEBB44B}" type="sibTrans" cxnId="{F45B01B1-74CF-4E5E-8D81-BB06E28BCC61}">
      <dgm:prSet/>
      <dgm:spPr/>
      <dgm:t>
        <a:bodyPr/>
        <a:lstStyle/>
        <a:p>
          <a:endParaRPr lang="en-US"/>
        </a:p>
      </dgm:t>
    </dgm:pt>
    <dgm:pt modelId="{90C5068E-B7F3-488E-AEAE-4BB0F956C6A7}">
      <dgm:prSet phldrT="[Text]"/>
      <dgm:spPr/>
      <dgm:t>
        <a:bodyPr/>
        <a:lstStyle/>
        <a:p>
          <a:r>
            <a:rPr lang="en-US" dirty="0" smtClean="0"/>
            <a:t>NON</a:t>
          </a:r>
          <a:r>
            <a:rPr lang="en-US" baseline="0" dirty="0" smtClean="0"/>
            <a:t> UNIFORM</a:t>
          </a:r>
          <a:endParaRPr lang="en-US" dirty="0"/>
        </a:p>
      </dgm:t>
    </dgm:pt>
    <dgm:pt modelId="{C0494508-6C60-42C4-8292-47F9AC1AA0B9}" type="parTrans" cxnId="{B16EFFCF-B682-4E82-B1CE-BE8A6B321FDE}">
      <dgm:prSet/>
      <dgm:spPr/>
      <dgm:t>
        <a:bodyPr/>
        <a:lstStyle/>
        <a:p>
          <a:endParaRPr lang="en-US"/>
        </a:p>
      </dgm:t>
    </dgm:pt>
    <dgm:pt modelId="{952B8B54-E220-4BEE-95D1-36320C5A17BE}" type="sibTrans" cxnId="{B16EFFCF-B682-4E82-B1CE-BE8A6B321FDE}">
      <dgm:prSet/>
      <dgm:spPr/>
      <dgm:t>
        <a:bodyPr/>
        <a:lstStyle/>
        <a:p>
          <a:endParaRPr lang="en-US"/>
        </a:p>
      </dgm:t>
    </dgm:pt>
    <dgm:pt modelId="{28AC468E-7ABD-4A1C-B925-F9C13598A90F}">
      <dgm:prSet phldrT="[Text]" custT="1"/>
      <dgm:spPr/>
      <dgm:t>
        <a:bodyPr/>
        <a:lstStyle/>
        <a:p>
          <a:endParaRPr lang="en-US" sz="1800" b="1" u="sng" dirty="0"/>
        </a:p>
      </dgm:t>
    </dgm:pt>
    <dgm:pt modelId="{256AA67B-CD60-45BC-B3B7-2DBDA3463E19}" type="parTrans" cxnId="{46A7DAFE-15D2-4A6E-8B0E-7DB48D0AAC37}">
      <dgm:prSet/>
      <dgm:spPr/>
      <dgm:t>
        <a:bodyPr/>
        <a:lstStyle/>
        <a:p>
          <a:endParaRPr lang="en-US"/>
        </a:p>
      </dgm:t>
    </dgm:pt>
    <dgm:pt modelId="{53750D49-F411-46F7-B930-DCDD9804178B}" type="sibTrans" cxnId="{46A7DAFE-15D2-4A6E-8B0E-7DB48D0AAC37}">
      <dgm:prSet/>
      <dgm:spPr/>
      <dgm:t>
        <a:bodyPr/>
        <a:lstStyle/>
        <a:p>
          <a:endParaRPr lang="en-US"/>
        </a:p>
      </dgm:t>
    </dgm:pt>
    <dgm:pt modelId="{602EBE18-CE73-43BD-97E9-B9D112E2C394}">
      <dgm:prSet phldrT="[Text]" custT="1"/>
      <dgm:spPr/>
      <dgm:t>
        <a:bodyPr/>
        <a:lstStyle/>
        <a:p>
          <a:pPr algn="l"/>
          <a:r>
            <a:rPr lang="en-US" sz="1600" b="1" dirty="0" smtClean="0">
              <a:solidFill>
                <a:srgbClr val="002060"/>
              </a:solidFill>
            </a:rPr>
            <a:t>HMSN</a:t>
          </a:r>
          <a:r>
            <a:rPr lang="en-US" sz="1600" b="1" baseline="0" dirty="0" smtClean="0">
              <a:solidFill>
                <a:srgbClr val="002060"/>
              </a:solidFill>
            </a:rPr>
            <a:t> – I</a:t>
          </a:r>
        </a:p>
        <a:p>
          <a:pPr algn="l"/>
          <a:r>
            <a:rPr lang="en-US" sz="1600" b="1" baseline="0" dirty="0" smtClean="0">
              <a:solidFill>
                <a:srgbClr val="002060"/>
              </a:solidFill>
            </a:rPr>
            <a:t>HMSN – III</a:t>
          </a:r>
        </a:p>
        <a:p>
          <a:pPr algn="l"/>
          <a:r>
            <a:rPr lang="en-US" sz="1600" b="1" baseline="0" dirty="0" smtClean="0">
              <a:solidFill>
                <a:srgbClr val="002060"/>
              </a:solidFill>
            </a:rPr>
            <a:t>REFSUM’S</a:t>
          </a:r>
        </a:p>
        <a:p>
          <a:pPr algn="l"/>
          <a:r>
            <a:rPr lang="en-US" sz="1400" b="1" baseline="0" dirty="0" smtClean="0">
              <a:solidFill>
                <a:srgbClr val="002060"/>
              </a:solidFill>
            </a:rPr>
            <a:t>KRABBE’S DISEASE </a:t>
          </a:r>
          <a:endParaRPr lang="en-US" sz="1400" b="1" dirty="0">
            <a:solidFill>
              <a:srgbClr val="002060"/>
            </a:solidFill>
          </a:endParaRPr>
        </a:p>
      </dgm:t>
    </dgm:pt>
    <dgm:pt modelId="{E116C920-5A7E-465D-A8D0-67F8AF6443A7}" type="parTrans" cxnId="{AC6EC725-2858-4FAF-8F1A-BB0AB748EC15}">
      <dgm:prSet/>
      <dgm:spPr/>
      <dgm:t>
        <a:bodyPr/>
        <a:lstStyle/>
        <a:p>
          <a:endParaRPr lang="en-US"/>
        </a:p>
      </dgm:t>
    </dgm:pt>
    <dgm:pt modelId="{33F51F9A-B238-45FE-89B5-8F07DDD35D14}" type="sibTrans" cxnId="{AC6EC725-2858-4FAF-8F1A-BB0AB748EC15}">
      <dgm:prSet/>
      <dgm:spPr/>
      <dgm:t>
        <a:bodyPr/>
        <a:lstStyle/>
        <a:p>
          <a:endParaRPr lang="en-US"/>
        </a:p>
      </dgm:t>
    </dgm:pt>
    <dgm:pt modelId="{62AF8CA9-47F8-4C33-A781-2D61509814F2}">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800" b="1" u="sng" dirty="0" smtClean="0"/>
        </a:p>
        <a:p>
          <a:pPr defTabSz="800100">
            <a:lnSpc>
              <a:spcPct val="90000"/>
            </a:lnSpc>
            <a:spcBef>
              <a:spcPct val="0"/>
            </a:spcBef>
            <a:spcAft>
              <a:spcPct val="35000"/>
            </a:spcAft>
          </a:pPr>
          <a:endParaRPr lang="en-US" sz="1800" dirty="0"/>
        </a:p>
      </dgm:t>
    </dgm:pt>
    <dgm:pt modelId="{BA1E09C8-7614-407B-821D-D71F5EBEA797}" type="parTrans" cxnId="{8EA6E94A-B47D-4AAE-9704-7E873941321B}">
      <dgm:prSet/>
      <dgm:spPr/>
      <dgm:t>
        <a:bodyPr/>
        <a:lstStyle/>
        <a:p>
          <a:endParaRPr lang="en-US"/>
        </a:p>
      </dgm:t>
    </dgm:pt>
    <dgm:pt modelId="{9B734771-B8B6-4728-A00F-F37A9817FC49}" type="sibTrans" cxnId="{8EA6E94A-B47D-4AAE-9704-7E873941321B}">
      <dgm:prSet/>
      <dgm:spPr/>
      <dgm:t>
        <a:bodyPr/>
        <a:lstStyle/>
        <a:p>
          <a:endParaRPr lang="en-US"/>
        </a:p>
      </dgm:t>
    </dgm:pt>
    <dgm:pt modelId="{A79CDEF4-1B6F-4674-91F4-6C548FBBBD19}">
      <dgm:prSet phldrT="[Text]" custT="1"/>
      <dgm:spPr/>
      <dgm:t>
        <a:bodyPr/>
        <a:lstStyle/>
        <a:p>
          <a:pPr algn="l"/>
          <a:r>
            <a:rPr lang="en-US" sz="2400" b="1" u="sng" dirty="0" smtClean="0">
              <a:solidFill>
                <a:srgbClr val="002060"/>
              </a:solidFill>
            </a:rPr>
            <a:t>ACUTE</a:t>
          </a:r>
        </a:p>
        <a:p>
          <a:pPr algn="l"/>
          <a:r>
            <a:rPr lang="en-US" sz="1600" b="1" dirty="0" smtClean="0">
              <a:solidFill>
                <a:srgbClr val="002060"/>
              </a:solidFill>
            </a:rPr>
            <a:t>     AIDP</a:t>
          </a:r>
        </a:p>
        <a:p>
          <a:pPr algn="l"/>
          <a:r>
            <a:rPr lang="en-US" sz="1600" b="1" dirty="0" smtClean="0">
              <a:solidFill>
                <a:srgbClr val="002060"/>
              </a:solidFill>
            </a:rPr>
            <a:t>     DIPHTHERIA</a:t>
          </a:r>
        </a:p>
        <a:p>
          <a:pPr algn="l"/>
          <a:r>
            <a:rPr lang="en-US" sz="1600" b="1" dirty="0" smtClean="0">
              <a:solidFill>
                <a:srgbClr val="002060"/>
              </a:solidFill>
            </a:rPr>
            <a:t>     ACUTE ARSENIC</a:t>
          </a:r>
        </a:p>
      </dgm:t>
    </dgm:pt>
    <dgm:pt modelId="{5D5A759C-DE53-4A7A-BBE0-38B004E40EA9}" type="parTrans" cxnId="{03F46543-23EE-4C20-A7D3-0DBC6A51711B}">
      <dgm:prSet/>
      <dgm:spPr/>
      <dgm:t>
        <a:bodyPr/>
        <a:lstStyle/>
        <a:p>
          <a:endParaRPr lang="en-US"/>
        </a:p>
      </dgm:t>
    </dgm:pt>
    <dgm:pt modelId="{EBF81C78-01BF-4C74-81EE-A450EE4FDA4D}" type="sibTrans" cxnId="{03F46543-23EE-4C20-A7D3-0DBC6A51711B}">
      <dgm:prSet/>
      <dgm:spPr/>
      <dgm:t>
        <a:bodyPr/>
        <a:lstStyle/>
        <a:p>
          <a:endParaRPr lang="en-US"/>
        </a:p>
      </dgm:t>
    </dgm:pt>
    <dgm:pt modelId="{2C1E3CF0-9707-4BAC-A1F5-7E23B29FBBCA}">
      <dgm:prSet/>
      <dgm:spPr/>
      <dgm:t>
        <a:bodyPr/>
        <a:lstStyle/>
        <a:p>
          <a:r>
            <a:rPr lang="en-US" b="1" u="sng" dirty="0" smtClean="0">
              <a:solidFill>
                <a:srgbClr val="002060"/>
              </a:solidFill>
            </a:rPr>
            <a:t>SUBACUTE TO CHRONIC</a:t>
          </a:r>
        </a:p>
        <a:p>
          <a:r>
            <a:rPr lang="en-US" b="1" u="sng" dirty="0" smtClean="0">
              <a:solidFill>
                <a:srgbClr val="002060"/>
              </a:solidFill>
            </a:rPr>
            <a:t>CIDP AND VARIANTS</a:t>
          </a:r>
        </a:p>
        <a:p>
          <a:endParaRPr lang="en-US" dirty="0"/>
        </a:p>
      </dgm:t>
    </dgm:pt>
    <dgm:pt modelId="{48061241-50CB-4A12-8C90-589C2A975E0E}" type="parTrans" cxnId="{142863F4-3183-4086-9430-6E73564E698B}">
      <dgm:prSet/>
      <dgm:spPr/>
      <dgm:t>
        <a:bodyPr/>
        <a:lstStyle/>
        <a:p>
          <a:endParaRPr lang="en-US"/>
        </a:p>
      </dgm:t>
    </dgm:pt>
    <dgm:pt modelId="{4FBDDA03-77B1-4CE1-8D1E-0E47BBD9FEC3}" type="sibTrans" cxnId="{142863F4-3183-4086-9430-6E73564E698B}">
      <dgm:prSet/>
      <dgm:spPr/>
      <dgm:t>
        <a:bodyPr/>
        <a:lstStyle/>
        <a:p>
          <a:endParaRPr lang="en-US"/>
        </a:p>
      </dgm:t>
    </dgm:pt>
    <dgm:pt modelId="{CEF110D5-BAD1-4E2F-8DE5-7DF1547D3C36}" type="pres">
      <dgm:prSet presAssocID="{D7231047-D44C-4308-BAEA-2F807D39F9AF}" presName="theList" presStyleCnt="0">
        <dgm:presLayoutVars>
          <dgm:dir/>
          <dgm:animLvl val="lvl"/>
          <dgm:resizeHandles val="exact"/>
        </dgm:presLayoutVars>
      </dgm:prSet>
      <dgm:spPr/>
      <dgm:t>
        <a:bodyPr/>
        <a:lstStyle/>
        <a:p>
          <a:endParaRPr lang="en-US"/>
        </a:p>
      </dgm:t>
    </dgm:pt>
    <dgm:pt modelId="{E1C5BD9F-9E49-4251-99A2-836E3694FDB4}" type="pres">
      <dgm:prSet presAssocID="{6CDBD0E0-3BDC-4441-889D-5D5DBD924940}" presName="compNode" presStyleCnt="0"/>
      <dgm:spPr/>
    </dgm:pt>
    <dgm:pt modelId="{947BDED5-28C5-4148-A26C-E4CDEDF96CBC}" type="pres">
      <dgm:prSet presAssocID="{6CDBD0E0-3BDC-4441-889D-5D5DBD924940}" presName="aNode" presStyleLbl="bgShp" presStyleIdx="0" presStyleCnt="3" custScaleX="146636"/>
      <dgm:spPr/>
      <dgm:t>
        <a:bodyPr/>
        <a:lstStyle/>
        <a:p>
          <a:endParaRPr lang="en-US"/>
        </a:p>
      </dgm:t>
    </dgm:pt>
    <dgm:pt modelId="{1478361B-9928-439C-8F22-A9E1A3664318}" type="pres">
      <dgm:prSet presAssocID="{6CDBD0E0-3BDC-4441-889D-5D5DBD924940}" presName="textNode" presStyleLbl="bgShp" presStyleIdx="0" presStyleCnt="3"/>
      <dgm:spPr/>
      <dgm:t>
        <a:bodyPr/>
        <a:lstStyle/>
        <a:p>
          <a:endParaRPr lang="en-US"/>
        </a:p>
      </dgm:t>
    </dgm:pt>
    <dgm:pt modelId="{426B9CAC-FE13-4B67-BEC2-2617A3D501CF}" type="pres">
      <dgm:prSet presAssocID="{6CDBD0E0-3BDC-4441-889D-5D5DBD924940}" presName="compChildNode" presStyleCnt="0"/>
      <dgm:spPr/>
    </dgm:pt>
    <dgm:pt modelId="{59CE637F-7A17-4267-8D20-F4057AF3CAE9}" type="pres">
      <dgm:prSet presAssocID="{6CDBD0E0-3BDC-4441-889D-5D5DBD924940}" presName="theInnerList" presStyleCnt="0"/>
      <dgm:spPr/>
    </dgm:pt>
    <dgm:pt modelId="{EA938A4A-C442-4F79-BDFC-24681F416F2D}" type="pres">
      <dgm:prSet presAssocID="{5F732CAE-549C-4B77-9AA9-E8E18A92148B}" presName="childNode" presStyleLbl="node1" presStyleIdx="0" presStyleCnt="5">
        <dgm:presLayoutVars>
          <dgm:bulletEnabled val="1"/>
        </dgm:presLayoutVars>
      </dgm:prSet>
      <dgm:spPr/>
      <dgm:t>
        <a:bodyPr/>
        <a:lstStyle/>
        <a:p>
          <a:endParaRPr lang="en-US"/>
        </a:p>
      </dgm:t>
    </dgm:pt>
    <dgm:pt modelId="{94FF9C3C-D0F6-4D22-AA1F-F08EF09C9FC1}" type="pres">
      <dgm:prSet presAssocID="{5F732CAE-549C-4B77-9AA9-E8E18A92148B}" presName="aSpace2" presStyleCnt="0"/>
      <dgm:spPr/>
    </dgm:pt>
    <dgm:pt modelId="{BE988D13-18F9-45C5-A42B-411F67BA1F79}" type="pres">
      <dgm:prSet presAssocID="{90C5068E-B7F3-488E-AEAE-4BB0F956C6A7}" presName="childNode" presStyleLbl="node1" presStyleIdx="1" presStyleCnt="5">
        <dgm:presLayoutVars>
          <dgm:bulletEnabled val="1"/>
        </dgm:presLayoutVars>
      </dgm:prSet>
      <dgm:spPr/>
      <dgm:t>
        <a:bodyPr/>
        <a:lstStyle/>
        <a:p>
          <a:endParaRPr lang="en-US"/>
        </a:p>
      </dgm:t>
    </dgm:pt>
    <dgm:pt modelId="{E8B18138-55EE-42B0-A500-6CE1CBEED386}" type="pres">
      <dgm:prSet presAssocID="{6CDBD0E0-3BDC-4441-889D-5D5DBD924940}" presName="aSpace" presStyleCnt="0"/>
      <dgm:spPr/>
    </dgm:pt>
    <dgm:pt modelId="{56398D96-8B47-478A-AAE6-6F4E5A8D970E}" type="pres">
      <dgm:prSet presAssocID="{28AC468E-7ABD-4A1C-B925-F9C13598A90F}" presName="compNode" presStyleCnt="0"/>
      <dgm:spPr/>
    </dgm:pt>
    <dgm:pt modelId="{625F8D9D-F68D-4690-8C75-53EE677B2488}" type="pres">
      <dgm:prSet presAssocID="{28AC468E-7ABD-4A1C-B925-F9C13598A90F}" presName="aNode" presStyleLbl="bgShp" presStyleIdx="1" presStyleCnt="3" custLinFactNeighborX="3358" custLinFactNeighborY="-625"/>
      <dgm:spPr/>
      <dgm:t>
        <a:bodyPr/>
        <a:lstStyle/>
        <a:p>
          <a:endParaRPr lang="en-US"/>
        </a:p>
      </dgm:t>
    </dgm:pt>
    <dgm:pt modelId="{D622FD2D-A8F1-447C-A073-95A53DE5427F}" type="pres">
      <dgm:prSet presAssocID="{28AC468E-7ABD-4A1C-B925-F9C13598A90F}" presName="textNode" presStyleLbl="bgShp" presStyleIdx="1" presStyleCnt="3"/>
      <dgm:spPr/>
      <dgm:t>
        <a:bodyPr/>
        <a:lstStyle/>
        <a:p>
          <a:endParaRPr lang="en-US"/>
        </a:p>
      </dgm:t>
    </dgm:pt>
    <dgm:pt modelId="{911A76B2-3B1F-416E-AF08-177D164E6F93}" type="pres">
      <dgm:prSet presAssocID="{28AC468E-7ABD-4A1C-B925-F9C13598A90F}" presName="compChildNode" presStyleCnt="0"/>
      <dgm:spPr/>
    </dgm:pt>
    <dgm:pt modelId="{39F91D71-1200-4CC9-A7FB-A02032AC9F7D}" type="pres">
      <dgm:prSet presAssocID="{28AC468E-7ABD-4A1C-B925-F9C13598A90F}" presName="theInnerList" presStyleCnt="0"/>
      <dgm:spPr/>
    </dgm:pt>
    <dgm:pt modelId="{D7BD49D2-5693-490A-8A47-4EA73D148238}" type="pres">
      <dgm:prSet presAssocID="{602EBE18-CE73-43BD-97E9-B9D112E2C394}" presName="childNode" presStyleLbl="node1" presStyleIdx="2" presStyleCnt="5" custScaleX="118267" custScaleY="56807" custLinFactNeighborX="4286" custLinFactNeighborY="-24413">
        <dgm:presLayoutVars>
          <dgm:bulletEnabled val="1"/>
        </dgm:presLayoutVars>
      </dgm:prSet>
      <dgm:spPr/>
      <dgm:t>
        <a:bodyPr/>
        <a:lstStyle/>
        <a:p>
          <a:endParaRPr lang="en-US"/>
        </a:p>
      </dgm:t>
    </dgm:pt>
    <dgm:pt modelId="{EBEAFB84-94F2-440E-9963-C4CD363135B4}" type="pres">
      <dgm:prSet presAssocID="{28AC468E-7ABD-4A1C-B925-F9C13598A90F}" presName="aSpace" presStyleCnt="0"/>
      <dgm:spPr/>
    </dgm:pt>
    <dgm:pt modelId="{DE67CC7D-B5CC-41C9-BF82-327F0F561112}" type="pres">
      <dgm:prSet presAssocID="{62AF8CA9-47F8-4C33-A781-2D61509814F2}" presName="compNode" presStyleCnt="0"/>
      <dgm:spPr/>
    </dgm:pt>
    <dgm:pt modelId="{726E248A-0417-40C9-9536-103851C5CFE2}" type="pres">
      <dgm:prSet presAssocID="{62AF8CA9-47F8-4C33-A781-2D61509814F2}" presName="aNode" presStyleLbl="bgShp" presStyleIdx="2" presStyleCnt="3" custScaleX="115401" custLinFactNeighborX="1534" custLinFactNeighborY="-625"/>
      <dgm:spPr/>
      <dgm:t>
        <a:bodyPr/>
        <a:lstStyle/>
        <a:p>
          <a:endParaRPr lang="en-US"/>
        </a:p>
      </dgm:t>
    </dgm:pt>
    <dgm:pt modelId="{3ED77C3E-91D2-4B90-92F2-1F897714D9F8}" type="pres">
      <dgm:prSet presAssocID="{62AF8CA9-47F8-4C33-A781-2D61509814F2}" presName="textNode" presStyleLbl="bgShp" presStyleIdx="2" presStyleCnt="3"/>
      <dgm:spPr/>
      <dgm:t>
        <a:bodyPr/>
        <a:lstStyle/>
        <a:p>
          <a:endParaRPr lang="en-US"/>
        </a:p>
      </dgm:t>
    </dgm:pt>
    <dgm:pt modelId="{BEB75EC1-D8AE-4EBA-BACC-C20F4644863C}" type="pres">
      <dgm:prSet presAssocID="{62AF8CA9-47F8-4C33-A781-2D61509814F2}" presName="compChildNode" presStyleCnt="0"/>
      <dgm:spPr/>
    </dgm:pt>
    <dgm:pt modelId="{2156CD0B-AEB8-4C7C-A27E-B2A6A3659149}" type="pres">
      <dgm:prSet presAssocID="{62AF8CA9-47F8-4C33-A781-2D61509814F2}" presName="theInnerList" presStyleCnt="0"/>
      <dgm:spPr/>
    </dgm:pt>
    <dgm:pt modelId="{2CEE83E9-0ADD-47D5-B46A-5F90106643DA}" type="pres">
      <dgm:prSet presAssocID="{A79CDEF4-1B6F-4674-91F4-6C548FBBBD19}" presName="childNode" presStyleLbl="node1" presStyleIdx="3" presStyleCnt="5" custScaleX="142799" custScaleY="85289" custLinFactY="-38184" custLinFactNeighborX="-451" custLinFactNeighborY="-100000">
        <dgm:presLayoutVars>
          <dgm:bulletEnabled val="1"/>
        </dgm:presLayoutVars>
      </dgm:prSet>
      <dgm:spPr/>
      <dgm:t>
        <a:bodyPr/>
        <a:lstStyle/>
        <a:p>
          <a:endParaRPr lang="en-US"/>
        </a:p>
      </dgm:t>
    </dgm:pt>
    <dgm:pt modelId="{57F92703-A8FF-44CC-B017-56F224DFC389}" type="pres">
      <dgm:prSet presAssocID="{A79CDEF4-1B6F-4674-91F4-6C548FBBBD19}" presName="aSpace2" presStyleCnt="0"/>
      <dgm:spPr/>
    </dgm:pt>
    <dgm:pt modelId="{DCD65172-8B91-48B6-B1D1-4CFFB8892F9B}" type="pres">
      <dgm:prSet presAssocID="{2C1E3CF0-9707-4BAC-A1F5-7E23B29FBBCA}" presName="childNode" presStyleLbl="node1" presStyleIdx="4" presStyleCnt="5" custScaleX="134923" custLinFactY="-21389" custLinFactNeighborX="-24" custLinFactNeighborY="-100000">
        <dgm:presLayoutVars>
          <dgm:bulletEnabled val="1"/>
        </dgm:presLayoutVars>
      </dgm:prSet>
      <dgm:spPr/>
      <dgm:t>
        <a:bodyPr/>
        <a:lstStyle/>
        <a:p>
          <a:endParaRPr lang="en-US"/>
        </a:p>
      </dgm:t>
    </dgm:pt>
  </dgm:ptLst>
  <dgm:cxnLst>
    <dgm:cxn modelId="{66B61346-692E-4B28-816B-91C82AEA38A5}" type="presOf" srcId="{5F732CAE-549C-4B77-9AA9-E8E18A92148B}" destId="{EA938A4A-C442-4F79-BDFC-24681F416F2D}" srcOrd="0" destOrd="0" presId="urn:microsoft.com/office/officeart/2005/8/layout/lProcess2"/>
    <dgm:cxn modelId="{BDCDAD5D-77BC-4F92-A297-995836EF0064}" type="presOf" srcId="{602EBE18-CE73-43BD-97E9-B9D112E2C394}" destId="{D7BD49D2-5693-490A-8A47-4EA73D148238}" srcOrd="0" destOrd="0" presId="urn:microsoft.com/office/officeart/2005/8/layout/lProcess2"/>
    <dgm:cxn modelId="{76597157-68F5-4348-A9F5-224F942E3242}" type="presOf" srcId="{28AC468E-7ABD-4A1C-B925-F9C13598A90F}" destId="{625F8D9D-F68D-4690-8C75-53EE677B2488}" srcOrd="0" destOrd="0" presId="urn:microsoft.com/office/officeart/2005/8/layout/lProcess2"/>
    <dgm:cxn modelId="{F45B01B1-74CF-4E5E-8D81-BB06E28BCC61}" srcId="{6CDBD0E0-3BDC-4441-889D-5D5DBD924940}" destId="{5F732CAE-549C-4B77-9AA9-E8E18A92148B}" srcOrd="0" destOrd="0" parTransId="{61725C44-0B4D-4828-B272-7A41AC45916A}" sibTransId="{084D4BAF-59E2-4BF7-98D4-CB000BEBB44B}"/>
    <dgm:cxn modelId="{BF16F9C8-AEF4-45E5-BF7E-89DC2B03B31F}" type="presOf" srcId="{62AF8CA9-47F8-4C33-A781-2D61509814F2}" destId="{726E248A-0417-40C9-9536-103851C5CFE2}" srcOrd="0" destOrd="0" presId="urn:microsoft.com/office/officeart/2005/8/layout/lProcess2"/>
    <dgm:cxn modelId="{142863F4-3183-4086-9430-6E73564E698B}" srcId="{62AF8CA9-47F8-4C33-A781-2D61509814F2}" destId="{2C1E3CF0-9707-4BAC-A1F5-7E23B29FBBCA}" srcOrd="1" destOrd="0" parTransId="{48061241-50CB-4A12-8C90-589C2A975E0E}" sibTransId="{4FBDDA03-77B1-4CE1-8D1E-0E47BBD9FEC3}"/>
    <dgm:cxn modelId="{417E91F4-17E3-4D8F-A92C-7C39F5D509C4}" type="presOf" srcId="{A79CDEF4-1B6F-4674-91F4-6C548FBBBD19}" destId="{2CEE83E9-0ADD-47D5-B46A-5F90106643DA}" srcOrd="0" destOrd="0" presId="urn:microsoft.com/office/officeart/2005/8/layout/lProcess2"/>
    <dgm:cxn modelId="{B16EFFCF-B682-4E82-B1CE-BE8A6B321FDE}" srcId="{6CDBD0E0-3BDC-4441-889D-5D5DBD924940}" destId="{90C5068E-B7F3-488E-AEAE-4BB0F956C6A7}" srcOrd="1" destOrd="0" parTransId="{C0494508-6C60-42C4-8292-47F9AC1AA0B9}" sibTransId="{952B8B54-E220-4BEE-95D1-36320C5A17BE}"/>
    <dgm:cxn modelId="{04348F04-F3BD-48E5-A164-F1E8DA6F2FA8}" type="presOf" srcId="{6CDBD0E0-3BDC-4441-889D-5D5DBD924940}" destId="{1478361B-9928-439C-8F22-A9E1A3664318}" srcOrd="1" destOrd="0" presId="urn:microsoft.com/office/officeart/2005/8/layout/lProcess2"/>
    <dgm:cxn modelId="{46A7DAFE-15D2-4A6E-8B0E-7DB48D0AAC37}" srcId="{D7231047-D44C-4308-BAEA-2F807D39F9AF}" destId="{28AC468E-7ABD-4A1C-B925-F9C13598A90F}" srcOrd="1" destOrd="0" parTransId="{256AA67B-CD60-45BC-B3B7-2DBDA3463E19}" sibTransId="{53750D49-F411-46F7-B930-DCDD9804178B}"/>
    <dgm:cxn modelId="{8EA6E94A-B47D-4AAE-9704-7E873941321B}" srcId="{D7231047-D44C-4308-BAEA-2F807D39F9AF}" destId="{62AF8CA9-47F8-4C33-A781-2D61509814F2}" srcOrd="2" destOrd="0" parTransId="{BA1E09C8-7614-407B-821D-D71F5EBEA797}" sibTransId="{9B734771-B8B6-4728-A00F-F37A9817FC49}"/>
    <dgm:cxn modelId="{0FF8DD37-D593-4BA4-B8B0-00206B21B6DB}" type="presOf" srcId="{62AF8CA9-47F8-4C33-A781-2D61509814F2}" destId="{3ED77C3E-91D2-4B90-92F2-1F897714D9F8}" srcOrd="1" destOrd="0" presId="urn:microsoft.com/office/officeart/2005/8/layout/lProcess2"/>
    <dgm:cxn modelId="{824A23E9-2FDD-4A56-AE7B-28D3ABE74E46}" type="presOf" srcId="{D7231047-D44C-4308-BAEA-2F807D39F9AF}" destId="{CEF110D5-BAD1-4E2F-8DE5-7DF1547D3C36}" srcOrd="0" destOrd="0" presId="urn:microsoft.com/office/officeart/2005/8/layout/lProcess2"/>
    <dgm:cxn modelId="{AC6EC725-2858-4FAF-8F1A-BB0AB748EC15}" srcId="{28AC468E-7ABD-4A1C-B925-F9C13598A90F}" destId="{602EBE18-CE73-43BD-97E9-B9D112E2C394}" srcOrd="0" destOrd="0" parTransId="{E116C920-5A7E-465D-A8D0-67F8AF6443A7}" sibTransId="{33F51F9A-B238-45FE-89B5-8F07DDD35D14}"/>
    <dgm:cxn modelId="{F670ABB2-533C-4FF0-B1AE-1855A8E15713}" type="presOf" srcId="{90C5068E-B7F3-488E-AEAE-4BB0F956C6A7}" destId="{BE988D13-18F9-45C5-A42B-411F67BA1F79}" srcOrd="0" destOrd="0" presId="urn:microsoft.com/office/officeart/2005/8/layout/lProcess2"/>
    <dgm:cxn modelId="{03F46543-23EE-4C20-A7D3-0DBC6A51711B}" srcId="{62AF8CA9-47F8-4C33-A781-2D61509814F2}" destId="{A79CDEF4-1B6F-4674-91F4-6C548FBBBD19}" srcOrd="0" destOrd="0" parTransId="{5D5A759C-DE53-4A7A-BBE0-38B004E40EA9}" sibTransId="{EBF81C78-01BF-4C74-81EE-A450EE4FDA4D}"/>
    <dgm:cxn modelId="{1C7CCA6E-94F3-4668-AD4A-2756FD2DEB38}" type="presOf" srcId="{28AC468E-7ABD-4A1C-B925-F9C13598A90F}" destId="{D622FD2D-A8F1-447C-A073-95A53DE5427F}" srcOrd="1" destOrd="0" presId="urn:microsoft.com/office/officeart/2005/8/layout/lProcess2"/>
    <dgm:cxn modelId="{5DA51F8D-D600-4DA8-AE7A-47296149B17F}" srcId="{D7231047-D44C-4308-BAEA-2F807D39F9AF}" destId="{6CDBD0E0-3BDC-4441-889D-5D5DBD924940}" srcOrd="0" destOrd="0" parTransId="{21274113-2C70-454F-AE47-BDCAA0D6FD68}" sibTransId="{79670E5B-6EBA-4539-9D48-1411CDB193DA}"/>
    <dgm:cxn modelId="{6F9D2156-065F-40E8-85C4-FDDB9B53E55C}" type="presOf" srcId="{6CDBD0E0-3BDC-4441-889D-5D5DBD924940}" destId="{947BDED5-28C5-4148-A26C-E4CDEDF96CBC}" srcOrd="0" destOrd="0" presId="urn:microsoft.com/office/officeart/2005/8/layout/lProcess2"/>
    <dgm:cxn modelId="{AA9AD501-5E32-473E-B199-EB4BE84F0A25}" type="presOf" srcId="{2C1E3CF0-9707-4BAC-A1F5-7E23B29FBBCA}" destId="{DCD65172-8B91-48B6-B1D1-4CFFB8892F9B}" srcOrd="0" destOrd="0" presId="urn:microsoft.com/office/officeart/2005/8/layout/lProcess2"/>
    <dgm:cxn modelId="{F888BB58-2FD6-45B0-9971-F08C77FA4E4E}" type="presParOf" srcId="{CEF110D5-BAD1-4E2F-8DE5-7DF1547D3C36}" destId="{E1C5BD9F-9E49-4251-99A2-836E3694FDB4}" srcOrd="0" destOrd="0" presId="urn:microsoft.com/office/officeart/2005/8/layout/lProcess2"/>
    <dgm:cxn modelId="{F1604094-A2B5-40FD-BC06-DC1EC12BBC57}" type="presParOf" srcId="{E1C5BD9F-9E49-4251-99A2-836E3694FDB4}" destId="{947BDED5-28C5-4148-A26C-E4CDEDF96CBC}" srcOrd="0" destOrd="0" presId="urn:microsoft.com/office/officeart/2005/8/layout/lProcess2"/>
    <dgm:cxn modelId="{B9BBB2E8-0097-43F6-B49A-684C4053A481}" type="presParOf" srcId="{E1C5BD9F-9E49-4251-99A2-836E3694FDB4}" destId="{1478361B-9928-439C-8F22-A9E1A3664318}" srcOrd="1" destOrd="0" presId="urn:microsoft.com/office/officeart/2005/8/layout/lProcess2"/>
    <dgm:cxn modelId="{83708B4E-39FF-45A7-9C53-E5DEC5297010}" type="presParOf" srcId="{E1C5BD9F-9E49-4251-99A2-836E3694FDB4}" destId="{426B9CAC-FE13-4B67-BEC2-2617A3D501CF}" srcOrd="2" destOrd="0" presId="urn:microsoft.com/office/officeart/2005/8/layout/lProcess2"/>
    <dgm:cxn modelId="{5F4E3C2B-0F86-43D1-A076-84B9AD14739A}" type="presParOf" srcId="{426B9CAC-FE13-4B67-BEC2-2617A3D501CF}" destId="{59CE637F-7A17-4267-8D20-F4057AF3CAE9}" srcOrd="0" destOrd="0" presId="urn:microsoft.com/office/officeart/2005/8/layout/lProcess2"/>
    <dgm:cxn modelId="{EC3E3796-7B43-41E7-8EA3-D723255FFFB4}" type="presParOf" srcId="{59CE637F-7A17-4267-8D20-F4057AF3CAE9}" destId="{EA938A4A-C442-4F79-BDFC-24681F416F2D}" srcOrd="0" destOrd="0" presId="urn:microsoft.com/office/officeart/2005/8/layout/lProcess2"/>
    <dgm:cxn modelId="{C5521D4F-0C8B-47E4-BCF5-5735D5D2AF3E}" type="presParOf" srcId="{59CE637F-7A17-4267-8D20-F4057AF3CAE9}" destId="{94FF9C3C-D0F6-4D22-AA1F-F08EF09C9FC1}" srcOrd="1" destOrd="0" presId="urn:microsoft.com/office/officeart/2005/8/layout/lProcess2"/>
    <dgm:cxn modelId="{C6EB24D6-4BC7-4290-B022-BBC78C1C72FE}" type="presParOf" srcId="{59CE637F-7A17-4267-8D20-F4057AF3CAE9}" destId="{BE988D13-18F9-45C5-A42B-411F67BA1F79}" srcOrd="2" destOrd="0" presId="urn:microsoft.com/office/officeart/2005/8/layout/lProcess2"/>
    <dgm:cxn modelId="{8EFB78B9-442E-4BDC-AB3B-A711FF8945BC}" type="presParOf" srcId="{CEF110D5-BAD1-4E2F-8DE5-7DF1547D3C36}" destId="{E8B18138-55EE-42B0-A500-6CE1CBEED386}" srcOrd="1" destOrd="0" presId="urn:microsoft.com/office/officeart/2005/8/layout/lProcess2"/>
    <dgm:cxn modelId="{F90E9654-F6FB-45A7-A067-E1CBE57E0934}" type="presParOf" srcId="{CEF110D5-BAD1-4E2F-8DE5-7DF1547D3C36}" destId="{56398D96-8B47-478A-AAE6-6F4E5A8D970E}" srcOrd="2" destOrd="0" presId="urn:microsoft.com/office/officeart/2005/8/layout/lProcess2"/>
    <dgm:cxn modelId="{37978BCD-00E5-4758-A850-AE256E92A559}" type="presParOf" srcId="{56398D96-8B47-478A-AAE6-6F4E5A8D970E}" destId="{625F8D9D-F68D-4690-8C75-53EE677B2488}" srcOrd="0" destOrd="0" presId="urn:microsoft.com/office/officeart/2005/8/layout/lProcess2"/>
    <dgm:cxn modelId="{A301D82E-864C-41E7-A723-A13763D4D893}" type="presParOf" srcId="{56398D96-8B47-478A-AAE6-6F4E5A8D970E}" destId="{D622FD2D-A8F1-447C-A073-95A53DE5427F}" srcOrd="1" destOrd="0" presId="urn:microsoft.com/office/officeart/2005/8/layout/lProcess2"/>
    <dgm:cxn modelId="{E95D50B5-B66A-4C53-896A-22584F53AC38}" type="presParOf" srcId="{56398D96-8B47-478A-AAE6-6F4E5A8D970E}" destId="{911A76B2-3B1F-416E-AF08-177D164E6F93}" srcOrd="2" destOrd="0" presId="urn:microsoft.com/office/officeart/2005/8/layout/lProcess2"/>
    <dgm:cxn modelId="{194630C9-A4AD-4810-95A8-C0917D9E628B}" type="presParOf" srcId="{911A76B2-3B1F-416E-AF08-177D164E6F93}" destId="{39F91D71-1200-4CC9-A7FB-A02032AC9F7D}" srcOrd="0" destOrd="0" presId="urn:microsoft.com/office/officeart/2005/8/layout/lProcess2"/>
    <dgm:cxn modelId="{2AE73D73-9A9B-4B1C-9041-C22444338B3C}" type="presParOf" srcId="{39F91D71-1200-4CC9-A7FB-A02032AC9F7D}" destId="{D7BD49D2-5693-490A-8A47-4EA73D148238}" srcOrd="0" destOrd="0" presId="urn:microsoft.com/office/officeart/2005/8/layout/lProcess2"/>
    <dgm:cxn modelId="{AC6C3E2F-61F9-4B6D-BB5E-CD611B686382}" type="presParOf" srcId="{CEF110D5-BAD1-4E2F-8DE5-7DF1547D3C36}" destId="{EBEAFB84-94F2-440E-9963-C4CD363135B4}" srcOrd="3" destOrd="0" presId="urn:microsoft.com/office/officeart/2005/8/layout/lProcess2"/>
    <dgm:cxn modelId="{DF2F8664-8526-46DD-B829-C58AC31F2FF7}" type="presParOf" srcId="{CEF110D5-BAD1-4E2F-8DE5-7DF1547D3C36}" destId="{DE67CC7D-B5CC-41C9-BF82-327F0F561112}" srcOrd="4" destOrd="0" presId="urn:microsoft.com/office/officeart/2005/8/layout/lProcess2"/>
    <dgm:cxn modelId="{B4564BB5-A232-4BD0-A6AD-B02CD5D7BB33}" type="presParOf" srcId="{DE67CC7D-B5CC-41C9-BF82-327F0F561112}" destId="{726E248A-0417-40C9-9536-103851C5CFE2}" srcOrd="0" destOrd="0" presId="urn:microsoft.com/office/officeart/2005/8/layout/lProcess2"/>
    <dgm:cxn modelId="{B974EDD6-8766-468B-97D8-96DAB00C3B6A}" type="presParOf" srcId="{DE67CC7D-B5CC-41C9-BF82-327F0F561112}" destId="{3ED77C3E-91D2-4B90-92F2-1F897714D9F8}" srcOrd="1" destOrd="0" presId="urn:microsoft.com/office/officeart/2005/8/layout/lProcess2"/>
    <dgm:cxn modelId="{346207CD-3926-4520-9791-8E6D04F9963F}" type="presParOf" srcId="{DE67CC7D-B5CC-41C9-BF82-327F0F561112}" destId="{BEB75EC1-D8AE-4EBA-BACC-C20F4644863C}" srcOrd="2" destOrd="0" presId="urn:microsoft.com/office/officeart/2005/8/layout/lProcess2"/>
    <dgm:cxn modelId="{7FFDC285-00A5-40BC-BB24-D527F8694C5A}" type="presParOf" srcId="{BEB75EC1-D8AE-4EBA-BACC-C20F4644863C}" destId="{2156CD0B-AEB8-4C7C-A27E-B2A6A3659149}" srcOrd="0" destOrd="0" presId="urn:microsoft.com/office/officeart/2005/8/layout/lProcess2"/>
    <dgm:cxn modelId="{B3EA0781-F4CA-41CE-9CDA-1E2E62D1A0F3}" type="presParOf" srcId="{2156CD0B-AEB8-4C7C-A27E-B2A6A3659149}" destId="{2CEE83E9-0ADD-47D5-B46A-5F90106643DA}" srcOrd="0" destOrd="0" presId="urn:microsoft.com/office/officeart/2005/8/layout/lProcess2"/>
    <dgm:cxn modelId="{097064FE-0100-4101-80FC-C6E15C0BFD7A}" type="presParOf" srcId="{2156CD0B-AEB8-4C7C-A27E-B2A6A3659149}" destId="{57F92703-A8FF-44CC-B017-56F224DFC389}" srcOrd="1" destOrd="0" presId="urn:microsoft.com/office/officeart/2005/8/layout/lProcess2"/>
    <dgm:cxn modelId="{53449209-F22E-4B8F-8726-23111A2AA65B}" type="presParOf" srcId="{2156CD0B-AEB8-4C7C-A27E-B2A6A3659149}" destId="{DCD65172-8B91-48B6-B1D1-4CFFB8892F9B}"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CAA17A-90C1-4384-9BA7-3D3C11F074AE}"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B40A9CE7-7F30-4D21-8800-9A7ED6C0C0C1}">
      <dgm:prSet phldrT="[Text]" custT="1"/>
      <dgm:spPr/>
      <dgm:t>
        <a:bodyPr/>
        <a:lstStyle/>
        <a:p>
          <a:pPr>
            <a:spcAft>
              <a:spcPts val="600"/>
            </a:spcAft>
          </a:pPr>
          <a:r>
            <a:rPr lang="en-US" sz="3600" b="1" dirty="0" smtClean="0"/>
            <a:t>Lateral </a:t>
          </a:r>
        </a:p>
        <a:p>
          <a:pPr>
            <a:spcAft>
              <a:spcPct val="35000"/>
            </a:spcAft>
          </a:pPr>
          <a:r>
            <a:rPr lang="en-US" sz="3600" b="1" dirty="0" smtClean="0"/>
            <a:t>cord</a:t>
          </a:r>
          <a:endParaRPr lang="en-US" sz="3600" dirty="0"/>
        </a:p>
      </dgm:t>
    </dgm:pt>
    <dgm:pt modelId="{1BF25F66-6709-43CF-B3B8-B8565D5401FB}" type="parTrans" cxnId="{54DA7EF7-9F5C-4740-849C-1AB75D7B969D}">
      <dgm:prSet/>
      <dgm:spPr/>
      <dgm:t>
        <a:bodyPr/>
        <a:lstStyle/>
        <a:p>
          <a:endParaRPr lang="en-US"/>
        </a:p>
      </dgm:t>
    </dgm:pt>
    <dgm:pt modelId="{DA081646-5663-419C-BA5D-06EAAA737D18}" type="sibTrans" cxnId="{54DA7EF7-9F5C-4740-849C-1AB75D7B969D}">
      <dgm:prSet/>
      <dgm:spPr/>
      <dgm:t>
        <a:bodyPr/>
        <a:lstStyle/>
        <a:p>
          <a:endParaRPr lang="en-US"/>
        </a:p>
      </dgm:t>
    </dgm:pt>
    <dgm:pt modelId="{06C04B85-9227-49FE-B8D0-AD49E0AFE93F}">
      <dgm:prSet phldrT="[Text]" custT="1"/>
      <dgm:spPr/>
      <dgm:t>
        <a:bodyPr/>
        <a:lstStyle/>
        <a:p>
          <a:pPr>
            <a:spcAft>
              <a:spcPct val="15000"/>
            </a:spcAft>
          </a:pPr>
          <a:r>
            <a:rPr lang="en-US" sz="2800" b="1" dirty="0" err="1" smtClean="0"/>
            <a:t>Musculo</a:t>
          </a:r>
          <a:r>
            <a:rPr lang="en-US" sz="2800" b="1" dirty="0" smtClean="0"/>
            <a:t> </a:t>
          </a:r>
          <a:r>
            <a:rPr lang="en-US" sz="2800" b="1" dirty="0" err="1" smtClean="0"/>
            <a:t>cutaneous</a:t>
          </a:r>
          <a:r>
            <a:rPr lang="en-US" sz="2800" b="1" dirty="0" smtClean="0"/>
            <a:t> nerve</a:t>
          </a:r>
          <a:endParaRPr lang="en-US" sz="2800" dirty="0"/>
        </a:p>
      </dgm:t>
    </dgm:pt>
    <dgm:pt modelId="{90A3DD83-DD9C-49E1-870F-F67614029A2A}" type="parTrans" cxnId="{3D0B0E7A-2936-420D-87B2-B5035F4C5DBC}">
      <dgm:prSet/>
      <dgm:spPr/>
      <dgm:t>
        <a:bodyPr/>
        <a:lstStyle/>
        <a:p>
          <a:endParaRPr lang="en-US"/>
        </a:p>
      </dgm:t>
    </dgm:pt>
    <dgm:pt modelId="{AC96AF72-E51D-4B7E-BFFD-0D19AC57660A}" type="sibTrans" cxnId="{3D0B0E7A-2936-420D-87B2-B5035F4C5DBC}">
      <dgm:prSet/>
      <dgm:spPr/>
      <dgm:t>
        <a:bodyPr/>
        <a:lstStyle/>
        <a:p>
          <a:endParaRPr lang="en-US"/>
        </a:p>
      </dgm:t>
    </dgm:pt>
    <dgm:pt modelId="{08DB5A00-5AF5-4DD7-8136-9A7B56B5E22C}">
      <dgm:prSet phldrT="[Text]" custT="1"/>
      <dgm:spPr/>
      <dgm:t>
        <a:bodyPr/>
        <a:lstStyle/>
        <a:p>
          <a:pPr>
            <a:spcAft>
              <a:spcPct val="15000"/>
            </a:spcAft>
          </a:pPr>
          <a:r>
            <a:rPr lang="en-US" sz="2800" b="1" dirty="0" smtClean="0"/>
            <a:t>Median nerve                  </a:t>
          </a:r>
          <a:endParaRPr lang="en-US" sz="2800" dirty="0"/>
        </a:p>
      </dgm:t>
    </dgm:pt>
    <dgm:pt modelId="{CB72802B-D02B-4930-81D8-1411A51D2978}" type="parTrans" cxnId="{E159AE8D-FA9B-49DD-9379-1F03770A43F3}">
      <dgm:prSet/>
      <dgm:spPr/>
      <dgm:t>
        <a:bodyPr/>
        <a:lstStyle/>
        <a:p>
          <a:endParaRPr lang="en-US"/>
        </a:p>
      </dgm:t>
    </dgm:pt>
    <dgm:pt modelId="{27710267-6AB2-4EFA-AA56-00C4E37AB7D7}" type="sibTrans" cxnId="{E159AE8D-FA9B-49DD-9379-1F03770A43F3}">
      <dgm:prSet/>
      <dgm:spPr/>
      <dgm:t>
        <a:bodyPr/>
        <a:lstStyle/>
        <a:p>
          <a:endParaRPr lang="en-US"/>
        </a:p>
      </dgm:t>
    </dgm:pt>
    <dgm:pt modelId="{E8FB963A-914E-4EE1-A198-E73257FC169B}">
      <dgm:prSet phldrT="[Text]" custT="1"/>
      <dgm:spPr/>
      <dgm:t>
        <a:bodyPr/>
        <a:lstStyle/>
        <a:p>
          <a:endParaRPr lang="en-US" sz="3300" b="1" dirty="0" smtClean="0"/>
        </a:p>
        <a:p>
          <a:r>
            <a:rPr lang="en-US" sz="4000" b="1" dirty="0" smtClean="0"/>
            <a:t>Posterior cord</a:t>
          </a:r>
          <a:endParaRPr lang="en-US" sz="4000" dirty="0"/>
        </a:p>
      </dgm:t>
    </dgm:pt>
    <dgm:pt modelId="{E05938A2-99A5-44EA-BE39-3860D11A0D94}" type="parTrans" cxnId="{A7121F82-1578-491A-A168-2E5E1F980FCC}">
      <dgm:prSet/>
      <dgm:spPr/>
      <dgm:t>
        <a:bodyPr/>
        <a:lstStyle/>
        <a:p>
          <a:endParaRPr lang="en-US"/>
        </a:p>
      </dgm:t>
    </dgm:pt>
    <dgm:pt modelId="{89CAA69B-1553-4D6B-BB01-2DB3E92D357B}" type="sibTrans" cxnId="{A7121F82-1578-491A-A168-2E5E1F980FCC}">
      <dgm:prSet/>
      <dgm:spPr/>
      <dgm:t>
        <a:bodyPr/>
        <a:lstStyle/>
        <a:p>
          <a:endParaRPr lang="en-US"/>
        </a:p>
      </dgm:t>
    </dgm:pt>
    <dgm:pt modelId="{0886E1EA-2977-4041-8697-6B776681A34B}">
      <dgm:prSet phldrT="[Text]"/>
      <dgm:spPr/>
      <dgm:t>
        <a:bodyPr/>
        <a:lstStyle/>
        <a:p>
          <a:r>
            <a:rPr lang="en-US" sz="2600" b="1" dirty="0" err="1" smtClean="0"/>
            <a:t>Axillary</a:t>
          </a:r>
          <a:r>
            <a:rPr lang="en-US" sz="2600" b="1" dirty="0" smtClean="0"/>
            <a:t> nerve</a:t>
          </a:r>
          <a:endParaRPr lang="en-US" sz="2600" dirty="0"/>
        </a:p>
      </dgm:t>
    </dgm:pt>
    <dgm:pt modelId="{EF0835C3-D337-485F-82B8-DDC7F1C05988}" type="parTrans" cxnId="{10D04E39-909D-47C2-9F83-635CBD3C6484}">
      <dgm:prSet/>
      <dgm:spPr/>
      <dgm:t>
        <a:bodyPr/>
        <a:lstStyle/>
        <a:p>
          <a:endParaRPr lang="en-US"/>
        </a:p>
      </dgm:t>
    </dgm:pt>
    <dgm:pt modelId="{70771A85-119B-477F-96A1-D8972159FA8D}" type="sibTrans" cxnId="{10D04E39-909D-47C2-9F83-635CBD3C6484}">
      <dgm:prSet/>
      <dgm:spPr/>
      <dgm:t>
        <a:bodyPr/>
        <a:lstStyle/>
        <a:p>
          <a:endParaRPr lang="en-US"/>
        </a:p>
      </dgm:t>
    </dgm:pt>
    <dgm:pt modelId="{0D029084-1D07-4D0D-B695-705C814B2BAA}">
      <dgm:prSet phldrT="[Text]"/>
      <dgm:spPr/>
      <dgm:t>
        <a:bodyPr/>
        <a:lstStyle/>
        <a:p>
          <a:r>
            <a:rPr lang="en-US" sz="2600" b="1" dirty="0" smtClean="0"/>
            <a:t>Radial nerve</a:t>
          </a:r>
          <a:endParaRPr lang="en-US" sz="2600" dirty="0"/>
        </a:p>
      </dgm:t>
    </dgm:pt>
    <dgm:pt modelId="{5AA36614-C860-4452-A9DE-C384EC1A031C}" type="parTrans" cxnId="{10DF2D44-2594-40EF-881A-08CAAFD92D4E}">
      <dgm:prSet/>
      <dgm:spPr/>
      <dgm:t>
        <a:bodyPr/>
        <a:lstStyle/>
        <a:p>
          <a:endParaRPr lang="en-US"/>
        </a:p>
      </dgm:t>
    </dgm:pt>
    <dgm:pt modelId="{A6F692EF-F261-4046-9C9E-58ADEE815126}" type="sibTrans" cxnId="{10DF2D44-2594-40EF-881A-08CAAFD92D4E}">
      <dgm:prSet/>
      <dgm:spPr/>
      <dgm:t>
        <a:bodyPr/>
        <a:lstStyle/>
        <a:p>
          <a:endParaRPr lang="en-US"/>
        </a:p>
      </dgm:t>
    </dgm:pt>
    <dgm:pt modelId="{40F22420-21C9-4591-BB99-8BFB10164782}">
      <dgm:prSet phldrT="[Text]"/>
      <dgm:spPr/>
      <dgm:t>
        <a:bodyPr/>
        <a:lstStyle/>
        <a:p>
          <a:endParaRPr lang="en-US" b="1" dirty="0" smtClean="0"/>
        </a:p>
        <a:p>
          <a:r>
            <a:rPr lang="en-US" b="1" dirty="0" smtClean="0"/>
            <a:t>Medial cord</a:t>
          </a:r>
          <a:endParaRPr lang="en-US" dirty="0"/>
        </a:p>
      </dgm:t>
    </dgm:pt>
    <dgm:pt modelId="{20C45C07-BB64-4CA0-B901-9ED40642F977}" type="parTrans" cxnId="{4BC251D7-CA7D-475C-976B-DC40418BE505}">
      <dgm:prSet/>
      <dgm:spPr/>
      <dgm:t>
        <a:bodyPr/>
        <a:lstStyle/>
        <a:p>
          <a:endParaRPr lang="en-US"/>
        </a:p>
      </dgm:t>
    </dgm:pt>
    <dgm:pt modelId="{A06A4CBF-3DD3-4D35-91DC-66CA26B3BEEC}" type="sibTrans" cxnId="{4BC251D7-CA7D-475C-976B-DC40418BE505}">
      <dgm:prSet/>
      <dgm:spPr/>
      <dgm:t>
        <a:bodyPr/>
        <a:lstStyle/>
        <a:p>
          <a:endParaRPr lang="en-US"/>
        </a:p>
      </dgm:t>
    </dgm:pt>
    <dgm:pt modelId="{2C725AE9-C503-40BF-9A0D-7AE06290803D}">
      <dgm:prSet phldrT="[Text]"/>
      <dgm:spPr/>
      <dgm:t>
        <a:bodyPr/>
        <a:lstStyle/>
        <a:p>
          <a:r>
            <a:rPr lang="en-US" b="1" dirty="0" smtClean="0"/>
            <a:t>Median nerve</a:t>
          </a:r>
          <a:endParaRPr lang="en-US" dirty="0"/>
        </a:p>
      </dgm:t>
    </dgm:pt>
    <dgm:pt modelId="{EC04096B-3888-4BE5-80AC-3699BCF8B13E}" type="parTrans" cxnId="{DE1D99D1-37C7-4D93-8F53-FF340B57E47C}">
      <dgm:prSet/>
      <dgm:spPr/>
      <dgm:t>
        <a:bodyPr/>
        <a:lstStyle/>
        <a:p>
          <a:endParaRPr lang="en-US"/>
        </a:p>
      </dgm:t>
    </dgm:pt>
    <dgm:pt modelId="{40B4940A-DC0A-406E-91B7-B5D738ABFA43}" type="sibTrans" cxnId="{DE1D99D1-37C7-4D93-8F53-FF340B57E47C}">
      <dgm:prSet/>
      <dgm:spPr/>
      <dgm:t>
        <a:bodyPr/>
        <a:lstStyle/>
        <a:p>
          <a:endParaRPr lang="en-US"/>
        </a:p>
      </dgm:t>
    </dgm:pt>
    <dgm:pt modelId="{8329EAE8-A90C-4F60-A754-01807429D3EE}">
      <dgm:prSet phldrT="[Text]"/>
      <dgm:spPr/>
      <dgm:t>
        <a:bodyPr/>
        <a:lstStyle/>
        <a:p>
          <a:r>
            <a:rPr lang="en-US" b="1" dirty="0" err="1" smtClean="0"/>
            <a:t>Ulnar</a:t>
          </a:r>
          <a:r>
            <a:rPr lang="en-US" b="1" dirty="0" smtClean="0"/>
            <a:t> nerve</a:t>
          </a:r>
          <a:endParaRPr lang="en-US" dirty="0"/>
        </a:p>
      </dgm:t>
    </dgm:pt>
    <dgm:pt modelId="{E774A7F6-9438-4FC5-83CE-2E3A53E603D1}" type="parTrans" cxnId="{87E81CA9-6BE3-4D5B-904D-51FD9D91B6BD}">
      <dgm:prSet/>
      <dgm:spPr/>
      <dgm:t>
        <a:bodyPr/>
        <a:lstStyle/>
        <a:p>
          <a:endParaRPr lang="en-US"/>
        </a:p>
      </dgm:t>
    </dgm:pt>
    <dgm:pt modelId="{B80049A4-A910-44D3-80BF-A5488E9DC0A2}" type="sibTrans" cxnId="{87E81CA9-6BE3-4D5B-904D-51FD9D91B6BD}">
      <dgm:prSet/>
      <dgm:spPr/>
      <dgm:t>
        <a:bodyPr/>
        <a:lstStyle/>
        <a:p>
          <a:endParaRPr lang="en-US"/>
        </a:p>
      </dgm:t>
    </dgm:pt>
    <dgm:pt modelId="{66AF21EE-9C5F-4DCA-867B-D3CF20760AE7}" type="pres">
      <dgm:prSet presAssocID="{35CAA17A-90C1-4384-9BA7-3D3C11F074AE}" presName="Name0" presStyleCnt="0">
        <dgm:presLayoutVars>
          <dgm:dir/>
          <dgm:resizeHandles val="exact"/>
        </dgm:presLayoutVars>
      </dgm:prSet>
      <dgm:spPr/>
      <dgm:t>
        <a:bodyPr/>
        <a:lstStyle/>
        <a:p>
          <a:endParaRPr lang="en-US"/>
        </a:p>
      </dgm:t>
    </dgm:pt>
    <dgm:pt modelId="{E167D549-B7BA-4914-93F1-E1700DF98902}" type="pres">
      <dgm:prSet presAssocID="{B40A9CE7-7F30-4D21-8800-9A7ED6C0C0C1}" presName="node" presStyleLbl="node1" presStyleIdx="0" presStyleCnt="3" custScaleX="102766" custLinFactNeighborX="-1643" custLinFactNeighborY="1493">
        <dgm:presLayoutVars>
          <dgm:bulletEnabled val="1"/>
        </dgm:presLayoutVars>
      </dgm:prSet>
      <dgm:spPr/>
      <dgm:t>
        <a:bodyPr/>
        <a:lstStyle/>
        <a:p>
          <a:endParaRPr lang="en-US"/>
        </a:p>
      </dgm:t>
    </dgm:pt>
    <dgm:pt modelId="{9A9040EC-E252-4B99-A3B3-08CB7A130228}" type="pres">
      <dgm:prSet presAssocID="{DA081646-5663-419C-BA5D-06EAAA737D18}" presName="sibTrans" presStyleCnt="0"/>
      <dgm:spPr/>
    </dgm:pt>
    <dgm:pt modelId="{7A9F5A7E-7C5E-4F90-AA97-33FC3D295A1D}" type="pres">
      <dgm:prSet presAssocID="{E8FB963A-914E-4EE1-A198-E73257FC169B}" presName="node" presStyleLbl="node1" presStyleIdx="1" presStyleCnt="3">
        <dgm:presLayoutVars>
          <dgm:bulletEnabled val="1"/>
        </dgm:presLayoutVars>
      </dgm:prSet>
      <dgm:spPr/>
      <dgm:t>
        <a:bodyPr/>
        <a:lstStyle/>
        <a:p>
          <a:endParaRPr lang="en-US"/>
        </a:p>
      </dgm:t>
    </dgm:pt>
    <dgm:pt modelId="{4C4621E9-77CC-4CC9-8081-53818F1E874D}" type="pres">
      <dgm:prSet presAssocID="{89CAA69B-1553-4D6B-BB01-2DB3E92D357B}" presName="sibTrans" presStyleCnt="0"/>
      <dgm:spPr/>
    </dgm:pt>
    <dgm:pt modelId="{35202B7D-1C4B-4027-8C9C-BF10EA805A49}" type="pres">
      <dgm:prSet presAssocID="{40F22420-21C9-4591-BB99-8BFB10164782}" presName="node" presStyleLbl="node1" presStyleIdx="2" presStyleCnt="3" custLinFactNeighborX="28674">
        <dgm:presLayoutVars>
          <dgm:bulletEnabled val="1"/>
        </dgm:presLayoutVars>
      </dgm:prSet>
      <dgm:spPr/>
      <dgm:t>
        <a:bodyPr/>
        <a:lstStyle/>
        <a:p>
          <a:endParaRPr lang="en-US"/>
        </a:p>
      </dgm:t>
    </dgm:pt>
  </dgm:ptLst>
  <dgm:cxnLst>
    <dgm:cxn modelId="{C679E516-BB85-41BE-824D-7B2CA4B14051}" type="presOf" srcId="{08DB5A00-5AF5-4DD7-8136-9A7B56B5E22C}" destId="{E167D549-B7BA-4914-93F1-E1700DF98902}" srcOrd="0" destOrd="2" presId="urn:microsoft.com/office/officeart/2005/8/layout/hList6"/>
    <dgm:cxn modelId="{54DA7EF7-9F5C-4740-849C-1AB75D7B969D}" srcId="{35CAA17A-90C1-4384-9BA7-3D3C11F074AE}" destId="{B40A9CE7-7F30-4D21-8800-9A7ED6C0C0C1}" srcOrd="0" destOrd="0" parTransId="{1BF25F66-6709-43CF-B3B8-B8565D5401FB}" sibTransId="{DA081646-5663-419C-BA5D-06EAAA737D18}"/>
    <dgm:cxn modelId="{87E81CA9-6BE3-4D5B-904D-51FD9D91B6BD}" srcId="{40F22420-21C9-4591-BB99-8BFB10164782}" destId="{8329EAE8-A90C-4F60-A754-01807429D3EE}" srcOrd="1" destOrd="0" parTransId="{E774A7F6-9438-4FC5-83CE-2E3A53E603D1}" sibTransId="{B80049A4-A910-44D3-80BF-A5488E9DC0A2}"/>
    <dgm:cxn modelId="{4BC251D7-CA7D-475C-976B-DC40418BE505}" srcId="{35CAA17A-90C1-4384-9BA7-3D3C11F074AE}" destId="{40F22420-21C9-4591-BB99-8BFB10164782}" srcOrd="2" destOrd="0" parTransId="{20C45C07-BB64-4CA0-B901-9ED40642F977}" sibTransId="{A06A4CBF-3DD3-4D35-91DC-66CA26B3BEEC}"/>
    <dgm:cxn modelId="{67BF5160-9933-44A5-BE5F-B606DC82185E}" type="presOf" srcId="{8329EAE8-A90C-4F60-A754-01807429D3EE}" destId="{35202B7D-1C4B-4027-8C9C-BF10EA805A49}" srcOrd="0" destOrd="2" presId="urn:microsoft.com/office/officeart/2005/8/layout/hList6"/>
    <dgm:cxn modelId="{E159AE8D-FA9B-49DD-9379-1F03770A43F3}" srcId="{B40A9CE7-7F30-4D21-8800-9A7ED6C0C0C1}" destId="{08DB5A00-5AF5-4DD7-8136-9A7B56B5E22C}" srcOrd="1" destOrd="0" parTransId="{CB72802B-D02B-4930-81D8-1411A51D2978}" sibTransId="{27710267-6AB2-4EFA-AA56-00C4E37AB7D7}"/>
    <dgm:cxn modelId="{10DF2D44-2594-40EF-881A-08CAAFD92D4E}" srcId="{E8FB963A-914E-4EE1-A198-E73257FC169B}" destId="{0D029084-1D07-4D0D-B695-705C814B2BAA}" srcOrd="1" destOrd="0" parTransId="{5AA36614-C860-4452-A9DE-C384EC1A031C}" sibTransId="{A6F692EF-F261-4046-9C9E-58ADEE815126}"/>
    <dgm:cxn modelId="{6679015F-A882-431E-B9A3-B139B4881380}" type="presOf" srcId="{2C725AE9-C503-40BF-9A0D-7AE06290803D}" destId="{35202B7D-1C4B-4027-8C9C-BF10EA805A49}" srcOrd="0" destOrd="1" presId="urn:microsoft.com/office/officeart/2005/8/layout/hList6"/>
    <dgm:cxn modelId="{935C37AD-FBE4-408D-BE18-7CFF1D31AC20}" type="presOf" srcId="{0886E1EA-2977-4041-8697-6B776681A34B}" destId="{7A9F5A7E-7C5E-4F90-AA97-33FC3D295A1D}" srcOrd="0" destOrd="1" presId="urn:microsoft.com/office/officeart/2005/8/layout/hList6"/>
    <dgm:cxn modelId="{10D04E39-909D-47C2-9F83-635CBD3C6484}" srcId="{E8FB963A-914E-4EE1-A198-E73257FC169B}" destId="{0886E1EA-2977-4041-8697-6B776681A34B}" srcOrd="0" destOrd="0" parTransId="{EF0835C3-D337-485F-82B8-DDC7F1C05988}" sibTransId="{70771A85-119B-477F-96A1-D8972159FA8D}"/>
    <dgm:cxn modelId="{EFFFB42F-628F-4028-99C6-5FE17029DB52}" type="presOf" srcId="{B40A9CE7-7F30-4D21-8800-9A7ED6C0C0C1}" destId="{E167D549-B7BA-4914-93F1-E1700DF98902}" srcOrd="0" destOrd="0" presId="urn:microsoft.com/office/officeart/2005/8/layout/hList6"/>
    <dgm:cxn modelId="{A7121F82-1578-491A-A168-2E5E1F980FCC}" srcId="{35CAA17A-90C1-4384-9BA7-3D3C11F074AE}" destId="{E8FB963A-914E-4EE1-A198-E73257FC169B}" srcOrd="1" destOrd="0" parTransId="{E05938A2-99A5-44EA-BE39-3860D11A0D94}" sibTransId="{89CAA69B-1553-4D6B-BB01-2DB3E92D357B}"/>
    <dgm:cxn modelId="{3D0B0E7A-2936-420D-87B2-B5035F4C5DBC}" srcId="{B40A9CE7-7F30-4D21-8800-9A7ED6C0C0C1}" destId="{06C04B85-9227-49FE-B8D0-AD49E0AFE93F}" srcOrd="0" destOrd="0" parTransId="{90A3DD83-DD9C-49E1-870F-F67614029A2A}" sibTransId="{AC96AF72-E51D-4B7E-BFFD-0D19AC57660A}"/>
    <dgm:cxn modelId="{1ED1FAB3-D397-4496-A3FB-57C258325737}" type="presOf" srcId="{06C04B85-9227-49FE-B8D0-AD49E0AFE93F}" destId="{E167D549-B7BA-4914-93F1-E1700DF98902}" srcOrd="0" destOrd="1" presId="urn:microsoft.com/office/officeart/2005/8/layout/hList6"/>
    <dgm:cxn modelId="{F139B67F-38EE-47AA-AF9E-D7B174CC2C82}" type="presOf" srcId="{E8FB963A-914E-4EE1-A198-E73257FC169B}" destId="{7A9F5A7E-7C5E-4F90-AA97-33FC3D295A1D}" srcOrd="0" destOrd="0" presId="urn:microsoft.com/office/officeart/2005/8/layout/hList6"/>
    <dgm:cxn modelId="{DE1D99D1-37C7-4D93-8F53-FF340B57E47C}" srcId="{40F22420-21C9-4591-BB99-8BFB10164782}" destId="{2C725AE9-C503-40BF-9A0D-7AE06290803D}" srcOrd="0" destOrd="0" parTransId="{EC04096B-3888-4BE5-80AC-3699BCF8B13E}" sibTransId="{40B4940A-DC0A-406E-91B7-B5D738ABFA43}"/>
    <dgm:cxn modelId="{EA8C71F9-F4CB-4A2F-85B1-AC0B49DA29B5}" type="presOf" srcId="{0D029084-1D07-4D0D-B695-705C814B2BAA}" destId="{7A9F5A7E-7C5E-4F90-AA97-33FC3D295A1D}" srcOrd="0" destOrd="2" presId="urn:microsoft.com/office/officeart/2005/8/layout/hList6"/>
    <dgm:cxn modelId="{E123DAE2-9F4D-4E17-AD0E-1E0FE93C83C6}" type="presOf" srcId="{35CAA17A-90C1-4384-9BA7-3D3C11F074AE}" destId="{66AF21EE-9C5F-4DCA-867B-D3CF20760AE7}" srcOrd="0" destOrd="0" presId="urn:microsoft.com/office/officeart/2005/8/layout/hList6"/>
    <dgm:cxn modelId="{DAFD9D84-1A92-4C75-9E72-68DA5066BAD3}" type="presOf" srcId="{40F22420-21C9-4591-BB99-8BFB10164782}" destId="{35202B7D-1C4B-4027-8C9C-BF10EA805A49}" srcOrd="0" destOrd="0" presId="urn:microsoft.com/office/officeart/2005/8/layout/hList6"/>
    <dgm:cxn modelId="{18FB0747-BD77-45A7-94C4-08999D463338}" type="presParOf" srcId="{66AF21EE-9C5F-4DCA-867B-D3CF20760AE7}" destId="{E167D549-B7BA-4914-93F1-E1700DF98902}" srcOrd="0" destOrd="0" presId="urn:microsoft.com/office/officeart/2005/8/layout/hList6"/>
    <dgm:cxn modelId="{1DA2105A-FD37-4F4C-89D1-5EAA74F6027E}" type="presParOf" srcId="{66AF21EE-9C5F-4DCA-867B-D3CF20760AE7}" destId="{9A9040EC-E252-4B99-A3B3-08CB7A130228}" srcOrd="1" destOrd="0" presId="urn:microsoft.com/office/officeart/2005/8/layout/hList6"/>
    <dgm:cxn modelId="{193A6B58-E3A5-4803-8508-269EA332E7AF}" type="presParOf" srcId="{66AF21EE-9C5F-4DCA-867B-D3CF20760AE7}" destId="{7A9F5A7E-7C5E-4F90-AA97-33FC3D295A1D}" srcOrd="2" destOrd="0" presId="urn:microsoft.com/office/officeart/2005/8/layout/hList6"/>
    <dgm:cxn modelId="{75FA42A3-6AD0-4170-B664-8986D63E08FE}" type="presParOf" srcId="{66AF21EE-9C5F-4DCA-867B-D3CF20760AE7}" destId="{4C4621E9-77CC-4CC9-8081-53818F1E874D}" srcOrd="3" destOrd="0" presId="urn:microsoft.com/office/officeart/2005/8/layout/hList6"/>
    <dgm:cxn modelId="{8F49E927-CB8D-46DA-ABD9-6355227103A3}" type="presParOf" srcId="{66AF21EE-9C5F-4DCA-867B-D3CF20760AE7}" destId="{35202B7D-1C4B-4027-8C9C-BF10EA805A49}"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82ABB0-FF2F-44E6-A8F0-C31B59656064}"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B37F153-E55D-4CD1-84A5-79C6F0CC8111}">
      <dgm:prSet phldrT="[Text]"/>
      <dgm:spPr/>
      <dgm:t>
        <a:bodyPr/>
        <a:lstStyle/>
        <a:p>
          <a:r>
            <a:rPr lang="en-US" b="1" dirty="0" smtClean="0"/>
            <a:t>AXONAL</a:t>
          </a:r>
          <a:endParaRPr lang="en-US" b="1" dirty="0"/>
        </a:p>
      </dgm:t>
    </dgm:pt>
    <dgm:pt modelId="{DC9E881C-2F6C-49ED-84B6-63AFDFA1E45C}" type="parTrans" cxnId="{5E82C7B1-6BC0-4897-93A1-5E6CD8481AE1}">
      <dgm:prSet/>
      <dgm:spPr/>
      <dgm:t>
        <a:bodyPr/>
        <a:lstStyle/>
        <a:p>
          <a:endParaRPr lang="en-US"/>
        </a:p>
      </dgm:t>
    </dgm:pt>
    <dgm:pt modelId="{4F810328-9569-4246-98A9-66122622B84D}" type="sibTrans" cxnId="{5E82C7B1-6BC0-4897-93A1-5E6CD8481AE1}">
      <dgm:prSet/>
      <dgm:spPr/>
      <dgm:t>
        <a:bodyPr/>
        <a:lstStyle/>
        <a:p>
          <a:endParaRPr lang="en-US"/>
        </a:p>
      </dgm:t>
    </dgm:pt>
    <dgm:pt modelId="{2CA10A0A-43EB-4EF4-97EF-E7346E6DD3E1}">
      <dgm:prSet phldrT="[Text]"/>
      <dgm:spPr>
        <a:solidFill>
          <a:srgbClr val="00B0F0">
            <a:alpha val="90000"/>
          </a:srgbClr>
        </a:solidFill>
      </dgm:spPr>
      <dgm:t>
        <a:bodyPr/>
        <a:lstStyle/>
        <a:p>
          <a:r>
            <a:rPr lang="en-US" dirty="0" smtClean="0"/>
            <a:t>ACUTE	</a:t>
          </a:r>
          <a:endParaRPr lang="en-US" dirty="0"/>
        </a:p>
      </dgm:t>
    </dgm:pt>
    <dgm:pt modelId="{934B3C2C-7DA1-4D81-831E-7FC9BDB34C64}" type="parTrans" cxnId="{34EC6EFB-FCCA-4921-ADEA-563BFDBBEB85}">
      <dgm:prSet/>
      <dgm:spPr/>
      <dgm:t>
        <a:bodyPr/>
        <a:lstStyle/>
        <a:p>
          <a:endParaRPr lang="en-US"/>
        </a:p>
      </dgm:t>
    </dgm:pt>
    <dgm:pt modelId="{FA729469-3540-4843-A9B3-7634DCFFE679}" type="sibTrans" cxnId="{34EC6EFB-FCCA-4921-ADEA-563BFDBBEB85}">
      <dgm:prSet/>
      <dgm:spPr/>
      <dgm:t>
        <a:bodyPr/>
        <a:lstStyle/>
        <a:p>
          <a:endParaRPr lang="en-US"/>
        </a:p>
      </dgm:t>
    </dgm:pt>
    <dgm:pt modelId="{F8DFDDBD-0FE7-4198-A05E-BC48C1F18189}">
      <dgm:prSet phldrT="[Text]"/>
      <dgm:spPr>
        <a:solidFill>
          <a:srgbClr val="00B0F0">
            <a:alpha val="90000"/>
          </a:srgbClr>
        </a:solidFill>
      </dgm:spPr>
      <dgm:t>
        <a:bodyPr/>
        <a:lstStyle/>
        <a:p>
          <a:pPr algn="ctr"/>
          <a:r>
            <a:rPr lang="en-US" dirty="0" smtClean="0"/>
            <a:t>SUBACUTE</a:t>
          </a:r>
          <a:endParaRPr lang="en-US" dirty="0"/>
        </a:p>
      </dgm:t>
    </dgm:pt>
    <dgm:pt modelId="{1774C2DA-94DF-4B8B-8D5E-BB039CF93D88}" type="parTrans" cxnId="{E53177D3-170A-4853-B0CE-5F12E0342562}">
      <dgm:prSet/>
      <dgm:spPr/>
      <dgm:t>
        <a:bodyPr/>
        <a:lstStyle/>
        <a:p>
          <a:endParaRPr lang="en-US"/>
        </a:p>
      </dgm:t>
    </dgm:pt>
    <dgm:pt modelId="{FDE46D9A-3B4B-40BC-A0D8-FC3F43C226D6}" type="sibTrans" cxnId="{E53177D3-170A-4853-B0CE-5F12E0342562}">
      <dgm:prSet/>
      <dgm:spPr/>
      <dgm:t>
        <a:bodyPr/>
        <a:lstStyle/>
        <a:p>
          <a:endParaRPr lang="en-US"/>
        </a:p>
      </dgm:t>
    </dgm:pt>
    <dgm:pt modelId="{BFF304DA-7515-4BC6-895E-52C3CF295706}">
      <dgm:prSet phldrT="[Text]"/>
      <dgm:spPr/>
      <dgm:t>
        <a:bodyPr/>
        <a:lstStyle/>
        <a:p>
          <a:r>
            <a:rPr lang="en-US" b="1" dirty="0" smtClean="0"/>
            <a:t>DEMYELINATING</a:t>
          </a:r>
          <a:endParaRPr lang="en-US" b="1" dirty="0"/>
        </a:p>
      </dgm:t>
    </dgm:pt>
    <dgm:pt modelId="{86256FE2-35CB-41A2-9D56-BD950A24F3AC}" type="parTrans" cxnId="{C19ABE02-BA33-46F0-BCAE-10D2EFFBF7E1}">
      <dgm:prSet/>
      <dgm:spPr/>
      <dgm:t>
        <a:bodyPr/>
        <a:lstStyle/>
        <a:p>
          <a:endParaRPr lang="en-US"/>
        </a:p>
      </dgm:t>
    </dgm:pt>
    <dgm:pt modelId="{226BEAA1-D4C5-4E5F-A715-9E4EBAECBD45}" type="sibTrans" cxnId="{C19ABE02-BA33-46F0-BCAE-10D2EFFBF7E1}">
      <dgm:prSet/>
      <dgm:spPr/>
      <dgm:t>
        <a:bodyPr/>
        <a:lstStyle/>
        <a:p>
          <a:endParaRPr lang="en-US"/>
        </a:p>
      </dgm:t>
    </dgm:pt>
    <dgm:pt modelId="{0BEF8E24-1A6D-4D90-8FB6-FF34050E2E08}">
      <dgm:prSet phldrT="[Text]"/>
      <dgm:spPr>
        <a:solidFill>
          <a:srgbClr val="00B0F0">
            <a:alpha val="90000"/>
          </a:srgbClr>
        </a:solidFill>
      </dgm:spPr>
      <dgm:t>
        <a:bodyPr/>
        <a:lstStyle/>
        <a:p>
          <a:r>
            <a:rPr lang="en-US" dirty="0" smtClean="0"/>
            <a:t>ACUTE</a:t>
          </a:r>
          <a:endParaRPr lang="en-US" dirty="0"/>
        </a:p>
      </dgm:t>
    </dgm:pt>
    <dgm:pt modelId="{7AB1CB16-CAA7-4161-B633-44551FE941B0}" type="parTrans" cxnId="{DBF30731-94E2-4F41-AC69-B01F217EF7D1}">
      <dgm:prSet/>
      <dgm:spPr/>
      <dgm:t>
        <a:bodyPr/>
        <a:lstStyle/>
        <a:p>
          <a:endParaRPr lang="en-US"/>
        </a:p>
      </dgm:t>
    </dgm:pt>
    <dgm:pt modelId="{B9292410-5727-404A-8F9B-73CC6EB408C0}" type="sibTrans" cxnId="{DBF30731-94E2-4F41-AC69-B01F217EF7D1}">
      <dgm:prSet/>
      <dgm:spPr/>
      <dgm:t>
        <a:bodyPr/>
        <a:lstStyle/>
        <a:p>
          <a:endParaRPr lang="en-US"/>
        </a:p>
      </dgm:t>
    </dgm:pt>
    <dgm:pt modelId="{0A5B70B8-772E-465D-8A6A-C81D8A820BE6}">
      <dgm:prSet phldrT="[Text]"/>
      <dgm:spPr>
        <a:solidFill>
          <a:srgbClr val="00B0F0">
            <a:alpha val="90000"/>
          </a:srgbClr>
        </a:solidFill>
      </dgm:spPr>
      <dgm:t>
        <a:bodyPr/>
        <a:lstStyle/>
        <a:p>
          <a:r>
            <a:rPr lang="en-US" dirty="0" smtClean="0"/>
            <a:t>CHRONIC</a:t>
          </a:r>
          <a:endParaRPr lang="en-US" dirty="0"/>
        </a:p>
      </dgm:t>
    </dgm:pt>
    <dgm:pt modelId="{54181E87-B0BE-411A-AC74-6BC3F605C922}" type="parTrans" cxnId="{3306676F-698E-45E0-8781-637B8E60CF1E}">
      <dgm:prSet/>
      <dgm:spPr/>
      <dgm:t>
        <a:bodyPr/>
        <a:lstStyle/>
        <a:p>
          <a:endParaRPr lang="en-US"/>
        </a:p>
      </dgm:t>
    </dgm:pt>
    <dgm:pt modelId="{3C6232A6-D841-4684-8E80-C9087F147130}" type="sibTrans" cxnId="{3306676F-698E-45E0-8781-637B8E60CF1E}">
      <dgm:prSet/>
      <dgm:spPr/>
      <dgm:t>
        <a:bodyPr/>
        <a:lstStyle/>
        <a:p>
          <a:endParaRPr lang="en-US"/>
        </a:p>
      </dgm:t>
    </dgm:pt>
    <dgm:pt modelId="{03972039-5980-4F8B-A3F5-AD66B0340D53}">
      <dgm:prSet/>
      <dgm:spPr>
        <a:solidFill>
          <a:srgbClr val="00B0F0">
            <a:alpha val="90000"/>
          </a:srgbClr>
        </a:solidFill>
      </dgm:spPr>
      <dgm:t>
        <a:bodyPr/>
        <a:lstStyle/>
        <a:p>
          <a:r>
            <a:rPr lang="en-US" dirty="0" smtClean="0"/>
            <a:t>CHRONIC</a:t>
          </a:r>
          <a:endParaRPr lang="en-US" dirty="0"/>
        </a:p>
      </dgm:t>
    </dgm:pt>
    <dgm:pt modelId="{06019577-6456-44D3-A3E2-0AFC548DDE39}" type="parTrans" cxnId="{D100E4D9-E245-48D1-94FF-DD8E7D637A6B}">
      <dgm:prSet/>
      <dgm:spPr/>
      <dgm:t>
        <a:bodyPr/>
        <a:lstStyle/>
        <a:p>
          <a:endParaRPr lang="en-US"/>
        </a:p>
      </dgm:t>
    </dgm:pt>
    <dgm:pt modelId="{F011CB8C-BA2A-4878-894C-BA4D2B36C892}" type="sibTrans" cxnId="{D100E4D9-E245-48D1-94FF-DD8E7D637A6B}">
      <dgm:prSet/>
      <dgm:spPr/>
      <dgm:t>
        <a:bodyPr/>
        <a:lstStyle/>
        <a:p>
          <a:endParaRPr lang="en-US"/>
        </a:p>
      </dgm:t>
    </dgm:pt>
    <dgm:pt modelId="{C84F24D2-6EF5-40B9-9A38-0AF030765BB2}" type="pres">
      <dgm:prSet presAssocID="{9882ABB0-FF2F-44E6-A8F0-C31B59656064}" presName="diagram" presStyleCnt="0">
        <dgm:presLayoutVars>
          <dgm:chPref val="1"/>
          <dgm:dir/>
          <dgm:animOne val="branch"/>
          <dgm:animLvl val="lvl"/>
          <dgm:resizeHandles/>
        </dgm:presLayoutVars>
      </dgm:prSet>
      <dgm:spPr/>
      <dgm:t>
        <a:bodyPr/>
        <a:lstStyle/>
        <a:p>
          <a:endParaRPr lang="en-US"/>
        </a:p>
      </dgm:t>
    </dgm:pt>
    <dgm:pt modelId="{DA436585-8F1B-4161-AF9E-CA3A9C1C4C49}" type="pres">
      <dgm:prSet presAssocID="{5B37F153-E55D-4CD1-84A5-79C6F0CC8111}" presName="root" presStyleCnt="0"/>
      <dgm:spPr/>
    </dgm:pt>
    <dgm:pt modelId="{1B3FCFCF-8B6D-4A59-ACB8-0124AC1D0280}" type="pres">
      <dgm:prSet presAssocID="{5B37F153-E55D-4CD1-84A5-79C6F0CC8111}" presName="rootComposite" presStyleCnt="0"/>
      <dgm:spPr/>
    </dgm:pt>
    <dgm:pt modelId="{17D960B9-C7B4-4698-B4F1-FB4C70BB9A81}" type="pres">
      <dgm:prSet presAssocID="{5B37F153-E55D-4CD1-84A5-79C6F0CC8111}" presName="rootText" presStyleLbl="node1" presStyleIdx="0" presStyleCnt="2"/>
      <dgm:spPr>
        <a:prstGeom prst="flowChartAlternateProcess">
          <a:avLst/>
        </a:prstGeom>
      </dgm:spPr>
      <dgm:t>
        <a:bodyPr/>
        <a:lstStyle/>
        <a:p>
          <a:endParaRPr lang="en-US"/>
        </a:p>
      </dgm:t>
    </dgm:pt>
    <dgm:pt modelId="{B0823EDA-F224-4F7D-96EF-DA277148FEC7}" type="pres">
      <dgm:prSet presAssocID="{5B37F153-E55D-4CD1-84A5-79C6F0CC8111}" presName="rootConnector" presStyleLbl="node1" presStyleIdx="0" presStyleCnt="2"/>
      <dgm:spPr/>
      <dgm:t>
        <a:bodyPr/>
        <a:lstStyle/>
        <a:p>
          <a:endParaRPr lang="en-US"/>
        </a:p>
      </dgm:t>
    </dgm:pt>
    <dgm:pt modelId="{7354C0CA-72EF-4159-8D1D-1E2412213C2C}" type="pres">
      <dgm:prSet presAssocID="{5B37F153-E55D-4CD1-84A5-79C6F0CC8111}" presName="childShape" presStyleCnt="0"/>
      <dgm:spPr/>
    </dgm:pt>
    <dgm:pt modelId="{7C22E728-270A-44A4-A2EA-850BAC94429F}" type="pres">
      <dgm:prSet presAssocID="{934B3C2C-7DA1-4D81-831E-7FC9BDB34C64}" presName="Name13" presStyleLbl="parChTrans1D2" presStyleIdx="0" presStyleCnt="5"/>
      <dgm:spPr/>
      <dgm:t>
        <a:bodyPr/>
        <a:lstStyle/>
        <a:p>
          <a:endParaRPr lang="en-US"/>
        </a:p>
      </dgm:t>
    </dgm:pt>
    <dgm:pt modelId="{A7B18BF4-7304-475C-907C-10CDD395EA5B}" type="pres">
      <dgm:prSet presAssocID="{2CA10A0A-43EB-4EF4-97EF-E7346E6DD3E1}" presName="childText" presStyleLbl="bgAcc1" presStyleIdx="0" presStyleCnt="5">
        <dgm:presLayoutVars>
          <dgm:bulletEnabled val="1"/>
        </dgm:presLayoutVars>
      </dgm:prSet>
      <dgm:spPr/>
      <dgm:t>
        <a:bodyPr/>
        <a:lstStyle/>
        <a:p>
          <a:endParaRPr lang="en-US"/>
        </a:p>
      </dgm:t>
    </dgm:pt>
    <dgm:pt modelId="{EEF1C528-8BDD-4111-8D1A-35918818BC72}" type="pres">
      <dgm:prSet presAssocID="{1774C2DA-94DF-4B8B-8D5E-BB039CF93D88}" presName="Name13" presStyleLbl="parChTrans1D2" presStyleIdx="1" presStyleCnt="5"/>
      <dgm:spPr/>
      <dgm:t>
        <a:bodyPr/>
        <a:lstStyle/>
        <a:p>
          <a:endParaRPr lang="en-US"/>
        </a:p>
      </dgm:t>
    </dgm:pt>
    <dgm:pt modelId="{5D0AA8DC-135C-4D58-940B-95F3373DBA38}" type="pres">
      <dgm:prSet presAssocID="{F8DFDDBD-0FE7-4198-A05E-BC48C1F18189}" presName="childText" presStyleLbl="bgAcc1" presStyleIdx="1" presStyleCnt="5" custScaleX="131250">
        <dgm:presLayoutVars>
          <dgm:bulletEnabled val="1"/>
        </dgm:presLayoutVars>
      </dgm:prSet>
      <dgm:spPr/>
      <dgm:t>
        <a:bodyPr/>
        <a:lstStyle/>
        <a:p>
          <a:endParaRPr lang="en-US"/>
        </a:p>
      </dgm:t>
    </dgm:pt>
    <dgm:pt modelId="{D765E1E6-D90B-404E-A2FC-40A92FB38A3B}" type="pres">
      <dgm:prSet presAssocID="{06019577-6456-44D3-A3E2-0AFC548DDE39}" presName="Name13" presStyleLbl="parChTrans1D2" presStyleIdx="2" presStyleCnt="5"/>
      <dgm:spPr/>
      <dgm:t>
        <a:bodyPr/>
        <a:lstStyle/>
        <a:p>
          <a:endParaRPr lang="en-US"/>
        </a:p>
      </dgm:t>
    </dgm:pt>
    <dgm:pt modelId="{F671E96E-3017-40A6-ACE4-BE1C642290FF}" type="pres">
      <dgm:prSet presAssocID="{03972039-5980-4F8B-A3F5-AD66B0340D53}" presName="childText" presStyleLbl="bgAcc1" presStyleIdx="2" presStyleCnt="5">
        <dgm:presLayoutVars>
          <dgm:bulletEnabled val="1"/>
        </dgm:presLayoutVars>
      </dgm:prSet>
      <dgm:spPr/>
      <dgm:t>
        <a:bodyPr/>
        <a:lstStyle/>
        <a:p>
          <a:endParaRPr lang="en-US"/>
        </a:p>
      </dgm:t>
    </dgm:pt>
    <dgm:pt modelId="{C31FA9D5-9CC3-498D-9AC5-C2A744A64D45}" type="pres">
      <dgm:prSet presAssocID="{BFF304DA-7515-4BC6-895E-52C3CF295706}" presName="root" presStyleCnt="0"/>
      <dgm:spPr/>
    </dgm:pt>
    <dgm:pt modelId="{017B033C-E260-4A86-921D-ED725146AA67}" type="pres">
      <dgm:prSet presAssocID="{BFF304DA-7515-4BC6-895E-52C3CF295706}" presName="rootComposite" presStyleCnt="0"/>
      <dgm:spPr/>
    </dgm:pt>
    <dgm:pt modelId="{F2092F09-738D-443A-8EF8-AEF665B6E579}" type="pres">
      <dgm:prSet presAssocID="{BFF304DA-7515-4BC6-895E-52C3CF295706}" presName="rootText" presStyleLbl="node1" presStyleIdx="1" presStyleCnt="2"/>
      <dgm:spPr>
        <a:prstGeom prst="flowChartAlternateProcess">
          <a:avLst/>
        </a:prstGeom>
      </dgm:spPr>
      <dgm:t>
        <a:bodyPr/>
        <a:lstStyle/>
        <a:p>
          <a:endParaRPr lang="en-US"/>
        </a:p>
      </dgm:t>
    </dgm:pt>
    <dgm:pt modelId="{B032C87D-EB1A-44DF-9A51-1753EA2AECB5}" type="pres">
      <dgm:prSet presAssocID="{BFF304DA-7515-4BC6-895E-52C3CF295706}" presName="rootConnector" presStyleLbl="node1" presStyleIdx="1" presStyleCnt="2"/>
      <dgm:spPr/>
      <dgm:t>
        <a:bodyPr/>
        <a:lstStyle/>
        <a:p>
          <a:endParaRPr lang="en-US"/>
        </a:p>
      </dgm:t>
    </dgm:pt>
    <dgm:pt modelId="{A98D81E0-07D5-4298-9BA1-183ECB48A830}" type="pres">
      <dgm:prSet presAssocID="{BFF304DA-7515-4BC6-895E-52C3CF295706}" presName="childShape" presStyleCnt="0"/>
      <dgm:spPr/>
    </dgm:pt>
    <dgm:pt modelId="{75FCF309-7F37-4DE4-835C-817A727B958B}" type="pres">
      <dgm:prSet presAssocID="{7AB1CB16-CAA7-4161-B633-44551FE941B0}" presName="Name13" presStyleLbl="parChTrans1D2" presStyleIdx="3" presStyleCnt="5"/>
      <dgm:spPr/>
      <dgm:t>
        <a:bodyPr/>
        <a:lstStyle/>
        <a:p>
          <a:endParaRPr lang="en-US"/>
        </a:p>
      </dgm:t>
    </dgm:pt>
    <dgm:pt modelId="{B09C28A2-24F6-4B93-841C-48EBAC0C6577}" type="pres">
      <dgm:prSet presAssocID="{0BEF8E24-1A6D-4D90-8FB6-FF34050E2E08}" presName="childText" presStyleLbl="bgAcc1" presStyleIdx="3" presStyleCnt="5">
        <dgm:presLayoutVars>
          <dgm:bulletEnabled val="1"/>
        </dgm:presLayoutVars>
      </dgm:prSet>
      <dgm:spPr/>
      <dgm:t>
        <a:bodyPr/>
        <a:lstStyle/>
        <a:p>
          <a:endParaRPr lang="en-US"/>
        </a:p>
      </dgm:t>
    </dgm:pt>
    <dgm:pt modelId="{1CCC7965-D872-4622-8ADD-A206D53B7CD0}" type="pres">
      <dgm:prSet presAssocID="{54181E87-B0BE-411A-AC74-6BC3F605C922}" presName="Name13" presStyleLbl="parChTrans1D2" presStyleIdx="4" presStyleCnt="5"/>
      <dgm:spPr/>
      <dgm:t>
        <a:bodyPr/>
        <a:lstStyle/>
        <a:p>
          <a:endParaRPr lang="en-US"/>
        </a:p>
      </dgm:t>
    </dgm:pt>
    <dgm:pt modelId="{F709D2D8-EE94-49B7-9FC5-B97418CE8E37}" type="pres">
      <dgm:prSet presAssocID="{0A5B70B8-772E-465D-8A6A-C81D8A820BE6}" presName="childText" presStyleLbl="bgAcc1" presStyleIdx="4" presStyleCnt="5">
        <dgm:presLayoutVars>
          <dgm:bulletEnabled val="1"/>
        </dgm:presLayoutVars>
      </dgm:prSet>
      <dgm:spPr/>
      <dgm:t>
        <a:bodyPr/>
        <a:lstStyle/>
        <a:p>
          <a:endParaRPr lang="en-US"/>
        </a:p>
      </dgm:t>
    </dgm:pt>
  </dgm:ptLst>
  <dgm:cxnLst>
    <dgm:cxn modelId="{455CF7C6-D19C-4BB5-B1CF-672D2C7EBA8E}" type="presOf" srcId="{5B37F153-E55D-4CD1-84A5-79C6F0CC8111}" destId="{17D960B9-C7B4-4698-B4F1-FB4C70BB9A81}" srcOrd="0" destOrd="0" presId="urn:microsoft.com/office/officeart/2005/8/layout/hierarchy3"/>
    <dgm:cxn modelId="{EBCE04C2-E00B-4CF2-8188-D70B42A8AB8C}" type="presOf" srcId="{54181E87-B0BE-411A-AC74-6BC3F605C922}" destId="{1CCC7965-D872-4622-8ADD-A206D53B7CD0}" srcOrd="0" destOrd="0" presId="urn:microsoft.com/office/officeart/2005/8/layout/hierarchy3"/>
    <dgm:cxn modelId="{D0A0E76A-D561-4652-B0E3-5FCF5182384A}" type="presOf" srcId="{2CA10A0A-43EB-4EF4-97EF-E7346E6DD3E1}" destId="{A7B18BF4-7304-475C-907C-10CDD395EA5B}" srcOrd="0" destOrd="0" presId="urn:microsoft.com/office/officeart/2005/8/layout/hierarchy3"/>
    <dgm:cxn modelId="{4C07BA9B-9F84-4727-95E8-0661F5E57D8D}" type="presOf" srcId="{1774C2DA-94DF-4B8B-8D5E-BB039CF93D88}" destId="{EEF1C528-8BDD-4111-8D1A-35918818BC72}" srcOrd="0" destOrd="0" presId="urn:microsoft.com/office/officeart/2005/8/layout/hierarchy3"/>
    <dgm:cxn modelId="{C19ABE02-BA33-46F0-BCAE-10D2EFFBF7E1}" srcId="{9882ABB0-FF2F-44E6-A8F0-C31B59656064}" destId="{BFF304DA-7515-4BC6-895E-52C3CF295706}" srcOrd="1" destOrd="0" parTransId="{86256FE2-35CB-41A2-9D56-BD950A24F3AC}" sibTransId="{226BEAA1-D4C5-4E5F-A715-9E4EBAECBD45}"/>
    <dgm:cxn modelId="{DFF95DCB-0CDA-4816-A4F9-D7563AB655B0}" type="presOf" srcId="{06019577-6456-44D3-A3E2-0AFC548DDE39}" destId="{D765E1E6-D90B-404E-A2FC-40A92FB38A3B}" srcOrd="0" destOrd="0" presId="urn:microsoft.com/office/officeart/2005/8/layout/hierarchy3"/>
    <dgm:cxn modelId="{463340B5-097D-46D1-AFBF-EB463E228010}" type="presOf" srcId="{03972039-5980-4F8B-A3F5-AD66B0340D53}" destId="{F671E96E-3017-40A6-ACE4-BE1C642290FF}" srcOrd="0" destOrd="0" presId="urn:microsoft.com/office/officeart/2005/8/layout/hierarchy3"/>
    <dgm:cxn modelId="{3CEC682B-C3F8-4406-9CA6-C7AE49CBE6F2}" type="presOf" srcId="{5B37F153-E55D-4CD1-84A5-79C6F0CC8111}" destId="{B0823EDA-F224-4F7D-96EF-DA277148FEC7}" srcOrd="1" destOrd="0" presId="urn:microsoft.com/office/officeart/2005/8/layout/hierarchy3"/>
    <dgm:cxn modelId="{9B1DD646-D859-4AB3-B104-492F4CA4038C}" type="presOf" srcId="{BFF304DA-7515-4BC6-895E-52C3CF295706}" destId="{F2092F09-738D-443A-8EF8-AEF665B6E579}" srcOrd="0" destOrd="0" presId="urn:microsoft.com/office/officeart/2005/8/layout/hierarchy3"/>
    <dgm:cxn modelId="{38FBC466-DEAC-4B60-9DED-1DDEC634F2FC}" type="presOf" srcId="{F8DFDDBD-0FE7-4198-A05E-BC48C1F18189}" destId="{5D0AA8DC-135C-4D58-940B-95F3373DBA38}" srcOrd="0" destOrd="0" presId="urn:microsoft.com/office/officeart/2005/8/layout/hierarchy3"/>
    <dgm:cxn modelId="{5E82C7B1-6BC0-4897-93A1-5E6CD8481AE1}" srcId="{9882ABB0-FF2F-44E6-A8F0-C31B59656064}" destId="{5B37F153-E55D-4CD1-84A5-79C6F0CC8111}" srcOrd="0" destOrd="0" parTransId="{DC9E881C-2F6C-49ED-84B6-63AFDFA1E45C}" sibTransId="{4F810328-9569-4246-98A9-66122622B84D}"/>
    <dgm:cxn modelId="{0F5A4AA6-B0E2-438E-8A9A-CEEC772436DE}" type="presOf" srcId="{0BEF8E24-1A6D-4D90-8FB6-FF34050E2E08}" destId="{B09C28A2-24F6-4B93-841C-48EBAC0C6577}" srcOrd="0" destOrd="0" presId="urn:microsoft.com/office/officeart/2005/8/layout/hierarchy3"/>
    <dgm:cxn modelId="{D100E4D9-E245-48D1-94FF-DD8E7D637A6B}" srcId="{5B37F153-E55D-4CD1-84A5-79C6F0CC8111}" destId="{03972039-5980-4F8B-A3F5-AD66B0340D53}" srcOrd="2" destOrd="0" parTransId="{06019577-6456-44D3-A3E2-0AFC548DDE39}" sibTransId="{F011CB8C-BA2A-4878-894C-BA4D2B36C892}"/>
    <dgm:cxn modelId="{3306676F-698E-45E0-8781-637B8E60CF1E}" srcId="{BFF304DA-7515-4BC6-895E-52C3CF295706}" destId="{0A5B70B8-772E-465D-8A6A-C81D8A820BE6}" srcOrd="1" destOrd="0" parTransId="{54181E87-B0BE-411A-AC74-6BC3F605C922}" sibTransId="{3C6232A6-D841-4684-8E80-C9087F147130}"/>
    <dgm:cxn modelId="{E53177D3-170A-4853-B0CE-5F12E0342562}" srcId="{5B37F153-E55D-4CD1-84A5-79C6F0CC8111}" destId="{F8DFDDBD-0FE7-4198-A05E-BC48C1F18189}" srcOrd="1" destOrd="0" parTransId="{1774C2DA-94DF-4B8B-8D5E-BB039CF93D88}" sibTransId="{FDE46D9A-3B4B-40BC-A0D8-FC3F43C226D6}"/>
    <dgm:cxn modelId="{CDBCBA5A-BD58-49E5-9276-49C8AC8E2892}" type="presOf" srcId="{7AB1CB16-CAA7-4161-B633-44551FE941B0}" destId="{75FCF309-7F37-4DE4-835C-817A727B958B}" srcOrd="0" destOrd="0" presId="urn:microsoft.com/office/officeart/2005/8/layout/hierarchy3"/>
    <dgm:cxn modelId="{BF87A1A0-85DC-4403-BCDA-C1F2BA3D3AC4}" type="presOf" srcId="{0A5B70B8-772E-465D-8A6A-C81D8A820BE6}" destId="{F709D2D8-EE94-49B7-9FC5-B97418CE8E37}" srcOrd="0" destOrd="0" presId="urn:microsoft.com/office/officeart/2005/8/layout/hierarchy3"/>
    <dgm:cxn modelId="{34EC6EFB-FCCA-4921-ADEA-563BFDBBEB85}" srcId="{5B37F153-E55D-4CD1-84A5-79C6F0CC8111}" destId="{2CA10A0A-43EB-4EF4-97EF-E7346E6DD3E1}" srcOrd="0" destOrd="0" parTransId="{934B3C2C-7DA1-4D81-831E-7FC9BDB34C64}" sibTransId="{FA729469-3540-4843-A9B3-7634DCFFE679}"/>
    <dgm:cxn modelId="{B669D290-A1A1-44DA-9A89-43FA62DF2843}" type="presOf" srcId="{BFF304DA-7515-4BC6-895E-52C3CF295706}" destId="{B032C87D-EB1A-44DF-9A51-1753EA2AECB5}" srcOrd="1" destOrd="0" presId="urn:microsoft.com/office/officeart/2005/8/layout/hierarchy3"/>
    <dgm:cxn modelId="{DBF30731-94E2-4F41-AC69-B01F217EF7D1}" srcId="{BFF304DA-7515-4BC6-895E-52C3CF295706}" destId="{0BEF8E24-1A6D-4D90-8FB6-FF34050E2E08}" srcOrd="0" destOrd="0" parTransId="{7AB1CB16-CAA7-4161-B633-44551FE941B0}" sibTransId="{B9292410-5727-404A-8F9B-73CC6EB408C0}"/>
    <dgm:cxn modelId="{9E8E91F9-7F95-4B50-882F-B4FB9C646505}" type="presOf" srcId="{9882ABB0-FF2F-44E6-A8F0-C31B59656064}" destId="{C84F24D2-6EF5-40B9-9A38-0AF030765BB2}" srcOrd="0" destOrd="0" presId="urn:microsoft.com/office/officeart/2005/8/layout/hierarchy3"/>
    <dgm:cxn modelId="{22844E9F-6B83-4831-A6E9-2CB7AC6D0BF6}" type="presOf" srcId="{934B3C2C-7DA1-4D81-831E-7FC9BDB34C64}" destId="{7C22E728-270A-44A4-A2EA-850BAC94429F}" srcOrd="0" destOrd="0" presId="urn:microsoft.com/office/officeart/2005/8/layout/hierarchy3"/>
    <dgm:cxn modelId="{148F294E-49D9-4D0F-8A53-C9BE95707791}" type="presParOf" srcId="{C84F24D2-6EF5-40B9-9A38-0AF030765BB2}" destId="{DA436585-8F1B-4161-AF9E-CA3A9C1C4C49}" srcOrd="0" destOrd="0" presId="urn:microsoft.com/office/officeart/2005/8/layout/hierarchy3"/>
    <dgm:cxn modelId="{390C8CAB-B209-451F-9D1C-5D76F0FF8CA3}" type="presParOf" srcId="{DA436585-8F1B-4161-AF9E-CA3A9C1C4C49}" destId="{1B3FCFCF-8B6D-4A59-ACB8-0124AC1D0280}" srcOrd="0" destOrd="0" presId="urn:microsoft.com/office/officeart/2005/8/layout/hierarchy3"/>
    <dgm:cxn modelId="{3C760769-86F9-4C51-8D39-ECF6BB07D360}" type="presParOf" srcId="{1B3FCFCF-8B6D-4A59-ACB8-0124AC1D0280}" destId="{17D960B9-C7B4-4698-B4F1-FB4C70BB9A81}" srcOrd="0" destOrd="0" presId="urn:microsoft.com/office/officeart/2005/8/layout/hierarchy3"/>
    <dgm:cxn modelId="{5B21CB1A-2CEB-4A34-B920-66751F5FB41E}" type="presParOf" srcId="{1B3FCFCF-8B6D-4A59-ACB8-0124AC1D0280}" destId="{B0823EDA-F224-4F7D-96EF-DA277148FEC7}" srcOrd="1" destOrd="0" presId="urn:microsoft.com/office/officeart/2005/8/layout/hierarchy3"/>
    <dgm:cxn modelId="{0DEA1B77-330C-4BDE-A1AF-BA9530F8C36A}" type="presParOf" srcId="{DA436585-8F1B-4161-AF9E-CA3A9C1C4C49}" destId="{7354C0CA-72EF-4159-8D1D-1E2412213C2C}" srcOrd="1" destOrd="0" presId="urn:microsoft.com/office/officeart/2005/8/layout/hierarchy3"/>
    <dgm:cxn modelId="{1EDB7DEF-4A0D-43F6-902F-912F8B07D0DD}" type="presParOf" srcId="{7354C0CA-72EF-4159-8D1D-1E2412213C2C}" destId="{7C22E728-270A-44A4-A2EA-850BAC94429F}" srcOrd="0" destOrd="0" presId="urn:microsoft.com/office/officeart/2005/8/layout/hierarchy3"/>
    <dgm:cxn modelId="{5E67CD2A-AB98-4FD8-9ADC-04718B11CFB3}" type="presParOf" srcId="{7354C0CA-72EF-4159-8D1D-1E2412213C2C}" destId="{A7B18BF4-7304-475C-907C-10CDD395EA5B}" srcOrd="1" destOrd="0" presId="urn:microsoft.com/office/officeart/2005/8/layout/hierarchy3"/>
    <dgm:cxn modelId="{50B6A961-F560-4EDE-B56E-D3C3AF09E60F}" type="presParOf" srcId="{7354C0CA-72EF-4159-8D1D-1E2412213C2C}" destId="{EEF1C528-8BDD-4111-8D1A-35918818BC72}" srcOrd="2" destOrd="0" presId="urn:microsoft.com/office/officeart/2005/8/layout/hierarchy3"/>
    <dgm:cxn modelId="{21812ABC-89C3-458C-B6A1-4AAE56C3053D}" type="presParOf" srcId="{7354C0CA-72EF-4159-8D1D-1E2412213C2C}" destId="{5D0AA8DC-135C-4D58-940B-95F3373DBA38}" srcOrd="3" destOrd="0" presId="urn:microsoft.com/office/officeart/2005/8/layout/hierarchy3"/>
    <dgm:cxn modelId="{93811B1E-E16E-4F1D-B99E-555B5C282102}" type="presParOf" srcId="{7354C0CA-72EF-4159-8D1D-1E2412213C2C}" destId="{D765E1E6-D90B-404E-A2FC-40A92FB38A3B}" srcOrd="4" destOrd="0" presId="urn:microsoft.com/office/officeart/2005/8/layout/hierarchy3"/>
    <dgm:cxn modelId="{821429C2-58C2-4216-8642-9A4DB3AFB3E8}" type="presParOf" srcId="{7354C0CA-72EF-4159-8D1D-1E2412213C2C}" destId="{F671E96E-3017-40A6-ACE4-BE1C642290FF}" srcOrd="5" destOrd="0" presId="urn:microsoft.com/office/officeart/2005/8/layout/hierarchy3"/>
    <dgm:cxn modelId="{25B9929C-60F3-429D-AF16-D0849A1FC2EB}" type="presParOf" srcId="{C84F24D2-6EF5-40B9-9A38-0AF030765BB2}" destId="{C31FA9D5-9CC3-498D-9AC5-C2A744A64D45}" srcOrd="1" destOrd="0" presId="urn:microsoft.com/office/officeart/2005/8/layout/hierarchy3"/>
    <dgm:cxn modelId="{0C354A7C-7E82-4846-B824-0B77D09D860B}" type="presParOf" srcId="{C31FA9D5-9CC3-498D-9AC5-C2A744A64D45}" destId="{017B033C-E260-4A86-921D-ED725146AA67}" srcOrd="0" destOrd="0" presId="urn:microsoft.com/office/officeart/2005/8/layout/hierarchy3"/>
    <dgm:cxn modelId="{6EE9A104-FAE4-454A-8420-39CD62A655D8}" type="presParOf" srcId="{017B033C-E260-4A86-921D-ED725146AA67}" destId="{F2092F09-738D-443A-8EF8-AEF665B6E579}" srcOrd="0" destOrd="0" presId="urn:microsoft.com/office/officeart/2005/8/layout/hierarchy3"/>
    <dgm:cxn modelId="{B3655997-D571-4013-A587-1F0033DE4877}" type="presParOf" srcId="{017B033C-E260-4A86-921D-ED725146AA67}" destId="{B032C87D-EB1A-44DF-9A51-1753EA2AECB5}" srcOrd="1" destOrd="0" presId="urn:microsoft.com/office/officeart/2005/8/layout/hierarchy3"/>
    <dgm:cxn modelId="{5750F671-E684-4D77-8F95-E56E562C2F03}" type="presParOf" srcId="{C31FA9D5-9CC3-498D-9AC5-C2A744A64D45}" destId="{A98D81E0-07D5-4298-9BA1-183ECB48A830}" srcOrd="1" destOrd="0" presId="urn:microsoft.com/office/officeart/2005/8/layout/hierarchy3"/>
    <dgm:cxn modelId="{7185C43E-EEEE-4204-8C7D-267CA68DB63A}" type="presParOf" srcId="{A98D81E0-07D5-4298-9BA1-183ECB48A830}" destId="{75FCF309-7F37-4DE4-835C-817A727B958B}" srcOrd="0" destOrd="0" presId="urn:microsoft.com/office/officeart/2005/8/layout/hierarchy3"/>
    <dgm:cxn modelId="{5053E427-1782-48C5-B0A4-CB49746B7F78}" type="presParOf" srcId="{A98D81E0-07D5-4298-9BA1-183ECB48A830}" destId="{B09C28A2-24F6-4B93-841C-48EBAC0C6577}" srcOrd="1" destOrd="0" presId="urn:microsoft.com/office/officeart/2005/8/layout/hierarchy3"/>
    <dgm:cxn modelId="{2DEB93AB-6189-4498-9E86-9A5BA6C3CB95}" type="presParOf" srcId="{A98D81E0-07D5-4298-9BA1-183ECB48A830}" destId="{1CCC7965-D872-4622-8ADD-A206D53B7CD0}" srcOrd="2" destOrd="0" presId="urn:microsoft.com/office/officeart/2005/8/layout/hierarchy3"/>
    <dgm:cxn modelId="{DC87017B-471C-4D10-A99E-CF6DF403DD24}" type="presParOf" srcId="{A98D81E0-07D5-4298-9BA1-183ECB48A830}" destId="{F709D2D8-EE94-49B7-9FC5-B97418CE8E37}"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7231047-D44C-4308-BAEA-2F807D39F9AF}"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6CDBD0E0-3BDC-4441-889D-5D5DBD924940}">
      <dgm:prSet phldrT="[Text]" custT="1"/>
      <dgm:spPr/>
      <dgm:t>
        <a:bodyPr/>
        <a:lstStyle/>
        <a:p>
          <a:r>
            <a:rPr lang="en-US" sz="2000" b="1" u="sng" dirty="0" smtClean="0">
              <a:solidFill>
                <a:srgbClr val="0070C0"/>
              </a:solidFill>
            </a:rPr>
            <a:t>AXONAL</a:t>
          </a:r>
          <a:endParaRPr lang="en-US" sz="2000" b="1" u="sng" dirty="0">
            <a:solidFill>
              <a:srgbClr val="0070C0"/>
            </a:solidFill>
          </a:endParaRPr>
        </a:p>
      </dgm:t>
    </dgm:pt>
    <dgm:pt modelId="{21274113-2C70-454F-AE47-BDCAA0D6FD68}" type="parTrans" cxnId="{5DA51F8D-D600-4DA8-AE7A-47296149B17F}">
      <dgm:prSet/>
      <dgm:spPr/>
      <dgm:t>
        <a:bodyPr/>
        <a:lstStyle/>
        <a:p>
          <a:endParaRPr lang="en-US"/>
        </a:p>
      </dgm:t>
    </dgm:pt>
    <dgm:pt modelId="{79670E5B-6EBA-4539-9D48-1411CDB193DA}" type="sibTrans" cxnId="{5DA51F8D-D600-4DA8-AE7A-47296149B17F}">
      <dgm:prSet/>
      <dgm:spPr/>
      <dgm:t>
        <a:bodyPr/>
        <a:lstStyle/>
        <a:p>
          <a:endParaRPr lang="en-US"/>
        </a:p>
      </dgm:t>
    </dgm:pt>
    <dgm:pt modelId="{5F732CAE-549C-4B77-9AA9-E8E18A92148B}">
      <dgm:prSet phldrT="[Text]"/>
      <dgm:spPr/>
      <dgm:t>
        <a:bodyPr/>
        <a:lstStyle/>
        <a:p>
          <a:r>
            <a:rPr lang="en-US" dirty="0" smtClean="0"/>
            <a:t>ACUTE</a:t>
          </a:r>
          <a:endParaRPr lang="en-US" dirty="0"/>
        </a:p>
      </dgm:t>
    </dgm:pt>
    <dgm:pt modelId="{61725C44-0B4D-4828-B272-7A41AC45916A}" type="parTrans" cxnId="{F45B01B1-74CF-4E5E-8D81-BB06E28BCC61}">
      <dgm:prSet/>
      <dgm:spPr/>
      <dgm:t>
        <a:bodyPr/>
        <a:lstStyle/>
        <a:p>
          <a:endParaRPr lang="en-US"/>
        </a:p>
      </dgm:t>
    </dgm:pt>
    <dgm:pt modelId="{084D4BAF-59E2-4BF7-98D4-CB000BEBB44B}" type="sibTrans" cxnId="{F45B01B1-74CF-4E5E-8D81-BB06E28BCC61}">
      <dgm:prSet/>
      <dgm:spPr/>
      <dgm:t>
        <a:bodyPr/>
        <a:lstStyle/>
        <a:p>
          <a:endParaRPr lang="en-US"/>
        </a:p>
      </dgm:t>
    </dgm:pt>
    <dgm:pt modelId="{90C5068E-B7F3-488E-AEAE-4BB0F956C6A7}">
      <dgm:prSet phldrT="[Text]"/>
      <dgm:spPr/>
      <dgm:t>
        <a:bodyPr/>
        <a:lstStyle/>
        <a:p>
          <a:r>
            <a:rPr lang="en-US" dirty="0" smtClean="0"/>
            <a:t>SUBACUTE - CHRONIC</a:t>
          </a:r>
          <a:endParaRPr lang="en-US" dirty="0"/>
        </a:p>
      </dgm:t>
    </dgm:pt>
    <dgm:pt modelId="{C0494508-6C60-42C4-8292-47F9AC1AA0B9}" type="parTrans" cxnId="{B16EFFCF-B682-4E82-B1CE-BE8A6B321FDE}">
      <dgm:prSet/>
      <dgm:spPr/>
      <dgm:t>
        <a:bodyPr/>
        <a:lstStyle/>
        <a:p>
          <a:endParaRPr lang="en-US"/>
        </a:p>
      </dgm:t>
    </dgm:pt>
    <dgm:pt modelId="{952B8B54-E220-4BEE-95D1-36320C5A17BE}" type="sibTrans" cxnId="{B16EFFCF-B682-4E82-B1CE-BE8A6B321FDE}">
      <dgm:prSet/>
      <dgm:spPr/>
      <dgm:t>
        <a:bodyPr/>
        <a:lstStyle/>
        <a:p>
          <a:endParaRPr lang="en-US"/>
        </a:p>
      </dgm:t>
    </dgm:pt>
    <dgm:pt modelId="{28AC468E-7ABD-4A1C-B925-F9C13598A90F}">
      <dgm:prSet phldrT="[Text]" custT="1"/>
      <dgm:spPr/>
      <dgm:t>
        <a:bodyPr/>
        <a:lstStyle/>
        <a:p>
          <a:r>
            <a:rPr lang="en-US" sz="1800" b="1" u="sng" dirty="0" smtClean="0"/>
            <a:t>ACUTE</a:t>
          </a:r>
          <a:endParaRPr lang="en-US" sz="1800" b="1" u="sng" dirty="0"/>
        </a:p>
      </dgm:t>
    </dgm:pt>
    <dgm:pt modelId="{256AA67B-CD60-45BC-B3B7-2DBDA3463E19}" type="parTrans" cxnId="{46A7DAFE-15D2-4A6E-8B0E-7DB48D0AAC37}">
      <dgm:prSet/>
      <dgm:spPr/>
      <dgm:t>
        <a:bodyPr/>
        <a:lstStyle/>
        <a:p>
          <a:endParaRPr lang="en-US"/>
        </a:p>
      </dgm:t>
    </dgm:pt>
    <dgm:pt modelId="{53750D49-F411-46F7-B930-DCDD9804178B}" type="sibTrans" cxnId="{46A7DAFE-15D2-4A6E-8B0E-7DB48D0AAC37}">
      <dgm:prSet/>
      <dgm:spPr/>
      <dgm:t>
        <a:bodyPr/>
        <a:lstStyle/>
        <a:p>
          <a:endParaRPr lang="en-US"/>
        </a:p>
      </dgm:t>
    </dgm:pt>
    <dgm:pt modelId="{602EBE18-CE73-43BD-97E9-B9D112E2C394}">
      <dgm:prSet phldrT="[Text]" custT="1"/>
      <dgm:spPr/>
      <dgm:t>
        <a:bodyPr/>
        <a:lstStyle/>
        <a:p>
          <a:r>
            <a:rPr lang="en-US" sz="1400" b="1" dirty="0" smtClean="0"/>
            <a:t>PORPHRIA</a:t>
          </a:r>
          <a:endParaRPr lang="en-US" sz="1400" b="1" dirty="0"/>
        </a:p>
      </dgm:t>
    </dgm:pt>
    <dgm:pt modelId="{E116C920-5A7E-465D-A8D0-67F8AF6443A7}" type="parTrans" cxnId="{AC6EC725-2858-4FAF-8F1A-BB0AB748EC15}">
      <dgm:prSet/>
      <dgm:spPr/>
      <dgm:t>
        <a:bodyPr/>
        <a:lstStyle/>
        <a:p>
          <a:endParaRPr lang="en-US"/>
        </a:p>
      </dgm:t>
    </dgm:pt>
    <dgm:pt modelId="{33F51F9A-B238-45FE-89B5-8F07DDD35D14}" type="sibTrans" cxnId="{AC6EC725-2858-4FAF-8F1A-BB0AB748EC15}">
      <dgm:prSet/>
      <dgm:spPr/>
      <dgm:t>
        <a:bodyPr/>
        <a:lstStyle/>
        <a:p>
          <a:endParaRPr lang="en-US"/>
        </a:p>
      </dgm:t>
    </dgm:pt>
    <dgm:pt modelId="{218C2D93-D1B2-4F87-A4B9-6A9267B98DAE}">
      <dgm:prSet phldrT="[Text]" custT="1"/>
      <dgm:spPr/>
      <dgm:t>
        <a:bodyPr/>
        <a:lstStyle/>
        <a:p>
          <a:r>
            <a:rPr lang="en-US" sz="1400" b="1" dirty="0" smtClean="0"/>
            <a:t>AXONAL VARIANT OF GBS</a:t>
          </a:r>
          <a:endParaRPr lang="en-US" sz="1400" b="1" dirty="0"/>
        </a:p>
      </dgm:t>
    </dgm:pt>
    <dgm:pt modelId="{5E1F8B96-C9B6-4F0C-9F80-AB5273B470AC}" type="parTrans" cxnId="{6B629AEB-82B8-4D8F-82FB-3CC4A14B420A}">
      <dgm:prSet/>
      <dgm:spPr/>
      <dgm:t>
        <a:bodyPr/>
        <a:lstStyle/>
        <a:p>
          <a:endParaRPr lang="en-US"/>
        </a:p>
      </dgm:t>
    </dgm:pt>
    <dgm:pt modelId="{DB0689AB-0B03-4BAB-90C1-46C6E804B341}" type="sibTrans" cxnId="{6B629AEB-82B8-4D8F-82FB-3CC4A14B420A}">
      <dgm:prSet/>
      <dgm:spPr/>
      <dgm:t>
        <a:bodyPr/>
        <a:lstStyle/>
        <a:p>
          <a:endParaRPr lang="en-US"/>
        </a:p>
      </dgm:t>
    </dgm:pt>
    <dgm:pt modelId="{62AF8CA9-47F8-4C33-A781-2D61509814F2}">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800" b="1" u="sng" dirty="0" smtClean="0"/>
        </a:p>
        <a:p>
          <a:pPr marL="0" marR="0" indent="0" defTabSz="914400" eaLnBrk="1" fontAlgn="auto" latinLnBrk="0" hangingPunct="1">
            <a:lnSpc>
              <a:spcPct val="100000"/>
            </a:lnSpc>
            <a:spcBef>
              <a:spcPts val="0"/>
            </a:spcBef>
            <a:spcAft>
              <a:spcPts val="0"/>
            </a:spcAft>
            <a:buClrTx/>
            <a:buSzTx/>
            <a:buFontTx/>
            <a:buNone/>
            <a:tabLst/>
            <a:defRPr/>
          </a:pPr>
          <a:r>
            <a:rPr lang="en-US" sz="1800" b="1" u="sng" dirty="0" smtClean="0"/>
            <a:t>SUBACUTE</a:t>
          </a:r>
          <a:endParaRPr lang="en-US" sz="1800" b="1" dirty="0" smtClean="0"/>
        </a:p>
        <a:p>
          <a:pPr defTabSz="800100">
            <a:lnSpc>
              <a:spcPct val="90000"/>
            </a:lnSpc>
            <a:spcBef>
              <a:spcPct val="0"/>
            </a:spcBef>
            <a:spcAft>
              <a:spcPct val="35000"/>
            </a:spcAft>
          </a:pPr>
          <a:endParaRPr lang="en-US" sz="1800" dirty="0"/>
        </a:p>
      </dgm:t>
    </dgm:pt>
    <dgm:pt modelId="{BA1E09C8-7614-407B-821D-D71F5EBEA797}" type="parTrans" cxnId="{8EA6E94A-B47D-4AAE-9704-7E873941321B}">
      <dgm:prSet/>
      <dgm:spPr/>
      <dgm:t>
        <a:bodyPr/>
        <a:lstStyle/>
        <a:p>
          <a:endParaRPr lang="en-US"/>
        </a:p>
      </dgm:t>
    </dgm:pt>
    <dgm:pt modelId="{9B734771-B8B6-4728-A00F-F37A9817FC49}" type="sibTrans" cxnId="{8EA6E94A-B47D-4AAE-9704-7E873941321B}">
      <dgm:prSet/>
      <dgm:spPr/>
      <dgm:t>
        <a:bodyPr/>
        <a:lstStyle/>
        <a:p>
          <a:endParaRPr lang="en-US"/>
        </a:p>
      </dgm:t>
    </dgm:pt>
    <dgm:pt modelId="{3EFB1EEF-054F-47DB-A2B5-AD24B854ACFF}">
      <dgm:prSet phldrT="[Text]" custT="1"/>
      <dgm:spPr/>
      <dgm:t>
        <a:bodyPr/>
        <a:lstStyle/>
        <a:p>
          <a:r>
            <a:rPr lang="en-US" sz="1400" b="1" dirty="0" smtClean="0"/>
            <a:t>TOXINS</a:t>
          </a:r>
          <a:endParaRPr lang="en-US" sz="1400" b="1" dirty="0"/>
        </a:p>
      </dgm:t>
    </dgm:pt>
    <dgm:pt modelId="{49C74672-8838-4382-B935-247B9855FD71}" type="parTrans" cxnId="{9F38A967-F0D5-45F5-97E9-DDC1695D9966}">
      <dgm:prSet/>
      <dgm:spPr/>
      <dgm:t>
        <a:bodyPr/>
        <a:lstStyle/>
        <a:p>
          <a:endParaRPr lang="en-US"/>
        </a:p>
      </dgm:t>
    </dgm:pt>
    <dgm:pt modelId="{DC9E96CB-54AD-4343-9B8B-47754AF56584}" type="sibTrans" cxnId="{9F38A967-F0D5-45F5-97E9-DDC1695D9966}">
      <dgm:prSet/>
      <dgm:spPr/>
      <dgm:t>
        <a:bodyPr/>
        <a:lstStyle/>
        <a:p>
          <a:endParaRPr lang="en-US"/>
        </a:p>
      </dgm:t>
    </dgm:pt>
    <dgm:pt modelId="{A79CDEF4-1B6F-4674-91F4-6C548FBBBD19}">
      <dgm:prSet phldrT="[Text]" custT="1"/>
      <dgm:spPr/>
      <dgm:t>
        <a:bodyPr/>
        <a:lstStyle/>
        <a:p>
          <a:r>
            <a:rPr lang="en-US" sz="1400" b="1" dirty="0" smtClean="0"/>
            <a:t>SYSTEMIC DISORDERS</a:t>
          </a:r>
        </a:p>
        <a:p>
          <a:r>
            <a:rPr lang="en-US" sz="1200" dirty="0" smtClean="0"/>
            <a:t>UREMIA</a:t>
          </a:r>
        </a:p>
        <a:p>
          <a:r>
            <a:rPr lang="en-US" sz="1200" dirty="0" smtClean="0"/>
            <a:t>DIABETES</a:t>
          </a:r>
        </a:p>
        <a:p>
          <a:r>
            <a:rPr lang="en-US" sz="1200" dirty="0" smtClean="0"/>
            <a:t>HYPOTHYROID</a:t>
          </a:r>
        </a:p>
        <a:p>
          <a:r>
            <a:rPr lang="en-US" sz="1200" dirty="0" smtClean="0"/>
            <a:t>HIV</a:t>
          </a:r>
        </a:p>
        <a:p>
          <a:r>
            <a:rPr lang="en-US" sz="1200" dirty="0" smtClean="0"/>
            <a:t>LYMES DISEASE</a:t>
          </a:r>
        </a:p>
        <a:p>
          <a:r>
            <a:rPr lang="en-US" sz="1200" dirty="0" smtClean="0"/>
            <a:t>PARANEOPLASTIC</a:t>
          </a:r>
        </a:p>
        <a:p>
          <a:r>
            <a:rPr lang="en-US" sz="1200" dirty="0" smtClean="0"/>
            <a:t>DYSPROTEINEMIA</a:t>
          </a:r>
        </a:p>
        <a:p>
          <a:r>
            <a:rPr lang="en-US" sz="1200" dirty="0" smtClean="0"/>
            <a:t>SARCOIDOSIS</a:t>
          </a:r>
        </a:p>
        <a:p>
          <a:r>
            <a:rPr lang="en-US" sz="1200" dirty="0" smtClean="0"/>
            <a:t>CONNECTIVE TISSUE DISEASES</a:t>
          </a:r>
        </a:p>
        <a:p>
          <a:r>
            <a:rPr lang="en-US" sz="1200" dirty="0" smtClean="0"/>
            <a:t>AMYLOIDOSIS</a:t>
          </a:r>
        </a:p>
      </dgm:t>
    </dgm:pt>
    <dgm:pt modelId="{5D5A759C-DE53-4A7A-BBE0-38B004E40EA9}" type="parTrans" cxnId="{03F46543-23EE-4C20-A7D3-0DBC6A51711B}">
      <dgm:prSet/>
      <dgm:spPr/>
      <dgm:t>
        <a:bodyPr/>
        <a:lstStyle/>
        <a:p>
          <a:endParaRPr lang="en-US"/>
        </a:p>
      </dgm:t>
    </dgm:pt>
    <dgm:pt modelId="{EBF81C78-01BF-4C74-81EE-A450EE4FDA4D}" type="sibTrans" cxnId="{03F46543-23EE-4C20-A7D3-0DBC6A51711B}">
      <dgm:prSet/>
      <dgm:spPr/>
      <dgm:t>
        <a:bodyPr/>
        <a:lstStyle/>
        <a:p>
          <a:endParaRPr lang="en-US"/>
        </a:p>
      </dgm:t>
    </dgm:pt>
    <dgm:pt modelId="{526B498A-9660-4320-99B0-8D89C3D5260F}">
      <dgm:prSet/>
      <dgm:spPr/>
      <dgm:t>
        <a:bodyPr/>
        <a:lstStyle/>
        <a:p>
          <a:r>
            <a:rPr lang="en-US" dirty="0" smtClean="0"/>
            <a:t>CHRONIC</a:t>
          </a:r>
          <a:endParaRPr lang="en-US" dirty="0"/>
        </a:p>
      </dgm:t>
    </dgm:pt>
    <dgm:pt modelId="{B2B44A90-4116-46C6-94E3-625D2E08E748}" type="parTrans" cxnId="{8CA43442-A77C-407E-BB60-9E955FE47A1D}">
      <dgm:prSet/>
      <dgm:spPr/>
      <dgm:t>
        <a:bodyPr/>
        <a:lstStyle/>
        <a:p>
          <a:endParaRPr lang="en-US"/>
        </a:p>
      </dgm:t>
    </dgm:pt>
    <dgm:pt modelId="{46C8C35B-9142-49B3-AECD-144B7010C4F8}" type="sibTrans" cxnId="{8CA43442-A77C-407E-BB60-9E955FE47A1D}">
      <dgm:prSet/>
      <dgm:spPr/>
      <dgm:t>
        <a:bodyPr/>
        <a:lstStyle/>
        <a:p>
          <a:endParaRPr lang="en-US"/>
        </a:p>
      </dgm:t>
    </dgm:pt>
    <dgm:pt modelId="{5DE14683-3E76-4115-838D-5F714E51C630}">
      <dgm:prSet custT="1"/>
      <dgm:spPr/>
      <dgm:t>
        <a:bodyPr/>
        <a:lstStyle/>
        <a:p>
          <a:r>
            <a:rPr lang="en-US" sz="1400" b="1" dirty="0" smtClean="0"/>
            <a:t>MEDICATIONS - NITROFURONOIN</a:t>
          </a:r>
          <a:endParaRPr lang="en-US" sz="1400" b="1" dirty="0"/>
        </a:p>
      </dgm:t>
    </dgm:pt>
    <dgm:pt modelId="{5C6E77C5-9F69-4895-A4BA-B22423CD439B}" type="parTrans" cxnId="{7624E06C-ADD6-421D-8CE0-E407B0A4B956}">
      <dgm:prSet/>
      <dgm:spPr/>
      <dgm:t>
        <a:bodyPr/>
        <a:lstStyle/>
        <a:p>
          <a:endParaRPr lang="en-US"/>
        </a:p>
      </dgm:t>
    </dgm:pt>
    <dgm:pt modelId="{39014004-0077-44FD-B44B-FBF363889751}" type="sibTrans" cxnId="{7624E06C-ADD6-421D-8CE0-E407B0A4B956}">
      <dgm:prSet/>
      <dgm:spPr/>
      <dgm:t>
        <a:bodyPr/>
        <a:lstStyle/>
        <a:p>
          <a:endParaRPr lang="en-US"/>
        </a:p>
      </dgm:t>
    </dgm:pt>
    <dgm:pt modelId="{29A47966-D59D-4699-81FD-9372F749C0FD}">
      <dgm:prSet custT="1"/>
      <dgm:spPr/>
      <dgm:t>
        <a:bodyPr/>
        <a:lstStyle/>
        <a:p>
          <a:r>
            <a:rPr lang="en-US" sz="1800" b="1" u="sng" dirty="0" smtClean="0"/>
            <a:t>CHRONIC</a:t>
          </a:r>
          <a:endParaRPr lang="en-US" sz="1800" b="1" u="sng" dirty="0"/>
        </a:p>
      </dgm:t>
    </dgm:pt>
    <dgm:pt modelId="{F22D2628-0B33-4419-B3FA-8B9AB36C6E89}" type="parTrans" cxnId="{B6841538-9482-4381-A073-B4A1D101BF7E}">
      <dgm:prSet/>
      <dgm:spPr/>
      <dgm:t>
        <a:bodyPr/>
        <a:lstStyle/>
        <a:p>
          <a:endParaRPr lang="en-US"/>
        </a:p>
      </dgm:t>
    </dgm:pt>
    <dgm:pt modelId="{FDD48520-DF97-4E43-877D-15B1370A02B6}" type="sibTrans" cxnId="{B6841538-9482-4381-A073-B4A1D101BF7E}">
      <dgm:prSet/>
      <dgm:spPr/>
      <dgm:t>
        <a:bodyPr/>
        <a:lstStyle/>
        <a:p>
          <a:endParaRPr lang="en-US"/>
        </a:p>
      </dgm:t>
    </dgm:pt>
    <dgm:pt modelId="{195791EB-938E-4E0B-A2FF-C749B5EDBF14}">
      <dgm:prSet custT="1"/>
      <dgm:spPr/>
      <dgm:t>
        <a:bodyPr/>
        <a:lstStyle/>
        <a:p>
          <a:r>
            <a:rPr lang="en-US" sz="1400" b="1" dirty="0" smtClean="0"/>
            <a:t>HMSN – II</a:t>
          </a:r>
        </a:p>
        <a:p>
          <a:r>
            <a:rPr lang="en-US" sz="1400" b="1" dirty="0" smtClean="0"/>
            <a:t>SYSTEMIC DISORDERS</a:t>
          </a:r>
        </a:p>
        <a:p>
          <a:r>
            <a:rPr lang="en-US" sz="1400" b="1" dirty="0" smtClean="0"/>
            <a:t>FABRY’S DISEASE</a:t>
          </a:r>
          <a:endParaRPr lang="en-US" sz="1400" b="1" dirty="0"/>
        </a:p>
      </dgm:t>
    </dgm:pt>
    <dgm:pt modelId="{2B137DD0-F652-45E6-A68B-5E31B7688285}" type="parTrans" cxnId="{A16A7913-7541-43F5-A072-06D4C952D421}">
      <dgm:prSet/>
      <dgm:spPr/>
      <dgm:t>
        <a:bodyPr/>
        <a:lstStyle/>
        <a:p>
          <a:endParaRPr lang="en-US"/>
        </a:p>
      </dgm:t>
    </dgm:pt>
    <dgm:pt modelId="{130A88CD-9365-4330-8B9F-012B46D30B8E}" type="sibTrans" cxnId="{A16A7913-7541-43F5-A072-06D4C952D421}">
      <dgm:prSet/>
      <dgm:spPr/>
      <dgm:t>
        <a:bodyPr/>
        <a:lstStyle/>
        <a:p>
          <a:endParaRPr lang="en-US"/>
        </a:p>
      </dgm:t>
    </dgm:pt>
    <dgm:pt modelId="{57640947-D12A-4F97-88A3-C318D5E8020D}">
      <dgm:prSet custT="1"/>
      <dgm:spPr/>
      <dgm:t>
        <a:bodyPr/>
        <a:lstStyle/>
        <a:p>
          <a:r>
            <a:rPr lang="en-US" sz="1400" b="1" dirty="0" smtClean="0"/>
            <a:t>NUTRITIONAL</a:t>
          </a:r>
          <a:endParaRPr lang="en-US" sz="1400" b="1" dirty="0"/>
        </a:p>
      </dgm:t>
    </dgm:pt>
    <dgm:pt modelId="{76C0E344-62DE-4EFD-9420-4AC6088B1DAE}" type="parTrans" cxnId="{83230053-9F2D-4007-850F-91D94A245961}">
      <dgm:prSet/>
      <dgm:spPr/>
      <dgm:t>
        <a:bodyPr/>
        <a:lstStyle/>
        <a:p>
          <a:endParaRPr lang="en-US"/>
        </a:p>
      </dgm:t>
    </dgm:pt>
    <dgm:pt modelId="{5DEA5A1D-511D-4F08-8CFF-D9D2FD90488D}" type="sibTrans" cxnId="{83230053-9F2D-4007-850F-91D94A245961}">
      <dgm:prSet/>
      <dgm:spPr/>
      <dgm:t>
        <a:bodyPr/>
        <a:lstStyle/>
        <a:p>
          <a:endParaRPr lang="en-US"/>
        </a:p>
      </dgm:t>
    </dgm:pt>
    <dgm:pt modelId="{CEF110D5-BAD1-4E2F-8DE5-7DF1547D3C36}" type="pres">
      <dgm:prSet presAssocID="{D7231047-D44C-4308-BAEA-2F807D39F9AF}" presName="theList" presStyleCnt="0">
        <dgm:presLayoutVars>
          <dgm:dir/>
          <dgm:animLvl val="lvl"/>
          <dgm:resizeHandles val="exact"/>
        </dgm:presLayoutVars>
      </dgm:prSet>
      <dgm:spPr/>
      <dgm:t>
        <a:bodyPr/>
        <a:lstStyle/>
        <a:p>
          <a:endParaRPr lang="en-US"/>
        </a:p>
      </dgm:t>
    </dgm:pt>
    <dgm:pt modelId="{E1C5BD9F-9E49-4251-99A2-836E3694FDB4}" type="pres">
      <dgm:prSet presAssocID="{6CDBD0E0-3BDC-4441-889D-5D5DBD924940}" presName="compNode" presStyleCnt="0"/>
      <dgm:spPr/>
    </dgm:pt>
    <dgm:pt modelId="{947BDED5-28C5-4148-A26C-E4CDEDF96CBC}" type="pres">
      <dgm:prSet presAssocID="{6CDBD0E0-3BDC-4441-889D-5D5DBD924940}" presName="aNode" presStyleLbl="bgShp" presStyleIdx="0" presStyleCnt="4"/>
      <dgm:spPr/>
      <dgm:t>
        <a:bodyPr/>
        <a:lstStyle/>
        <a:p>
          <a:endParaRPr lang="en-US"/>
        </a:p>
      </dgm:t>
    </dgm:pt>
    <dgm:pt modelId="{1478361B-9928-439C-8F22-A9E1A3664318}" type="pres">
      <dgm:prSet presAssocID="{6CDBD0E0-3BDC-4441-889D-5D5DBD924940}" presName="textNode" presStyleLbl="bgShp" presStyleIdx="0" presStyleCnt="4"/>
      <dgm:spPr/>
      <dgm:t>
        <a:bodyPr/>
        <a:lstStyle/>
        <a:p>
          <a:endParaRPr lang="en-US"/>
        </a:p>
      </dgm:t>
    </dgm:pt>
    <dgm:pt modelId="{426B9CAC-FE13-4B67-BEC2-2617A3D501CF}" type="pres">
      <dgm:prSet presAssocID="{6CDBD0E0-3BDC-4441-889D-5D5DBD924940}" presName="compChildNode" presStyleCnt="0"/>
      <dgm:spPr/>
    </dgm:pt>
    <dgm:pt modelId="{59CE637F-7A17-4267-8D20-F4057AF3CAE9}" type="pres">
      <dgm:prSet presAssocID="{6CDBD0E0-3BDC-4441-889D-5D5DBD924940}" presName="theInnerList" presStyleCnt="0"/>
      <dgm:spPr/>
    </dgm:pt>
    <dgm:pt modelId="{EA938A4A-C442-4F79-BDFC-24681F416F2D}" type="pres">
      <dgm:prSet presAssocID="{5F732CAE-549C-4B77-9AA9-E8E18A92148B}" presName="childNode" presStyleLbl="node1" presStyleIdx="0" presStyleCnt="10">
        <dgm:presLayoutVars>
          <dgm:bulletEnabled val="1"/>
        </dgm:presLayoutVars>
      </dgm:prSet>
      <dgm:spPr/>
      <dgm:t>
        <a:bodyPr/>
        <a:lstStyle/>
        <a:p>
          <a:endParaRPr lang="en-US"/>
        </a:p>
      </dgm:t>
    </dgm:pt>
    <dgm:pt modelId="{94FF9C3C-D0F6-4D22-AA1F-F08EF09C9FC1}" type="pres">
      <dgm:prSet presAssocID="{5F732CAE-549C-4B77-9AA9-E8E18A92148B}" presName="aSpace2" presStyleCnt="0"/>
      <dgm:spPr/>
    </dgm:pt>
    <dgm:pt modelId="{BE988D13-18F9-45C5-A42B-411F67BA1F79}" type="pres">
      <dgm:prSet presAssocID="{90C5068E-B7F3-488E-AEAE-4BB0F956C6A7}" presName="childNode" presStyleLbl="node1" presStyleIdx="1" presStyleCnt="10">
        <dgm:presLayoutVars>
          <dgm:bulletEnabled val="1"/>
        </dgm:presLayoutVars>
      </dgm:prSet>
      <dgm:spPr/>
      <dgm:t>
        <a:bodyPr/>
        <a:lstStyle/>
        <a:p>
          <a:endParaRPr lang="en-US"/>
        </a:p>
      </dgm:t>
    </dgm:pt>
    <dgm:pt modelId="{0C4AC3DE-CECE-4701-837D-9163B8B0C955}" type="pres">
      <dgm:prSet presAssocID="{90C5068E-B7F3-488E-AEAE-4BB0F956C6A7}" presName="aSpace2" presStyleCnt="0"/>
      <dgm:spPr/>
    </dgm:pt>
    <dgm:pt modelId="{859BD7D9-9D49-4C86-ACF7-F9FBFD4934E6}" type="pres">
      <dgm:prSet presAssocID="{526B498A-9660-4320-99B0-8D89C3D5260F}" presName="childNode" presStyleLbl="node1" presStyleIdx="2" presStyleCnt="10">
        <dgm:presLayoutVars>
          <dgm:bulletEnabled val="1"/>
        </dgm:presLayoutVars>
      </dgm:prSet>
      <dgm:spPr/>
      <dgm:t>
        <a:bodyPr/>
        <a:lstStyle/>
        <a:p>
          <a:endParaRPr lang="en-US"/>
        </a:p>
      </dgm:t>
    </dgm:pt>
    <dgm:pt modelId="{E8B18138-55EE-42B0-A500-6CE1CBEED386}" type="pres">
      <dgm:prSet presAssocID="{6CDBD0E0-3BDC-4441-889D-5D5DBD924940}" presName="aSpace" presStyleCnt="0"/>
      <dgm:spPr/>
    </dgm:pt>
    <dgm:pt modelId="{56398D96-8B47-478A-AAE6-6F4E5A8D970E}" type="pres">
      <dgm:prSet presAssocID="{28AC468E-7ABD-4A1C-B925-F9C13598A90F}" presName="compNode" presStyleCnt="0"/>
      <dgm:spPr/>
    </dgm:pt>
    <dgm:pt modelId="{625F8D9D-F68D-4690-8C75-53EE677B2488}" type="pres">
      <dgm:prSet presAssocID="{28AC468E-7ABD-4A1C-B925-F9C13598A90F}" presName="aNode" presStyleLbl="bgShp" presStyleIdx="1" presStyleCnt="4" custLinFactNeighborX="3358" custLinFactNeighborY="-625"/>
      <dgm:spPr/>
      <dgm:t>
        <a:bodyPr/>
        <a:lstStyle/>
        <a:p>
          <a:endParaRPr lang="en-US"/>
        </a:p>
      </dgm:t>
    </dgm:pt>
    <dgm:pt modelId="{D622FD2D-A8F1-447C-A073-95A53DE5427F}" type="pres">
      <dgm:prSet presAssocID="{28AC468E-7ABD-4A1C-B925-F9C13598A90F}" presName="textNode" presStyleLbl="bgShp" presStyleIdx="1" presStyleCnt="4"/>
      <dgm:spPr/>
      <dgm:t>
        <a:bodyPr/>
        <a:lstStyle/>
        <a:p>
          <a:endParaRPr lang="en-US"/>
        </a:p>
      </dgm:t>
    </dgm:pt>
    <dgm:pt modelId="{911A76B2-3B1F-416E-AF08-177D164E6F93}" type="pres">
      <dgm:prSet presAssocID="{28AC468E-7ABD-4A1C-B925-F9C13598A90F}" presName="compChildNode" presStyleCnt="0"/>
      <dgm:spPr/>
    </dgm:pt>
    <dgm:pt modelId="{39F91D71-1200-4CC9-A7FB-A02032AC9F7D}" type="pres">
      <dgm:prSet presAssocID="{28AC468E-7ABD-4A1C-B925-F9C13598A90F}" presName="theInnerList" presStyleCnt="0"/>
      <dgm:spPr/>
    </dgm:pt>
    <dgm:pt modelId="{D7BD49D2-5693-490A-8A47-4EA73D148238}" type="pres">
      <dgm:prSet presAssocID="{602EBE18-CE73-43BD-97E9-B9D112E2C394}" presName="childNode" presStyleLbl="node1" presStyleIdx="3" presStyleCnt="10" custScaleY="56807">
        <dgm:presLayoutVars>
          <dgm:bulletEnabled val="1"/>
        </dgm:presLayoutVars>
      </dgm:prSet>
      <dgm:spPr/>
      <dgm:t>
        <a:bodyPr/>
        <a:lstStyle/>
        <a:p>
          <a:endParaRPr lang="en-US"/>
        </a:p>
      </dgm:t>
    </dgm:pt>
    <dgm:pt modelId="{685D3605-85D3-4B05-99D4-F9B14C6EA8C1}" type="pres">
      <dgm:prSet presAssocID="{602EBE18-CE73-43BD-97E9-B9D112E2C394}" presName="aSpace2" presStyleCnt="0"/>
      <dgm:spPr/>
    </dgm:pt>
    <dgm:pt modelId="{45BCEAE6-9E51-4D6D-BECA-9F9B68C143FA}" type="pres">
      <dgm:prSet presAssocID="{218C2D93-D1B2-4F87-A4B9-6A9267B98DAE}" presName="childNode" presStyleLbl="node1" presStyleIdx="4" presStyleCnt="10" custScaleY="55169">
        <dgm:presLayoutVars>
          <dgm:bulletEnabled val="1"/>
        </dgm:presLayoutVars>
      </dgm:prSet>
      <dgm:spPr/>
      <dgm:t>
        <a:bodyPr/>
        <a:lstStyle/>
        <a:p>
          <a:endParaRPr lang="en-US"/>
        </a:p>
      </dgm:t>
    </dgm:pt>
    <dgm:pt modelId="{E82B47DB-CA7B-40FB-9A9A-E61FE05F706E}" type="pres">
      <dgm:prSet presAssocID="{218C2D93-D1B2-4F87-A4B9-6A9267B98DAE}" presName="aSpace2" presStyleCnt="0"/>
      <dgm:spPr/>
    </dgm:pt>
    <dgm:pt modelId="{900CF1AD-81A0-4F82-BC3B-AB19AB3FA717}" type="pres">
      <dgm:prSet presAssocID="{5DE14683-3E76-4115-838D-5F714E51C630}" presName="childNode" presStyleLbl="node1" presStyleIdx="5" presStyleCnt="10" custScaleX="116605" custScaleY="60352" custLinFactNeighborX="6605" custLinFactNeighborY="-26508">
        <dgm:presLayoutVars>
          <dgm:bulletEnabled val="1"/>
        </dgm:presLayoutVars>
      </dgm:prSet>
      <dgm:spPr/>
      <dgm:t>
        <a:bodyPr/>
        <a:lstStyle/>
        <a:p>
          <a:endParaRPr lang="en-US"/>
        </a:p>
      </dgm:t>
    </dgm:pt>
    <dgm:pt modelId="{EBEAFB84-94F2-440E-9963-C4CD363135B4}" type="pres">
      <dgm:prSet presAssocID="{28AC468E-7ABD-4A1C-B925-F9C13598A90F}" presName="aSpace" presStyleCnt="0"/>
      <dgm:spPr/>
    </dgm:pt>
    <dgm:pt modelId="{DE67CC7D-B5CC-41C9-BF82-327F0F561112}" type="pres">
      <dgm:prSet presAssocID="{62AF8CA9-47F8-4C33-A781-2D61509814F2}" presName="compNode" presStyleCnt="0"/>
      <dgm:spPr/>
    </dgm:pt>
    <dgm:pt modelId="{726E248A-0417-40C9-9536-103851C5CFE2}" type="pres">
      <dgm:prSet presAssocID="{62AF8CA9-47F8-4C33-A781-2D61509814F2}" presName="aNode" presStyleLbl="bgShp" presStyleIdx="2" presStyleCnt="4" custScaleX="115401" custLinFactNeighborX="1534" custLinFactNeighborY="-625"/>
      <dgm:spPr/>
      <dgm:t>
        <a:bodyPr/>
        <a:lstStyle/>
        <a:p>
          <a:endParaRPr lang="en-US"/>
        </a:p>
      </dgm:t>
    </dgm:pt>
    <dgm:pt modelId="{3ED77C3E-91D2-4B90-92F2-1F897714D9F8}" type="pres">
      <dgm:prSet presAssocID="{62AF8CA9-47F8-4C33-A781-2D61509814F2}" presName="textNode" presStyleLbl="bgShp" presStyleIdx="2" presStyleCnt="4"/>
      <dgm:spPr/>
      <dgm:t>
        <a:bodyPr/>
        <a:lstStyle/>
        <a:p>
          <a:endParaRPr lang="en-US"/>
        </a:p>
      </dgm:t>
    </dgm:pt>
    <dgm:pt modelId="{BEB75EC1-D8AE-4EBA-BACC-C20F4644863C}" type="pres">
      <dgm:prSet presAssocID="{62AF8CA9-47F8-4C33-A781-2D61509814F2}" presName="compChildNode" presStyleCnt="0"/>
      <dgm:spPr/>
    </dgm:pt>
    <dgm:pt modelId="{2156CD0B-AEB8-4C7C-A27E-B2A6A3659149}" type="pres">
      <dgm:prSet presAssocID="{62AF8CA9-47F8-4C33-A781-2D61509814F2}" presName="theInnerList" presStyleCnt="0"/>
      <dgm:spPr/>
    </dgm:pt>
    <dgm:pt modelId="{B9E9249C-5751-492D-9A4A-BE78610E35DF}" type="pres">
      <dgm:prSet presAssocID="{3EFB1EEF-054F-47DB-A2B5-AD24B854ACFF}" presName="childNode" presStyleLbl="node1" presStyleIdx="6" presStyleCnt="10" custScaleY="190983" custLinFactY="-201649" custLinFactNeighborX="2627" custLinFactNeighborY="-300000">
        <dgm:presLayoutVars>
          <dgm:bulletEnabled val="1"/>
        </dgm:presLayoutVars>
      </dgm:prSet>
      <dgm:spPr/>
      <dgm:t>
        <a:bodyPr/>
        <a:lstStyle/>
        <a:p>
          <a:endParaRPr lang="en-US"/>
        </a:p>
      </dgm:t>
    </dgm:pt>
    <dgm:pt modelId="{67443731-A8BD-4377-BF95-BB30C88968E9}" type="pres">
      <dgm:prSet presAssocID="{3EFB1EEF-054F-47DB-A2B5-AD24B854ACFF}" presName="aSpace2" presStyleCnt="0"/>
      <dgm:spPr/>
    </dgm:pt>
    <dgm:pt modelId="{B4E84FD5-B3F3-451B-8867-6E5AE00E734D}" type="pres">
      <dgm:prSet presAssocID="{57640947-D12A-4F97-88A3-C318D5E8020D}" presName="childNode" presStyleLbl="node1" presStyleIdx="7" presStyleCnt="10" custScaleX="107955" custScaleY="286638" custLinFactY="-137864" custLinFactNeighborX="7071" custLinFactNeighborY="-200000">
        <dgm:presLayoutVars>
          <dgm:bulletEnabled val="1"/>
        </dgm:presLayoutVars>
      </dgm:prSet>
      <dgm:spPr/>
      <dgm:t>
        <a:bodyPr/>
        <a:lstStyle/>
        <a:p>
          <a:endParaRPr lang="en-US"/>
        </a:p>
      </dgm:t>
    </dgm:pt>
    <dgm:pt modelId="{63C6FE0F-71AD-4282-8DA8-A59A9CF2551B}" type="pres">
      <dgm:prSet presAssocID="{57640947-D12A-4F97-88A3-C318D5E8020D}" presName="aSpace2" presStyleCnt="0"/>
      <dgm:spPr/>
    </dgm:pt>
    <dgm:pt modelId="{2CEE83E9-0ADD-47D5-B46A-5F90106643DA}" type="pres">
      <dgm:prSet presAssocID="{A79CDEF4-1B6F-4674-91F4-6C548FBBBD19}" presName="childNode" presStyleLbl="node1" presStyleIdx="8" presStyleCnt="10" custScaleX="116606" custScaleY="2000000" custLinFactY="-8158" custLinFactNeighborX="4325" custLinFactNeighborY="-100000">
        <dgm:presLayoutVars>
          <dgm:bulletEnabled val="1"/>
        </dgm:presLayoutVars>
      </dgm:prSet>
      <dgm:spPr/>
      <dgm:t>
        <a:bodyPr/>
        <a:lstStyle/>
        <a:p>
          <a:endParaRPr lang="en-US"/>
        </a:p>
      </dgm:t>
    </dgm:pt>
    <dgm:pt modelId="{7F7F3894-3E5D-43ED-9E60-81A3FA7CC482}" type="pres">
      <dgm:prSet presAssocID="{62AF8CA9-47F8-4C33-A781-2D61509814F2}" presName="aSpace" presStyleCnt="0"/>
      <dgm:spPr/>
    </dgm:pt>
    <dgm:pt modelId="{44870FB3-D961-42F5-9AD5-DDECEBBD5196}" type="pres">
      <dgm:prSet presAssocID="{29A47966-D59D-4699-81FD-9372F749C0FD}" presName="compNode" presStyleCnt="0"/>
      <dgm:spPr/>
    </dgm:pt>
    <dgm:pt modelId="{D62613FD-F63B-4678-A142-850ACC13182E}" type="pres">
      <dgm:prSet presAssocID="{29A47966-D59D-4699-81FD-9372F749C0FD}" presName="aNode" presStyleLbl="bgShp" presStyleIdx="3" presStyleCnt="4"/>
      <dgm:spPr/>
      <dgm:t>
        <a:bodyPr/>
        <a:lstStyle/>
        <a:p>
          <a:endParaRPr lang="en-US"/>
        </a:p>
      </dgm:t>
    </dgm:pt>
    <dgm:pt modelId="{83200FE0-B32C-4DB0-9D6F-277062BB9257}" type="pres">
      <dgm:prSet presAssocID="{29A47966-D59D-4699-81FD-9372F749C0FD}" presName="textNode" presStyleLbl="bgShp" presStyleIdx="3" presStyleCnt="4"/>
      <dgm:spPr/>
      <dgm:t>
        <a:bodyPr/>
        <a:lstStyle/>
        <a:p>
          <a:endParaRPr lang="en-US"/>
        </a:p>
      </dgm:t>
    </dgm:pt>
    <dgm:pt modelId="{EDD9EF80-87A5-4822-B4EB-7E3BE111CAF9}" type="pres">
      <dgm:prSet presAssocID="{29A47966-D59D-4699-81FD-9372F749C0FD}" presName="compChildNode" presStyleCnt="0"/>
      <dgm:spPr/>
    </dgm:pt>
    <dgm:pt modelId="{D00D0D95-7A0E-4EAC-833C-0A5E1F68EC5E}" type="pres">
      <dgm:prSet presAssocID="{29A47966-D59D-4699-81FD-9372F749C0FD}" presName="theInnerList" presStyleCnt="0"/>
      <dgm:spPr/>
    </dgm:pt>
    <dgm:pt modelId="{3BCAD0DE-1CDF-4B22-AB80-87652B7C6E0C}" type="pres">
      <dgm:prSet presAssocID="{195791EB-938E-4E0B-A2FF-C749B5EDBF14}" presName="childNode" presStyleLbl="node1" presStyleIdx="9" presStyleCnt="10" custScaleX="112045" custScaleY="76923" custLinFactNeighborY="-23077">
        <dgm:presLayoutVars>
          <dgm:bulletEnabled val="1"/>
        </dgm:presLayoutVars>
      </dgm:prSet>
      <dgm:spPr/>
      <dgm:t>
        <a:bodyPr/>
        <a:lstStyle/>
        <a:p>
          <a:endParaRPr lang="en-US"/>
        </a:p>
      </dgm:t>
    </dgm:pt>
  </dgm:ptLst>
  <dgm:cxnLst>
    <dgm:cxn modelId="{708D2C7D-01BE-4E30-868A-0DE396F83F8F}" type="presOf" srcId="{526B498A-9660-4320-99B0-8D89C3D5260F}" destId="{859BD7D9-9D49-4C86-ACF7-F9FBFD4934E6}" srcOrd="0" destOrd="0" presId="urn:microsoft.com/office/officeart/2005/8/layout/lProcess2"/>
    <dgm:cxn modelId="{0CD10753-E8FB-4D16-A8A1-D036830ACDF2}" type="presOf" srcId="{602EBE18-CE73-43BD-97E9-B9D112E2C394}" destId="{D7BD49D2-5693-490A-8A47-4EA73D148238}" srcOrd="0" destOrd="0" presId="urn:microsoft.com/office/officeart/2005/8/layout/lProcess2"/>
    <dgm:cxn modelId="{03F46543-23EE-4C20-A7D3-0DBC6A51711B}" srcId="{62AF8CA9-47F8-4C33-A781-2D61509814F2}" destId="{A79CDEF4-1B6F-4674-91F4-6C548FBBBD19}" srcOrd="2" destOrd="0" parTransId="{5D5A759C-DE53-4A7A-BBE0-38B004E40EA9}" sibTransId="{EBF81C78-01BF-4C74-81EE-A450EE4FDA4D}"/>
    <dgm:cxn modelId="{44F55337-1D3E-4A46-B8F8-1B1E9FAB0CF3}" type="presOf" srcId="{5DE14683-3E76-4115-838D-5F714E51C630}" destId="{900CF1AD-81A0-4F82-BC3B-AB19AB3FA717}" srcOrd="0" destOrd="0" presId="urn:microsoft.com/office/officeart/2005/8/layout/lProcess2"/>
    <dgm:cxn modelId="{77ECA6FE-4019-432E-95FE-A5D82F1B346A}" type="presOf" srcId="{195791EB-938E-4E0B-A2FF-C749B5EDBF14}" destId="{3BCAD0DE-1CDF-4B22-AB80-87652B7C6E0C}" srcOrd="0" destOrd="0" presId="urn:microsoft.com/office/officeart/2005/8/layout/lProcess2"/>
    <dgm:cxn modelId="{8EA6E94A-B47D-4AAE-9704-7E873941321B}" srcId="{D7231047-D44C-4308-BAEA-2F807D39F9AF}" destId="{62AF8CA9-47F8-4C33-A781-2D61509814F2}" srcOrd="2" destOrd="0" parTransId="{BA1E09C8-7614-407B-821D-D71F5EBEA797}" sibTransId="{9B734771-B8B6-4728-A00F-F37A9817FC49}"/>
    <dgm:cxn modelId="{C132EA4D-96DF-440C-B2E7-425B5F66AAB5}" type="presOf" srcId="{62AF8CA9-47F8-4C33-A781-2D61509814F2}" destId="{3ED77C3E-91D2-4B90-92F2-1F897714D9F8}" srcOrd="1" destOrd="0" presId="urn:microsoft.com/office/officeart/2005/8/layout/lProcess2"/>
    <dgm:cxn modelId="{8A758F38-0AB3-4DCF-B6B9-939BCE7CBA5D}" type="presOf" srcId="{5F732CAE-549C-4B77-9AA9-E8E18A92148B}" destId="{EA938A4A-C442-4F79-BDFC-24681F416F2D}" srcOrd="0" destOrd="0" presId="urn:microsoft.com/office/officeart/2005/8/layout/lProcess2"/>
    <dgm:cxn modelId="{6B629AEB-82B8-4D8F-82FB-3CC4A14B420A}" srcId="{28AC468E-7ABD-4A1C-B925-F9C13598A90F}" destId="{218C2D93-D1B2-4F87-A4B9-6A9267B98DAE}" srcOrd="1" destOrd="0" parTransId="{5E1F8B96-C9B6-4F0C-9F80-AB5273B470AC}" sibTransId="{DB0689AB-0B03-4BAB-90C1-46C6E804B341}"/>
    <dgm:cxn modelId="{B16EFFCF-B682-4E82-B1CE-BE8A6B321FDE}" srcId="{6CDBD0E0-3BDC-4441-889D-5D5DBD924940}" destId="{90C5068E-B7F3-488E-AEAE-4BB0F956C6A7}" srcOrd="1" destOrd="0" parTransId="{C0494508-6C60-42C4-8292-47F9AC1AA0B9}" sibTransId="{952B8B54-E220-4BEE-95D1-36320C5A17BE}"/>
    <dgm:cxn modelId="{20B1EB5B-C5F3-48E9-A998-827AB50BF437}" type="presOf" srcId="{218C2D93-D1B2-4F87-A4B9-6A9267B98DAE}" destId="{45BCEAE6-9E51-4D6D-BECA-9F9B68C143FA}" srcOrd="0" destOrd="0" presId="urn:microsoft.com/office/officeart/2005/8/layout/lProcess2"/>
    <dgm:cxn modelId="{C4F69257-F6C1-45E5-8002-2254A850C335}" type="presOf" srcId="{6CDBD0E0-3BDC-4441-889D-5D5DBD924940}" destId="{1478361B-9928-439C-8F22-A9E1A3664318}" srcOrd="1" destOrd="0" presId="urn:microsoft.com/office/officeart/2005/8/layout/lProcess2"/>
    <dgm:cxn modelId="{8CA43442-A77C-407E-BB60-9E955FE47A1D}" srcId="{6CDBD0E0-3BDC-4441-889D-5D5DBD924940}" destId="{526B498A-9660-4320-99B0-8D89C3D5260F}" srcOrd="2" destOrd="0" parTransId="{B2B44A90-4116-46C6-94E3-625D2E08E748}" sibTransId="{46C8C35B-9142-49B3-AECD-144B7010C4F8}"/>
    <dgm:cxn modelId="{F6288AA6-81D4-4FB9-92CF-7337BE23E399}" type="presOf" srcId="{29A47966-D59D-4699-81FD-9372F749C0FD}" destId="{83200FE0-B32C-4DB0-9D6F-277062BB9257}" srcOrd="1" destOrd="0" presId="urn:microsoft.com/office/officeart/2005/8/layout/lProcess2"/>
    <dgm:cxn modelId="{4D04F96E-8CCF-4BBE-8FE2-549858813874}" type="presOf" srcId="{6CDBD0E0-3BDC-4441-889D-5D5DBD924940}" destId="{947BDED5-28C5-4148-A26C-E4CDEDF96CBC}" srcOrd="0" destOrd="0" presId="urn:microsoft.com/office/officeart/2005/8/layout/lProcess2"/>
    <dgm:cxn modelId="{1D5BB43F-AA2C-445E-A3E7-867A3CE5641B}" type="presOf" srcId="{62AF8CA9-47F8-4C33-A781-2D61509814F2}" destId="{726E248A-0417-40C9-9536-103851C5CFE2}" srcOrd="0" destOrd="0" presId="urn:microsoft.com/office/officeart/2005/8/layout/lProcess2"/>
    <dgm:cxn modelId="{A16A7913-7541-43F5-A072-06D4C952D421}" srcId="{29A47966-D59D-4699-81FD-9372F749C0FD}" destId="{195791EB-938E-4E0B-A2FF-C749B5EDBF14}" srcOrd="0" destOrd="0" parTransId="{2B137DD0-F652-45E6-A68B-5E31B7688285}" sibTransId="{130A88CD-9365-4330-8B9F-012B46D30B8E}"/>
    <dgm:cxn modelId="{4F042FA4-F40B-415C-A4FE-7D95EE3AF406}" type="presOf" srcId="{28AC468E-7ABD-4A1C-B925-F9C13598A90F}" destId="{625F8D9D-F68D-4690-8C75-53EE677B2488}" srcOrd="0" destOrd="0" presId="urn:microsoft.com/office/officeart/2005/8/layout/lProcess2"/>
    <dgm:cxn modelId="{C5125F9A-28D7-4903-A8A8-87541F1B5796}" type="presOf" srcId="{90C5068E-B7F3-488E-AEAE-4BB0F956C6A7}" destId="{BE988D13-18F9-45C5-A42B-411F67BA1F79}" srcOrd="0" destOrd="0" presId="urn:microsoft.com/office/officeart/2005/8/layout/lProcess2"/>
    <dgm:cxn modelId="{26A3F9D3-7CDA-471C-B221-F02BC2D27622}" type="presOf" srcId="{3EFB1EEF-054F-47DB-A2B5-AD24B854ACFF}" destId="{B9E9249C-5751-492D-9A4A-BE78610E35DF}" srcOrd="0" destOrd="0" presId="urn:microsoft.com/office/officeart/2005/8/layout/lProcess2"/>
    <dgm:cxn modelId="{F45B01B1-74CF-4E5E-8D81-BB06E28BCC61}" srcId="{6CDBD0E0-3BDC-4441-889D-5D5DBD924940}" destId="{5F732CAE-549C-4B77-9AA9-E8E18A92148B}" srcOrd="0" destOrd="0" parTransId="{61725C44-0B4D-4828-B272-7A41AC45916A}" sibTransId="{084D4BAF-59E2-4BF7-98D4-CB000BEBB44B}"/>
    <dgm:cxn modelId="{9F2C937A-3BAF-4A89-9977-8947C888986D}" type="presOf" srcId="{D7231047-D44C-4308-BAEA-2F807D39F9AF}" destId="{CEF110D5-BAD1-4E2F-8DE5-7DF1547D3C36}" srcOrd="0" destOrd="0" presId="urn:microsoft.com/office/officeart/2005/8/layout/lProcess2"/>
    <dgm:cxn modelId="{AC6EC725-2858-4FAF-8F1A-BB0AB748EC15}" srcId="{28AC468E-7ABD-4A1C-B925-F9C13598A90F}" destId="{602EBE18-CE73-43BD-97E9-B9D112E2C394}" srcOrd="0" destOrd="0" parTransId="{E116C920-5A7E-465D-A8D0-67F8AF6443A7}" sibTransId="{33F51F9A-B238-45FE-89B5-8F07DDD35D14}"/>
    <dgm:cxn modelId="{9407B811-9E8E-4871-9064-106297D79767}" type="presOf" srcId="{A79CDEF4-1B6F-4674-91F4-6C548FBBBD19}" destId="{2CEE83E9-0ADD-47D5-B46A-5F90106643DA}" srcOrd="0" destOrd="0" presId="urn:microsoft.com/office/officeart/2005/8/layout/lProcess2"/>
    <dgm:cxn modelId="{92BB810A-E81F-473B-9A76-B71779B8ABD8}" type="presOf" srcId="{29A47966-D59D-4699-81FD-9372F749C0FD}" destId="{D62613FD-F63B-4678-A142-850ACC13182E}" srcOrd="0" destOrd="0" presId="urn:microsoft.com/office/officeart/2005/8/layout/lProcess2"/>
    <dgm:cxn modelId="{83230053-9F2D-4007-850F-91D94A245961}" srcId="{62AF8CA9-47F8-4C33-A781-2D61509814F2}" destId="{57640947-D12A-4F97-88A3-C318D5E8020D}" srcOrd="1" destOrd="0" parTransId="{76C0E344-62DE-4EFD-9420-4AC6088B1DAE}" sibTransId="{5DEA5A1D-511D-4F08-8CFF-D9D2FD90488D}"/>
    <dgm:cxn modelId="{DAD66F31-CA65-4599-A2EF-213AE432AD2D}" type="presOf" srcId="{57640947-D12A-4F97-88A3-C318D5E8020D}" destId="{B4E84FD5-B3F3-451B-8867-6E5AE00E734D}" srcOrd="0" destOrd="0" presId="urn:microsoft.com/office/officeart/2005/8/layout/lProcess2"/>
    <dgm:cxn modelId="{B6841538-9482-4381-A073-B4A1D101BF7E}" srcId="{D7231047-D44C-4308-BAEA-2F807D39F9AF}" destId="{29A47966-D59D-4699-81FD-9372F749C0FD}" srcOrd="3" destOrd="0" parTransId="{F22D2628-0B33-4419-B3FA-8B9AB36C6E89}" sibTransId="{FDD48520-DF97-4E43-877D-15B1370A02B6}"/>
    <dgm:cxn modelId="{46A7DAFE-15D2-4A6E-8B0E-7DB48D0AAC37}" srcId="{D7231047-D44C-4308-BAEA-2F807D39F9AF}" destId="{28AC468E-7ABD-4A1C-B925-F9C13598A90F}" srcOrd="1" destOrd="0" parTransId="{256AA67B-CD60-45BC-B3B7-2DBDA3463E19}" sibTransId="{53750D49-F411-46F7-B930-DCDD9804178B}"/>
    <dgm:cxn modelId="{9F38A967-F0D5-45F5-97E9-DDC1695D9966}" srcId="{62AF8CA9-47F8-4C33-A781-2D61509814F2}" destId="{3EFB1EEF-054F-47DB-A2B5-AD24B854ACFF}" srcOrd="0" destOrd="0" parTransId="{49C74672-8838-4382-B935-247B9855FD71}" sibTransId="{DC9E96CB-54AD-4343-9B8B-47754AF56584}"/>
    <dgm:cxn modelId="{941F601F-B32A-4DCE-9AF9-699BC6398A17}" type="presOf" srcId="{28AC468E-7ABD-4A1C-B925-F9C13598A90F}" destId="{D622FD2D-A8F1-447C-A073-95A53DE5427F}" srcOrd="1" destOrd="0" presId="urn:microsoft.com/office/officeart/2005/8/layout/lProcess2"/>
    <dgm:cxn modelId="{5DA51F8D-D600-4DA8-AE7A-47296149B17F}" srcId="{D7231047-D44C-4308-BAEA-2F807D39F9AF}" destId="{6CDBD0E0-3BDC-4441-889D-5D5DBD924940}" srcOrd="0" destOrd="0" parTransId="{21274113-2C70-454F-AE47-BDCAA0D6FD68}" sibTransId="{79670E5B-6EBA-4539-9D48-1411CDB193DA}"/>
    <dgm:cxn modelId="{7624E06C-ADD6-421D-8CE0-E407B0A4B956}" srcId="{28AC468E-7ABD-4A1C-B925-F9C13598A90F}" destId="{5DE14683-3E76-4115-838D-5F714E51C630}" srcOrd="2" destOrd="0" parTransId="{5C6E77C5-9F69-4895-A4BA-B22423CD439B}" sibTransId="{39014004-0077-44FD-B44B-FBF363889751}"/>
    <dgm:cxn modelId="{0F870189-E782-498D-82E7-9B3669AF7809}" type="presParOf" srcId="{CEF110D5-BAD1-4E2F-8DE5-7DF1547D3C36}" destId="{E1C5BD9F-9E49-4251-99A2-836E3694FDB4}" srcOrd="0" destOrd="0" presId="urn:microsoft.com/office/officeart/2005/8/layout/lProcess2"/>
    <dgm:cxn modelId="{585626C5-BF07-411E-8D64-6093CEA626C1}" type="presParOf" srcId="{E1C5BD9F-9E49-4251-99A2-836E3694FDB4}" destId="{947BDED5-28C5-4148-A26C-E4CDEDF96CBC}" srcOrd="0" destOrd="0" presId="urn:microsoft.com/office/officeart/2005/8/layout/lProcess2"/>
    <dgm:cxn modelId="{D3DEB9B1-6FCA-4B41-A836-8F565146CD2A}" type="presParOf" srcId="{E1C5BD9F-9E49-4251-99A2-836E3694FDB4}" destId="{1478361B-9928-439C-8F22-A9E1A3664318}" srcOrd="1" destOrd="0" presId="urn:microsoft.com/office/officeart/2005/8/layout/lProcess2"/>
    <dgm:cxn modelId="{F01C168A-7B6F-4ECB-8B63-9B1EC1505CB8}" type="presParOf" srcId="{E1C5BD9F-9E49-4251-99A2-836E3694FDB4}" destId="{426B9CAC-FE13-4B67-BEC2-2617A3D501CF}" srcOrd="2" destOrd="0" presId="urn:microsoft.com/office/officeart/2005/8/layout/lProcess2"/>
    <dgm:cxn modelId="{D7B56B74-1E1E-4F9A-9B1E-6119992E2C2F}" type="presParOf" srcId="{426B9CAC-FE13-4B67-BEC2-2617A3D501CF}" destId="{59CE637F-7A17-4267-8D20-F4057AF3CAE9}" srcOrd="0" destOrd="0" presId="urn:microsoft.com/office/officeart/2005/8/layout/lProcess2"/>
    <dgm:cxn modelId="{A031DE08-4AC0-4A69-B75C-1C9E2AD5D731}" type="presParOf" srcId="{59CE637F-7A17-4267-8D20-F4057AF3CAE9}" destId="{EA938A4A-C442-4F79-BDFC-24681F416F2D}" srcOrd="0" destOrd="0" presId="urn:microsoft.com/office/officeart/2005/8/layout/lProcess2"/>
    <dgm:cxn modelId="{3E1BF14D-BB4C-4869-9F1D-3BA8FDFA7A5B}" type="presParOf" srcId="{59CE637F-7A17-4267-8D20-F4057AF3CAE9}" destId="{94FF9C3C-D0F6-4D22-AA1F-F08EF09C9FC1}" srcOrd="1" destOrd="0" presId="urn:microsoft.com/office/officeart/2005/8/layout/lProcess2"/>
    <dgm:cxn modelId="{D859BADD-DA70-41BB-BD9A-FEA02C4782F2}" type="presParOf" srcId="{59CE637F-7A17-4267-8D20-F4057AF3CAE9}" destId="{BE988D13-18F9-45C5-A42B-411F67BA1F79}" srcOrd="2" destOrd="0" presId="urn:microsoft.com/office/officeart/2005/8/layout/lProcess2"/>
    <dgm:cxn modelId="{521F552B-C684-4B50-8C02-04E8929C8C6F}" type="presParOf" srcId="{59CE637F-7A17-4267-8D20-F4057AF3CAE9}" destId="{0C4AC3DE-CECE-4701-837D-9163B8B0C955}" srcOrd="3" destOrd="0" presId="urn:microsoft.com/office/officeart/2005/8/layout/lProcess2"/>
    <dgm:cxn modelId="{3D1ECB3D-F8C4-4044-8E22-CB736CF4B079}" type="presParOf" srcId="{59CE637F-7A17-4267-8D20-F4057AF3CAE9}" destId="{859BD7D9-9D49-4C86-ACF7-F9FBFD4934E6}" srcOrd="4" destOrd="0" presId="urn:microsoft.com/office/officeart/2005/8/layout/lProcess2"/>
    <dgm:cxn modelId="{5D2D3FBB-28B2-42F6-A468-ED72458B17E2}" type="presParOf" srcId="{CEF110D5-BAD1-4E2F-8DE5-7DF1547D3C36}" destId="{E8B18138-55EE-42B0-A500-6CE1CBEED386}" srcOrd="1" destOrd="0" presId="urn:microsoft.com/office/officeart/2005/8/layout/lProcess2"/>
    <dgm:cxn modelId="{EE09CDCE-8551-4A04-B67E-C2A1515541EC}" type="presParOf" srcId="{CEF110D5-BAD1-4E2F-8DE5-7DF1547D3C36}" destId="{56398D96-8B47-478A-AAE6-6F4E5A8D970E}" srcOrd="2" destOrd="0" presId="urn:microsoft.com/office/officeart/2005/8/layout/lProcess2"/>
    <dgm:cxn modelId="{7454F0EA-F462-4EF4-A565-91051C0A793E}" type="presParOf" srcId="{56398D96-8B47-478A-AAE6-6F4E5A8D970E}" destId="{625F8D9D-F68D-4690-8C75-53EE677B2488}" srcOrd="0" destOrd="0" presId="urn:microsoft.com/office/officeart/2005/8/layout/lProcess2"/>
    <dgm:cxn modelId="{0C762F2F-3D3C-47E8-A5E7-DB32717B6AA7}" type="presParOf" srcId="{56398D96-8B47-478A-AAE6-6F4E5A8D970E}" destId="{D622FD2D-A8F1-447C-A073-95A53DE5427F}" srcOrd="1" destOrd="0" presId="urn:microsoft.com/office/officeart/2005/8/layout/lProcess2"/>
    <dgm:cxn modelId="{80226042-1C93-4E7F-90BB-2CC6E4C73B9E}" type="presParOf" srcId="{56398D96-8B47-478A-AAE6-6F4E5A8D970E}" destId="{911A76B2-3B1F-416E-AF08-177D164E6F93}" srcOrd="2" destOrd="0" presId="urn:microsoft.com/office/officeart/2005/8/layout/lProcess2"/>
    <dgm:cxn modelId="{C605EBBF-5736-48E0-9E22-485438F1B0E7}" type="presParOf" srcId="{911A76B2-3B1F-416E-AF08-177D164E6F93}" destId="{39F91D71-1200-4CC9-A7FB-A02032AC9F7D}" srcOrd="0" destOrd="0" presId="urn:microsoft.com/office/officeart/2005/8/layout/lProcess2"/>
    <dgm:cxn modelId="{35CC7857-AEA2-4DCB-9CBD-24FE6021FA78}" type="presParOf" srcId="{39F91D71-1200-4CC9-A7FB-A02032AC9F7D}" destId="{D7BD49D2-5693-490A-8A47-4EA73D148238}" srcOrd="0" destOrd="0" presId="urn:microsoft.com/office/officeart/2005/8/layout/lProcess2"/>
    <dgm:cxn modelId="{B5B03858-AAF3-402B-A3AE-779213B06A88}" type="presParOf" srcId="{39F91D71-1200-4CC9-A7FB-A02032AC9F7D}" destId="{685D3605-85D3-4B05-99D4-F9B14C6EA8C1}" srcOrd="1" destOrd="0" presId="urn:microsoft.com/office/officeart/2005/8/layout/lProcess2"/>
    <dgm:cxn modelId="{506C1FAF-EC19-4194-8CED-F02CD09C2321}" type="presParOf" srcId="{39F91D71-1200-4CC9-A7FB-A02032AC9F7D}" destId="{45BCEAE6-9E51-4D6D-BECA-9F9B68C143FA}" srcOrd="2" destOrd="0" presId="urn:microsoft.com/office/officeart/2005/8/layout/lProcess2"/>
    <dgm:cxn modelId="{10B1CC67-A680-4C9E-B075-EF4DE59302D6}" type="presParOf" srcId="{39F91D71-1200-4CC9-A7FB-A02032AC9F7D}" destId="{E82B47DB-CA7B-40FB-9A9A-E61FE05F706E}" srcOrd="3" destOrd="0" presId="urn:microsoft.com/office/officeart/2005/8/layout/lProcess2"/>
    <dgm:cxn modelId="{703B4D0F-8429-41DC-9C20-5119715D33F1}" type="presParOf" srcId="{39F91D71-1200-4CC9-A7FB-A02032AC9F7D}" destId="{900CF1AD-81A0-4F82-BC3B-AB19AB3FA717}" srcOrd="4" destOrd="0" presId="urn:microsoft.com/office/officeart/2005/8/layout/lProcess2"/>
    <dgm:cxn modelId="{FE4B33F4-631C-4E97-AC88-DFAA8933020F}" type="presParOf" srcId="{CEF110D5-BAD1-4E2F-8DE5-7DF1547D3C36}" destId="{EBEAFB84-94F2-440E-9963-C4CD363135B4}" srcOrd="3" destOrd="0" presId="urn:microsoft.com/office/officeart/2005/8/layout/lProcess2"/>
    <dgm:cxn modelId="{68F36415-BF45-48EA-8396-B528E9F9BB49}" type="presParOf" srcId="{CEF110D5-BAD1-4E2F-8DE5-7DF1547D3C36}" destId="{DE67CC7D-B5CC-41C9-BF82-327F0F561112}" srcOrd="4" destOrd="0" presId="urn:microsoft.com/office/officeart/2005/8/layout/lProcess2"/>
    <dgm:cxn modelId="{858C3BF4-52E3-4936-AEEE-D830801E0522}" type="presParOf" srcId="{DE67CC7D-B5CC-41C9-BF82-327F0F561112}" destId="{726E248A-0417-40C9-9536-103851C5CFE2}" srcOrd="0" destOrd="0" presId="urn:microsoft.com/office/officeart/2005/8/layout/lProcess2"/>
    <dgm:cxn modelId="{1FF98195-9B46-4DF6-9FC8-DEDEFEBF739E}" type="presParOf" srcId="{DE67CC7D-B5CC-41C9-BF82-327F0F561112}" destId="{3ED77C3E-91D2-4B90-92F2-1F897714D9F8}" srcOrd="1" destOrd="0" presId="urn:microsoft.com/office/officeart/2005/8/layout/lProcess2"/>
    <dgm:cxn modelId="{15E1EB23-4BD0-44AA-9972-6558EA78E4BC}" type="presParOf" srcId="{DE67CC7D-B5CC-41C9-BF82-327F0F561112}" destId="{BEB75EC1-D8AE-4EBA-BACC-C20F4644863C}" srcOrd="2" destOrd="0" presId="urn:microsoft.com/office/officeart/2005/8/layout/lProcess2"/>
    <dgm:cxn modelId="{D40C7A0D-C414-4BB4-AC6E-9D384974FE54}" type="presParOf" srcId="{BEB75EC1-D8AE-4EBA-BACC-C20F4644863C}" destId="{2156CD0B-AEB8-4C7C-A27E-B2A6A3659149}" srcOrd="0" destOrd="0" presId="urn:microsoft.com/office/officeart/2005/8/layout/lProcess2"/>
    <dgm:cxn modelId="{41BC71E1-EE11-4BDF-89A4-03B427D74EAF}" type="presParOf" srcId="{2156CD0B-AEB8-4C7C-A27E-B2A6A3659149}" destId="{B9E9249C-5751-492D-9A4A-BE78610E35DF}" srcOrd="0" destOrd="0" presId="urn:microsoft.com/office/officeart/2005/8/layout/lProcess2"/>
    <dgm:cxn modelId="{071FED6D-D1EA-4D8D-ACF1-8CA3CEC769D2}" type="presParOf" srcId="{2156CD0B-AEB8-4C7C-A27E-B2A6A3659149}" destId="{67443731-A8BD-4377-BF95-BB30C88968E9}" srcOrd="1" destOrd="0" presId="urn:microsoft.com/office/officeart/2005/8/layout/lProcess2"/>
    <dgm:cxn modelId="{BBE0F445-355F-45F3-8B2D-47A61BF89486}" type="presParOf" srcId="{2156CD0B-AEB8-4C7C-A27E-B2A6A3659149}" destId="{B4E84FD5-B3F3-451B-8867-6E5AE00E734D}" srcOrd="2" destOrd="0" presId="urn:microsoft.com/office/officeart/2005/8/layout/lProcess2"/>
    <dgm:cxn modelId="{EF7805B7-470E-4BF5-9D7B-1A04AAD96808}" type="presParOf" srcId="{2156CD0B-AEB8-4C7C-A27E-B2A6A3659149}" destId="{63C6FE0F-71AD-4282-8DA8-A59A9CF2551B}" srcOrd="3" destOrd="0" presId="urn:microsoft.com/office/officeart/2005/8/layout/lProcess2"/>
    <dgm:cxn modelId="{E39A6009-B6D3-4F85-AA31-24402BFC9B4F}" type="presParOf" srcId="{2156CD0B-AEB8-4C7C-A27E-B2A6A3659149}" destId="{2CEE83E9-0ADD-47D5-B46A-5F90106643DA}" srcOrd="4" destOrd="0" presId="urn:microsoft.com/office/officeart/2005/8/layout/lProcess2"/>
    <dgm:cxn modelId="{4214E509-A869-4722-9FC3-AB945D47D7BF}" type="presParOf" srcId="{CEF110D5-BAD1-4E2F-8DE5-7DF1547D3C36}" destId="{7F7F3894-3E5D-43ED-9E60-81A3FA7CC482}" srcOrd="5" destOrd="0" presId="urn:microsoft.com/office/officeart/2005/8/layout/lProcess2"/>
    <dgm:cxn modelId="{66B65AFC-018D-48CD-B413-9A0234433566}" type="presParOf" srcId="{CEF110D5-BAD1-4E2F-8DE5-7DF1547D3C36}" destId="{44870FB3-D961-42F5-9AD5-DDECEBBD5196}" srcOrd="6" destOrd="0" presId="urn:microsoft.com/office/officeart/2005/8/layout/lProcess2"/>
    <dgm:cxn modelId="{49E6541F-489C-4292-97C8-1252D5A073E2}" type="presParOf" srcId="{44870FB3-D961-42F5-9AD5-DDECEBBD5196}" destId="{D62613FD-F63B-4678-A142-850ACC13182E}" srcOrd="0" destOrd="0" presId="urn:microsoft.com/office/officeart/2005/8/layout/lProcess2"/>
    <dgm:cxn modelId="{3008DDD0-2692-4C17-BBE1-72A6C89B7C81}" type="presParOf" srcId="{44870FB3-D961-42F5-9AD5-DDECEBBD5196}" destId="{83200FE0-B32C-4DB0-9D6F-277062BB9257}" srcOrd="1" destOrd="0" presId="urn:microsoft.com/office/officeart/2005/8/layout/lProcess2"/>
    <dgm:cxn modelId="{A36C2EC9-8556-496A-ABC2-FD8C9A712D45}" type="presParOf" srcId="{44870FB3-D961-42F5-9AD5-DDECEBBD5196}" destId="{EDD9EF80-87A5-4822-B4EB-7E3BE111CAF9}" srcOrd="2" destOrd="0" presId="urn:microsoft.com/office/officeart/2005/8/layout/lProcess2"/>
    <dgm:cxn modelId="{E401B186-8B94-4EB8-B0A2-644B4502539E}" type="presParOf" srcId="{EDD9EF80-87A5-4822-B4EB-7E3BE111CAF9}" destId="{D00D0D95-7A0E-4EAC-833C-0A5E1F68EC5E}" srcOrd="0" destOrd="0" presId="urn:microsoft.com/office/officeart/2005/8/layout/lProcess2"/>
    <dgm:cxn modelId="{FA31C4CF-9FEA-40AA-A285-1C6595030C2A}" type="presParOf" srcId="{D00D0D95-7A0E-4EAC-833C-0A5E1F68EC5E}" destId="{3BCAD0DE-1CDF-4B22-AB80-87652B7C6E0C}"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231047-D44C-4308-BAEA-2F807D39F9AF}"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6CDBD0E0-3BDC-4441-889D-5D5DBD924940}">
      <dgm:prSet phldrT="[Text]" custT="1"/>
      <dgm:spPr/>
      <dgm:t>
        <a:bodyPr/>
        <a:lstStyle/>
        <a:p>
          <a:r>
            <a:rPr lang="en-US" sz="2000" b="1" u="sng" dirty="0" smtClean="0">
              <a:solidFill>
                <a:srgbClr val="0070C0"/>
              </a:solidFill>
            </a:rPr>
            <a:t>DEMYELINATING</a:t>
          </a:r>
          <a:endParaRPr lang="en-US" sz="2000" b="1" u="sng" dirty="0">
            <a:solidFill>
              <a:srgbClr val="0070C0"/>
            </a:solidFill>
          </a:endParaRPr>
        </a:p>
      </dgm:t>
    </dgm:pt>
    <dgm:pt modelId="{21274113-2C70-454F-AE47-BDCAA0D6FD68}" type="parTrans" cxnId="{5DA51F8D-D600-4DA8-AE7A-47296149B17F}">
      <dgm:prSet/>
      <dgm:spPr/>
      <dgm:t>
        <a:bodyPr/>
        <a:lstStyle/>
        <a:p>
          <a:endParaRPr lang="en-US"/>
        </a:p>
      </dgm:t>
    </dgm:pt>
    <dgm:pt modelId="{79670E5B-6EBA-4539-9D48-1411CDB193DA}" type="sibTrans" cxnId="{5DA51F8D-D600-4DA8-AE7A-47296149B17F}">
      <dgm:prSet/>
      <dgm:spPr/>
      <dgm:t>
        <a:bodyPr/>
        <a:lstStyle/>
        <a:p>
          <a:endParaRPr lang="en-US"/>
        </a:p>
      </dgm:t>
    </dgm:pt>
    <dgm:pt modelId="{5F732CAE-549C-4B77-9AA9-E8E18A92148B}">
      <dgm:prSet phldrT="[Text]"/>
      <dgm:spPr/>
      <dgm:t>
        <a:bodyPr/>
        <a:lstStyle/>
        <a:p>
          <a:r>
            <a:rPr lang="en-US" dirty="0" smtClean="0"/>
            <a:t>UNIFORM</a:t>
          </a:r>
          <a:endParaRPr lang="en-US" dirty="0"/>
        </a:p>
      </dgm:t>
    </dgm:pt>
    <dgm:pt modelId="{61725C44-0B4D-4828-B272-7A41AC45916A}" type="parTrans" cxnId="{F45B01B1-74CF-4E5E-8D81-BB06E28BCC61}">
      <dgm:prSet/>
      <dgm:spPr/>
      <dgm:t>
        <a:bodyPr/>
        <a:lstStyle/>
        <a:p>
          <a:endParaRPr lang="en-US"/>
        </a:p>
      </dgm:t>
    </dgm:pt>
    <dgm:pt modelId="{084D4BAF-59E2-4BF7-98D4-CB000BEBB44B}" type="sibTrans" cxnId="{F45B01B1-74CF-4E5E-8D81-BB06E28BCC61}">
      <dgm:prSet/>
      <dgm:spPr/>
      <dgm:t>
        <a:bodyPr/>
        <a:lstStyle/>
        <a:p>
          <a:endParaRPr lang="en-US"/>
        </a:p>
      </dgm:t>
    </dgm:pt>
    <dgm:pt modelId="{90C5068E-B7F3-488E-AEAE-4BB0F956C6A7}">
      <dgm:prSet phldrT="[Text]"/>
      <dgm:spPr/>
      <dgm:t>
        <a:bodyPr/>
        <a:lstStyle/>
        <a:p>
          <a:r>
            <a:rPr lang="en-US" dirty="0" smtClean="0"/>
            <a:t>NON</a:t>
          </a:r>
          <a:r>
            <a:rPr lang="en-US" baseline="0" dirty="0" smtClean="0"/>
            <a:t> UNIFORM</a:t>
          </a:r>
          <a:endParaRPr lang="en-US" dirty="0"/>
        </a:p>
      </dgm:t>
    </dgm:pt>
    <dgm:pt modelId="{C0494508-6C60-42C4-8292-47F9AC1AA0B9}" type="parTrans" cxnId="{B16EFFCF-B682-4E82-B1CE-BE8A6B321FDE}">
      <dgm:prSet/>
      <dgm:spPr/>
      <dgm:t>
        <a:bodyPr/>
        <a:lstStyle/>
        <a:p>
          <a:endParaRPr lang="en-US"/>
        </a:p>
      </dgm:t>
    </dgm:pt>
    <dgm:pt modelId="{952B8B54-E220-4BEE-95D1-36320C5A17BE}" type="sibTrans" cxnId="{B16EFFCF-B682-4E82-B1CE-BE8A6B321FDE}">
      <dgm:prSet/>
      <dgm:spPr/>
      <dgm:t>
        <a:bodyPr/>
        <a:lstStyle/>
        <a:p>
          <a:endParaRPr lang="en-US"/>
        </a:p>
      </dgm:t>
    </dgm:pt>
    <dgm:pt modelId="{28AC468E-7ABD-4A1C-B925-F9C13598A90F}">
      <dgm:prSet phldrT="[Text]" custT="1"/>
      <dgm:spPr/>
      <dgm:t>
        <a:bodyPr/>
        <a:lstStyle/>
        <a:p>
          <a:endParaRPr lang="en-US" sz="1800" b="1" u="sng" dirty="0"/>
        </a:p>
      </dgm:t>
    </dgm:pt>
    <dgm:pt modelId="{256AA67B-CD60-45BC-B3B7-2DBDA3463E19}" type="parTrans" cxnId="{46A7DAFE-15D2-4A6E-8B0E-7DB48D0AAC37}">
      <dgm:prSet/>
      <dgm:spPr/>
      <dgm:t>
        <a:bodyPr/>
        <a:lstStyle/>
        <a:p>
          <a:endParaRPr lang="en-US"/>
        </a:p>
      </dgm:t>
    </dgm:pt>
    <dgm:pt modelId="{53750D49-F411-46F7-B930-DCDD9804178B}" type="sibTrans" cxnId="{46A7DAFE-15D2-4A6E-8B0E-7DB48D0AAC37}">
      <dgm:prSet/>
      <dgm:spPr/>
      <dgm:t>
        <a:bodyPr/>
        <a:lstStyle/>
        <a:p>
          <a:endParaRPr lang="en-US"/>
        </a:p>
      </dgm:t>
    </dgm:pt>
    <dgm:pt modelId="{602EBE18-CE73-43BD-97E9-B9D112E2C394}">
      <dgm:prSet phldrT="[Text]" custT="1"/>
      <dgm:spPr/>
      <dgm:t>
        <a:bodyPr/>
        <a:lstStyle/>
        <a:p>
          <a:pPr algn="l"/>
          <a:r>
            <a:rPr lang="en-US" sz="1600" b="1" dirty="0" smtClean="0">
              <a:solidFill>
                <a:srgbClr val="002060"/>
              </a:solidFill>
            </a:rPr>
            <a:t>HMSN</a:t>
          </a:r>
          <a:r>
            <a:rPr lang="en-US" sz="1600" b="1" baseline="0" dirty="0" smtClean="0">
              <a:solidFill>
                <a:srgbClr val="002060"/>
              </a:solidFill>
            </a:rPr>
            <a:t> – I</a:t>
          </a:r>
        </a:p>
        <a:p>
          <a:pPr algn="l"/>
          <a:r>
            <a:rPr lang="en-US" sz="1600" b="1" baseline="0" dirty="0" smtClean="0">
              <a:solidFill>
                <a:srgbClr val="002060"/>
              </a:solidFill>
            </a:rPr>
            <a:t>HMSN – III</a:t>
          </a:r>
        </a:p>
        <a:p>
          <a:pPr algn="l"/>
          <a:r>
            <a:rPr lang="en-US" sz="1600" b="1" baseline="0" dirty="0" smtClean="0">
              <a:solidFill>
                <a:srgbClr val="002060"/>
              </a:solidFill>
            </a:rPr>
            <a:t>REFSUM’S</a:t>
          </a:r>
        </a:p>
        <a:p>
          <a:pPr algn="l"/>
          <a:r>
            <a:rPr lang="en-US" sz="1400" b="1" baseline="0" dirty="0" smtClean="0">
              <a:solidFill>
                <a:srgbClr val="002060"/>
              </a:solidFill>
            </a:rPr>
            <a:t>KRABBE’S DISEASE </a:t>
          </a:r>
          <a:endParaRPr lang="en-US" sz="1400" b="1" dirty="0">
            <a:solidFill>
              <a:srgbClr val="002060"/>
            </a:solidFill>
          </a:endParaRPr>
        </a:p>
      </dgm:t>
    </dgm:pt>
    <dgm:pt modelId="{E116C920-5A7E-465D-A8D0-67F8AF6443A7}" type="parTrans" cxnId="{AC6EC725-2858-4FAF-8F1A-BB0AB748EC15}">
      <dgm:prSet/>
      <dgm:spPr/>
      <dgm:t>
        <a:bodyPr/>
        <a:lstStyle/>
        <a:p>
          <a:endParaRPr lang="en-US"/>
        </a:p>
      </dgm:t>
    </dgm:pt>
    <dgm:pt modelId="{33F51F9A-B238-45FE-89B5-8F07DDD35D14}" type="sibTrans" cxnId="{AC6EC725-2858-4FAF-8F1A-BB0AB748EC15}">
      <dgm:prSet/>
      <dgm:spPr/>
      <dgm:t>
        <a:bodyPr/>
        <a:lstStyle/>
        <a:p>
          <a:endParaRPr lang="en-US"/>
        </a:p>
      </dgm:t>
    </dgm:pt>
    <dgm:pt modelId="{62AF8CA9-47F8-4C33-A781-2D61509814F2}">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800" b="1" u="sng" dirty="0" smtClean="0"/>
        </a:p>
        <a:p>
          <a:pPr defTabSz="800100">
            <a:lnSpc>
              <a:spcPct val="90000"/>
            </a:lnSpc>
            <a:spcBef>
              <a:spcPct val="0"/>
            </a:spcBef>
            <a:spcAft>
              <a:spcPct val="35000"/>
            </a:spcAft>
          </a:pPr>
          <a:endParaRPr lang="en-US" sz="1800" dirty="0"/>
        </a:p>
      </dgm:t>
    </dgm:pt>
    <dgm:pt modelId="{BA1E09C8-7614-407B-821D-D71F5EBEA797}" type="parTrans" cxnId="{8EA6E94A-B47D-4AAE-9704-7E873941321B}">
      <dgm:prSet/>
      <dgm:spPr/>
      <dgm:t>
        <a:bodyPr/>
        <a:lstStyle/>
        <a:p>
          <a:endParaRPr lang="en-US"/>
        </a:p>
      </dgm:t>
    </dgm:pt>
    <dgm:pt modelId="{9B734771-B8B6-4728-A00F-F37A9817FC49}" type="sibTrans" cxnId="{8EA6E94A-B47D-4AAE-9704-7E873941321B}">
      <dgm:prSet/>
      <dgm:spPr/>
      <dgm:t>
        <a:bodyPr/>
        <a:lstStyle/>
        <a:p>
          <a:endParaRPr lang="en-US"/>
        </a:p>
      </dgm:t>
    </dgm:pt>
    <dgm:pt modelId="{A79CDEF4-1B6F-4674-91F4-6C548FBBBD19}">
      <dgm:prSet phldrT="[Text]" custT="1"/>
      <dgm:spPr/>
      <dgm:t>
        <a:bodyPr/>
        <a:lstStyle/>
        <a:p>
          <a:pPr algn="l"/>
          <a:r>
            <a:rPr lang="en-US" sz="2400" b="1" u="sng" dirty="0" smtClean="0">
              <a:solidFill>
                <a:srgbClr val="002060"/>
              </a:solidFill>
            </a:rPr>
            <a:t>ACUTE</a:t>
          </a:r>
        </a:p>
        <a:p>
          <a:pPr algn="l"/>
          <a:r>
            <a:rPr lang="en-US" sz="1600" b="1" dirty="0" smtClean="0">
              <a:solidFill>
                <a:srgbClr val="002060"/>
              </a:solidFill>
            </a:rPr>
            <a:t>     AIDP</a:t>
          </a:r>
        </a:p>
        <a:p>
          <a:pPr algn="l"/>
          <a:r>
            <a:rPr lang="en-US" sz="1600" b="1" dirty="0" smtClean="0">
              <a:solidFill>
                <a:srgbClr val="002060"/>
              </a:solidFill>
            </a:rPr>
            <a:t>     DIPHTHERIA</a:t>
          </a:r>
        </a:p>
        <a:p>
          <a:pPr algn="l"/>
          <a:r>
            <a:rPr lang="en-US" sz="1600" b="1" dirty="0" smtClean="0">
              <a:solidFill>
                <a:srgbClr val="002060"/>
              </a:solidFill>
            </a:rPr>
            <a:t>     ACUTE ARSENIC</a:t>
          </a:r>
        </a:p>
      </dgm:t>
    </dgm:pt>
    <dgm:pt modelId="{5D5A759C-DE53-4A7A-BBE0-38B004E40EA9}" type="parTrans" cxnId="{03F46543-23EE-4C20-A7D3-0DBC6A51711B}">
      <dgm:prSet/>
      <dgm:spPr/>
      <dgm:t>
        <a:bodyPr/>
        <a:lstStyle/>
        <a:p>
          <a:endParaRPr lang="en-US"/>
        </a:p>
      </dgm:t>
    </dgm:pt>
    <dgm:pt modelId="{EBF81C78-01BF-4C74-81EE-A450EE4FDA4D}" type="sibTrans" cxnId="{03F46543-23EE-4C20-A7D3-0DBC6A51711B}">
      <dgm:prSet/>
      <dgm:spPr/>
      <dgm:t>
        <a:bodyPr/>
        <a:lstStyle/>
        <a:p>
          <a:endParaRPr lang="en-US"/>
        </a:p>
      </dgm:t>
    </dgm:pt>
    <dgm:pt modelId="{2C1E3CF0-9707-4BAC-A1F5-7E23B29FBBCA}">
      <dgm:prSet/>
      <dgm:spPr/>
      <dgm:t>
        <a:bodyPr/>
        <a:lstStyle/>
        <a:p>
          <a:r>
            <a:rPr lang="en-US" b="1" u="sng" dirty="0" smtClean="0">
              <a:solidFill>
                <a:srgbClr val="002060"/>
              </a:solidFill>
            </a:rPr>
            <a:t>SUBACUTE TO CHRONIC</a:t>
          </a:r>
        </a:p>
        <a:p>
          <a:r>
            <a:rPr lang="en-US" b="1" u="sng" dirty="0" smtClean="0">
              <a:solidFill>
                <a:srgbClr val="002060"/>
              </a:solidFill>
            </a:rPr>
            <a:t>CIDP AND VARIANTS</a:t>
          </a:r>
        </a:p>
        <a:p>
          <a:endParaRPr lang="en-US" dirty="0"/>
        </a:p>
      </dgm:t>
    </dgm:pt>
    <dgm:pt modelId="{48061241-50CB-4A12-8C90-589C2A975E0E}" type="parTrans" cxnId="{142863F4-3183-4086-9430-6E73564E698B}">
      <dgm:prSet/>
      <dgm:spPr/>
      <dgm:t>
        <a:bodyPr/>
        <a:lstStyle/>
        <a:p>
          <a:endParaRPr lang="en-US"/>
        </a:p>
      </dgm:t>
    </dgm:pt>
    <dgm:pt modelId="{4FBDDA03-77B1-4CE1-8D1E-0E47BBD9FEC3}" type="sibTrans" cxnId="{142863F4-3183-4086-9430-6E73564E698B}">
      <dgm:prSet/>
      <dgm:spPr/>
      <dgm:t>
        <a:bodyPr/>
        <a:lstStyle/>
        <a:p>
          <a:endParaRPr lang="en-US"/>
        </a:p>
      </dgm:t>
    </dgm:pt>
    <dgm:pt modelId="{CEF110D5-BAD1-4E2F-8DE5-7DF1547D3C36}" type="pres">
      <dgm:prSet presAssocID="{D7231047-D44C-4308-BAEA-2F807D39F9AF}" presName="theList" presStyleCnt="0">
        <dgm:presLayoutVars>
          <dgm:dir/>
          <dgm:animLvl val="lvl"/>
          <dgm:resizeHandles val="exact"/>
        </dgm:presLayoutVars>
      </dgm:prSet>
      <dgm:spPr/>
      <dgm:t>
        <a:bodyPr/>
        <a:lstStyle/>
        <a:p>
          <a:endParaRPr lang="en-US"/>
        </a:p>
      </dgm:t>
    </dgm:pt>
    <dgm:pt modelId="{E1C5BD9F-9E49-4251-99A2-836E3694FDB4}" type="pres">
      <dgm:prSet presAssocID="{6CDBD0E0-3BDC-4441-889D-5D5DBD924940}" presName="compNode" presStyleCnt="0"/>
      <dgm:spPr/>
    </dgm:pt>
    <dgm:pt modelId="{947BDED5-28C5-4148-A26C-E4CDEDF96CBC}" type="pres">
      <dgm:prSet presAssocID="{6CDBD0E0-3BDC-4441-889D-5D5DBD924940}" presName="aNode" presStyleLbl="bgShp" presStyleIdx="0" presStyleCnt="3" custScaleX="146636"/>
      <dgm:spPr/>
      <dgm:t>
        <a:bodyPr/>
        <a:lstStyle/>
        <a:p>
          <a:endParaRPr lang="en-US"/>
        </a:p>
      </dgm:t>
    </dgm:pt>
    <dgm:pt modelId="{1478361B-9928-439C-8F22-A9E1A3664318}" type="pres">
      <dgm:prSet presAssocID="{6CDBD0E0-3BDC-4441-889D-5D5DBD924940}" presName="textNode" presStyleLbl="bgShp" presStyleIdx="0" presStyleCnt="3"/>
      <dgm:spPr/>
      <dgm:t>
        <a:bodyPr/>
        <a:lstStyle/>
        <a:p>
          <a:endParaRPr lang="en-US"/>
        </a:p>
      </dgm:t>
    </dgm:pt>
    <dgm:pt modelId="{426B9CAC-FE13-4B67-BEC2-2617A3D501CF}" type="pres">
      <dgm:prSet presAssocID="{6CDBD0E0-3BDC-4441-889D-5D5DBD924940}" presName="compChildNode" presStyleCnt="0"/>
      <dgm:spPr/>
    </dgm:pt>
    <dgm:pt modelId="{59CE637F-7A17-4267-8D20-F4057AF3CAE9}" type="pres">
      <dgm:prSet presAssocID="{6CDBD0E0-3BDC-4441-889D-5D5DBD924940}" presName="theInnerList" presStyleCnt="0"/>
      <dgm:spPr/>
    </dgm:pt>
    <dgm:pt modelId="{EA938A4A-C442-4F79-BDFC-24681F416F2D}" type="pres">
      <dgm:prSet presAssocID="{5F732CAE-549C-4B77-9AA9-E8E18A92148B}" presName="childNode" presStyleLbl="node1" presStyleIdx="0" presStyleCnt="5">
        <dgm:presLayoutVars>
          <dgm:bulletEnabled val="1"/>
        </dgm:presLayoutVars>
      </dgm:prSet>
      <dgm:spPr/>
      <dgm:t>
        <a:bodyPr/>
        <a:lstStyle/>
        <a:p>
          <a:endParaRPr lang="en-US"/>
        </a:p>
      </dgm:t>
    </dgm:pt>
    <dgm:pt modelId="{94FF9C3C-D0F6-4D22-AA1F-F08EF09C9FC1}" type="pres">
      <dgm:prSet presAssocID="{5F732CAE-549C-4B77-9AA9-E8E18A92148B}" presName="aSpace2" presStyleCnt="0"/>
      <dgm:spPr/>
    </dgm:pt>
    <dgm:pt modelId="{BE988D13-18F9-45C5-A42B-411F67BA1F79}" type="pres">
      <dgm:prSet presAssocID="{90C5068E-B7F3-488E-AEAE-4BB0F956C6A7}" presName="childNode" presStyleLbl="node1" presStyleIdx="1" presStyleCnt="5">
        <dgm:presLayoutVars>
          <dgm:bulletEnabled val="1"/>
        </dgm:presLayoutVars>
      </dgm:prSet>
      <dgm:spPr/>
      <dgm:t>
        <a:bodyPr/>
        <a:lstStyle/>
        <a:p>
          <a:endParaRPr lang="en-US"/>
        </a:p>
      </dgm:t>
    </dgm:pt>
    <dgm:pt modelId="{E8B18138-55EE-42B0-A500-6CE1CBEED386}" type="pres">
      <dgm:prSet presAssocID="{6CDBD0E0-3BDC-4441-889D-5D5DBD924940}" presName="aSpace" presStyleCnt="0"/>
      <dgm:spPr/>
    </dgm:pt>
    <dgm:pt modelId="{56398D96-8B47-478A-AAE6-6F4E5A8D970E}" type="pres">
      <dgm:prSet presAssocID="{28AC468E-7ABD-4A1C-B925-F9C13598A90F}" presName="compNode" presStyleCnt="0"/>
      <dgm:spPr/>
    </dgm:pt>
    <dgm:pt modelId="{625F8D9D-F68D-4690-8C75-53EE677B2488}" type="pres">
      <dgm:prSet presAssocID="{28AC468E-7ABD-4A1C-B925-F9C13598A90F}" presName="aNode" presStyleLbl="bgShp" presStyleIdx="1" presStyleCnt="3" custLinFactNeighborX="3358" custLinFactNeighborY="-625"/>
      <dgm:spPr/>
      <dgm:t>
        <a:bodyPr/>
        <a:lstStyle/>
        <a:p>
          <a:endParaRPr lang="en-US"/>
        </a:p>
      </dgm:t>
    </dgm:pt>
    <dgm:pt modelId="{D622FD2D-A8F1-447C-A073-95A53DE5427F}" type="pres">
      <dgm:prSet presAssocID="{28AC468E-7ABD-4A1C-B925-F9C13598A90F}" presName="textNode" presStyleLbl="bgShp" presStyleIdx="1" presStyleCnt="3"/>
      <dgm:spPr/>
      <dgm:t>
        <a:bodyPr/>
        <a:lstStyle/>
        <a:p>
          <a:endParaRPr lang="en-US"/>
        </a:p>
      </dgm:t>
    </dgm:pt>
    <dgm:pt modelId="{911A76B2-3B1F-416E-AF08-177D164E6F93}" type="pres">
      <dgm:prSet presAssocID="{28AC468E-7ABD-4A1C-B925-F9C13598A90F}" presName="compChildNode" presStyleCnt="0"/>
      <dgm:spPr/>
    </dgm:pt>
    <dgm:pt modelId="{39F91D71-1200-4CC9-A7FB-A02032AC9F7D}" type="pres">
      <dgm:prSet presAssocID="{28AC468E-7ABD-4A1C-B925-F9C13598A90F}" presName="theInnerList" presStyleCnt="0"/>
      <dgm:spPr/>
    </dgm:pt>
    <dgm:pt modelId="{D7BD49D2-5693-490A-8A47-4EA73D148238}" type="pres">
      <dgm:prSet presAssocID="{602EBE18-CE73-43BD-97E9-B9D112E2C394}" presName="childNode" presStyleLbl="node1" presStyleIdx="2" presStyleCnt="5" custScaleX="118267" custScaleY="56807" custLinFactNeighborX="4286" custLinFactNeighborY="-24413">
        <dgm:presLayoutVars>
          <dgm:bulletEnabled val="1"/>
        </dgm:presLayoutVars>
      </dgm:prSet>
      <dgm:spPr/>
      <dgm:t>
        <a:bodyPr/>
        <a:lstStyle/>
        <a:p>
          <a:endParaRPr lang="en-US"/>
        </a:p>
      </dgm:t>
    </dgm:pt>
    <dgm:pt modelId="{EBEAFB84-94F2-440E-9963-C4CD363135B4}" type="pres">
      <dgm:prSet presAssocID="{28AC468E-7ABD-4A1C-B925-F9C13598A90F}" presName="aSpace" presStyleCnt="0"/>
      <dgm:spPr/>
    </dgm:pt>
    <dgm:pt modelId="{DE67CC7D-B5CC-41C9-BF82-327F0F561112}" type="pres">
      <dgm:prSet presAssocID="{62AF8CA9-47F8-4C33-A781-2D61509814F2}" presName="compNode" presStyleCnt="0"/>
      <dgm:spPr/>
    </dgm:pt>
    <dgm:pt modelId="{726E248A-0417-40C9-9536-103851C5CFE2}" type="pres">
      <dgm:prSet presAssocID="{62AF8CA9-47F8-4C33-A781-2D61509814F2}" presName="aNode" presStyleLbl="bgShp" presStyleIdx="2" presStyleCnt="3" custScaleX="115401" custLinFactNeighborX="1534" custLinFactNeighborY="-625"/>
      <dgm:spPr/>
      <dgm:t>
        <a:bodyPr/>
        <a:lstStyle/>
        <a:p>
          <a:endParaRPr lang="en-US"/>
        </a:p>
      </dgm:t>
    </dgm:pt>
    <dgm:pt modelId="{3ED77C3E-91D2-4B90-92F2-1F897714D9F8}" type="pres">
      <dgm:prSet presAssocID="{62AF8CA9-47F8-4C33-A781-2D61509814F2}" presName="textNode" presStyleLbl="bgShp" presStyleIdx="2" presStyleCnt="3"/>
      <dgm:spPr/>
      <dgm:t>
        <a:bodyPr/>
        <a:lstStyle/>
        <a:p>
          <a:endParaRPr lang="en-US"/>
        </a:p>
      </dgm:t>
    </dgm:pt>
    <dgm:pt modelId="{BEB75EC1-D8AE-4EBA-BACC-C20F4644863C}" type="pres">
      <dgm:prSet presAssocID="{62AF8CA9-47F8-4C33-A781-2D61509814F2}" presName="compChildNode" presStyleCnt="0"/>
      <dgm:spPr/>
    </dgm:pt>
    <dgm:pt modelId="{2156CD0B-AEB8-4C7C-A27E-B2A6A3659149}" type="pres">
      <dgm:prSet presAssocID="{62AF8CA9-47F8-4C33-A781-2D61509814F2}" presName="theInnerList" presStyleCnt="0"/>
      <dgm:spPr/>
    </dgm:pt>
    <dgm:pt modelId="{2CEE83E9-0ADD-47D5-B46A-5F90106643DA}" type="pres">
      <dgm:prSet presAssocID="{A79CDEF4-1B6F-4674-91F4-6C548FBBBD19}" presName="childNode" presStyleLbl="node1" presStyleIdx="3" presStyleCnt="5" custScaleX="142799" custScaleY="85289" custLinFactY="-38184" custLinFactNeighborX="-451" custLinFactNeighborY="-100000">
        <dgm:presLayoutVars>
          <dgm:bulletEnabled val="1"/>
        </dgm:presLayoutVars>
      </dgm:prSet>
      <dgm:spPr/>
      <dgm:t>
        <a:bodyPr/>
        <a:lstStyle/>
        <a:p>
          <a:endParaRPr lang="en-US"/>
        </a:p>
      </dgm:t>
    </dgm:pt>
    <dgm:pt modelId="{57F92703-A8FF-44CC-B017-56F224DFC389}" type="pres">
      <dgm:prSet presAssocID="{A79CDEF4-1B6F-4674-91F4-6C548FBBBD19}" presName="aSpace2" presStyleCnt="0"/>
      <dgm:spPr/>
    </dgm:pt>
    <dgm:pt modelId="{DCD65172-8B91-48B6-B1D1-4CFFB8892F9B}" type="pres">
      <dgm:prSet presAssocID="{2C1E3CF0-9707-4BAC-A1F5-7E23B29FBBCA}" presName="childNode" presStyleLbl="node1" presStyleIdx="4" presStyleCnt="5" custScaleX="134923" custLinFactY="-21389" custLinFactNeighborX="-24" custLinFactNeighborY="-100000">
        <dgm:presLayoutVars>
          <dgm:bulletEnabled val="1"/>
        </dgm:presLayoutVars>
      </dgm:prSet>
      <dgm:spPr/>
      <dgm:t>
        <a:bodyPr/>
        <a:lstStyle/>
        <a:p>
          <a:endParaRPr lang="en-US"/>
        </a:p>
      </dgm:t>
    </dgm:pt>
  </dgm:ptLst>
  <dgm:cxnLst>
    <dgm:cxn modelId="{3CA0ACDB-BBF4-4461-AADE-96711FC7AB63}" type="presOf" srcId="{28AC468E-7ABD-4A1C-B925-F9C13598A90F}" destId="{625F8D9D-F68D-4690-8C75-53EE677B2488}" srcOrd="0" destOrd="0" presId="urn:microsoft.com/office/officeart/2005/8/layout/lProcess2"/>
    <dgm:cxn modelId="{29FB178F-0078-4E65-8B99-BE9D416BCB56}" type="presOf" srcId="{90C5068E-B7F3-488E-AEAE-4BB0F956C6A7}" destId="{BE988D13-18F9-45C5-A42B-411F67BA1F79}" srcOrd="0" destOrd="0" presId="urn:microsoft.com/office/officeart/2005/8/layout/lProcess2"/>
    <dgm:cxn modelId="{8EA6E94A-B47D-4AAE-9704-7E873941321B}" srcId="{D7231047-D44C-4308-BAEA-2F807D39F9AF}" destId="{62AF8CA9-47F8-4C33-A781-2D61509814F2}" srcOrd="2" destOrd="0" parTransId="{BA1E09C8-7614-407B-821D-D71F5EBEA797}" sibTransId="{9B734771-B8B6-4728-A00F-F37A9817FC49}"/>
    <dgm:cxn modelId="{AC6EC725-2858-4FAF-8F1A-BB0AB748EC15}" srcId="{28AC468E-7ABD-4A1C-B925-F9C13598A90F}" destId="{602EBE18-CE73-43BD-97E9-B9D112E2C394}" srcOrd="0" destOrd="0" parTransId="{E116C920-5A7E-465D-A8D0-67F8AF6443A7}" sibTransId="{33F51F9A-B238-45FE-89B5-8F07DDD35D14}"/>
    <dgm:cxn modelId="{F45B01B1-74CF-4E5E-8D81-BB06E28BCC61}" srcId="{6CDBD0E0-3BDC-4441-889D-5D5DBD924940}" destId="{5F732CAE-549C-4B77-9AA9-E8E18A92148B}" srcOrd="0" destOrd="0" parTransId="{61725C44-0B4D-4828-B272-7A41AC45916A}" sibTransId="{084D4BAF-59E2-4BF7-98D4-CB000BEBB44B}"/>
    <dgm:cxn modelId="{E3945A50-DBDA-4486-9776-25A60B0A9345}" type="presOf" srcId="{5F732CAE-549C-4B77-9AA9-E8E18A92148B}" destId="{EA938A4A-C442-4F79-BDFC-24681F416F2D}" srcOrd="0" destOrd="0" presId="urn:microsoft.com/office/officeart/2005/8/layout/lProcess2"/>
    <dgm:cxn modelId="{7ABFB091-94BA-4490-8663-3286531ABAC9}" type="presOf" srcId="{602EBE18-CE73-43BD-97E9-B9D112E2C394}" destId="{D7BD49D2-5693-490A-8A47-4EA73D148238}" srcOrd="0" destOrd="0" presId="urn:microsoft.com/office/officeart/2005/8/layout/lProcess2"/>
    <dgm:cxn modelId="{B6486187-FA88-4B5C-B237-FEC3FCE9AF90}" type="presOf" srcId="{2C1E3CF0-9707-4BAC-A1F5-7E23B29FBBCA}" destId="{DCD65172-8B91-48B6-B1D1-4CFFB8892F9B}" srcOrd="0" destOrd="0" presId="urn:microsoft.com/office/officeart/2005/8/layout/lProcess2"/>
    <dgm:cxn modelId="{142863F4-3183-4086-9430-6E73564E698B}" srcId="{62AF8CA9-47F8-4C33-A781-2D61509814F2}" destId="{2C1E3CF0-9707-4BAC-A1F5-7E23B29FBBCA}" srcOrd="1" destOrd="0" parTransId="{48061241-50CB-4A12-8C90-589C2A975E0E}" sibTransId="{4FBDDA03-77B1-4CE1-8D1E-0E47BBD9FEC3}"/>
    <dgm:cxn modelId="{FC03382B-19C9-4755-96FB-0B4486D89863}" type="presOf" srcId="{62AF8CA9-47F8-4C33-A781-2D61509814F2}" destId="{726E248A-0417-40C9-9536-103851C5CFE2}" srcOrd="0" destOrd="0" presId="urn:microsoft.com/office/officeart/2005/8/layout/lProcess2"/>
    <dgm:cxn modelId="{4DB2C845-A151-4F21-9F48-B9BE08F688ED}" type="presOf" srcId="{6CDBD0E0-3BDC-4441-889D-5D5DBD924940}" destId="{947BDED5-28C5-4148-A26C-E4CDEDF96CBC}" srcOrd="0" destOrd="0" presId="urn:microsoft.com/office/officeart/2005/8/layout/lProcess2"/>
    <dgm:cxn modelId="{E4F5202A-FCC5-462B-9327-50B5E09A70D1}" type="presOf" srcId="{D7231047-D44C-4308-BAEA-2F807D39F9AF}" destId="{CEF110D5-BAD1-4E2F-8DE5-7DF1547D3C36}" srcOrd="0" destOrd="0" presId="urn:microsoft.com/office/officeart/2005/8/layout/lProcess2"/>
    <dgm:cxn modelId="{B16EFFCF-B682-4E82-B1CE-BE8A6B321FDE}" srcId="{6CDBD0E0-3BDC-4441-889D-5D5DBD924940}" destId="{90C5068E-B7F3-488E-AEAE-4BB0F956C6A7}" srcOrd="1" destOrd="0" parTransId="{C0494508-6C60-42C4-8292-47F9AC1AA0B9}" sibTransId="{952B8B54-E220-4BEE-95D1-36320C5A17BE}"/>
    <dgm:cxn modelId="{BADD32D7-4AEF-467A-974E-99F654CFD48E}" type="presOf" srcId="{28AC468E-7ABD-4A1C-B925-F9C13598A90F}" destId="{D622FD2D-A8F1-447C-A073-95A53DE5427F}" srcOrd="1" destOrd="0" presId="urn:microsoft.com/office/officeart/2005/8/layout/lProcess2"/>
    <dgm:cxn modelId="{680619E6-2F68-4927-868B-20171E1054C2}" type="presOf" srcId="{62AF8CA9-47F8-4C33-A781-2D61509814F2}" destId="{3ED77C3E-91D2-4B90-92F2-1F897714D9F8}" srcOrd="1" destOrd="0" presId="urn:microsoft.com/office/officeart/2005/8/layout/lProcess2"/>
    <dgm:cxn modelId="{B5E6D0DB-0D8D-4A8B-BA62-6501016551BD}" type="presOf" srcId="{A79CDEF4-1B6F-4674-91F4-6C548FBBBD19}" destId="{2CEE83E9-0ADD-47D5-B46A-5F90106643DA}" srcOrd="0" destOrd="0" presId="urn:microsoft.com/office/officeart/2005/8/layout/lProcess2"/>
    <dgm:cxn modelId="{5DA51F8D-D600-4DA8-AE7A-47296149B17F}" srcId="{D7231047-D44C-4308-BAEA-2F807D39F9AF}" destId="{6CDBD0E0-3BDC-4441-889D-5D5DBD924940}" srcOrd="0" destOrd="0" parTransId="{21274113-2C70-454F-AE47-BDCAA0D6FD68}" sibTransId="{79670E5B-6EBA-4539-9D48-1411CDB193DA}"/>
    <dgm:cxn modelId="{46A7DAFE-15D2-4A6E-8B0E-7DB48D0AAC37}" srcId="{D7231047-D44C-4308-BAEA-2F807D39F9AF}" destId="{28AC468E-7ABD-4A1C-B925-F9C13598A90F}" srcOrd="1" destOrd="0" parTransId="{256AA67B-CD60-45BC-B3B7-2DBDA3463E19}" sibTransId="{53750D49-F411-46F7-B930-DCDD9804178B}"/>
    <dgm:cxn modelId="{580FE90F-2DCD-41E6-8A4C-C2ED4C5E9CE2}" type="presOf" srcId="{6CDBD0E0-3BDC-4441-889D-5D5DBD924940}" destId="{1478361B-9928-439C-8F22-A9E1A3664318}" srcOrd="1" destOrd="0" presId="urn:microsoft.com/office/officeart/2005/8/layout/lProcess2"/>
    <dgm:cxn modelId="{03F46543-23EE-4C20-A7D3-0DBC6A51711B}" srcId="{62AF8CA9-47F8-4C33-A781-2D61509814F2}" destId="{A79CDEF4-1B6F-4674-91F4-6C548FBBBD19}" srcOrd="0" destOrd="0" parTransId="{5D5A759C-DE53-4A7A-BBE0-38B004E40EA9}" sibTransId="{EBF81C78-01BF-4C74-81EE-A450EE4FDA4D}"/>
    <dgm:cxn modelId="{60CB636E-B7E4-4FB1-93D9-C90487EF8316}" type="presParOf" srcId="{CEF110D5-BAD1-4E2F-8DE5-7DF1547D3C36}" destId="{E1C5BD9F-9E49-4251-99A2-836E3694FDB4}" srcOrd="0" destOrd="0" presId="urn:microsoft.com/office/officeart/2005/8/layout/lProcess2"/>
    <dgm:cxn modelId="{B6698191-CEA7-4371-91DA-A392BF8C7697}" type="presParOf" srcId="{E1C5BD9F-9E49-4251-99A2-836E3694FDB4}" destId="{947BDED5-28C5-4148-A26C-E4CDEDF96CBC}" srcOrd="0" destOrd="0" presId="urn:microsoft.com/office/officeart/2005/8/layout/lProcess2"/>
    <dgm:cxn modelId="{38B983E6-F7CD-4A5B-A8CD-E0AE93B55AFE}" type="presParOf" srcId="{E1C5BD9F-9E49-4251-99A2-836E3694FDB4}" destId="{1478361B-9928-439C-8F22-A9E1A3664318}" srcOrd="1" destOrd="0" presId="urn:microsoft.com/office/officeart/2005/8/layout/lProcess2"/>
    <dgm:cxn modelId="{83EB3C5F-AF91-4650-ABDD-6F908F0023DC}" type="presParOf" srcId="{E1C5BD9F-9E49-4251-99A2-836E3694FDB4}" destId="{426B9CAC-FE13-4B67-BEC2-2617A3D501CF}" srcOrd="2" destOrd="0" presId="urn:microsoft.com/office/officeart/2005/8/layout/lProcess2"/>
    <dgm:cxn modelId="{F278B3EA-0867-41D6-9997-992D7F4BE91B}" type="presParOf" srcId="{426B9CAC-FE13-4B67-BEC2-2617A3D501CF}" destId="{59CE637F-7A17-4267-8D20-F4057AF3CAE9}" srcOrd="0" destOrd="0" presId="urn:microsoft.com/office/officeart/2005/8/layout/lProcess2"/>
    <dgm:cxn modelId="{A3174287-148B-4C68-BE62-2E595041DBD0}" type="presParOf" srcId="{59CE637F-7A17-4267-8D20-F4057AF3CAE9}" destId="{EA938A4A-C442-4F79-BDFC-24681F416F2D}" srcOrd="0" destOrd="0" presId="urn:microsoft.com/office/officeart/2005/8/layout/lProcess2"/>
    <dgm:cxn modelId="{0D738438-4D6A-487F-A56F-9000A47C8DF6}" type="presParOf" srcId="{59CE637F-7A17-4267-8D20-F4057AF3CAE9}" destId="{94FF9C3C-D0F6-4D22-AA1F-F08EF09C9FC1}" srcOrd="1" destOrd="0" presId="urn:microsoft.com/office/officeart/2005/8/layout/lProcess2"/>
    <dgm:cxn modelId="{F8CA918C-7C68-498D-B29C-22C029877836}" type="presParOf" srcId="{59CE637F-7A17-4267-8D20-F4057AF3CAE9}" destId="{BE988D13-18F9-45C5-A42B-411F67BA1F79}" srcOrd="2" destOrd="0" presId="urn:microsoft.com/office/officeart/2005/8/layout/lProcess2"/>
    <dgm:cxn modelId="{EC468606-6ECC-4076-99C8-A3D0DC14BD5A}" type="presParOf" srcId="{CEF110D5-BAD1-4E2F-8DE5-7DF1547D3C36}" destId="{E8B18138-55EE-42B0-A500-6CE1CBEED386}" srcOrd="1" destOrd="0" presId="urn:microsoft.com/office/officeart/2005/8/layout/lProcess2"/>
    <dgm:cxn modelId="{87EEF831-2EA0-4C99-A55F-1D3ABDF473C6}" type="presParOf" srcId="{CEF110D5-BAD1-4E2F-8DE5-7DF1547D3C36}" destId="{56398D96-8B47-478A-AAE6-6F4E5A8D970E}" srcOrd="2" destOrd="0" presId="urn:microsoft.com/office/officeart/2005/8/layout/lProcess2"/>
    <dgm:cxn modelId="{37A20F95-5E3E-4CF5-8078-6441F6036077}" type="presParOf" srcId="{56398D96-8B47-478A-AAE6-6F4E5A8D970E}" destId="{625F8D9D-F68D-4690-8C75-53EE677B2488}" srcOrd="0" destOrd="0" presId="urn:microsoft.com/office/officeart/2005/8/layout/lProcess2"/>
    <dgm:cxn modelId="{21410846-E558-44BB-A8D7-8B7B953BC8E0}" type="presParOf" srcId="{56398D96-8B47-478A-AAE6-6F4E5A8D970E}" destId="{D622FD2D-A8F1-447C-A073-95A53DE5427F}" srcOrd="1" destOrd="0" presId="urn:microsoft.com/office/officeart/2005/8/layout/lProcess2"/>
    <dgm:cxn modelId="{DFC10FAF-EAE5-424D-9980-94D7C9C4A8B8}" type="presParOf" srcId="{56398D96-8B47-478A-AAE6-6F4E5A8D970E}" destId="{911A76B2-3B1F-416E-AF08-177D164E6F93}" srcOrd="2" destOrd="0" presId="urn:microsoft.com/office/officeart/2005/8/layout/lProcess2"/>
    <dgm:cxn modelId="{C6B003DE-BB86-4CDD-8E87-61F9D2D05872}" type="presParOf" srcId="{911A76B2-3B1F-416E-AF08-177D164E6F93}" destId="{39F91D71-1200-4CC9-A7FB-A02032AC9F7D}" srcOrd="0" destOrd="0" presId="urn:microsoft.com/office/officeart/2005/8/layout/lProcess2"/>
    <dgm:cxn modelId="{CB923541-B49C-4A16-8AA5-2CAE286679B7}" type="presParOf" srcId="{39F91D71-1200-4CC9-A7FB-A02032AC9F7D}" destId="{D7BD49D2-5693-490A-8A47-4EA73D148238}" srcOrd="0" destOrd="0" presId="urn:microsoft.com/office/officeart/2005/8/layout/lProcess2"/>
    <dgm:cxn modelId="{35AFBF63-0F79-4A8B-9233-05806FA1A70E}" type="presParOf" srcId="{CEF110D5-BAD1-4E2F-8DE5-7DF1547D3C36}" destId="{EBEAFB84-94F2-440E-9963-C4CD363135B4}" srcOrd="3" destOrd="0" presId="urn:microsoft.com/office/officeart/2005/8/layout/lProcess2"/>
    <dgm:cxn modelId="{0585AACF-F87D-49EE-BDEA-1EE0E8459119}" type="presParOf" srcId="{CEF110D5-BAD1-4E2F-8DE5-7DF1547D3C36}" destId="{DE67CC7D-B5CC-41C9-BF82-327F0F561112}" srcOrd="4" destOrd="0" presId="urn:microsoft.com/office/officeart/2005/8/layout/lProcess2"/>
    <dgm:cxn modelId="{7B734E83-B274-4171-859F-34C90AF821B0}" type="presParOf" srcId="{DE67CC7D-B5CC-41C9-BF82-327F0F561112}" destId="{726E248A-0417-40C9-9536-103851C5CFE2}" srcOrd="0" destOrd="0" presId="urn:microsoft.com/office/officeart/2005/8/layout/lProcess2"/>
    <dgm:cxn modelId="{E04295DA-0DEC-4668-AA3A-E79D6E8C5A8D}" type="presParOf" srcId="{DE67CC7D-B5CC-41C9-BF82-327F0F561112}" destId="{3ED77C3E-91D2-4B90-92F2-1F897714D9F8}" srcOrd="1" destOrd="0" presId="urn:microsoft.com/office/officeart/2005/8/layout/lProcess2"/>
    <dgm:cxn modelId="{91F0A233-F835-4BF8-9C93-FDC5BBF0FBD1}" type="presParOf" srcId="{DE67CC7D-B5CC-41C9-BF82-327F0F561112}" destId="{BEB75EC1-D8AE-4EBA-BACC-C20F4644863C}" srcOrd="2" destOrd="0" presId="urn:microsoft.com/office/officeart/2005/8/layout/lProcess2"/>
    <dgm:cxn modelId="{A777AC84-FD63-4EA8-8381-3EA39236F5B1}" type="presParOf" srcId="{BEB75EC1-D8AE-4EBA-BACC-C20F4644863C}" destId="{2156CD0B-AEB8-4C7C-A27E-B2A6A3659149}" srcOrd="0" destOrd="0" presId="urn:microsoft.com/office/officeart/2005/8/layout/lProcess2"/>
    <dgm:cxn modelId="{34140738-6E9B-4183-980A-BD8CFD8ED9FD}" type="presParOf" srcId="{2156CD0B-AEB8-4C7C-A27E-B2A6A3659149}" destId="{2CEE83E9-0ADD-47D5-B46A-5F90106643DA}" srcOrd="0" destOrd="0" presId="urn:microsoft.com/office/officeart/2005/8/layout/lProcess2"/>
    <dgm:cxn modelId="{93170FC8-EB3F-41F5-9EB4-A3D7B78209AB}" type="presParOf" srcId="{2156CD0B-AEB8-4C7C-A27E-B2A6A3659149}" destId="{57F92703-A8FF-44CC-B017-56F224DFC389}" srcOrd="1" destOrd="0" presId="urn:microsoft.com/office/officeart/2005/8/layout/lProcess2"/>
    <dgm:cxn modelId="{7F4D6E80-2033-4C54-B2EC-C5B2134F319E}" type="presParOf" srcId="{2156CD0B-AEB8-4C7C-A27E-B2A6A3659149}" destId="{DCD65172-8B91-48B6-B1D1-4CFFB8892F9B}"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960B9-C7B4-4698-B4F1-FB4C70BB9A81}">
      <dsp:nvSpPr>
        <dsp:cNvPr id="0" name=""/>
        <dsp:cNvSpPr/>
      </dsp:nvSpPr>
      <dsp:spPr>
        <a:xfrm>
          <a:off x="135712" y="1818"/>
          <a:ext cx="1538510" cy="769255"/>
        </a:xfrm>
        <a:prstGeom prst="flowChartAlternateProcess">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b="1" kern="1200" dirty="0" smtClean="0"/>
            <a:t>AXONAL</a:t>
          </a:r>
          <a:endParaRPr lang="en-US" sz="1300" b="1" kern="1200" dirty="0"/>
        </a:p>
      </dsp:txBody>
      <dsp:txXfrm>
        <a:off x="173263" y="39369"/>
        <a:ext cx="1463408" cy="694153"/>
      </dsp:txXfrm>
    </dsp:sp>
    <dsp:sp modelId="{7C22E728-270A-44A4-A2EA-850BAC94429F}">
      <dsp:nvSpPr>
        <dsp:cNvPr id="0" name=""/>
        <dsp:cNvSpPr/>
      </dsp:nvSpPr>
      <dsp:spPr>
        <a:xfrm>
          <a:off x="289563" y="771073"/>
          <a:ext cx="153851" cy="576941"/>
        </a:xfrm>
        <a:custGeom>
          <a:avLst/>
          <a:gdLst/>
          <a:ahLst/>
          <a:cxnLst/>
          <a:rect l="0" t="0" r="0" b="0"/>
          <a:pathLst>
            <a:path>
              <a:moveTo>
                <a:pt x="0" y="0"/>
              </a:moveTo>
              <a:lnTo>
                <a:pt x="0" y="576941"/>
              </a:lnTo>
              <a:lnTo>
                <a:pt x="153851" y="5769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B18BF4-7304-475C-907C-10CDD395EA5B}">
      <dsp:nvSpPr>
        <dsp:cNvPr id="0" name=""/>
        <dsp:cNvSpPr/>
      </dsp:nvSpPr>
      <dsp:spPr>
        <a:xfrm>
          <a:off x="443414" y="963387"/>
          <a:ext cx="1230808" cy="769255"/>
        </a:xfrm>
        <a:prstGeom prst="roundRect">
          <a:avLst>
            <a:gd name="adj" fmla="val 10000"/>
          </a:avLst>
        </a:prstGeom>
        <a:solidFill>
          <a:srgbClr val="00B0F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ACUTE	</a:t>
          </a:r>
          <a:endParaRPr lang="en-US" sz="1800" kern="1200" dirty="0"/>
        </a:p>
      </dsp:txBody>
      <dsp:txXfrm>
        <a:off x="465945" y="985918"/>
        <a:ext cx="1185746" cy="724193"/>
      </dsp:txXfrm>
    </dsp:sp>
    <dsp:sp modelId="{EEF1C528-8BDD-4111-8D1A-35918818BC72}">
      <dsp:nvSpPr>
        <dsp:cNvPr id="0" name=""/>
        <dsp:cNvSpPr/>
      </dsp:nvSpPr>
      <dsp:spPr>
        <a:xfrm>
          <a:off x="289563" y="771073"/>
          <a:ext cx="153851" cy="1538510"/>
        </a:xfrm>
        <a:custGeom>
          <a:avLst/>
          <a:gdLst/>
          <a:ahLst/>
          <a:cxnLst/>
          <a:rect l="0" t="0" r="0" b="0"/>
          <a:pathLst>
            <a:path>
              <a:moveTo>
                <a:pt x="0" y="0"/>
              </a:moveTo>
              <a:lnTo>
                <a:pt x="0" y="1538510"/>
              </a:lnTo>
              <a:lnTo>
                <a:pt x="153851" y="15385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0AA8DC-135C-4D58-940B-95F3373DBA38}">
      <dsp:nvSpPr>
        <dsp:cNvPr id="0" name=""/>
        <dsp:cNvSpPr/>
      </dsp:nvSpPr>
      <dsp:spPr>
        <a:xfrm>
          <a:off x="443414" y="1924956"/>
          <a:ext cx="1615436" cy="769255"/>
        </a:xfrm>
        <a:prstGeom prst="roundRect">
          <a:avLst>
            <a:gd name="adj" fmla="val 10000"/>
          </a:avLst>
        </a:prstGeom>
        <a:solidFill>
          <a:srgbClr val="00B0F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SUBACUTE</a:t>
          </a:r>
          <a:endParaRPr lang="en-US" sz="1800" kern="1200" dirty="0"/>
        </a:p>
      </dsp:txBody>
      <dsp:txXfrm>
        <a:off x="465945" y="1947487"/>
        <a:ext cx="1570374" cy="724193"/>
      </dsp:txXfrm>
    </dsp:sp>
    <dsp:sp modelId="{D765E1E6-D90B-404E-A2FC-40A92FB38A3B}">
      <dsp:nvSpPr>
        <dsp:cNvPr id="0" name=""/>
        <dsp:cNvSpPr/>
      </dsp:nvSpPr>
      <dsp:spPr>
        <a:xfrm>
          <a:off x="289563" y="771073"/>
          <a:ext cx="153851" cy="2500079"/>
        </a:xfrm>
        <a:custGeom>
          <a:avLst/>
          <a:gdLst/>
          <a:ahLst/>
          <a:cxnLst/>
          <a:rect l="0" t="0" r="0" b="0"/>
          <a:pathLst>
            <a:path>
              <a:moveTo>
                <a:pt x="0" y="0"/>
              </a:moveTo>
              <a:lnTo>
                <a:pt x="0" y="2500079"/>
              </a:lnTo>
              <a:lnTo>
                <a:pt x="153851" y="25000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71E96E-3017-40A6-ACE4-BE1C642290FF}">
      <dsp:nvSpPr>
        <dsp:cNvPr id="0" name=""/>
        <dsp:cNvSpPr/>
      </dsp:nvSpPr>
      <dsp:spPr>
        <a:xfrm>
          <a:off x="443414" y="2886526"/>
          <a:ext cx="1230808" cy="769255"/>
        </a:xfrm>
        <a:prstGeom prst="roundRect">
          <a:avLst>
            <a:gd name="adj" fmla="val 10000"/>
          </a:avLst>
        </a:prstGeom>
        <a:solidFill>
          <a:srgbClr val="00B0F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CHRONIC</a:t>
          </a:r>
          <a:endParaRPr lang="en-US" sz="1800" kern="1200" dirty="0"/>
        </a:p>
      </dsp:txBody>
      <dsp:txXfrm>
        <a:off x="465945" y="2909057"/>
        <a:ext cx="1185746" cy="724193"/>
      </dsp:txXfrm>
    </dsp:sp>
    <dsp:sp modelId="{F2092F09-738D-443A-8EF8-AEF665B6E579}">
      <dsp:nvSpPr>
        <dsp:cNvPr id="0" name=""/>
        <dsp:cNvSpPr/>
      </dsp:nvSpPr>
      <dsp:spPr>
        <a:xfrm>
          <a:off x="2135776" y="1818"/>
          <a:ext cx="1538510" cy="769255"/>
        </a:xfrm>
        <a:prstGeom prst="flowChartAlternateProcess">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b="1" kern="1200" dirty="0" smtClean="0"/>
            <a:t>DEMYELINATING</a:t>
          </a:r>
          <a:endParaRPr lang="en-US" sz="1300" b="1" kern="1200" dirty="0"/>
        </a:p>
      </dsp:txBody>
      <dsp:txXfrm>
        <a:off x="2173327" y="39369"/>
        <a:ext cx="1463408" cy="694153"/>
      </dsp:txXfrm>
    </dsp:sp>
    <dsp:sp modelId="{75FCF309-7F37-4DE4-835C-817A727B958B}">
      <dsp:nvSpPr>
        <dsp:cNvPr id="0" name=""/>
        <dsp:cNvSpPr/>
      </dsp:nvSpPr>
      <dsp:spPr>
        <a:xfrm>
          <a:off x="2289627" y="771073"/>
          <a:ext cx="153851" cy="576941"/>
        </a:xfrm>
        <a:custGeom>
          <a:avLst/>
          <a:gdLst/>
          <a:ahLst/>
          <a:cxnLst/>
          <a:rect l="0" t="0" r="0" b="0"/>
          <a:pathLst>
            <a:path>
              <a:moveTo>
                <a:pt x="0" y="0"/>
              </a:moveTo>
              <a:lnTo>
                <a:pt x="0" y="576941"/>
              </a:lnTo>
              <a:lnTo>
                <a:pt x="153851" y="5769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9C28A2-24F6-4B93-841C-48EBAC0C6577}">
      <dsp:nvSpPr>
        <dsp:cNvPr id="0" name=""/>
        <dsp:cNvSpPr/>
      </dsp:nvSpPr>
      <dsp:spPr>
        <a:xfrm>
          <a:off x="2443478" y="963387"/>
          <a:ext cx="1230808" cy="769255"/>
        </a:xfrm>
        <a:prstGeom prst="roundRect">
          <a:avLst>
            <a:gd name="adj" fmla="val 10000"/>
          </a:avLst>
        </a:prstGeom>
        <a:solidFill>
          <a:srgbClr val="00B0F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ACUTE</a:t>
          </a:r>
          <a:endParaRPr lang="en-US" sz="1800" kern="1200" dirty="0"/>
        </a:p>
      </dsp:txBody>
      <dsp:txXfrm>
        <a:off x="2466009" y="985918"/>
        <a:ext cx="1185746" cy="724193"/>
      </dsp:txXfrm>
    </dsp:sp>
    <dsp:sp modelId="{1CCC7965-D872-4622-8ADD-A206D53B7CD0}">
      <dsp:nvSpPr>
        <dsp:cNvPr id="0" name=""/>
        <dsp:cNvSpPr/>
      </dsp:nvSpPr>
      <dsp:spPr>
        <a:xfrm>
          <a:off x="2289627" y="771073"/>
          <a:ext cx="153851" cy="1538510"/>
        </a:xfrm>
        <a:custGeom>
          <a:avLst/>
          <a:gdLst/>
          <a:ahLst/>
          <a:cxnLst/>
          <a:rect l="0" t="0" r="0" b="0"/>
          <a:pathLst>
            <a:path>
              <a:moveTo>
                <a:pt x="0" y="0"/>
              </a:moveTo>
              <a:lnTo>
                <a:pt x="0" y="1538510"/>
              </a:lnTo>
              <a:lnTo>
                <a:pt x="153851" y="15385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09D2D8-EE94-49B7-9FC5-B97418CE8E37}">
      <dsp:nvSpPr>
        <dsp:cNvPr id="0" name=""/>
        <dsp:cNvSpPr/>
      </dsp:nvSpPr>
      <dsp:spPr>
        <a:xfrm>
          <a:off x="2443478" y="1924956"/>
          <a:ext cx="1230808" cy="769255"/>
        </a:xfrm>
        <a:prstGeom prst="roundRect">
          <a:avLst>
            <a:gd name="adj" fmla="val 10000"/>
          </a:avLst>
        </a:prstGeom>
        <a:solidFill>
          <a:srgbClr val="00B0F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CHRONIC</a:t>
          </a:r>
          <a:endParaRPr lang="en-US" sz="1800" kern="1200" dirty="0"/>
        </a:p>
      </dsp:txBody>
      <dsp:txXfrm>
        <a:off x="2466009" y="1947487"/>
        <a:ext cx="1185746" cy="7241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BDED5-28C5-4148-A26C-E4CDEDF96CBC}">
      <dsp:nvSpPr>
        <dsp:cNvPr id="0" name=""/>
        <dsp:cNvSpPr/>
      </dsp:nvSpPr>
      <dsp:spPr>
        <a:xfrm>
          <a:off x="1633" y="0"/>
          <a:ext cx="1878583"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u="sng" kern="1200" dirty="0" smtClean="0">
              <a:solidFill>
                <a:srgbClr val="0070C0"/>
              </a:solidFill>
            </a:rPr>
            <a:t>AXONAL</a:t>
          </a:r>
          <a:endParaRPr lang="en-US" sz="2000" b="1" u="sng" kern="1200" dirty="0">
            <a:solidFill>
              <a:srgbClr val="0070C0"/>
            </a:solidFill>
          </a:endParaRPr>
        </a:p>
      </dsp:txBody>
      <dsp:txXfrm>
        <a:off x="1633" y="0"/>
        <a:ext cx="1878583" cy="1623060"/>
      </dsp:txXfrm>
    </dsp:sp>
    <dsp:sp modelId="{EA938A4A-C442-4F79-BDFC-24681F416F2D}">
      <dsp:nvSpPr>
        <dsp:cNvPr id="0" name=""/>
        <dsp:cNvSpPr/>
      </dsp:nvSpPr>
      <dsp:spPr>
        <a:xfrm>
          <a:off x="189491" y="1623522"/>
          <a:ext cx="1502866" cy="10628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dirty="0" smtClean="0"/>
            <a:t>ACUTE</a:t>
          </a:r>
          <a:endParaRPr lang="en-US" sz="1900" kern="1200" dirty="0"/>
        </a:p>
      </dsp:txBody>
      <dsp:txXfrm>
        <a:off x="220622" y="1654653"/>
        <a:ext cx="1440604" cy="1000625"/>
      </dsp:txXfrm>
    </dsp:sp>
    <dsp:sp modelId="{BE988D13-18F9-45C5-A42B-411F67BA1F79}">
      <dsp:nvSpPr>
        <dsp:cNvPr id="0" name=""/>
        <dsp:cNvSpPr/>
      </dsp:nvSpPr>
      <dsp:spPr>
        <a:xfrm>
          <a:off x="189491" y="2849931"/>
          <a:ext cx="1502866" cy="10628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dirty="0" smtClean="0"/>
            <a:t>SUBACUTE - CHRONIC</a:t>
          </a:r>
          <a:endParaRPr lang="en-US" sz="1900" kern="1200" dirty="0"/>
        </a:p>
      </dsp:txBody>
      <dsp:txXfrm>
        <a:off x="220622" y="2881062"/>
        <a:ext cx="1440604" cy="1000625"/>
      </dsp:txXfrm>
    </dsp:sp>
    <dsp:sp modelId="{859BD7D9-9D49-4C86-ACF7-F9FBFD4934E6}">
      <dsp:nvSpPr>
        <dsp:cNvPr id="0" name=""/>
        <dsp:cNvSpPr/>
      </dsp:nvSpPr>
      <dsp:spPr>
        <a:xfrm>
          <a:off x="189491" y="4076340"/>
          <a:ext cx="1502866" cy="10628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dirty="0" smtClean="0"/>
            <a:t>CHRONIC</a:t>
          </a:r>
          <a:endParaRPr lang="en-US" sz="1900" kern="1200" dirty="0"/>
        </a:p>
      </dsp:txBody>
      <dsp:txXfrm>
        <a:off x="220622" y="4107471"/>
        <a:ext cx="1440604" cy="1000625"/>
      </dsp:txXfrm>
    </dsp:sp>
    <dsp:sp modelId="{625F8D9D-F68D-4690-8C75-53EE677B2488}">
      <dsp:nvSpPr>
        <dsp:cNvPr id="0" name=""/>
        <dsp:cNvSpPr/>
      </dsp:nvSpPr>
      <dsp:spPr>
        <a:xfrm>
          <a:off x="2084192" y="0"/>
          <a:ext cx="1878583"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u="sng" kern="1200" dirty="0" smtClean="0"/>
            <a:t>ACUTE</a:t>
          </a:r>
          <a:endParaRPr lang="en-US" sz="1800" b="1" u="sng" kern="1200" dirty="0"/>
        </a:p>
      </dsp:txBody>
      <dsp:txXfrm>
        <a:off x="2084192" y="0"/>
        <a:ext cx="1878583" cy="1623060"/>
      </dsp:txXfrm>
    </dsp:sp>
    <dsp:sp modelId="{D7BD49D2-5693-490A-8A47-4EA73D148238}">
      <dsp:nvSpPr>
        <dsp:cNvPr id="0" name=""/>
        <dsp:cNvSpPr/>
      </dsp:nvSpPr>
      <dsp:spPr>
        <a:xfrm>
          <a:off x="2208968" y="1623729"/>
          <a:ext cx="1502866" cy="9832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b="1" kern="1200" dirty="0" smtClean="0"/>
            <a:t>PORPHRIA</a:t>
          </a:r>
          <a:endParaRPr lang="en-US" sz="1400" b="1" kern="1200" dirty="0"/>
        </a:p>
      </dsp:txBody>
      <dsp:txXfrm>
        <a:off x="2237766" y="1652527"/>
        <a:ext cx="1445270" cy="925643"/>
      </dsp:txXfrm>
    </dsp:sp>
    <dsp:sp modelId="{45BCEAE6-9E51-4D6D-BECA-9F9B68C143FA}">
      <dsp:nvSpPr>
        <dsp:cNvPr id="0" name=""/>
        <dsp:cNvSpPr/>
      </dsp:nvSpPr>
      <dsp:spPr>
        <a:xfrm>
          <a:off x="2208968" y="2873251"/>
          <a:ext cx="1502866" cy="9548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b="1" kern="1200" dirty="0" smtClean="0"/>
            <a:t>AXONAL VARIANT OF GBS</a:t>
          </a:r>
          <a:endParaRPr lang="en-US" sz="1400" b="1" kern="1200" dirty="0"/>
        </a:p>
      </dsp:txBody>
      <dsp:txXfrm>
        <a:off x="2236936" y="2901219"/>
        <a:ext cx="1446930" cy="898951"/>
      </dsp:txXfrm>
    </dsp:sp>
    <dsp:sp modelId="{900CF1AD-81A0-4F82-BC3B-AB19AB3FA717}">
      <dsp:nvSpPr>
        <dsp:cNvPr id="0" name=""/>
        <dsp:cNvSpPr/>
      </dsp:nvSpPr>
      <dsp:spPr>
        <a:xfrm>
          <a:off x="2183456" y="4023836"/>
          <a:ext cx="1752417" cy="10445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b="1" kern="1200" dirty="0" smtClean="0"/>
            <a:t>MEDICATIONS - NITROFURONOIN</a:t>
          </a:r>
          <a:endParaRPr lang="en-US" sz="1400" b="1" kern="1200" dirty="0"/>
        </a:p>
      </dsp:txBody>
      <dsp:txXfrm>
        <a:off x="2214051" y="4054431"/>
        <a:ext cx="1691227" cy="983407"/>
      </dsp:txXfrm>
    </dsp:sp>
    <dsp:sp modelId="{726E248A-0417-40C9-9536-103851C5CFE2}">
      <dsp:nvSpPr>
        <dsp:cNvPr id="0" name=""/>
        <dsp:cNvSpPr/>
      </dsp:nvSpPr>
      <dsp:spPr>
        <a:xfrm>
          <a:off x="4069404" y="0"/>
          <a:ext cx="2167903"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800" b="1" u="sng" kern="1200" dirty="0" smtClean="0"/>
        </a:p>
        <a:p>
          <a:pPr marL="0" marR="0" lvl="0" indent="0" algn="ctr" defTabSz="914400" eaLnBrk="1" fontAlgn="auto" latinLnBrk="0" hangingPunct="1">
            <a:lnSpc>
              <a:spcPct val="100000"/>
            </a:lnSpc>
            <a:spcBef>
              <a:spcPct val="0"/>
            </a:spcBef>
            <a:spcAft>
              <a:spcPts val="0"/>
            </a:spcAft>
            <a:buClrTx/>
            <a:buSzTx/>
            <a:buFontTx/>
            <a:buNone/>
            <a:tabLst/>
            <a:defRPr/>
          </a:pPr>
          <a:r>
            <a:rPr lang="en-US" sz="1800" b="1" u="sng" kern="1200" dirty="0" smtClean="0"/>
            <a:t>SUBACUTE</a:t>
          </a:r>
          <a:endParaRPr lang="en-US" sz="1800" b="1" kern="1200" dirty="0" smtClean="0"/>
        </a:p>
        <a:p>
          <a:pPr lvl="0" algn="ctr" defTabSz="800100">
            <a:lnSpc>
              <a:spcPct val="90000"/>
            </a:lnSpc>
            <a:spcBef>
              <a:spcPct val="0"/>
            </a:spcBef>
            <a:spcAft>
              <a:spcPct val="35000"/>
            </a:spcAft>
          </a:pPr>
          <a:endParaRPr lang="en-US" sz="1800" kern="1200" dirty="0"/>
        </a:p>
      </dsp:txBody>
      <dsp:txXfrm>
        <a:off x="4069404" y="0"/>
        <a:ext cx="2167903" cy="1623060"/>
      </dsp:txXfrm>
    </dsp:sp>
    <dsp:sp modelId="{B9E9249C-5751-492D-9A4A-BE78610E35DF}">
      <dsp:nvSpPr>
        <dsp:cNvPr id="0" name=""/>
        <dsp:cNvSpPr/>
      </dsp:nvSpPr>
      <dsp:spPr>
        <a:xfrm>
          <a:off x="4412585" y="1276194"/>
          <a:ext cx="1502866" cy="26767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b="1" kern="1200" dirty="0" smtClean="0"/>
            <a:t>TOXINS</a:t>
          </a:r>
          <a:endParaRPr lang="en-US" sz="1400" b="1" kern="1200" dirty="0"/>
        </a:p>
      </dsp:txBody>
      <dsp:txXfrm>
        <a:off x="4420425" y="1284034"/>
        <a:ext cx="1487186" cy="251999"/>
      </dsp:txXfrm>
    </dsp:sp>
    <dsp:sp modelId="{B4E84FD5-B3F3-451B-8867-6E5AE00E734D}">
      <dsp:nvSpPr>
        <dsp:cNvPr id="0" name=""/>
        <dsp:cNvSpPr/>
      </dsp:nvSpPr>
      <dsp:spPr>
        <a:xfrm>
          <a:off x="4419596" y="1676400"/>
          <a:ext cx="1622419" cy="4017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b="1" kern="1200" dirty="0" smtClean="0"/>
            <a:t>NUTRITIONAL</a:t>
          </a:r>
          <a:endParaRPr lang="en-US" sz="1400" b="1" kern="1200" dirty="0"/>
        </a:p>
      </dsp:txBody>
      <dsp:txXfrm>
        <a:off x="4431363" y="1688167"/>
        <a:ext cx="1598885" cy="378213"/>
      </dsp:txXfrm>
    </dsp:sp>
    <dsp:sp modelId="{2CEE83E9-0ADD-47D5-B46A-5F90106643DA}">
      <dsp:nvSpPr>
        <dsp:cNvPr id="0" name=""/>
        <dsp:cNvSpPr/>
      </dsp:nvSpPr>
      <dsp:spPr>
        <a:xfrm>
          <a:off x="4313321" y="2303067"/>
          <a:ext cx="1752432" cy="28031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b="1" kern="1200" dirty="0" smtClean="0"/>
            <a:t>SYSTEMIC DISORDERS</a:t>
          </a:r>
        </a:p>
        <a:p>
          <a:pPr lvl="0" algn="ctr" defTabSz="622300">
            <a:lnSpc>
              <a:spcPct val="90000"/>
            </a:lnSpc>
            <a:spcBef>
              <a:spcPct val="0"/>
            </a:spcBef>
            <a:spcAft>
              <a:spcPct val="35000"/>
            </a:spcAft>
          </a:pPr>
          <a:r>
            <a:rPr lang="en-US" sz="1200" kern="1200" dirty="0" smtClean="0"/>
            <a:t>UREMIA</a:t>
          </a:r>
        </a:p>
        <a:p>
          <a:pPr lvl="0" algn="ctr" defTabSz="622300">
            <a:lnSpc>
              <a:spcPct val="90000"/>
            </a:lnSpc>
            <a:spcBef>
              <a:spcPct val="0"/>
            </a:spcBef>
            <a:spcAft>
              <a:spcPct val="35000"/>
            </a:spcAft>
          </a:pPr>
          <a:r>
            <a:rPr lang="en-US" sz="1200" kern="1200" dirty="0" smtClean="0"/>
            <a:t>DIABETES</a:t>
          </a:r>
        </a:p>
        <a:p>
          <a:pPr lvl="0" algn="ctr" defTabSz="622300">
            <a:lnSpc>
              <a:spcPct val="90000"/>
            </a:lnSpc>
            <a:spcBef>
              <a:spcPct val="0"/>
            </a:spcBef>
            <a:spcAft>
              <a:spcPct val="35000"/>
            </a:spcAft>
          </a:pPr>
          <a:r>
            <a:rPr lang="en-US" sz="1200" kern="1200" dirty="0" smtClean="0"/>
            <a:t>HYPOTHYROID</a:t>
          </a:r>
        </a:p>
        <a:p>
          <a:pPr lvl="0" algn="ctr" defTabSz="622300">
            <a:lnSpc>
              <a:spcPct val="90000"/>
            </a:lnSpc>
            <a:spcBef>
              <a:spcPct val="0"/>
            </a:spcBef>
            <a:spcAft>
              <a:spcPct val="35000"/>
            </a:spcAft>
          </a:pPr>
          <a:r>
            <a:rPr lang="en-US" sz="1200" kern="1200" dirty="0" smtClean="0"/>
            <a:t>HIV</a:t>
          </a:r>
        </a:p>
        <a:p>
          <a:pPr lvl="0" algn="ctr" defTabSz="622300">
            <a:lnSpc>
              <a:spcPct val="90000"/>
            </a:lnSpc>
            <a:spcBef>
              <a:spcPct val="0"/>
            </a:spcBef>
            <a:spcAft>
              <a:spcPct val="35000"/>
            </a:spcAft>
          </a:pPr>
          <a:r>
            <a:rPr lang="en-US" sz="1200" kern="1200" dirty="0" smtClean="0"/>
            <a:t>LYMES DISEASE</a:t>
          </a:r>
        </a:p>
        <a:p>
          <a:pPr lvl="0" algn="ctr" defTabSz="622300">
            <a:lnSpc>
              <a:spcPct val="90000"/>
            </a:lnSpc>
            <a:spcBef>
              <a:spcPct val="0"/>
            </a:spcBef>
            <a:spcAft>
              <a:spcPct val="35000"/>
            </a:spcAft>
          </a:pPr>
          <a:r>
            <a:rPr lang="en-US" sz="1200" kern="1200" dirty="0" smtClean="0"/>
            <a:t>PARANEOPLASTIC</a:t>
          </a:r>
        </a:p>
        <a:p>
          <a:pPr lvl="0" algn="ctr" defTabSz="622300">
            <a:lnSpc>
              <a:spcPct val="90000"/>
            </a:lnSpc>
            <a:spcBef>
              <a:spcPct val="0"/>
            </a:spcBef>
            <a:spcAft>
              <a:spcPct val="35000"/>
            </a:spcAft>
          </a:pPr>
          <a:r>
            <a:rPr lang="en-US" sz="1200" kern="1200" dirty="0" smtClean="0"/>
            <a:t>DYSPROTEINEMIA</a:t>
          </a:r>
        </a:p>
        <a:p>
          <a:pPr lvl="0" algn="ctr" defTabSz="622300">
            <a:lnSpc>
              <a:spcPct val="90000"/>
            </a:lnSpc>
            <a:spcBef>
              <a:spcPct val="0"/>
            </a:spcBef>
            <a:spcAft>
              <a:spcPct val="35000"/>
            </a:spcAft>
          </a:pPr>
          <a:r>
            <a:rPr lang="en-US" sz="1200" kern="1200" dirty="0" smtClean="0"/>
            <a:t>SARCOIDOSIS</a:t>
          </a:r>
        </a:p>
        <a:p>
          <a:pPr lvl="0" algn="ctr" defTabSz="622300">
            <a:lnSpc>
              <a:spcPct val="90000"/>
            </a:lnSpc>
            <a:spcBef>
              <a:spcPct val="0"/>
            </a:spcBef>
            <a:spcAft>
              <a:spcPct val="35000"/>
            </a:spcAft>
          </a:pPr>
          <a:r>
            <a:rPr lang="en-US" sz="1200" kern="1200" dirty="0" smtClean="0"/>
            <a:t>CONNECTIVE TISSUE DISEASES</a:t>
          </a:r>
        </a:p>
        <a:p>
          <a:pPr lvl="0" algn="ctr" defTabSz="622300">
            <a:lnSpc>
              <a:spcPct val="90000"/>
            </a:lnSpc>
            <a:spcBef>
              <a:spcPct val="0"/>
            </a:spcBef>
            <a:spcAft>
              <a:spcPct val="35000"/>
            </a:spcAft>
          </a:pPr>
          <a:r>
            <a:rPr lang="en-US" sz="1200" kern="1200" dirty="0" smtClean="0"/>
            <a:t>AMYLOIDOSIS</a:t>
          </a:r>
        </a:p>
      </dsp:txBody>
      <dsp:txXfrm>
        <a:off x="4364648" y="2354394"/>
        <a:ext cx="1649778" cy="2700519"/>
      </dsp:txXfrm>
    </dsp:sp>
    <dsp:sp modelId="{D62613FD-F63B-4678-A142-850ACC13182E}">
      <dsp:nvSpPr>
        <dsp:cNvPr id="0" name=""/>
        <dsp:cNvSpPr/>
      </dsp:nvSpPr>
      <dsp:spPr>
        <a:xfrm>
          <a:off x="6349383" y="0"/>
          <a:ext cx="1878583"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u="sng" kern="1200" dirty="0" smtClean="0"/>
            <a:t>CHRONIC</a:t>
          </a:r>
          <a:endParaRPr lang="en-US" sz="1800" b="1" u="sng" kern="1200" dirty="0"/>
        </a:p>
      </dsp:txBody>
      <dsp:txXfrm>
        <a:off x="6349383" y="0"/>
        <a:ext cx="1878583" cy="1623060"/>
      </dsp:txXfrm>
    </dsp:sp>
    <dsp:sp modelId="{3BCAD0DE-1CDF-4B22-AB80-87652B7C6E0C}">
      <dsp:nvSpPr>
        <dsp:cNvPr id="0" name=""/>
        <dsp:cNvSpPr/>
      </dsp:nvSpPr>
      <dsp:spPr>
        <a:xfrm>
          <a:off x="6446732" y="1217293"/>
          <a:ext cx="1683886" cy="27050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b="1" kern="1200" dirty="0" smtClean="0"/>
            <a:t>HMSN – II</a:t>
          </a:r>
        </a:p>
        <a:p>
          <a:pPr lvl="0" algn="ctr" defTabSz="622300">
            <a:lnSpc>
              <a:spcPct val="90000"/>
            </a:lnSpc>
            <a:spcBef>
              <a:spcPct val="0"/>
            </a:spcBef>
            <a:spcAft>
              <a:spcPct val="35000"/>
            </a:spcAft>
          </a:pPr>
          <a:r>
            <a:rPr lang="en-US" sz="1400" b="1" kern="1200" dirty="0" smtClean="0"/>
            <a:t>SYSTEMIC DISORDERS</a:t>
          </a:r>
        </a:p>
        <a:p>
          <a:pPr lvl="0" algn="ctr" defTabSz="622300">
            <a:lnSpc>
              <a:spcPct val="90000"/>
            </a:lnSpc>
            <a:spcBef>
              <a:spcPct val="0"/>
            </a:spcBef>
            <a:spcAft>
              <a:spcPct val="35000"/>
            </a:spcAft>
          </a:pPr>
          <a:r>
            <a:rPr lang="en-US" sz="1400" b="1" kern="1200" dirty="0" smtClean="0"/>
            <a:t>FABRY’S DISEASE</a:t>
          </a:r>
          <a:endParaRPr lang="en-US" sz="1400" b="1" kern="1200" dirty="0"/>
        </a:p>
      </dsp:txBody>
      <dsp:txXfrm>
        <a:off x="6496051" y="1266612"/>
        <a:ext cx="1585248" cy="26064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BDED5-28C5-4148-A26C-E4CDEDF96CBC}">
      <dsp:nvSpPr>
        <dsp:cNvPr id="0" name=""/>
        <dsp:cNvSpPr/>
      </dsp:nvSpPr>
      <dsp:spPr>
        <a:xfrm>
          <a:off x="1384" y="0"/>
          <a:ext cx="3199552"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u="sng" kern="1200" dirty="0" smtClean="0">
              <a:solidFill>
                <a:srgbClr val="0070C0"/>
              </a:solidFill>
            </a:rPr>
            <a:t>DEMYELINATING</a:t>
          </a:r>
          <a:endParaRPr lang="en-US" sz="2000" b="1" u="sng" kern="1200" dirty="0">
            <a:solidFill>
              <a:srgbClr val="0070C0"/>
            </a:solidFill>
          </a:endParaRPr>
        </a:p>
      </dsp:txBody>
      <dsp:txXfrm>
        <a:off x="1384" y="0"/>
        <a:ext cx="3199552" cy="1623060"/>
      </dsp:txXfrm>
    </dsp:sp>
    <dsp:sp modelId="{EA938A4A-C442-4F79-BDFC-24681F416F2D}">
      <dsp:nvSpPr>
        <dsp:cNvPr id="0" name=""/>
        <dsp:cNvSpPr/>
      </dsp:nvSpPr>
      <dsp:spPr>
        <a:xfrm>
          <a:off x="728372" y="1624645"/>
          <a:ext cx="1745575" cy="16312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smtClean="0"/>
            <a:t>UNIFORM</a:t>
          </a:r>
          <a:endParaRPr lang="en-US" sz="2000" kern="1200" dirty="0"/>
        </a:p>
      </dsp:txBody>
      <dsp:txXfrm>
        <a:off x="776150" y="1672423"/>
        <a:ext cx="1650019" cy="1535693"/>
      </dsp:txXfrm>
    </dsp:sp>
    <dsp:sp modelId="{BE988D13-18F9-45C5-A42B-411F67BA1F79}">
      <dsp:nvSpPr>
        <dsp:cNvPr id="0" name=""/>
        <dsp:cNvSpPr/>
      </dsp:nvSpPr>
      <dsp:spPr>
        <a:xfrm>
          <a:off x="728372" y="3506855"/>
          <a:ext cx="1745575" cy="16312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smtClean="0"/>
            <a:t>NON</a:t>
          </a:r>
          <a:r>
            <a:rPr lang="en-US" sz="2000" kern="1200" baseline="0" dirty="0" smtClean="0"/>
            <a:t> UNIFORM</a:t>
          </a:r>
          <a:endParaRPr lang="en-US" sz="2000" kern="1200" dirty="0"/>
        </a:p>
      </dsp:txBody>
      <dsp:txXfrm>
        <a:off x="776150" y="3554633"/>
        <a:ext cx="1650019" cy="1535693"/>
      </dsp:txXfrm>
    </dsp:sp>
    <dsp:sp modelId="{625F8D9D-F68D-4690-8C75-53EE677B2488}">
      <dsp:nvSpPr>
        <dsp:cNvPr id="0" name=""/>
        <dsp:cNvSpPr/>
      </dsp:nvSpPr>
      <dsp:spPr>
        <a:xfrm>
          <a:off x="3437854" y="0"/>
          <a:ext cx="2181969"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US" sz="1800" b="1" u="sng" kern="1200" dirty="0"/>
        </a:p>
      </dsp:txBody>
      <dsp:txXfrm>
        <a:off x="3437854" y="0"/>
        <a:ext cx="2181969" cy="1623060"/>
      </dsp:txXfrm>
    </dsp:sp>
    <dsp:sp modelId="{D7BD49D2-5693-490A-8A47-4EA73D148238}">
      <dsp:nvSpPr>
        <dsp:cNvPr id="0" name=""/>
        <dsp:cNvSpPr/>
      </dsp:nvSpPr>
      <dsp:spPr>
        <a:xfrm>
          <a:off x="3498164" y="1524014"/>
          <a:ext cx="2064439" cy="19976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l" defTabSz="711200">
            <a:lnSpc>
              <a:spcPct val="90000"/>
            </a:lnSpc>
            <a:spcBef>
              <a:spcPct val="0"/>
            </a:spcBef>
            <a:spcAft>
              <a:spcPct val="35000"/>
            </a:spcAft>
          </a:pPr>
          <a:r>
            <a:rPr lang="en-US" sz="1600" b="1" kern="1200" dirty="0" smtClean="0">
              <a:solidFill>
                <a:srgbClr val="002060"/>
              </a:solidFill>
            </a:rPr>
            <a:t>HMSN</a:t>
          </a:r>
          <a:r>
            <a:rPr lang="en-US" sz="1600" b="1" kern="1200" baseline="0" dirty="0" smtClean="0">
              <a:solidFill>
                <a:srgbClr val="002060"/>
              </a:solidFill>
            </a:rPr>
            <a:t> – I</a:t>
          </a:r>
        </a:p>
        <a:p>
          <a:pPr lvl="0" algn="l" defTabSz="711200">
            <a:lnSpc>
              <a:spcPct val="90000"/>
            </a:lnSpc>
            <a:spcBef>
              <a:spcPct val="0"/>
            </a:spcBef>
            <a:spcAft>
              <a:spcPct val="35000"/>
            </a:spcAft>
          </a:pPr>
          <a:r>
            <a:rPr lang="en-US" sz="1600" b="1" kern="1200" baseline="0" dirty="0" smtClean="0">
              <a:solidFill>
                <a:srgbClr val="002060"/>
              </a:solidFill>
            </a:rPr>
            <a:t>HMSN – III</a:t>
          </a:r>
        </a:p>
        <a:p>
          <a:pPr lvl="0" algn="l" defTabSz="711200">
            <a:lnSpc>
              <a:spcPct val="90000"/>
            </a:lnSpc>
            <a:spcBef>
              <a:spcPct val="0"/>
            </a:spcBef>
            <a:spcAft>
              <a:spcPct val="35000"/>
            </a:spcAft>
          </a:pPr>
          <a:r>
            <a:rPr lang="en-US" sz="1600" b="1" kern="1200" baseline="0" dirty="0" smtClean="0">
              <a:solidFill>
                <a:srgbClr val="002060"/>
              </a:solidFill>
            </a:rPr>
            <a:t>REFSUM’S</a:t>
          </a:r>
        </a:p>
        <a:p>
          <a:pPr lvl="0" algn="l" defTabSz="711200">
            <a:lnSpc>
              <a:spcPct val="90000"/>
            </a:lnSpc>
            <a:spcBef>
              <a:spcPct val="0"/>
            </a:spcBef>
            <a:spcAft>
              <a:spcPct val="35000"/>
            </a:spcAft>
          </a:pPr>
          <a:r>
            <a:rPr lang="en-US" sz="1400" b="1" kern="1200" baseline="0" dirty="0" smtClean="0">
              <a:solidFill>
                <a:srgbClr val="002060"/>
              </a:solidFill>
            </a:rPr>
            <a:t>KRABBE’S DISEASE </a:t>
          </a:r>
          <a:endParaRPr lang="en-US" sz="1400" b="1" kern="1200" dirty="0">
            <a:solidFill>
              <a:srgbClr val="002060"/>
            </a:solidFill>
          </a:endParaRPr>
        </a:p>
      </dsp:txBody>
      <dsp:txXfrm>
        <a:off x="3556674" y="1582524"/>
        <a:ext cx="1947419" cy="1880672"/>
      </dsp:txXfrm>
    </dsp:sp>
    <dsp:sp modelId="{726E248A-0417-40C9-9536-103851C5CFE2}">
      <dsp:nvSpPr>
        <dsp:cNvPr id="0" name=""/>
        <dsp:cNvSpPr/>
      </dsp:nvSpPr>
      <dsp:spPr>
        <a:xfrm>
          <a:off x="5711585" y="0"/>
          <a:ext cx="2518014"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800" b="1" u="sng" kern="1200" dirty="0" smtClean="0"/>
        </a:p>
        <a:p>
          <a:pPr lvl="0" algn="ctr" defTabSz="800100">
            <a:lnSpc>
              <a:spcPct val="90000"/>
            </a:lnSpc>
            <a:spcBef>
              <a:spcPct val="0"/>
            </a:spcBef>
            <a:spcAft>
              <a:spcPct val="35000"/>
            </a:spcAft>
          </a:pPr>
          <a:endParaRPr lang="en-US" sz="1800" kern="1200" dirty="0"/>
        </a:p>
      </dsp:txBody>
      <dsp:txXfrm>
        <a:off x="5711585" y="0"/>
        <a:ext cx="2518014" cy="1623060"/>
      </dsp:txXfrm>
    </dsp:sp>
    <dsp:sp modelId="{2CEE83E9-0ADD-47D5-B46A-5F90106643DA}">
      <dsp:nvSpPr>
        <dsp:cNvPr id="0" name=""/>
        <dsp:cNvSpPr/>
      </dsp:nvSpPr>
      <dsp:spPr>
        <a:xfrm>
          <a:off x="5715003" y="685803"/>
          <a:ext cx="2492664" cy="14937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l" defTabSz="1066800">
            <a:lnSpc>
              <a:spcPct val="90000"/>
            </a:lnSpc>
            <a:spcBef>
              <a:spcPct val="0"/>
            </a:spcBef>
            <a:spcAft>
              <a:spcPct val="35000"/>
            </a:spcAft>
          </a:pPr>
          <a:r>
            <a:rPr lang="en-US" sz="2400" b="1" u="sng" kern="1200" dirty="0" smtClean="0">
              <a:solidFill>
                <a:srgbClr val="002060"/>
              </a:solidFill>
            </a:rPr>
            <a:t>ACUTE</a:t>
          </a:r>
        </a:p>
        <a:p>
          <a:pPr lvl="0" algn="l" defTabSz="1066800">
            <a:lnSpc>
              <a:spcPct val="90000"/>
            </a:lnSpc>
            <a:spcBef>
              <a:spcPct val="0"/>
            </a:spcBef>
            <a:spcAft>
              <a:spcPct val="35000"/>
            </a:spcAft>
          </a:pPr>
          <a:r>
            <a:rPr lang="en-US" sz="1600" b="1" kern="1200" dirty="0" smtClean="0">
              <a:solidFill>
                <a:srgbClr val="002060"/>
              </a:solidFill>
            </a:rPr>
            <a:t>     AIDP</a:t>
          </a:r>
        </a:p>
        <a:p>
          <a:pPr lvl="0" algn="l" defTabSz="1066800">
            <a:lnSpc>
              <a:spcPct val="90000"/>
            </a:lnSpc>
            <a:spcBef>
              <a:spcPct val="0"/>
            </a:spcBef>
            <a:spcAft>
              <a:spcPct val="35000"/>
            </a:spcAft>
          </a:pPr>
          <a:r>
            <a:rPr lang="en-US" sz="1600" b="1" kern="1200" dirty="0" smtClean="0">
              <a:solidFill>
                <a:srgbClr val="002060"/>
              </a:solidFill>
            </a:rPr>
            <a:t>     DIPHTHERIA</a:t>
          </a:r>
        </a:p>
        <a:p>
          <a:pPr lvl="0" algn="l" defTabSz="1066800">
            <a:lnSpc>
              <a:spcPct val="90000"/>
            </a:lnSpc>
            <a:spcBef>
              <a:spcPct val="0"/>
            </a:spcBef>
            <a:spcAft>
              <a:spcPct val="35000"/>
            </a:spcAft>
          </a:pPr>
          <a:r>
            <a:rPr lang="en-US" sz="1600" b="1" kern="1200" dirty="0" smtClean="0">
              <a:solidFill>
                <a:srgbClr val="002060"/>
              </a:solidFill>
            </a:rPr>
            <a:t>     ACUTE ARSENIC</a:t>
          </a:r>
        </a:p>
      </dsp:txBody>
      <dsp:txXfrm>
        <a:off x="5758755" y="729555"/>
        <a:ext cx="2405160" cy="1406287"/>
      </dsp:txXfrm>
    </dsp:sp>
    <dsp:sp modelId="{DCD65172-8B91-48B6-B1D1-4CFFB8892F9B}">
      <dsp:nvSpPr>
        <dsp:cNvPr id="0" name=""/>
        <dsp:cNvSpPr/>
      </dsp:nvSpPr>
      <dsp:spPr>
        <a:xfrm>
          <a:off x="5791198" y="2743203"/>
          <a:ext cx="2355182" cy="17514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b="1" u="sng" kern="1200" dirty="0" smtClean="0">
              <a:solidFill>
                <a:srgbClr val="002060"/>
              </a:solidFill>
            </a:rPr>
            <a:t>SUBACUTE TO CHRONIC</a:t>
          </a:r>
        </a:p>
        <a:p>
          <a:pPr lvl="0" algn="ctr" defTabSz="889000">
            <a:lnSpc>
              <a:spcPct val="90000"/>
            </a:lnSpc>
            <a:spcBef>
              <a:spcPct val="0"/>
            </a:spcBef>
            <a:spcAft>
              <a:spcPct val="35000"/>
            </a:spcAft>
          </a:pPr>
          <a:r>
            <a:rPr lang="en-US" sz="2000" b="1" u="sng" kern="1200" dirty="0" smtClean="0">
              <a:solidFill>
                <a:srgbClr val="002060"/>
              </a:solidFill>
            </a:rPr>
            <a:t>CIDP AND VARIANTS</a:t>
          </a:r>
        </a:p>
        <a:p>
          <a:pPr lvl="0" algn="ctr" defTabSz="889000">
            <a:lnSpc>
              <a:spcPct val="90000"/>
            </a:lnSpc>
            <a:spcBef>
              <a:spcPct val="0"/>
            </a:spcBef>
            <a:spcAft>
              <a:spcPct val="35000"/>
            </a:spcAft>
          </a:pPr>
          <a:endParaRPr lang="en-US" sz="2000" kern="1200" dirty="0"/>
        </a:p>
      </dsp:txBody>
      <dsp:txXfrm>
        <a:off x="5842496" y="2794501"/>
        <a:ext cx="2252586" cy="16488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7D549-B7BA-4914-93F1-E1700DF98902}">
      <dsp:nvSpPr>
        <dsp:cNvPr id="0" name=""/>
        <dsp:cNvSpPr/>
      </dsp:nvSpPr>
      <dsp:spPr>
        <a:xfrm rot="16200000">
          <a:off x="-1249950" y="1249950"/>
          <a:ext cx="5257800" cy="2757899"/>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t" anchorCtr="0">
          <a:noAutofit/>
        </a:bodyPr>
        <a:lstStyle/>
        <a:p>
          <a:pPr lvl="0" algn="l" defTabSz="1600200">
            <a:lnSpc>
              <a:spcPct val="90000"/>
            </a:lnSpc>
            <a:spcBef>
              <a:spcPct val="0"/>
            </a:spcBef>
            <a:spcAft>
              <a:spcPts val="600"/>
            </a:spcAft>
          </a:pPr>
          <a:r>
            <a:rPr lang="en-US" sz="3600" b="1" kern="1200" dirty="0" smtClean="0"/>
            <a:t>Lateral </a:t>
          </a:r>
        </a:p>
        <a:p>
          <a:pPr lvl="0" algn="l" defTabSz="1600200">
            <a:lnSpc>
              <a:spcPct val="90000"/>
            </a:lnSpc>
            <a:spcBef>
              <a:spcPct val="0"/>
            </a:spcBef>
            <a:spcAft>
              <a:spcPct val="35000"/>
            </a:spcAft>
          </a:pPr>
          <a:r>
            <a:rPr lang="en-US" sz="3600" b="1" kern="1200" dirty="0" smtClean="0"/>
            <a:t>cord</a:t>
          </a:r>
          <a:endParaRPr lang="en-US" sz="3600" kern="1200" dirty="0"/>
        </a:p>
        <a:p>
          <a:pPr marL="285750" lvl="1" indent="-285750" algn="l" defTabSz="1244600">
            <a:lnSpc>
              <a:spcPct val="90000"/>
            </a:lnSpc>
            <a:spcBef>
              <a:spcPct val="0"/>
            </a:spcBef>
            <a:spcAft>
              <a:spcPct val="15000"/>
            </a:spcAft>
            <a:buChar char="••"/>
          </a:pPr>
          <a:r>
            <a:rPr lang="en-US" sz="2800" b="1" kern="1200" dirty="0" err="1" smtClean="0"/>
            <a:t>Musculo</a:t>
          </a:r>
          <a:r>
            <a:rPr lang="en-US" sz="2800" b="1" kern="1200" dirty="0" smtClean="0"/>
            <a:t> </a:t>
          </a:r>
          <a:r>
            <a:rPr lang="en-US" sz="2800" b="1" kern="1200" dirty="0" err="1" smtClean="0"/>
            <a:t>cutaneous</a:t>
          </a:r>
          <a:r>
            <a:rPr lang="en-US" sz="2800" b="1" kern="1200" dirty="0" smtClean="0"/>
            <a:t> nerve</a:t>
          </a:r>
          <a:endParaRPr lang="en-US" sz="2800" kern="1200" dirty="0"/>
        </a:p>
        <a:p>
          <a:pPr marL="285750" lvl="1" indent="-285750" algn="l" defTabSz="1244600">
            <a:lnSpc>
              <a:spcPct val="90000"/>
            </a:lnSpc>
            <a:spcBef>
              <a:spcPct val="0"/>
            </a:spcBef>
            <a:spcAft>
              <a:spcPct val="15000"/>
            </a:spcAft>
            <a:buChar char="••"/>
          </a:pPr>
          <a:r>
            <a:rPr lang="en-US" sz="2800" b="1" kern="1200" dirty="0" smtClean="0"/>
            <a:t>Median nerve                  </a:t>
          </a:r>
          <a:endParaRPr lang="en-US" sz="2800" kern="1200" dirty="0"/>
        </a:p>
      </dsp:txBody>
      <dsp:txXfrm rot="5400000">
        <a:off x="0" y="1051560"/>
        <a:ext cx="2757899" cy="3154680"/>
      </dsp:txXfrm>
    </dsp:sp>
    <dsp:sp modelId="{7A9F5A7E-7C5E-4F90-AA97-33FC3D295A1D}">
      <dsp:nvSpPr>
        <dsp:cNvPr id="0" name=""/>
        <dsp:cNvSpPr/>
      </dsp:nvSpPr>
      <dsp:spPr>
        <a:xfrm rot="16200000">
          <a:off x="1675415" y="1287065"/>
          <a:ext cx="5257800" cy="2683668"/>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0" rIns="209550" bIns="0" numCol="1" spcCol="1270" anchor="t" anchorCtr="0">
          <a:noAutofit/>
        </a:bodyPr>
        <a:lstStyle/>
        <a:p>
          <a:pPr lvl="0" algn="l" defTabSz="1466850">
            <a:lnSpc>
              <a:spcPct val="90000"/>
            </a:lnSpc>
            <a:spcBef>
              <a:spcPct val="0"/>
            </a:spcBef>
            <a:spcAft>
              <a:spcPct val="35000"/>
            </a:spcAft>
          </a:pPr>
          <a:endParaRPr lang="en-US" sz="3300" b="1" kern="1200" dirty="0" smtClean="0"/>
        </a:p>
        <a:p>
          <a:pPr lvl="0" algn="l" defTabSz="1466850">
            <a:lnSpc>
              <a:spcPct val="90000"/>
            </a:lnSpc>
            <a:spcBef>
              <a:spcPct val="0"/>
            </a:spcBef>
            <a:spcAft>
              <a:spcPct val="35000"/>
            </a:spcAft>
          </a:pPr>
          <a:r>
            <a:rPr lang="en-US" sz="4000" b="1" kern="1200" dirty="0" smtClean="0"/>
            <a:t>Posterior cord</a:t>
          </a:r>
          <a:endParaRPr lang="en-US" sz="4000" kern="1200" dirty="0"/>
        </a:p>
        <a:p>
          <a:pPr marL="228600" lvl="1" indent="-228600" algn="l" defTabSz="1155700">
            <a:lnSpc>
              <a:spcPct val="90000"/>
            </a:lnSpc>
            <a:spcBef>
              <a:spcPct val="0"/>
            </a:spcBef>
            <a:spcAft>
              <a:spcPct val="15000"/>
            </a:spcAft>
            <a:buChar char="••"/>
          </a:pPr>
          <a:r>
            <a:rPr lang="en-US" sz="2600" b="1" kern="1200" dirty="0" err="1" smtClean="0"/>
            <a:t>Axillary</a:t>
          </a:r>
          <a:r>
            <a:rPr lang="en-US" sz="2600" b="1" kern="1200" dirty="0" smtClean="0"/>
            <a:t> nerve</a:t>
          </a:r>
          <a:endParaRPr lang="en-US" sz="2600" kern="1200" dirty="0"/>
        </a:p>
        <a:p>
          <a:pPr marL="228600" lvl="1" indent="-228600" algn="l" defTabSz="1155700">
            <a:lnSpc>
              <a:spcPct val="90000"/>
            </a:lnSpc>
            <a:spcBef>
              <a:spcPct val="0"/>
            </a:spcBef>
            <a:spcAft>
              <a:spcPct val="15000"/>
            </a:spcAft>
            <a:buChar char="••"/>
          </a:pPr>
          <a:r>
            <a:rPr lang="en-US" sz="2600" b="1" kern="1200" dirty="0" smtClean="0"/>
            <a:t>Radial nerve</a:t>
          </a:r>
          <a:endParaRPr lang="en-US" sz="2600" kern="1200" dirty="0"/>
        </a:p>
      </dsp:txBody>
      <dsp:txXfrm rot="5400000">
        <a:off x="2962481" y="1051559"/>
        <a:ext cx="2683668" cy="3154680"/>
      </dsp:txXfrm>
    </dsp:sp>
    <dsp:sp modelId="{35202B7D-1C4B-4027-8C9C-BF10EA805A49}">
      <dsp:nvSpPr>
        <dsp:cNvPr id="0" name=""/>
        <dsp:cNvSpPr/>
      </dsp:nvSpPr>
      <dsp:spPr>
        <a:xfrm rot="16200000">
          <a:off x="4563665" y="1287065"/>
          <a:ext cx="5257800" cy="2683668"/>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0" tIns="0" rIns="221506" bIns="0" numCol="1" spcCol="1270" anchor="t" anchorCtr="0">
          <a:noAutofit/>
        </a:bodyPr>
        <a:lstStyle/>
        <a:p>
          <a:pPr lvl="0" algn="l" defTabSz="1555750">
            <a:lnSpc>
              <a:spcPct val="90000"/>
            </a:lnSpc>
            <a:spcBef>
              <a:spcPct val="0"/>
            </a:spcBef>
            <a:spcAft>
              <a:spcPct val="35000"/>
            </a:spcAft>
          </a:pPr>
          <a:endParaRPr lang="en-US" sz="3500" b="1" kern="1200" dirty="0" smtClean="0"/>
        </a:p>
        <a:p>
          <a:pPr lvl="0" algn="l" defTabSz="1555750">
            <a:lnSpc>
              <a:spcPct val="90000"/>
            </a:lnSpc>
            <a:spcBef>
              <a:spcPct val="0"/>
            </a:spcBef>
            <a:spcAft>
              <a:spcPct val="35000"/>
            </a:spcAft>
          </a:pPr>
          <a:r>
            <a:rPr lang="en-US" sz="3500" b="1" kern="1200" dirty="0" smtClean="0"/>
            <a:t>Medial cord</a:t>
          </a:r>
          <a:endParaRPr lang="en-US" sz="3500" kern="1200" dirty="0"/>
        </a:p>
        <a:p>
          <a:pPr marL="228600" lvl="1" indent="-228600" algn="l" defTabSz="1200150">
            <a:lnSpc>
              <a:spcPct val="90000"/>
            </a:lnSpc>
            <a:spcBef>
              <a:spcPct val="0"/>
            </a:spcBef>
            <a:spcAft>
              <a:spcPct val="15000"/>
            </a:spcAft>
            <a:buChar char="••"/>
          </a:pPr>
          <a:r>
            <a:rPr lang="en-US" sz="2700" b="1" kern="1200" dirty="0" smtClean="0"/>
            <a:t>Median nerve</a:t>
          </a:r>
          <a:endParaRPr lang="en-US" sz="2700" kern="1200" dirty="0"/>
        </a:p>
        <a:p>
          <a:pPr marL="228600" lvl="1" indent="-228600" algn="l" defTabSz="1200150">
            <a:lnSpc>
              <a:spcPct val="90000"/>
            </a:lnSpc>
            <a:spcBef>
              <a:spcPct val="0"/>
            </a:spcBef>
            <a:spcAft>
              <a:spcPct val="15000"/>
            </a:spcAft>
            <a:buChar char="••"/>
          </a:pPr>
          <a:r>
            <a:rPr lang="en-US" sz="2700" b="1" kern="1200" dirty="0" err="1" smtClean="0"/>
            <a:t>Ulnar</a:t>
          </a:r>
          <a:r>
            <a:rPr lang="en-US" sz="2700" b="1" kern="1200" dirty="0" smtClean="0"/>
            <a:t> nerve</a:t>
          </a:r>
          <a:endParaRPr lang="en-US" sz="2700" kern="1200" dirty="0"/>
        </a:p>
      </dsp:txBody>
      <dsp:txXfrm rot="5400000">
        <a:off x="5850731" y="1051559"/>
        <a:ext cx="2683668" cy="31546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960B9-C7B4-4698-B4F1-FB4C70BB9A81}">
      <dsp:nvSpPr>
        <dsp:cNvPr id="0" name=""/>
        <dsp:cNvSpPr/>
      </dsp:nvSpPr>
      <dsp:spPr>
        <a:xfrm>
          <a:off x="135712" y="1818"/>
          <a:ext cx="1538510" cy="769255"/>
        </a:xfrm>
        <a:prstGeom prst="flowChartAlternateProcess">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b="1" kern="1200" dirty="0" smtClean="0"/>
            <a:t>AXONAL</a:t>
          </a:r>
          <a:endParaRPr lang="en-US" sz="1300" b="1" kern="1200" dirty="0"/>
        </a:p>
      </dsp:txBody>
      <dsp:txXfrm>
        <a:off x="173263" y="39369"/>
        <a:ext cx="1463408" cy="694153"/>
      </dsp:txXfrm>
    </dsp:sp>
    <dsp:sp modelId="{7C22E728-270A-44A4-A2EA-850BAC94429F}">
      <dsp:nvSpPr>
        <dsp:cNvPr id="0" name=""/>
        <dsp:cNvSpPr/>
      </dsp:nvSpPr>
      <dsp:spPr>
        <a:xfrm>
          <a:off x="289563" y="771073"/>
          <a:ext cx="153851" cy="576941"/>
        </a:xfrm>
        <a:custGeom>
          <a:avLst/>
          <a:gdLst/>
          <a:ahLst/>
          <a:cxnLst/>
          <a:rect l="0" t="0" r="0" b="0"/>
          <a:pathLst>
            <a:path>
              <a:moveTo>
                <a:pt x="0" y="0"/>
              </a:moveTo>
              <a:lnTo>
                <a:pt x="0" y="576941"/>
              </a:lnTo>
              <a:lnTo>
                <a:pt x="153851" y="5769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B18BF4-7304-475C-907C-10CDD395EA5B}">
      <dsp:nvSpPr>
        <dsp:cNvPr id="0" name=""/>
        <dsp:cNvSpPr/>
      </dsp:nvSpPr>
      <dsp:spPr>
        <a:xfrm>
          <a:off x="443414" y="963387"/>
          <a:ext cx="1230808" cy="769255"/>
        </a:xfrm>
        <a:prstGeom prst="roundRect">
          <a:avLst>
            <a:gd name="adj" fmla="val 10000"/>
          </a:avLst>
        </a:prstGeom>
        <a:solidFill>
          <a:srgbClr val="00B0F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ACUTE	</a:t>
          </a:r>
          <a:endParaRPr lang="en-US" sz="1800" kern="1200" dirty="0"/>
        </a:p>
      </dsp:txBody>
      <dsp:txXfrm>
        <a:off x="465945" y="985918"/>
        <a:ext cx="1185746" cy="724193"/>
      </dsp:txXfrm>
    </dsp:sp>
    <dsp:sp modelId="{EEF1C528-8BDD-4111-8D1A-35918818BC72}">
      <dsp:nvSpPr>
        <dsp:cNvPr id="0" name=""/>
        <dsp:cNvSpPr/>
      </dsp:nvSpPr>
      <dsp:spPr>
        <a:xfrm>
          <a:off x="289563" y="771073"/>
          <a:ext cx="153851" cy="1538510"/>
        </a:xfrm>
        <a:custGeom>
          <a:avLst/>
          <a:gdLst/>
          <a:ahLst/>
          <a:cxnLst/>
          <a:rect l="0" t="0" r="0" b="0"/>
          <a:pathLst>
            <a:path>
              <a:moveTo>
                <a:pt x="0" y="0"/>
              </a:moveTo>
              <a:lnTo>
                <a:pt x="0" y="1538510"/>
              </a:lnTo>
              <a:lnTo>
                <a:pt x="153851" y="15385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0AA8DC-135C-4D58-940B-95F3373DBA38}">
      <dsp:nvSpPr>
        <dsp:cNvPr id="0" name=""/>
        <dsp:cNvSpPr/>
      </dsp:nvSpPr>
      <dsp:spPr>
        <a:xfrm>
          <a:off x="443414" y="1924956"/>
          <a:ext cx="1615436" cy="769255"/>
        </a:xfrm>
        <a:prstGeom prst="roundRect">
          <a:avLst>
            <a:gd name="adj" fmla="val 10000"/>
          </a:avLst>
        </a:prstGeom>
        <a:solidFill>
          <a:srgbClr val="00B0F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SUBACUTE</a:t>
          </a:r>
          <a:endParaRPr lang="en-US" sz="1800" kern="1200" dirty="0"/>
        </a:p>
      </dsp:txBody>
      <dsp:txXfrm>
        <a:off x="465945" y="1947487"/>
        <a:ext cx="1570374" cy="724193"/>
      </dsp:txXfrm>
    </dsp:sp>
    <dsp:sp modelId="{D765E1E6-D90B-404E-A2FC-40A92FB38A3B}">
      <dsp:nvSpPr>
        <dsp:cNvPr id="0" name=""/>
        <dsp:cNvSpPr/>
      </dsp:nvSpPr>
      <dsp:spPr>
        <a:xfrm>
          <a:off x="289563" y="771073"/>
          <a:ext cx="153851" cy="2500079"/>
        </a:xfrm>
        <a:custGeom>
          <a:avLst/>
          <a:gdLst/>
          <a:ahLst/>
          <a:cxnLst/>
          <a:rect l="0" t="0" r="0" b="0"/>
          <a:pathLst>
            <a:path>
              <a:moveTo>
                <a:pt x="0" y="0"/>
              </a:moveTo>
              <a:lnTo>
                <a:pt x="0" y="2500079"/>
              </a:lnTo>
              <a:lnTo>
                <a:pt x="153851" y="25000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71E96E-3017-40A6-ACE4-BE1C642290FF}">
      <dsp:nvSpPr>
        <dsp:cNvPr id="0" name=""/>
        <dsp:cNvSpPr/>
      </dsp:nvSpPr>
      <dsp:spPr>
        <a:xfrm>
          <a:off x="443414" y="2886526"/>
          <a:ext cx="1230808" cy="769255"/>
        </a:xfrm>
        <a:prstGeom prst="roundRect">
          <a:avLst>
            <a:gd name="adj" fmla="val 10000"/>
          </a:avLst>
        </a:prstGeom>
        <a:solidFill>
          <a:srgbClr val="00B0F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CHRONIC</a:t>
          </a:r>
          <a:endParaRPr lang="en-US" sz="1800" kern="1200" dirty="0"/>
        </a:p>
      </dsp:txBody>
      <dsp:txXfrm>
        <a:off x="465945" y="2909057"/>
        <a:ext cx="1185746" cy="724193"/>
      </dsp:txXfrm>
    </dsp:sp>
    <dsp:sp modelId="{F2092F09-738D-443A-8EF8-AEF665B6E579}">
      <dsp:nvSpPr>
        <dsp:cNvPr id="0" name=""/>
        <dsp:cNvSpPr/>
      </dsp:nvSpPr>
      <dsp:spPr>
        <a:xfrm>
          <a:off x="2135776" y="1818"/>
          <a:ext cx="1538510" cy="769255"/>
        </a:xfrm>
        <a:prstGeom prst="flowChartAlternateProcess">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b="1" kern="1200" dirty="0" smtClean="0"/>
            <a:t>DEMYELINATING</a:t>
          </a:r>
          <a:endParaRPr lang="en-US" sz="1300" b="1" kern="1200" dirty="0"/>
        </a:p>
      </dsp:txBody>
      <dsp:txXfrm>
        <a:off x="2173327" y="39369"/>
        <a:ext cx="1463408" cy="694153"/>
      </dsp:txXfrm>
    </dsp:sp>
    <dsp:sp modelId="{75FCF309-7F37-4DE4-835C-817A727B958B}">
      <dsp:nvSpPr>
        <dsp:cNvPr id="0" name=""/>
        <dsp:cNvSpPr/>
      </dsp:nvSpPr>
      <dsp:spPr>
        <a:xfrm>
          <a:off x="2289627" y="771073"/>
          <a:ext cx="153851" cy="576941"/>
        </a:xfrm>
        <a:custGeom>
          <a:avLst/>
          <a:gdLst/>
          <a:ahLst/>
          <a:cxnLst/>
          <a:rect l="0" t="0" r="0" b="0"/>
          <a:pathLst>
            <a:path>
              <a:moveTo>
                <a:pt x="0" y="0"/>
              </a:moveTo>
              <a:lnTo>
                <a:pt x="0" y="576941"/>
              </a:lnTo>
              <a:lnTo>
                <a:pt x="153851" y="5769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9C28A2-24F6-4B93-841C-48EBAC0C6577}">
      <dsp:nvSpPr>
        <dsp:cNvPr id="0" name=""/>
        <dsp:cNvSpPr/>
      </dsp:nvSpPr>
      <dsp:spPr>
        <a:xfrm>
          <a:off x="2443478" y="963387"/>
          <a:ext cx="1230808" cy="769255"/>
        </a:xfrm>
        <a:prstGeom prst="roundRect">
          <a:avLst>
            <a:gd name="adj" fmla="val 10000"/>
          </a:avLst>
        </a:prstGeom>
        <a:solidFill>
          <a:srgbClr val="00B0F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ACUTE</a:t>
          </a:r>
          <a:endParaRPr lang="en-US" sz="1800" kern="1200" dirty="0"/>
        </a:p>
      </dsp:txBody>
      <dsp:txXfrm>
        <a:off x="2466009" y="985918"/>
        <a:ext cx="1185746" cy="724193"/>
      </dsp:txXfrm>
    </dsp:sp>
    <dsp:sp modelId="{1CCC7965-D872-4622-8ADD-A206D53B7CD0}">
      <dsp:nvSpPr>
        <dsp:cNvPr id="0" name=""/>
        <dsp:cNvSpPr/>
      </dsp:nvSpPr>
      <dsp:spPr>
        <a:xfrm>
          <a:off x="2289627" y="771073"/>
          <a:ext cx="153851" cy="1538510"/>
        </a:xfrm>
        <a:custGeom>
          <a:avLst/>
          <a:gdLst/>
          <a:ahLst/>
          <a:cxnLst/>
          <a:rect l="0" t="0" r="0" b="0"/>
          <a:pathLst>
            <a:path>
              <a:moveTo>
                <a:pt x="0" y="0"/>
              </a:moveTo>
              <a:lnTo>
                <a:pt x="0" y="1538510"/>
              </a:lnTo>
              <a:lnTo>
                <a:pt x="153851" y="15385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09D2D8-EE94-49B7-9FC5-B97418CE8E37}">
      <dsp:nvSpPr>
        <dsp:cNvPr id="0" name=""/>
        <dsp:cNvSpPr/>
      </dsp:nvSpPr>
      <dsp:spPr>
        <a:xfrm>
          <a:off x="2443478" y="1924956"/>
          <a:ext cx="1230808" cy="769255"/>
        </a:xfrm>
        <a:prstGeom prst="roundRect">
          <a:avLst>
            <a:gd name="adj" fmla="val 10000"/>
          </a:avLst>
        </a:prstGeom>
        <a:solidFill>
          <a:srgbClr val="00B0F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CHRONIC</a:t>
          </a:r>
          <a:endParaRPr lang="en-US" sz="1800" kern="1200" dirty="0"/>
        </a:p>
      </dsp:txBody>
      <dsp:txXfrm>
        <a:off x="2466009" y="1947487"/>
        <a:ext cx="1185746" cy="7241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BDED5-28C5-4148-A26C-E4CDEDF96CBC}">
      <dsp:nvSpPr>
        <dsp:cNvPr id="0" name=""/>
        <dsp:cNvSpPr/>
      </dsp:nvSpPr>
      <dsp:spPr>
        <a:xfrm>
          <a:off x="1633" y="0"/>
          <a:ext cx="1878583"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u="sng" kern="1200" dirty="0" smtClean="0">
              <a:solidFill>
                <a:srgbClr val="0070C0"/>
              </a:solidFill>
            </a:rPr>
            <a:t>AXONAL</a:t>
          </a:r>
          <a:endParaRPr lang="en-US" sz="2000" b="1" u="sng" kern="1200" dirty="0">
            <a:solidFill>
              <a:srgbClr val="0070C0"/>
            </a:solidFill>
          </a:endParaRPr>
        </a:p>
      </dsp:txBody>
      <dsp:txXfrm>
        <a:off x="1633" y="0"/>
        <a:ext cx="1878583" cy="1623060"/>
      </dsp:txXfrm>
    </dsp:sp>
    <dsp:sp modelId="{EA938A4A-C442-4F79-BDFC-24681F416F2D}">
      <dsp:nvSpPr>
        <dsp:cNvPr id="0" name=""/>
        <dsp:cNvSpPr/>
      </dsp:nvSpPr>
      <dsp:spPr>
        <a:xfrm>
          <a:off x="189491" y="1623522"/>
          <a:ext cx="1502866" cy="10628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dirty="0" smtClean="0"/>
            <a:t>ACUTE</a:t>
          </a:r>
          <a:endParaRPr lang="en-US" sz="1900" kern="1200" dirty="0"/>
        </a:p>
      </dsp:txBody>
      <dsp:txXfrm>
        <a:off x="220622" y="1654653"/>
        <a:ext cx="1440604" cy="1000625"/>
      </dsp:txXfrm>
    </dsp:sp>
    <dsp:sp modelId="{BE988D13-18F9-45C5-A42B-411F67BA1F79}">
      <dsp:nvSpPr>
        <dsp:cNvPr id="0" name=""/>
        <dsp:cNvSpPr/>
      </dsp:nvSpPr>
      <dsp:spPr>
        <a:xfrm>
          <a:off x="189491" y="2849931"/>
          <a:ext cx="1502866" cy="10628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dirty="0" smtClean="0"/>
            <a:t>SUBACUTE - CHRONIC</a:t>
          </a:r>
          <a:endParaRPr lang="en-US" sz="1900" kern="1200" dirty="0"/>
        </a:p>
      </dsp:txBody>
      <dsp:txXfrm>
        <a:off x="220622" y="2881062"/>
        <a:ext cx="1440604" cy="1000625"/>
      </dsp:txXfrm>
    </dsp:sp>
    <dsp:sp modelId="{859BD7D9-9D49-4C86-ACF7-F9FBFD4934E6}">
      <dsp:nvSpPr>
        <dsp:cNvPr id="0" name=""/>
        <dsp:cNvSpPr/>
      </dsp:nvSpPr>
      <dsp:spPr>
        <a:xfrm>
          <a:off x="189491" y="4076340"/>
          <a:ext cx="1502866" cy="10628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dirty="0" smtClean="0"/>
            <a:t>CHRONIC</a:t>
          </a:r>
          <a:endParaRPr lang="en-US" sz="1900" kern="1200" dirty="0"/>
        </a:p>
      </dsp:txBody>
      <dsp:txXfrm>
        <a:off x="220622" y="4107471"/>
        <a:ext cx="1440604" cy="1000625"/>
      </dsp:txXfrm>
    </dsp:sp>
    <dsp:sp modelId="{625F8D9D-F68D-4690-8C75-53EE677B2488}">
      <dsp:nvSpPr>
        <dsp:cNvPr id="0" name=""/>
        <dsp:cNvSpPr/>
      </dsp:nvSpPr>
      <dsp:spPr>
        <a:xfrm>
          <a:off x="2084192" y="0"/>
          <a:ext cx="1878583"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u="sng" kern="1200" dirty="0" smtClean="0"/>
            <a:t>ACUTE</a:t>
          </a:r>
          <a:endParaRPr lang="en-US" sz="1800" b="1" u="sng" kern="1200" dirty="0"/>
        </a:p>
      </dsp:txBody>
      <dsp:txXfrm>
        <a:off x="2084192" y="0"/>
        <a:ext cx="1878583" cy="1623060"/>
      </dsp:txXfrm>
    </dsp:sp>
    <dsp:sp modelId="{D7BD49D2-5693-490A-8A47-4EA73D148238}">
      <dsp:nvSpPr>
        <dsp:cNvPr id="0" name=""/>
        <dsp:cNvSpPr/>
      </dsp:nvSpPr>
      <dsp:spPr>
        <a:xfrm>
          <a:off x="2208968" y="1623729"/>
          <a:ext cx="1502866" cy="9832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b="1" kern="1200" dirty="0" smtClean="0"/>
            <a:t>PORPHRIA</a:t>
          </a:r>
          <a:endParaRPr lang="en-US" sz="1400" b="1" kern="1200" dirty="0"/>
        </a:p>
      </dsp:txBody>
      <dsp:txXfrm>
        <a:off x="2237766" y="1652527"/>
        <a:ext cx="1445270" cy="925643"/>
      </dsp:txXfrm>
    </dsp:sp>
    <dsp:sp modelId="{45BCEAE6-9E51-4D6D-BECA-9F9B68C143FA}">
      <dsp:nvSpPr>
        <dsp:cNvPr id="0" name=""/>
        <dsp:cNvSpPr/>
      </dsp:nvSpPr>
      <dsp:spPr>
        <a:xfrm>
          <a:off x="2208968" y="2873251"/>
          <a:ext cx="1502866" cy="9548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b="1" kern="1200" dirty="0" smtClean="0"/>
            <a:t>AXONAL VARIANT OF GBS</a:t>
          </a:r>
          <a:endParaRPr lang="en-US" sz="1400" b="1" kern="1200" dirty="0"/>
        </a:p>
      </dsp:txBody>
      <dsp:txXfrm>
        <a:off x="2236936" y="2901219"/>
        <a:ext cx="1446930" cy="898951"/>
      </dsp:txXfrm>
    </dsp:sp>
    <dsp:sp modelId="{900CF1AD-81A0-4F82-BC3B-AB19AB3FA717}">
      <dsp:nvSpPr>
        <dsp:cNvPr id="0" name=""/>
        <dsp:cNvSpPr/>
      </dsp:nvSpPr>
      <dsp:spPr>
        <a:xfrm>
          <a:off x="2183456" y="4023836"/>
          <a:ext cx="1752417" cy="10445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b="1" kern="1200" dirty="0" smtClean="0"/>
            <a:t>MEDICATIONS - NITROFURONOIN</a:t>
          </a:r>
          <a:endParaRPr lang="en-US" sz="1400" b="1" kern="1200" dirty="0"/>
        </a:p>
      </dsp:txBody>
      <dsp:txXfrm>
        <a:off x="2214051" y="4054431"/>
        <a:ext cx="1691227" cy="983407"/>
      </dsp:txXfrm>
    </dsp:sp>
    <dsp:sp modelId="{726E248A-0417-40C9-9536-103851C5CFE2}">
      <dsp:nvSpPr>
        <dsp:cNvPr id="0" name=""/>
        <dsp:cNvSpPr/>
      </dsp:nvSpPr>
      <dsp:spPr>
        <a:xfrm>
          <a:off x="4069404" y="0"/>
          <a:ext cx="2167903"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800" b="1" u="sng" kern="1200" dirty="0" smtClean="0"/>
        </a:p>
        <a:p>
          <a:pPr marL="0" marR="0" lvl="0" indent="0" algn="ctr" defTabSz="914400" eaLnBrk="1" fontAlgn="auto" latinLnBrk="0" hangingPunct="1">
            <a:lnSpc>
              <a:spcPct val="100000"/>
            </a:lnSpc>
            <a:spcBef>
              <a:spcPct val="0"/>
            </a:spcBef>
            <a:spcAft>
              <a:spcPts val="0"/>
            </a:spcAft>
            <a:buClrTx/>
            <a:buSzTx/>
            <a:buFontTx/>
            <a:buNone/>
            <a:tabLst/>
            <a:defRPr/>
          </a:pPr>
          <a:r>
            <a:rPr lang="en-US" sz="1800" b="1" u="sng" kern="1200" dirty="0" smtClean="0"/>
            <a:t>SUBACUTE</a:t>
          </a:r>
          <a:endParaRPr lang="en-US" sz="1800" b="1" kern="1200" dirty="0" smtClean="0"/>
        </a:p>
        <a:p>
          <a:pPr lvl="0" algn="ctr" defTabSz="800100">
            <a:lnSpc>
              <a:spcPct val="90000"/>
            </a:lnSpc>
            <a:spcBef>
              <a:spcPct val="0"/>
            </a:spcBef>
            <a:spcAft>
              <a:spcPct val="35000"/>
            </a:spcAft>
          </a:pPr>
          <a:endParaRPr lang="en-US" sz="1800" kern="1200" dirty="0"/>
        </a:p>
      </dsp:txBody>
      <dsp:txXfrm>
        <a:off x="4069404" y="0"/>
        <a:ext cx="2167903" cy="1623060"/>
      </dsp:txXfrm>
    </dsp:sp>
    <dsp:sp modelId="{B9E9249C-5751-492D-9A4A-BE78610E35DF}">
      <dsp:nvSpPr>
        <dsp:cNvPr id="0" name=""/>
        <dsp:cNvSpPr/>
      </dsp:nvSpPr>
      <dsp:spPr>
        <a:xfrm>
          <a:off x="4412585" y="1276194"/>
          <a:ext cx="1502866" cy="26767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b="1" kern="1200" dirty="0" smtClean="0"/>
            <a:t>TOXINS</a:t>
          </a:r>
          <a:endParaRPr lang="en-US" sz="1400" b="1" kern="1200" dirty="0"/>
        </a:p>
      </dsp:txBody>
      <dsp:txXfrm>
        <a:off x="4420425" y="1284034"/>
        <a:ext cx="1487186" cy="251999"/>
      </dsp:txXfrm>
    </dsp:sp>
    <dsp:sp modelId="{B4E84FD5-B3F3-451B-8867-6E5AE00E734D}">
      <dsp:nvSpPr>
        <dsp:cNvPr id="0" name=""/>
        <dsp:cNvSpPr/>
      </dsp:nvSpPr>
      <dsp:spPr>
        <a:xfrm>
          <a:off x="4419596" y="1676400"/>
          <a:ext cx="1622419" cy="4017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b="1" kern="1200" dirty="0" smtClean="0"/>
            <a:t>NUTRITIONAL</a:t>
          </a:r>
          <a:endParaRPr lang="en-US" sz="1400" b="1" kern="1200" dirty="0"/>
        </a:p>
      </dsp:txBody>
      <dsp:txXfrm>
        <a:off x="4431363" y="1688167"/>
        <a:ext cx="1598885" cy="378213"/>
      </dsp:txXfrm>
    </dsp:sp>
    <dsp:sp modelId="{2CEE83E9-0ADD-47D5-B46A-5F90106643DA}">
      <dsp:nvSpPr>
        <dsp:cNvPr id="0" name=""/>
        <dsp:cNvSpPr/>
      </dsp:nvSpPr>
      <dsp:spPr>
        <a:xfrm>
          <a:off x="4313321" y="2303067"/>
          <a:ext cx="1752432" cy="28031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b="1" kern="1200" dirty="0" smtClean="0"/>
            <a:t>SYSTEMIC DISORDERS</a:t>
          </a:r>
        </a:p>
        <a:p>
          <a:pPr lvl="0" algn="ctr" defTabSz="622300">
            <a:lnSpc>
              <a:spcPct val="90000"/>
            </a:lnSpc>
            <a:spcBef>
              <a:spcPct val="0"/>
            </a:spcBef>
            <a:spcAft>
              <a:spcPct val="35000"/>
            </a:spcAft>
          </a:pPr>
          <a:r>
            <a:rPr lang="en-US" sz="1200" kern="1200" dirty="0" smtClean="0"/>
            <a:t>UREMIA</a:t>
          </a:r>
        </a:p>
        <a:p>
          <a:pPr lvl="0" algn="ctr" defTabSz="622300">
            <a:lnSpc>
              <a:spcPct val="90000"/>
            </a:lnSpc>
            <a:spcBef>
              <a:spcPct val="0"/>
            </a:spcBef>
            <a:spcAft>
              <a:spcPct val="35000"/>
            </a:spcAft>
          </a:pPr>
          <a:r>
            <a:rPr lang="en-US" sz="1200" kern="1200" dirty="0" smtClean="0"/>
            <a:t>DIABETES</a:t>
          </a:r>
        </a:p>
        <a:p>
          <a:pPr lvl="0" algn="ctr" defTabSz="622300">
            <a:lnSpc>
              <a:spcPct val="90000"/>
            </a:lnSpc>
            <a:spcBef>
              <a:spcPct val="0"/>
            </a:spcBef>
            <a:spcAft>
              <a:spcPct val="35000"/>
            </a:spcAft>
          </a:pPr>
          <a:r>
            <a:rPr lang="en-US" sz="1200" kern="1200" dirty="0" smtClean="0"/>
            <a:t>HYPOTHYROID</a:t>
          </a:r>
        </a:p>
        <a:p>
          <a:pPr lvl="0" algn="ctr" defTabSz="622300">
            <a:lnSpc>
              <a:spcPct val="90000"/>
            </a:lnSpc>
            <a:spcBef>
              <a:spcPct val="0"/>
            </a:spcBef>
            <a:spcAft>
              <a:spcPct val="35000"/>
            </a:spcAft>
          </a:pPr>
          <a:r>
            <a:rPr lang="en-US" sz="1200" kern="1200" dirty="0" smtClean="0"/>
            <a:t>HIV</a:t>
          </a:r>
        </a:p>
        <a:p>
          <a:pPr lvl="0" algn="ctr" defTabSz="622300">
            <a:lnSpc>
              <a:spcPct val="90000"/>
            </a:lnSpc>
            <a:spcBef>
              <a:spcPct val="0"/>
            </a:spcBef>
            <a:spcAft>
              <a:spcPct val="35000"/>
            </a:spcAft>
          </a:pPr>
          <a:r>
            <a:rPr lang="en-US" sz="1200" kern="1200" dirty="0" smtClean="0"/>
            <a:t>LYMES DISEASE</a:t>
          </a:r>
        </a:p>
        <a:p>
          <a:pPr lvl="0" algn="ctr" defTabSz="622300">
            <a:lnSpc>
              <a:spcPct val="90000"/>
            </a:lnSpc>
            <a:spcBef>
              <a:spcPct val="0"/>
            </a:spcBef>
            <a:spcAft>
              <a:spcPct val="35000"/>
            </a:spcAft>
          </a:pPr>
          <a:r>
            <a:rPr lang="en-US" sz="1200" kern="1200" dirty="0" smtClean="0"/>
            <a:t>PARANEOPLASTIC</a:t>
          </a:r>
        </a:p>
        <a:p>
          <a:pPr lvl="0" algn="ctr" defTabSz="622300">
            <a:lnSpc>
              <a:spcPct val="90000"/>
            </a:lnSpc>
            <a:spcBef>
              <a:spcPct val="0"/>
            </a:spcBef>
            <a:spcAft>
              <a:spcPct val="35000"/>
            </a:spcAft>
          </a:pPr>
          <a:r>
            <a:rPr lang="en-US" sz="1200" kern="1200" dirty="0" smtClean="0"/>
            <a:t>DYSPROTEINEMIA</a:t>
          </a:r>
        </a:p>
        <a:p>
          <a:pPr lvl="0" algn="ctr" defTabSz="622300">
            <a:lnSpc>
              <a:spcPct val="90000"/>
            </a:lnSpc>
            <a:spcBef>
              <a:spcPct val="0"/>
            </a:spcBef>
            <a:spcAft>
              <a:spcPct val="35000"/>
            </a:spcAft>
          </a:pPr>
          <a:r>
            <a:rPr lang="en-US" sz="1200" kern="1200" dirty="0" smtClean="0"/>
            <a:t>SARCOIDOSIS</a:t>
          </a:r>
        </a:p>
        <a:p>
          <a:pPr lvl="0" algn="ctr" defTabSz="622300">
            <a:lnSpc>
              <a:spcPct val="90000"/>
            </a:lnSpc>
            <a:spcBef>
              <a:spcPct val="0"/>
            </a:spcBef>
            <a:spcAft>
              <a:spcPct val="35000"/>
            </a:spcAft>
          </a:pPr>
          <a:r>
            <a:rPr lang="en-US" sz="1200" kern="1200" dirty="0" smtClean="0"/>
            <a:t>CONNECTIVE TISSUE DISEASES</a:t>
          </a:r>
        </a:p>
        <a:p>
          <a:pPr lvl="0" algn="ctr" defTabSz="622300">
            <a:lnSpc>
              <a:spcPct val="90000"/>
            </a:lnSpc>
            <a:spcBef>
              <a:spcPct val="0"/>
            </a:spcBef>
            <a:spcAft>
              <a:spcPct val="35000"/>
            </a:spcAft>
          </a:pPr>
          <a:r>
            <a:rPr lang="en-US" sz="1200" kern="1200" dirty="0" smtClean="0"/>
            <a:t>AMYLOIDOSIS</a:t>
          </a:r>
        </a:p>
      </dsp:txBody>
      <dsp:txXfrm>
        <a:off x="4364648" y="2354394"/>
        <a:ext cx="1649778" cy="2700519"/>
      </dsp:txXfrm>
    </dsp:sp>
    <dsp:sp modelId="{D62613FD-F63B-4678-A142-850ACC13182E}">
      <dsp:nvSpPr>
        <dsp:cNvPr id="0" name=""/>
        <dsp:cNvSpPr/>
      </dsp:nvSpPr>
      <dsp:spPr>
        <a:xfrm>
          <a:off x="6349383" y="0"/>
          <a:ext cx="1878583"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u="sng" kern="1200" dirty="0" smtClean="0"/>
            <a:t>CHRONIC</a:t>
          </a:r>
          <a:endParaRPr lang="en-US" sz="1800" b="1" u="sng" kern="1200" dirty="0"/>
        </a:p>
      </dsp:txBody>
      <dsp:txXfrm>
        <a:off x="6349383" y="0"/>
        <a:ext cx="1878583" cy="1623060"/>
      </dsp:txXfrm>
    </dsp:sp>
    <dsp:sp modelId="{3BCAD0DE-1CDF-4B22-AB80-87652B7C6E0C}">
      <dsp:nvSpPr>
        <dsp:cNvPr id="0" name=""/>
        <dsp:cNvSpPr/>
      </dsp:nvSpPr>
      <dsp:spPr>
        <a:xfrm>
          <a:off x="6446732" y="1217293"/>
          <a:ext cx="1683886" cy="27050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b="1" kern="1200" dirty="0" smtClean="0"/>
            <a:t>HMSN – II</a:t>
          </a:r>
        </a:p>
        <a:p>
          <a:pPr lvl="0" algn="ctr" defTabSz="622300">
            <a:lnSpc>
              <a:spcPct val="90000"/>
            </a:lnSpc>
            <a:spcBef>
              <a:spcPct val="0"/>
            </a:spcBef>
            <a:spcAft>
              <a:spcPct val="35000"/>
            </a:spcAft>
          </a:pPr>
          <a:r>
            <a:rPr lang="en-US" sz="1400" b="1" kern="1200" dirty="0" smtClean="0"/>
            <a:t>SYSTEMIC DISORDERS</a:t>
          </a:r>
        </a:p>
        <a:p>
          <a:pPr lvl="0" algn="ctr" defTabSz="622300">
            <a:lnSpc>
              <a:spcPct val="90000"/>
            </a:lnSpc>
            <a:spcBef>
              <a:spcPct val="0"/>
            </a:spcBef>
            <a:spcAft>
              <a:spcPct val="35000"/>
            </a:spcAft>
          </a:pPr>
          <a:r>
            <a:rPr lang="en-US" sz="1400" b="1" kern="1200" dirty="0" smtClean="0"/>
            <a:t>FABRY’S DISEASE</a:t>
          </a:r>
          <a:endParaRPr lang="en-US" sz="1400" b="1" kern="1200" dirty="0"/>
        </a:p>
      </dsp:txBody>
      <dsp:txXfrm>
        <a:off x="6496051" y="1266612"/>
        <a:ext cx="1585248" cy="26064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BDED5-28C5-4148-A26C-E4CDEDF96CBC}">
      <dsp:nvSpPr>
        <dsp:cNvPr id="0" name=""/>
        <dsp:cNvSpPr/>
      </dsp:nvSpPr>
      <dsp:spPr>
        <a:xfrm>
          <a:off x="1384" y="0"/>
          <a:ext cx="3199552"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u="sng" kern="1200" dirty="0" smtClean="0">
              <a:solidFill>
                <a:srgbClr val="0070C0"/>
              </a:solidFill>
            </a:rPr>
            <a:t>DEMYELINATING</a:t>
          </a:r>
          <a:endParaRPr lang="en-US" sz="2000" b="1" u="sng" kern="1200" dirty="0">
            <a:solidFill>
              <a:srgbClr val="0070C0"/>
            </a:solidFill>
          </a:endParaRPr>
        </a:p>
      </dsp:txBody>
      <dsp:txXfrm>
        <a:off x="1384" y="0"/>
        <a:ext cx="3199552" cy="1623060"/>
      </dsp:txXfrm>
    </dsp:sp>
    <dsp:sp modelId="{EA938A4A-C442-4F79-BDFC-24681F416F2D}">
      <dsp:nvSpPr>
        <dsp:cNvPr id="0" name=""/>
        <dsp:cNvSpPr/>
      </dsp:nvSpPr>
      <dsp:spPr>
        <a:xfrm>
          <a:off x="728372" y="1624645"/>
          <a:ext cx="1745575" cy="16312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smtClean="0"/>
            <a:t>UNIFORM</a:t>
          </a:r>
          <a:endParaRPr lang="en-US" sz="2000" kern="1200" dirty="0"/>
        </a:p>
      </dsp:txBody>
      <dsp:txXfrm>
        <a:off x="776150" y="1672423"/>
        <a:ext cx="1650019" cy="1535693"/>
      </dsp:txXfrm>
    </dsp:sp>
    <dsp:sp modelId="{BE988D13-18F9-45C5-A42B-411F67BA1F79}">
      <dsp:nvSpPr>
        <dsp:cNvPr id="0" name=""/>
        <dsp:cNvSpPr/>
      </dsp:nvSpPr>
      <dsp:spPr>
        <a:xfrm>
          <a:off x="728372" y="3506855"/>
          <a:ext cx="1745575" cy="16312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smtClean="0"/>
            <a:t>NON</a:t>
          </a:r>
          <a:r>
            <a:rPr lang="en-US" sz="2000" kern="1200" baseline="0" dirty="0" smtClean="0"/>
            <a:t> UNIFORM</a:t>
          </a:r>
          <a:endParaRPr lang="en-US" sz="2000" kern="1200" dirty="0"/>
        </a:p>
      </dsp:txBody>
      <dsp:txXfrm>
        <a:off x="776150" y="3554633"/>
        <a:ext cx="1650019" cy="1535693"/>
      </dsp:txXfrm>
    </dsp:sp>
    <dsp:sp modelId="{625F8D9D-F68D-4690-8C75-53EE677B2488}">
      <dsp:nvSpPr>
        <dsp:cNvPr id="0" name=""/>
        <dsp:cNvSpPr/>
      </dsp:nvSpPr>
      <dsp:spPr>
        <a:xfrm>
          <a:off x="3437854" y="0"/>
          <a:ext cx="2181969"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US" sz="1800" b="1" u="sng" kern="1200" dirty="0"/>
        </a:p>
      </dsp:txBody>
      <dsp:txXfrm>
        <a:off x="3437854" y="0"/>
        <a:ext cx="2181969" cy="1623060"/>
      </dsp:txXfrm>
    </dsp:sp>
    <dsp:sp modelId="{D7BD49D2-5693-490A-8A47-4EA73D148238}">
      <dsp:nvSpPr>
        <dsp:cNvPr id="0" name=""/>
        <dsp:cNvSpPr/>
      </dsp:nvSpPr>
      <dsp:spPr>
        <a:xfrm>
          <a:off x="3498164" y="1524014"/>
          <a:ext cx="2064439" cy="19976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l" defTabSz="711200">
            <a:lnSpc>
              <a:spcPct val="90000"/>
            </a:lnSpc>
            <a:spcBef>
              <a:spcPct val="0"/>
            </a:spcBef>
            <a:spcAft>
              <a:spcPct val="35000"/>
            </a:spcAft>
          </a:pPr>
          <a:r>
            <a:rPr lang="en-US" sz="1600" b="1" kern="1200" dirty="0" smtClean="0">
              <a:solidFill>
                <a:srgbClr val="002060"/>
              </a:solidFill>
            </a:rPr>
            <a:t>HMSN</a:t>
          </a:r>
          <a:r>
            <a:rPr lang="en-US" sz="1600" b="1" kern="1200" baseline="0" dirty="0" smtClean="0">
              <a:solidFill>
                <a:srgbClr val="002060"/>
              </a:solidFill>
            </a:rPr>
            <a:t> – I</a:t>
          </a:r>
        </a:p>
        <a:p>
          <a:pPr lvl="0" algn="l" defTabSz="711200">
            <a:lnSpc>
              <a:spcPct val="90000"/>
            </a:lnSpc>
            <a:spcBef>
              <a:spcPct val="0"/>
            </a:spcBef>
            <a:spcAft>
              <a:spcPct val="35000"/>
            </a:spcAft>
          </a:pPr>
          <a:r>
            <a:rPr lang="en-US" sz="1600" b="1" kern="1200" baseline="0" dirty="0" smtClean="0">
              <a:solidFill>
                <a:srgbClr val="002060"/>
              </a:solidFill>
            </a:rPr>
            <a:t>HMSN – III</a:t>
          </a:r>
        </a:p>
        <a:p>
          <a:pPr lvl="0" algn="l" defTabSz="711200">
            <a:lnSpc>
              <a:spcPct val="90000"/>
            </a:lnSpc>
            <a:spcBef>
              <a:spcPct val="0"/>
            </a:spcBef>
            <a:spcAft>
              <a:spcPct val="35000"/>
            </a:spcAft>
          </a:pPr>
          <a:r>
            <a:rPr lang="en-US" sz="1600" b="1" kern="1200" baseline="0" dirty="0" smtClean="0">
              <a:solidFill>
                <a:srgbClr val="002060"/>
              </a:solidFill>
            </a:rPr>
            <a:t>REFSUM’S</a:t>
          </a:r>
        </a:p>
        <a:p>
          <a:pPr lvl="0" algn="l" defTabSz="711200">
            <a:lnSpc>
              <a:spcPct val="90000"/>
            </a:lnSpc>
            <a:spcBef>
              <a:spcPct val="0"/>
            </a:spcBef>
            <a:spcAft>
              <a:spcPct val="35000"/>
            </a:spcAft>
          </a:pPr>
          <a:r>
            <a:rPr lang="en-US" sz="1400" b="1" kern="1200" baseline="0" dirty="0" smtClean="0">
              <a:solidFill>
                <a:srgbClr val="002060"/>
              </a:solidFill>
            </a:rPr>
            <a:t>KRABBE’S DISEASE </a:t>
          </a:r>
          <a:endParaRPr lang="en-US" sz="1400" b="1" kern="1200" dirty="0">
            <a:solidFill>
              <a:srgbClr val="002060"/>
            </a:solidFill>
          </a:endParaRPr>
        </a:p>
      </dsp:txBody>
      <dsp:txXfrm>
        <a:off x="3556674" y="1582524"/>
        <a:ext cx="1947419" cy="1880672"/>
      </dsp:txXfrm>
    </dsp:sp>
    <dsp:sp modelId="{726E248A-0417-40C9-9536-103851C5CFE2}">
      <dsp:nvSpPr>
        <dsp:cNvPr id="0" name=""/>
        <dsp:cNvSpPr/>
      </dsp:nvSpPr>
      <dsp:spPr>
        <a:xfrm>
          <a:off x="5711585" y="0"/>
          <a:ext cx="2518014"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800" b="1" u="sng" kern="1200" dirty="0" smtClean="0"/>
        </a:p>
        <a:p>
          <a:pPr lvl="0" algn="ctr" defTabSz="800100">
            <a:lnSpc>
              <a:spcPct val="90000"/>
            </a:lnSpc>
            <a:spcBef>
              <a:spcPct val="0"/>
            </a:spcBef>
            <a:spcAft>
              <a:spcPct val="35000"/>
            </a:spcAft>
          </a:pPr>
          <a:endParaRPr lang="en-US" sz="1800" kern="1200" dirty="0"/>
        </a:p>
      </dsp:txBody>
      <dsp:txXfrm>
        <a:off x="5711585" y="0"/>
        <a:ext cx="2518014" cy="1623060"/>
      </dsp:txXfrm>
    </dsp:sp>
    <dsp:sp modelId="{2CEE83E9-0ADD-47D5-B46A-5F90106643DA}">
      <dsp:nvSpPr>
        <dsp:cNvPr id="0" name=""/>
        <dsp:cNvSpPr/>
      </dsp:nvSpPr>
      <dsp:spPr>
        <a:xfrm>
          <a:off x="5715003" y="685803"/>
          <a:ext cx="2492664" cy="14937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l" defTabSz="1066800">
            <a:lnSpc>
              <a:spcPct val="90000"/>
            </a:lnSpc>
            <a:spcBef>
              <a:spcPct val="0"/>
            </a:spcBef>
            <a:spcAft>
              <a:spcPct val="35000"/>
            </a:spcAft>
          </a:pPr>
          <a:r>
            <a:rPr lang="en-US" sz="2400" b="1" u="sng" kern="1200" dirty="0" smtClean="0">
              <a:solidFill>
                <a:srgbClr val="002060"/>
              </a:solidFill>
            </a:rPr>
            <a:t>ACUTE</a:t>
          </a:r>
        </a:p>
        <a:p>
          <a:pPr lvl="0" algn="l" defTabSz="1066800">
            <a:lnSpc>
              <a:spcPct val="90000"/>
            </a:lnSpc>
            <a:spcBef>
              <a:spcPct val="0"/>
            </a:spcBef>
            <a:spcAft>
              <a:spcPct val="35000"/>
            </a:spcAft>
          </a:pPr>
          <a:r>
            <a:rPr lang="en-US" sz="1600" b="1" kern="1200" dirty="0" smtClean="0">
              <a:solidFill>
                <a:srgbClr val="002060"/>
              </a:solidFill>
            </a:rPr>
            <a:t>     AIDP</a:t>
          </a:r>
        </a:p>
        <a:p>
          <a:pPr lvl="0" algn="l" defTabSz="1066800">
            <a:lnSpc>
              <a:spcPct val="90000"/>
            </a:lnSpc>
            <a:spcBef>
              <a:spcPct val="0"/>
            </a:spcBef>
            <a:spcAft>
              <a:spcPct val="35000"/>
            </a:spcAft>
          </a:pPr>
          <a:r>
            <a:rPr lang="en-US" sz="1600" b="1" kern="1200" dirty="0" smtClean="0">
              <a:solidFill>
                <a:srgbClr val="002060"/>
              </a:solidFill>
            </a:rPr>
            <a:t>     DIPHTHERIA</a:t>
          </a:r>
        </a:p>
        <a:p>
          <a:pPr lvl="0" algn="l" defTabSz="1066800">
            <a:lnSpc>
              <a:spcPct val="90000"/>
            </a:lnSpc>
            <a:spcBef>
              <a:spcPct val="0"/>
            </a:spcBef>
            <a:spcAft>
              <a:spcPct val="35000"/>
            </a:spcAft>
          </a:pPr>
          <a:r>
            <a:rPr lang="en-US" sz="1600" b="1" kern="1200" dirty="0" smtClean="0">
              <a:solidFill>
                <a:srgbClr val="002060"/>
              </a:solidFill>
            </a:rPr>
            <a:t>     ACUTE ARSENIC</a:t>
          </a:r>
        </a:p>
      </dsp:txBody>
      <dsp:txXfrm>
        <a:off x="5758755" y="729555"/>
        <a:ext cx="2405160" cy="1406287"/>
      </dsp:txXfrm>
    </dsp:sp>
    <dsp:sp modelId="{DCD65172-8B91-48B6-B1D1-4CFFB8892F9B}">
      <dsp:nvSpPr>
        <dsp:cNvPr id="0" name=""/>
        <dsp:cNvSpPr/>
      </dsp:nvSpPr>
      <dsp:spPr>
        <a:xfrm>
          <a:off x="5791198" y="2743203"/>
          <a:ext cx="2355182" cy="17514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b="1" u="sng" kern="1200" dirty="0" smtClean="0">
              <a:solidFill>
                <a:srgbClr val="002060"/>
              </a:solidFill>
            </a:rPr>
            <a:t>SUBACUTE TO CHRONIC</a:t>
          </a:r>
        </a:p>
        <a:p>
          <a:pPr lvl="0" algn="ctr" defTabSz="889000">
            <a:lnSpc>
              <a:spcPct val="90000"/>
            </a:lnSpc>
            <a:spcBef>
              <a:spcPct val="0"/>
            </a:spcBef>
            <a:spcAft>
              <a:spcPct val="35000"/>
            </a:spcAft>
          </a:pPr>
          <a:r>
            <a:rPr lang="en-US" sz="2000" b="1" u="sng" kern="1200" dirty="0" smtClean="0">
              <a:solidFill>
                <a:srgbClr val="002060"/>
              </a:solidFill>
            </a:rPr>
            <a:t>CIDP AND VARIANTS</a:t>
          </a:r>
        </a:p>
        <a:p>
          <a:pPr lvl="0" algn="ctr" defTabSz="889000">
            <a:lnSpc>
              <a:spcPct val="90000"/>
            </a:lnSpc>
            <a:spcBef>
              <a:spcPct val="0"/>
            </a:spcBef>
            <a:spcAft>
              <a:spcPct val="35000"/>
            </a:spcAft>
          </a:pPr>
          <a:endParaRPr lang="en-US" sz="2000" kern="1200" dirty="0"/>
        </a:p>
      </dsp:txBody>
      <dsp:txXfrm>
        <a:off x="5842496" y="2794501"/>
        <a:ext cx="2252586" cy="164885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3A0D54-9757-41C7-9C6B-907ED74FDDA3}" type="datetimeFigureOut">
              <a:rPr lang="en-US" smtClean="0"/>
              <a:pPr/>
              <a:t>4/15/2015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C9728E-1E81-41E8-83F7-E4CB096F591B}" type="slidenum">
              <a:rPr lang="en-US" smtClean="0"/>
              <a:pPr/>
              <a:t>‹#›</a:t>
            </a:fld>
            <a:endParaRPr lang="en-US"/>
          </a:p>
        </p:txBody>
      </p:sp>
    </p:spTree>
    <p:extLst>
      <p:ext uri="{BB962C8B-B14F-4D97-AF65-F5344CB8AC3E}">
        <p14:creationId xmlns:p14="http://schemas.microsoft.com/office/powerpoint/2010/main" val="3224878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198C9727-0B3C-43A8-9D08-6667BB84CF93}" type="slidenum">
              <a:rPr lang="en-US"/>
              <a:pPr/>
              <a:t>28</a:t>
            </a:fld>
            <a:endParaRPr lang="th-TH"/>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869351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AD9217BE-CE82-4EE7-95A9-CA717791EE7A}" type="slidenum">
              <a:rPr lang="en-US"/>
              <a:pPr/>
              <a:t>59</a:t>
            </a:fld>
            <a:endParaRPr lang="th-TH"/>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917708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91370083-7AF6-4AF7-8DBA-B71747E911C1}" type="slidenum">
              <a:rPr lang="en-US"/>
              <a:pPr/>
              <a:t>61</a:t>
            </a:fld>
            <a:endParaRPr lang="th-TH"/>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34368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0839573B-ABE0-4FE9-B6BC-2589CD443C3A}" type="slidenum">
              <a:rPr lang="en-US"/>
              <a:pPr/>
              <a:t>62</a:t>
            </a:fld>
            <a:endParaRPr lang="th-TH"/>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96621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F2A211A1-DCDD-4639-9913-1BF91F8AA093}" type="slidenum">
              <a:rPr lang="en-US"/>
              <a:pPr/>
              <a:t>63</a:t>
            </a:fld>
            <a:endParaRPr lang="th-TH"/>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71828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7D58443A-A1D8-42E0-B95D-3A743875AEAE}" type="slidenum">
              <a:rPr lang="en-US"/>
              <a:pPr/>
              <a:t>65</a:t>
            </a:fld>
            <a:endParaRPr lang="th-TH"/>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21836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A96DE28E-D28B-48DB-AD57-42796F650836}" type="slidenum">
              <a:rPr lang="en-US"/>
              <a:pPr/>
              <a:t>66</a:t>
            </a:fld>
            <a:endParaRPr lang="th-TH"/>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65040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8359CADA-C9C9-4218-A10A-A0952201673F}" type="slidenum">
              <a:rPr lang="en-US"/>
              <a:pPr/>
              <a:t>67</a:t>
            </a:fld>
            <a:endParaRPr lang="th-TH"/>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366968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9301D5E7-B78B-4F60-A597-6B21E1910923}" type="slidenum">
              <a:rPr lang="en-US"/>
              <a:pPr/>
              <a:t>68</a:t>
            </a:fld>
            <a:endParaRPr lang="th-TH"/>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16482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94397A5A-9FD2-40A2-9B75-036176154410}" type="slidenum">
              <a:rPr lang="en-US"/>
              <a:pPr/>
              <a:t>70</a:t>
            </a:fld>
            <a:endParaRPr lang="th-TH"/>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22060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AAE8E6A9-6BD8-4FE2-97A6-E57922CA63F4}" type="slidenum">
              <a:rPr lang="en-US"/>
              <a:pPr/>
              <a:t>71</a:t>
            </a:fld>
            <a:endParaRPr lang="th-TH"/>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9553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FDFC890F-F643-4F08-9D40-C6BCD9595D2A}" type="slidenum">
              <a:rPr lang="en-US"/>
              <a:pPr/>
              <a:t>30</a:t>
            </a:fld>
            <a:endParaRPr lang="th-TH"/>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89681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54F43C08-70DB-4615-8FE9-46866629E194}" type="slidenum">
              <a:rPr lang="en-US"/>
              <a:pPr/>
              <a:t>72</a:t>
            </a:fld>
            <a:endParaRPr lang="th-TH"/>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89891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6CD2B2D0-3F43-4392-98C1-AAD07C861531}" type="slidenum">
              <a:rPr lang="en-US"/>
              <a:pPr/>
              <a:t>88</a:t>
            </a:fld>
            <a:endParaRPr lang="th-TH"/>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extLst>
      <p:ext uri="{BB962C8B-B14F-4D97-AF65-F5344CB8AC3E}">
        <p14:creationId xmlns:p14="http://schemas.microsoft.com/office/powerpoint/2010/main" val="1031012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DC9728E-1E81-41E8-83F7-E4CB096F591B}" type="slidenum">
              <a:rPr lang="en-US" smtClean="0"/>
              <a:pPr/>
              <a:t>34</a:t>
            </a:fld>
            <a:endParaRPr lang="en-US"/>
          </a:p>
        </p:txBody>
      </p:sp>
    </p:spTree>
    <p:extLst>
      <p:ext uri="{BB962C8B-B14F-4D97-AF65-F5344CB8AC3E}">
        <p14:creationId xmlns:p14="http://schemas.microsoft.com/office/powerpoint/2010/main" val="2508762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DC9728E-1E81-41E8-83F7-E4CB096F591B}" type="slidenum">
              <a:rPr lang="en-US" smtClean="0"/>
              <a:pPr/>
              <a:t>37</a:t>
            </a:fld>
            <a:endParaRPr lang="en-US"/>
          </a:p>
        </p:txBody>
      </p:sp>
    </p:spTree>
    <p:extLst>
      <p:ext uri="{BB962C8B-B14F-4D97-AF65-F5344CB8AC3E}">
        <p14:creationId xmlns:p14="http://schemas.microsoft.com/office/powerpoint/2010/main" val="3224988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4D872640-6F41-4726-9FB0-99934B3E600D}" type="slidenum">
              <a:rPr lang="en-US"/>
              <a:pPr/>
              <a:t>39</a:t>
            </a:fld>
            <a:endParaRPr lang="th-TH"/>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988631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0A09D3A7-0BCF-4924-BA36-F378C9ABE885}" type="slidenum">
              <a:rPr lang="en-US"/>
              <a:pPr/>
              <a:t>52</a:t>
            </a:fld>
            <a:endParaRPr lang="th-TH"/>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7559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B750349B-A117-4B13-81AC-31B348795F4A}" type="slidenum">
              <a:rPr lang="en-US"/>
              <a:pPr/>
              <a:t>55</a:t>
            </a:fld>
            <a:endParaRPr lang="th-TH"/>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79527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1C3756F0-CFB2-440C-ABA8-397B13A95B9E}" type="slidenum">
              <a:rPr lang="en-US"/>
              <a:pPr/>
              <a:t>56</a:t>
            </a:fld>
            <a:endParaRPr lang="th-TH"/>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27673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35664942-9350-415E-A3AA-C1FF2B883FAE}" type="slidenum">
              <a:rPr lang="en-US"/>
              <a:pPr/>
              <a:t>58</a:t>
            </a:fld>
            <a:endParaRPr lang="th-TH"/>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376160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F4CB747B-C9CB-4FBB-8CC6-19C602B5CC34}" type="datetimeFigureOut">
              <a:rPr lang="en-US" smtClean="0"/>
              <a:pPr/>
              <a:t>4/15/2015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4332B5A5-E75B-46F8-9FBA-AAE96BACB614}"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4CB747B-C9CB-4FBB-8CC6-19C602B5CC34}" type="datetimeFigureOut">
              <a:rPr lang="en-US" smtClean="0"/>
              <a:pPr/>
              <a:t>4/15/2015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4CB747B-C9CB-4FBB-8CC6-19C602B5CC34}" type="datetimeFigureOut">
              <a:rPr lang="en-US" smtClean="0"/>
              <a:pPr/>
              <a:t>4/15/2015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th-TH"/>
          </a:p>
        </p:txBody>
      </p:sp>
      <p:sp>
        <p:nvSpPr>
          <p:cNvPr id="3" name="Table Placeholder 2"/>
          <p:cNvSpPr>
            <a:spLocks noGrp="1"/>
          </p:cNvSpPr>
          <p:nvPr>
            <p:ph type="tbl" idx="1"/>
          </p:nvPr>
        </p:nvSpPr>
        <p:spPr>
          <a:xfrm>
            <a:off x="457200" y="1600201"/>
            <a:ext cx="8229600" cy="4530725"/>
          </a:xfrm>
        </p:spPr>
        <p:txBody>
          <a:bodyPr/>
          <a:lstStyle/>
          <a:p>
            <a:pPr lvl="0"/>
            <a:endParaRPr lang="th-TH"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AAC7A0D8-ACC1-4E44-A37E-7D4156A03360}" type="slidenum">
              <a:rPr lang="en-US"/>
              <a:pPr>
                <a:defRPr/>
              </a:pPr>
              <a:t>‹#›</a:t>
            </a:fld>
            <a:endParaRPr lang="th-TH"/>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3" name="Rectangle 4"/>
          <p:cNvSpPr>
            <a:spLocks noGrp="1" noChangeArrowheads="1"/>
          </p:cNvSpPr>
          <p:nvPr>
            <p:ph type="dt" sz="half" idx="10"/>
          </p:nvPr>
        </p:nvSpPr>
        <p:spPr>
          <a:ln/>
        </p:spPr>
        <p:txBody>
          <a:bodyPr/>
          <a:lstStyle>
            <a:lvl1pPr>
              <a:defRPr/>
            </a:lvl1pPr>
          </a:lstStyle>
          <a:p>
            <a:pPr>
              <a:defRPr/>
            </a:pPr>
            <a:endParaRPr lang="th-TH"/>
          </a:p>
        </p:txBody>
      </p:sp>
      <p:sp>
        <p:nvSpPr>
          <p:cNvPr id="4" name="Rectangle 5"/>
          <p:cNvSpPr>
            <a:spLocks noGrp="1" noChangeArrowheads="1"/>
          </p:cNvSpPr>
          <p:nvPr>
            <p:ph type="ftr" sz="quarter" idx="11"/>
          </p:nvPr>
        </p:nvSpPr>
        <p:spPr>
          <a:ln/>
        </p:spPr>
        <p:txBody>
          <a:bodyPr/>
          <a:lstStyle>
            <a:lvl1pPr>
              <a:defRPr/>
            </a:lvl1pPr>
          </a:lstStyle>
          <a:p>
            <a:pPr>
              <a:defRPr/>
            </a:pPr>
            <a:endParaRPr lang="th-TH"/>
          </a:p>
        </p:txBody>
      </p:sp>
      <p:sp>
        <p:nvSpPr>
          <p:cNvPr id="5" name="Rectangle 6"/>
          <p:cNvSpPr>
            <a:spLocks noGrp="1" noChangeArrowheads="1"/>
          </p:cNvSpPr>
          <p:nvPr>
            <p:ph type="sldNum" sz="quarter" idx="12"/>
          </p:nvPr>
        </p:nvSpPr>
        <p:spPr>
          <a:ln/>
        </p:spPr>
        <p:txBody>
          <a:bodyPr/>
          <a:lstStyle>
            <a:lvl1pPr>
              <a:defRPr/>
            </a:lvl1pPr>
          </a:lstStyle>
          <a:p>
            <a:pPr>
              <a:defRPr/>
            </a:pPr>
            <a:fld id="{69E65628-0728-4924-855F-BB48F5620450}" type="slidenum">
              <a:rPr lang="en-US"/>
              <a:pPr>
                <a:defRPr/>
              </a:pPr>
              <a:t>‹#›</a:t>
            </a:fld>
            <a:endParaRPr lang="th-T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4CB747B-C9CB-4FBB-8CC6-19C602B5CC34}" type="datetimeFigureOut">
              <a:rPr lang="en-US" smtClean="0"/>
              <a:pPr/>
              <a:t>4/15/2015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4CB747B-C9CB-4FBB-8CC6-19C602B5CC34}" type="datetimeFigureOut">
              <a:rPr lang="en-US" smtClean="0"/>
              <a:pPr/>
              <a:t>4/15/2015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4332B5A5-E75B-46F8-9FBA-AAE96BACB61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4CB747B-C9CB-4FBB-8CC6-19C602B5CC34}" type="datetimeFigureOut">
              <a:rPr lang="en-US" smtClean="0"/>
              <a:pPr/>
              <a:t>4/15/2015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4CB747B-C9CB-4FBB-8CC6-19C602B5CC34}" type="datetimeFigureOut">
              <a:rPr lang="en-US" smtClean="0"/>
              <a:pPr/>
              <a:t>4/15/2015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4CB747B-C9CB-4FBB-8CC6-19C602B5CC34}" type="datetimeFigureOut">
              <a:rPr lang="en-US" smtClean="0"/>
              <a:pPr/>
              <a:t>4/15/2015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B747B-C9CB-4FBB-8CC6-19C602B5CC34}" type="datetimeFigureOut">
              <a:rPr lang="en-US" smtClean="0"/>
              <a:pPr/>
              <a:t>4/15/2015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4CB747B-C9CB-4FBB-8CC6-19C602B5CC34}" type="datetimeFigureOut">
              <a:rPr lang="en-US" smtClean="0"/>
              <a:pPr/>
              <a:t>4/15/2015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4CB747B-C9CB-4FBB-8CC6-19C602B5CC34}" type="datetimeFigureOut">
              <a:rPr lang="en-US" smtClean="0"/>
              <a:pPr/>
              <a:t>4/15/2015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F4CB747B-C9CB-4FBB-8CC6-19C602B5CC34}" type="datetimeFigureOut">
              <a:rPr lang="en-US" smtClean="0"/>
              <a:pPr/>
              <a:t>4/15/2015</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4332B5A5-E75B-46F8-9FBA-AAE96BACB614}"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4" r:id="rId13"/>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google.com/imgres?imgurl=http://chestercountyperipheralneuropathyhelp.com/wp-content/uploads/2010/09/PN-foot.jpg&amp;imgrefurl=http://chestercountyperipheralneuropathyhelp.com/what-is-pn&amp;usg=__QXNsft2KrgDCa4eEoRm28xLtC9w=&amp;h=857&amp;w=998&amp;sz=175&amp;hl=en&amp;start=38&amp;zoom=1&amp;tbnid=Tm6wm3H17ntgeM:&amp;tbnh=123&amp;tbnw=143&amp;prev=/images?q=symptoms+of+peripheral+neuropathy&amp;hl=en&amp;client=firefox-a&amp;rls=org.mozilla:en-US:official&amp;gbv=2&amp;biw=618&amp;bih=601&amp;tbs=isch:1&amp;itbs=1&amp;iact=hc&amp;vpx=255&amp;vpy=236&amp;dur=913&amp;hovh=208&amp;hovw=242&amp;tx=121&amp;ty=95&amp;ei=LeTbTPuwFcG-nAfu0aEX&amp;oei=HuTbTIqFBIL58Ab42OWsCQ&amp;esq=7&amp;page=4&amp;ndsp=10&amp;ved=1t:429,r:1,s:38" TargetMode="Externa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8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1">
                    <a:lumMod val="60000"/>
                    <a:lumOff val="40000"/>
                  </a:schemeClr>
                </a:solidFill>
              </a:rPr>
              <a:t>Peripheral</a:t>
            </a:r>
            <a:r>
              <a:rPr lang="en-US" dirty="0" smtClean="0"/>
              <a:t> neuropathies</a:t>
            </a:r>
            <a:endParaRPr lang="en-US" dirty="0"/>
          </a:p>
        </p:txBody>
      </p:sp>
      <p:sp>
        <p:nvSpPr>
          <p:cNvPr id="3" name="Subtitle 2"/>
          <p:cNvSpPr>
            <a:spLocks noGrp="1"/>
          </p:cNvSpPr>
          <p:nvPr>
            <p:ph type="subTitle" idx="1"/>
          </p:nvPr>
        </p:nvSpPr>
        <p:spPr>
          <a:xfrm>
            <a:off x="1371600" y="3657600"/>
            <a:ext cx="6400800" cy="1426698"/>
          </a:xfrm>
        </p:spPr>
        <p:txBody>
          <a:bodyPr/>
          <a:lstStyle/>
          <a:p>
            <a:r>
              <a:rPr lang="en-US" dirty="0" smtClean="0"/>
              <a:t>Dr Mohammad Ali Kukaswadia, M.D</a:t>
            </a:r>
          </a:p>
          <a:p>
            <a:r>
              <a:rPr lang="en-US" dirty="0" smtClean="0"/>
              <a:t>Consultant Neurologist</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backpain-guide.com/Chapter_Fig_folders/Ch10_Recover_Folder/Ch10_Images/10-1_Nerve_Struct.jpg"/>
          <p:cNvPicPr>
            <a:picLocks noChangeAspect="1" noChangeArrowheads="1"/>
          </p:cNvPicPr>
          <p:nvPr/>
        </p:nvPicPr>
        <p:blipFill>
          <a:blip r:embed="rId2" cstate="print"/>
          <a:srcRect/>
          <a:stretch>
            <a:fillRect/>
          </a:stretch>
        </p:blipFill>
        <p:spPr bwMode="auto">
          <a:xfrm>
            <a:off x="228600" y="228600"/>
            <a:ext cx="4343400" cy="6477000"/>
          </a:xfrm>
          <a:prstGeom prst="rect">
            <a:avLst/>
          </a:prstGeom>
          <a:noFill/>
        </p:spPr>
      </p:pic>
      <p:pic>
        <p:nvPicPr>
          <p:cNvPr id="2052" name="Picture 4" descr="https://classconnection.s3.amazonaws.com/987/flashcards/23987/jpg/structure_of_a_neuron1304617105010.jpg"/>
          <p:cNvPicPr>
            <a:picLocks noChangeAspect="1" noChangeArrowheads="1"/>
          </p:cNvPicPr>
          <p:nvPr/>
        </p:nvPicPr>
        <p:blipFill>
          <a:blip r:embed="rId3" cstate="print"/>
          <a:srcRect/>
          <a:stretch>
            <a:fillRect/>
          </a:stretch>
        </p:blipFill>
        <p:spPr bwMode="auto">
          <a:xfrm>
            <a:off x="4572000" y="228600"/>
            <a:ext cx="4419600" cy="6477000"/>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zh-TW">
                <a:solidFill>
                  <a:srgbClr val="FFFF00"/>
                </a:solidFill>
              </a:rPr>
              <a:t>Electrophysiologic Studies</a:t>
            </a:r>
          </a:p>
        </p:txBody>
      </p:sp>
      <p:sp>
        <p:nvSpPr>
          <p:cNvPr id="16387" name="Rectangle 3"/>
          <p:cNvSpPr>
            <a:spLocks noGrp="1" noChangeArrowheads="1"/>
          </p:cNvSpPr>
          <p:nvPr>
            <p:ph type="body" idx="1"/>
          </p:nvPr>
        </p:nvSpPr>
        <p:spPr/>
        <p:txBody>
          <a:bodyPr/>
          <a:lstStyle/>
          <a:p>
            <a:r>
              <a:rPr lang="en-US" altLang="zh-TW">
                <a:solidFill>
                  <a:srgbClr val="FFFF66"/>
                </a:solidFill>
              </a:rPr>
              <a:t>Electromyographic studies</a:t>
            </a:r>
            <a:r>
              <a:rPr lang="en-US" altLang="zh-TW"/>
              <a:t>:</a:t>
            </a:r>
          </a:p>
          <a:p>
            <a:pPr>
              <a:buFont typeface="Wingdings" pitchFamily="2" charset="2"/>
              <a:buNone/>
            </a:pPr>
            <a:r>
              <a:rPr lang="en-US" altLang="zh-TW" sz="2800"/>
              <a:t>		- signs of denervation</a:t>
            </a:r>
          </a:p>
          <a:p>
            <a:pPr>
              <a:buFont typeface="Wingdings" pitchFamily="2" charset="2"/>
              <a:buNone/>
            </a:pPr>
            <a:r>
              <a:rPr lang="en-US" altLang="zh-TW"/>
              <a:t>			</a:t>
            </a:r>
            <a:r>
              <a:rPr lang="en-US" altLang="zh-TW" sz="2800"/>
              <a:t>- spontaneous activity with fibrillations</a:t>
            </a:r>
          </a:p>
          <a:p>
            <a:pPr>
              <a:buFont typeface="Wingdings" pitchFamily="2" charset="2"/>
              <a:buNone/>
            </a:pPr>
            <a:r>
              <a:rPr lang="en-US" altLang="zh-TW" sz="2800"/>
              <a:t>			- positive sharp waves</a:t>
            </a:r>
          </a:p>
          <a:p>
            <a:pPr>
              <a:buFont typeface="Wingdings" pitchFamily="2" charset="2"/>
              <a:buNone/>
            </a:pPr>
            <a:r>
              <a:rPr lang="en-US" altLang="zh-TW" sz="2800"/>
              <a:t>		- diaphramatic denervation: </a:t>
            </a:r>
          </a:p>
          <a:p>
            <a:pPr>
              <a:buFont typeface="Wingdings" pitchFamily="2" charset="2"/>
              <a:buNone/>
            </a:pPr>
            <a:r>
              <a:rPr lang="en-US" altLang="zh-TW" sz="2400"/>
              <a:t>			- diaphramatic needle EMG</a:t>
            </a:r>
          </a:p>
          <a:p>
            <a:pPr>
              <a:buFont typeface="Wingdings" pitchFamily="2" charset="2"/>
              <a:buNone/>
            </a:pPr>
            <a:r>
              <a:rPr lang="en-US" altLang="zh-TW" sz="2400"/>
              <a:t>			- phrenic nerve conduction study + EMG</a:t>
            </a:r>
            <a:r>
              <a:rPr lang="en-US" altLang="zh-TW" sz="2800"/>
              <a:t> </a:t>
            </a:r>
            <a:endParaRPr lang="en-US" altLang="zh-TW">
              <a:cs typeface="Arial"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zh-TW">
                <a:solidFill>
                  <a:srgbClr val="FFFF00"/>
                </a:solidFill>
              </a:rPr>
              <a:t>Nerve and muscle biopsy</a:t>
            </a:r>
          </a:p>
        </p:txBody>
      </p:sp>
      <p:sp>
        <p:nvSpPr>
          <p:cNvPr id="17411" name="Rectangle 3"/>
          <p:cNvSpPr>
            <a:spLocks noGrp="1" noChangeArrowheads="1"/>
          </p:cNvSpPr>
          <p:nvPr>
            <p:ph type="body" idx="1"/>
          </p:nvPr>
        </p:nvSpPr>
        <p:spPr>
          <a:ln/>
        </p:spPr>
        <p:txBody>
          <a:bodyPr/>
          <a:lstStyle/>
          <a:p>
            <a:r>
              <a:rPr lang="en-US" altLang="zh-TW"/>
              <a:t>Have not been performed as routine.</a:t>
            </a:r>
          </a:p>
          <a:p>
            <a:r>
              <a:rPr lang="en-US" altLang="zh-TW"/>
              <a:t>No inflammatory changes were found</a:t>
            </a:r>
          </a:p>
          <a:p>
            <a:r>
              <a:rPr lang="en-US" altLang="zh-TW">
                <a:solidFill>
                  <a:srgbClr val="FFFF66"/>
                </a:solidFill>
              </a:rPr>
              <a:t>Nerve biopsy:</a:t>
            </a:r>
          </a:p>
          <a:p>
            <a:pPr>
              <a:buFont typeface="Wingdings" pitchFamily="2" charset="2"/>
              <a:buNone/>
            </a:pPr>
            <a:r>
              <a:rPr lang="en-US" altLang="zh-TW"/>
              <a:t>		</a:t>
            </a:r>
            <a:r>
              <a:rPr lang="en-US" altLang="zh-TW" sz="2800"/>
              <a:t>- No demyelination was found</a:t>
            </a:r>
          </a:p>
          <a:p>
            <a:pPr>
              <a:buFont typeface="Wingdings" pitchFamily="2" charset="2"/>
              <a:buNone/>
            </a:pPr>
            <a:r>
              <a:rPr lang="en-US" altLang="zh-TW" sz="2800"/>
              <a:t>		- Discrepancy between histologic and electrophysiologic studies</a:t>
            </a:r>
          </a:p>
          <a:p>
            <a:pPr>
              <a:buFont typeface="Wingdings" pitchFamily="2" charset="2"/>
              <a:buNone/>
            </a:pPr>
            <a:r>
              <a:rPr lang="en-US" altLang="zh-TW" sz="2800"/>
              <a:t>		- Early impairment of axonal transport and transmembrane potential</a:t>
            </a:r>
          </a:p>
          <a:p>
            <a:pPr>
              <a:buFont typeface="Wingdings" pitchFamily="2" charset="2"/>
              <a:buNone/>
            </a:pPr>
            <a:r>
              <a:rPr lang="en-US" altLang="zh-TW" sz="2800" b="1">
                <a:solidFill>
                  <a:srgbClr val="CC6600"/>
                </a:solidFill>
                <a:cs typeface="Arial" charset="0"/>
              </a:rPr>
              <a:t>→ Normal histological study cannot r/o CIP</a:t>
            </a:r>
          </a:p>
          <a:p>
            <a:endParaRPr lang="en-US" altLang="zh-TW" sz="2800" b="1">
              <a:solidFill>
                <a:srgbClr val="CC6600"/>
              </a:solidFill>
            </a:endParaRPr>
          </a:p>
          <a:p>
            <a:endParaRPr lang="en-US" altLang="zh-TW"/>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7411">
                                            <p:txEl>
                                              <p:pRg st="6" end="6"/>
                                            </p:txEl>
                                          </p:spTgt>
                                        </p:tgtEl>
                                        <p:attrNameLst>
                                          <p:attrName>style.visibility</p:attrName>
                                        </p:attrNameLst>
                                      </p:cBhvr>
                                      <p:to>
                                        <p:strVal val="visible"/>
                                      </p:to>
                                    </p:set>
                                    <p:anim calcmode="lin" valueType="num">
                                      <p:cBhvr>
                                        <p:cTn id="7" dur="1000" fill="hold"/>
                                        <p:tgtEl>
                                          <p:spTgt spid="17411">
                                            <p:txEl>
                                              <p:pRg st="6" end="6"/>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7411">
                                            <p:txEl>
                                              <p:pRg st="6" end="6"/>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7411">
                                            <p:txEl>
                                              <p:pRg st="6" end="6"/>
                                            </p:txEl>
                                          </p:spTgt>
                                        </p:tgtEl>
                                        <p:attrNameLst>
                                          <p:attrName>ppt_y</p:attrName>
                                        </p:attrNameLst>
                                      </p:cBhvr>
                                      <p:tavLst>
                                        <p:tav tm="0">
                                          <p:val>
                                            <p:strVal val="#ppt_y"/>
                                          </p:val>
                                        </p:tav>
                                        <p:tav tm="100000">
                                          <p:val>
                                            <p:strVal val="#ppt_y"/>
                                          </p:val>
                                        </p:tav>
                                      </p:tavLst>
                                    </p:anim>
                                    <p:animEffect transition="in" filter="fade">
                                      <p:cBhvr>
                                        <p:cTn id="10" dur="1000"/>
                                        <p:tgtEl>
                                          <p:spTgt spid="174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zh-TW">
                <a:solidFill>
                  <a:srgbClr val="FFFF00"/>
                </a:solidFill>
              </a:rPr>
              <a:t>Nerve and muscle biopsy</a:t>
            </a:r>
          </a:p>
        </p:txBody>
      </p:sp>
      <p:sp>
        <p:nvSpPr>
          <p:cNvPr id="18435" name="Rectangle 3"/>
          <p:cNvSpPr>
            <a:spLocks noGrp="1" noChangeArrowheads="1"/>
          </p:cNvSpPr>
          <p:nvPr>
            <p:ph type="body" idx="1"/>
          </p:nvPr>
        </p:nvSpPr>
        <p:spPr/>
        <p:txBody>
          <a:bodyPr/>
          <a:lstStyle/>
          <a:p>
            <a:pPr>
              <a:lnSpc>
                <a:spcPct val="90000"/>
              </a:lnSpc>
            </a:pPr>
            <a:r>
              <a:rPr lang="en-US" altLang="zh-TW">
                <a:solidFill>
                  <a:srgbClr val="FFFF66"/>
                </a:solidFill>
              </a:rPr>
              <a:t>Muscle biopsy</a:t>
            </a:r>
          </a:p>
          <a:p>
            <a:pPr>
              <a:lnSpc>
                <a:spcPct val="90000"/>
              </a:lnSpc>
              <a:buFont typeface="Wingdings" pitchFamily="2" charset="2"/>
              <a:buNone/>
            </a:pPr>
            <a:r>
              <a:rPr lang="en-US" altLang="zh-TW" sz="2800"/>
              <a:t>		- Atrophy of type II fibers: denervation</a:t>
            </a:r>
          </a:p>
          <a:p>
            <a:pPr>
              <a:lnSpc>
                <a:spcPct val="90000"/>
              </a:lnSpc>
              <a:buFont typeface="Wingdings" pitchFamily="2" charset="2"/>
              <a:buNone/>
            </a:pPr>
            <a:r>
              <a:rPr lang="en-US" altLang="zh-TW" sz="2800"/>
              <a:t>		- Fiber necrosis in 30%</a:t>
            </a:r>
          </a:p>
          <a:p>
            <a:pPr>
              <a:lnSpc>
                <a:spcPct val="90000"/>
              </a:lnSpc>
              <a:buFont typeface="Wingdings" pitchFamily="2" charset="2"/>
              <a:buNone/>
            </a:pPr>
            <a:r>
              <a:rPr lang="en-US" altLang="zh-TW" sz="2800"/>
              <a:t>		- Primary or secondary?</a:t>
            </a:r>
          </a:p>
          <a:p>
            <a:pPr>
              <a:lnSpc>
                <a:spcPct val="90000"/>
              </a:lnSpc>
              <a:buFont typeface="Wingdings" pitchFamily="2" charset="2"/>
              <a:buNone/>
            </a:pPr>
            <a:r>
              <a:rPr lang="en-US" altLang="zh-TW" sz="2800"/>
              <a:t>		- No clear relationship with neurophysiology</a:t>
            </a:r>
          </a:p>
          <a:p>
            <a:pPr>
              <a:lnSpc>
                <a:spcPct val="90000"/>
              </a:lnSpc>
              <a:buFont typeface="Wingdings" pitchFamily="2" charset="2"/>
              <a:buNone/>
            </a:pPr>
            <a:r>
              <a:rPr lang="en-US" altLang="zh-TW" sz="2800"/>
              <a:t>		- Low motor amplitudes with normal sensory neurography, and little spontaneous activity</a:t>
            </a:r>
          </a:p>
          <a:p>
            <a:pPr>
              <a:lnSpc>
                <a:spcPct val="90000"/>
              </a:lnSpc>
            </a:pPr>
            <a:r>
              <a:rPr lang="en-US" altLang="zh-TW">
                <a:solidFill>
                  <a:srgbClr val="CC6600"/>
                </a:solidFill>
              </a:rPr>
              <a:t>Critical Illness Myo- and (poly)Neuropathy</a:t>
            </a:r>
          </a:p>
          <a:p>
            <a:pPr>
              <a:lnSpc>
                <a:spcPct val="90000"/>
              </a:lnSpc>
              <a:buFont typeface="Wingdings" pitchFamily="2" charset="2"/>
              <a:buNone/>
            </a:pPr>
            <a:r>
              <a:rPr lang="en-US" altLang="zh-TW">
                <a:solidFill>
                  <a:srgbClr val="CC6600"/>
                </a:solidFill>
              </a:rPr>
              <a:t>		</a:t>
            </a:r>
            <a:r>
              <a:rPr lang="en-US" altLang="zh-TW" sz="2800">
                <a:solidFill>
                  <a:srgbClr val="CC6600"/>
                </a:solidFill>
              </a:rPr>
              <a:t>- CRIMYNE</a:t>
            </a:r>
          </a:p>
          <a:p>
            <a:pPr>
              <a:lnSpc>
                <a:spcPct val="90000"/>
              </a:lnSpc>
            </a:pPr>
            <a:endParaRPr lang="en-US" altLang="zh-TW" sz="2800">
              <a:solidFill>
                <a:srgbClr val="CC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5">
                                            <p:txEl>
                                              <p:pRg st="6" end="6"/>
                                            </p:txEl>
                                          </p:spTgt>
                                        </p:tgtEl>
                                        <p:attrNameLst>
                                          <p:attrName>style.visibility</p:attrName>
                                        </p:attrNameLst>
                                      </p:cBhvr>
                                      <p:to>
                                        <p:strVal val="visible"/>
                                      </p:to>
                                    </p:set>
                                    <p:animEffect transition="in" filter="fade">
                                      <p:cBhvr>
                                        <p:cTn id="7" dur="2000"/>
                                        <p:tgtEl>
                                          <p:spTgt spid="18435">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435">
                                            <p:txEl>
                                              <p:pRg st="7" end="7"/>
                                            </p:txEl>
                                          </p:spTgt>
                                        </p:tgtEl>
                                        <p:attrNameLst>
                                          <p:attrName>style.visibility</p:attrName>
                                        </p:attrNameLst>
                                      </p:cBhvr>
                                      <p:to>
                                        <p:strVal val="visible"/>
                                      </p:to>
                                    </p:set>
                                    <p:animEffect transition="in" filter="fade">
                                      <p:cBhvr>
                                        <p:cTn id="10" dur="2000"/>
                                        <p:tgtEl>
                                          <p:spTgt spid="1843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zh-TW">
                <a:solidFill>
                  <a:srgbClr val="FFFF00"/>
                </a:solidFill>
              </a:rPr>
              <a:t>Additional Technique</a:t>
            </a:r>
          </a:p>
        </p:txBody>
      </p:sp>
      <p:sp>
        <p:nvSpPr>
          <p:cNvPr id="19459" name="Rectangle 3"/>
          <p:cNvSpPr>
            <a:spLocks noGrp="1" noChangeArrowheads="1"/>
          </p:cNvSpPr>
          <p:nvPr>
            <p:ph type="body" idx="1"/>
          </p:nvPr>
        </p:nvSpPr>
        <p:spPr>
          <a:xfrm>
            <a:off x="250825" y="1600200"/>
            <a:ext cx="8642350" cy="4525963"/>
          </a:xfrm>
        </p:spPr>
        <p:txBody>
          <a:bodyPr/>
          <a:lstStyle/>
          <a:p>
            <a:r>
              <a:rPr lang="en-US" altLang="zh-TW"/>
              <a:t>Quantitative EMG</a:t>
            </a:r>
          </a:p>
          <a:p>
            <a:r>
              <a:rPr lang="en-US" altLang="zh-TW"/>
              <a:t>Muscle fiber excitability by direct muscle stimulation</a:t>
            </a:r>
          </a:p>
          <a:p>
            <a:pPr>
              <a:buFont typeface="Wingdings" pitchFamily="2" charset="2"/>
              <a:buNone/>
            </a:pPr>
            <a:r>
              <a:rPr lang="en-US" altLang="zh-TW"/>
              <a:t>		- differentiate myopathy and neuropathy</a:t>
            </a:r>
          </a:p>
          <a:p>
            <a:endParaRPr lang="en-US" altLang="zh-TW"/>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zh-TW">
                <a:solidFill>
                  <a:srgbClr val="FFFF00"/>
                </a:solidFill>
              </a:rPr>
              <a:t>Therapy</a:t>
            </a:r>
          </a:p>
        </p:txBody>
      </p:sp>
      <p:sp>
        <p:nvSpPr>
          <p:cNvPr id="23555" name="Rectangle 3"/>
          <p:cNvSpPr>
            <a:spLocks noGrp="1" noChangeArrowheads="1"/>
          </p:cNvSpPr>
          <p:nvPr>
            <p:ph type="body" idx="1"/>
          </p:nvPr>
        </p:nvSpPr>
        <p:spPr>
          <a:xfrm>
            <a:off x="250825" y="1341438"/>
            <a:ext cx="8642350" cy="4997450"/>
          </a:xfrm>
        </p:spPr>
        <p:txBody>
          <a:bodyPr/>
          <a:lstStyle/>
          <a:p>
            <a:r>
              <a:rPr lang="en-US" altLang="zh-TW" i="1">
                <a:solidFill>
                  <a:srgbClr val="CC6600"/>
                </a:solidFill>
              </a:rPr>
              <a:t>Neither therapy nor prevention is available</a:t>
            </a:r>
          </a:p>
          <a:p>
            <a:r>
              <a:rPr lang="en-US" altLang="zh-TW"/>
              <a:t>Possible prevention:</a:t>
            </a:r>
          </a:p>
          <a:p>
            <a:pPr>
              <a:buFont typeface="Wingdings" pitchFamily="2" charset="2"/>
              <a:buNone/>
            </a:pPr>
            <a:r>
              <a:rPr lang="en-US" altLang="zh-TW" sz="2800"/>
              <a:t>		- treatment of underlying sepsis /SIRS</a:t>
            </a:r>
          </a:p>
          <a:p>
            <a:pPr>
              <a:buFont typeface="Wingdings" pitchFamily="2" charset="2"/>
              <a:buNone/>
            </a:pPr>
            <a:r>
              <a:rPr lang="en-US" altLang="zh-TW" sz="2800"/>
              <a:t>		- glycemic control with insulin (</a:t>
            </a:r>
            <a:r>
              <a:rPr lang="en-US" altLang="zh-TW"/>
              <a:t>↓</a:t>
            </a:r>
            <a:r>
              <a:rPr lang="en-US" altLang="zh-TW" sz="2800"/>
              <a:t>40~48%)</a:t>
            </a:r>
          </a:p>
          <a:p>
            <a:pPr>
              <a:buFont typeface="Wingdings" pitchFamily="2" charset="2"/>
              <a:buNone/>
            </a:pPr>
            <a:r>
              <a:rPr lang="en-US" altLang="zh-TW" sz="2800"/>
              <a:t>		- minimize steroid and depolarizing NMBA</a:t>
            </a:r>
          </a:p>
          <a:p>
            <a:r>
              <a:rPr lang="en-US" altLang="zh-TW"/>
              <a:t>Possible treatment</a:t>
            </a:r>
          </a:p>
          <a:p>
            <a:pPr>
              <a:buFont typeface="Wingdings" pitchFamily="2" charset="2"/>
              <a:buNone/>
            </a:pPr>
            <a:r>
              <a:rPr lang="en-US" altLang="zh-TW"/>
              <a:t>		- </a:t>
            </a:r>
            <a:r>
              <a:rPr lang="en-US" altLang="zh-TW" sz="2800"/>
              <a:t>intensive psychological care and reassurance</a:t>
            </a:r>
          </a:p>
          <a:p>
            <a:pPr>
              <a:buFont typeface="Wingdings" pitchFamily="2" charset="2"/>
              <a:buNone/>
            </a:pPr>
            <a:r>
              <a:rPr lang="en-US" altLang="zh-TW" sz="2800"/>
              <a:t>		- intensive physiotherapy and supportive care</a:t>
            </a:r>
          </a:p>
          <a:p>
            <a:pPr>
              <a:buFont typeface="Wingdings" pitchFamily="2" charset="2"/>
              <a:buNone/>
            </a:pPr>
            <a:r>
              <a:rPr lang="en-US" altLang="zh-TW" sz="2800"/>
              <a:t>		- intensive rehabilitation program</a:t>
            </a:r>
            <a:endParaRPr lang="en-US" altLang="zh-TW"/>
          </a:p>
          <a:p>
            <a:endParaRPr lang="en-US" altLang="zh-TW"/>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439580"/>
            <a:ext cx="8229600" cy="762000"/>
          </a:xfrm>
        </p:spPr>
        <p:txBody>
          <a:bodyPr>
            <a:normAutofit fontScale="90000"/>
          </a:bodyPr>
          <a:lstStyle/>
          <a:p>
            <a:r>
              <a:rPr lang="en-US" altLang="zh-TW" dirty="0">
                <a:solidFill>
                  <a:srgbClr val="FFFF00"/>
                </a:solidFill>
              </a:rPr>
              <a:t>Differential </a:t>
            </a:r>
            <a:r>
              <a:rPr lang="en-US" altLang="zh-TW" dirty="0" smtClean="0">
                <a:solidFill>
                  <a:srgbClr val="FFFF00"/>
                </a:solidFill>
              </a:rPr>
              <a:t>diagnosis</a:t>
            </a:r>
            <a:br>
              <a:rPr lang="en-US" altLang="zh-TW" dirty="0" smtClean="0">
                <a:solidFill>
                  <a:srgbClr val="FFFF00"/>
                </a:solidFill>
              </a:rPr>
            </a:br>
            <a:r>
              <a:rPr lang="en-US" altLang="zh-TW" sz="3600" u="sng" dirty="0" smtClean="0">
                <a:solidFill>
                  <a:srgbClr val="FFFF00"/>
                </a:solidFill>
              </a:rPr>
              <a:t>weakness in ICU</a:t>
            </a:r>
            <a:endParaRPr lang="en-US" altLang="zh-TW" sz="3600" u="sng" dirty="0">
              <a:solidFill>
                <a:srgbClr val="FFFF00"/>
              </a:solidFill>
            </a:endParaRPr>
          </a:p>
        </p:txBody>
      </p:sp>
      <p:sp>
        <p:nvSpPr>
          <p:cNvPr id="21507" name="Rectangle 3"/>
          <p:cNvSpPr>
            <a:spLocks noGrp="1" noChangeArrowheads="1"/>
          </p:cNvSpPr>
          <p:nvPr>
            <p:ph type="body" idx="1"/>
          </p:nvPr>
        </p:nvSpPr>
        <p:spPr/>
        <p:txBody>
          <a:bodyPr/>
          <a:lstStyle/>
          <a:p>
            <a:endParaRPr lang="en-US"/>
          </a:p>
        </p:txBody>
      </p:sp>
      <p:pic>
        <p:nvPicPr>
          <p:cNvPr id="21509" name="Picture 5" descr="F1"/>
          <p:cNvPicPr>
            <a:picLocks noChangeAspect="1" noChangeArrowheads="1"/>
          </p:cNvPicPr>
          <p:nvPr/>
        </p:nvPicPr>
        <p:blipFill>
          <a:blip r:embed="rId2" cstate="print"/>
          <a:srcRect/>
          <a:stretch>
            <a:fillRect/>
          </a:stretch>
        </p:blipFill>
        <p:spPr bwMode="auto">
          <a:xfrm>
            <a:off x="228600" y="1524000"/>
            <a:ext cx="8610600" cy="5188334"/>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413456" y="53975"/>
            <a:ext cx="8229600" cy="1143000"/>
          </a:xfrm>
        </p:spPr>
        <p:txBody>
          <a:bodyPr/>
          <a:lstStyle/>
          <a:p>
            <a:pPr eaLnBrk="1" hangingPunct="1"/>
            <a:r>
              <a:rPr lang="en-US" b="1" smtClean="0">
                <a:solidFill>
                  <a:srgbClr val="FFCC66"/>
                </a:solidFill>
              </a:rPr>
              <a:t>Neuropathies with HIV infection</a:t>
            </a:r>
            <a:r>
              <a:rPr lang="en-US" b="1" smtClean="0"/>
              <a:t> </a:t>
            </a:r>
          </a:p>
        </p:txBody>
      </p:sp>
      <p:sp>
        <p:nvSpPr>
          <p:cNvPr id="70659" name="Rectangle 3"/>
          <p:cNvSpPr>
            <a:spLocks noGrp="1" noChangeArrowheads="1"/>
          </p:cNvSpPr>
          <p:nvPr>
            <p:ph type="body" idx="4294967295"/>
          </p:nvPr>
        </p:nvSpPr>
        <p:spPr>
          <a:xfrm>
            <a:off x="685800" y="1219201"/>
            <a:ext cx="7848600" cy="5257800"/>
          </a:xfrm>
        </p:spPr>
        <p:txBody>
          <a:bodyPr>
            <a:normAutofit lnSpcReduction="10000"/>
          </a:bodyPr>
          <a:lstStyle/>
          <a:p>
            <a:pPr eaLnBrk="1" hangingPunct="1">
              <a:lnSpc>
                <a:spcPct val="80000"/>
              </a:lnSpc>
              <a:buFont typeface="Wingdings" pitchFamily="2" charset="2"/>
              <a:buNone/>
            </a:pPr>
            <a:r>
              <a:rPr lang="en-US" sz="1400" b="1" dirty="0" smtClean="0">
                <a:solidFill>
                  <a:srgbClr val="66FF33"/>
                </a:solidFill>
              </a:rPr>
              <a:t>    </a:t>
            </a:r>
            <a:r>
              <a:rPr lang="en-US" sz="2400" dirty="0" err="1" smtClean="0">
                <a:solidFill>
                  <a:srgbClr val="66FF33"/>
                </a:solidFill>
                <a:latin typeface="Garamond" pitchFamily="18" charset="0"/>
              </a:rPr>
              <a:t>Seroconversion</a:t>
            </a:r>
            <a:endParaRPr lang="en-US" sz="2400" dirty="0" smtClean="0">
              <a:latin typeface="Garamond" pitchFamily="18" charset="0"/>
            </a:endParaRPr>
          </a:p>
          <a:p>
            <a:pPr eaLnBrk="1" hangingPunct="1">
              <a:lnSpc>
                <a:spcPct val="80000"/>
              </a:lnSpc>
              <a:buFont typeface="Wingdings" pitchFamily="2" charset="2"/>
              <a:buNone/>
            </a:pPr>
            <a:r>
              <a:rPr lang="en-US" sz="2400" dirty="0" smtClean="0">
                <a:latin typeface="Garamond" pitchFamily="18" charset="0"/>
              </a:rPr>
              <a:t>        - </a:t>
            </a:r>
            <a:r>
              <a:rPr lang="en-US" sz="2400" dirty="0" err="1" smtClean="0">
                <a:latin typeface="Garamond" pitchFamily="18" charset="0"/>
              </a:rPr>
              <a:t>Guillain</a:t>
            </a:r>
            <a:r>
              <a:rPr lang="en-US" sz="2400" dirty="0" smtClean="0">
                <a:latin typeface="Garamond" pitchFamily="18" charset="0"/>
              </a:rPr>
              <a:t> </a:t>
            </a:r>
            <a:r>
              <a:rPr lang="en-US" sz="2400" dirty="0" err="1" smtClean="0">
                <a:latin typeface="Garamond" pitchFamily="18" charset="0"/>
              </a:rPr>
              <a:t>Barre</a:t>
            </a:r>
            <a:r>
              <a:rPr lang="en-US" sz="2400" dirty="0" smtClean="0">
                <a:latin typeface="Garamond" pitchFamily="18" charset="0"/>
              </a:rPr>
              <a:t> syndrome </a:t>
            </a:r>
          </a:p>
          <a:p>
            <a:pPr eaLnBrk="1" hangingPunct="1">
              <a:lnSpc>
                <a:spcPct val="80000"/>
              </a:lnSpc>
              <a:buFont typeface="Wingdings" pitchFamily="2" charset="2"/>
              <a:buNone/>
            </a:pPr>
            <a:r>
              <a:rPr lang="en-US" sz="2400" dirty="0" smtClean="0">
                <a:latin typeface="Garamond" pitchFamily="18" charset="0"/>
              </a:rPr>
              <a:t>	    - Chronic inflammatory </a:t>
            </a:r>
            <a:r>
              <a:rPr lang="en-US" sz="2400" dirty="0" err="1" smtClean="0">
                <a:latin typeface="Garamond" pitchFamily="18" charset="0"/>
              </a:rPr>
              <a:t>demyelinating</a:t>
            </a:r>
            <a:r>
              <a:rPr lang="en-US" sz="2400" dirty="0" smtClean="0">
                <a:latin typeface="Garamond" pitchFamily="18" charset="0"/>
              </a:rPr>
              <a:t> polyneuropathy 	(CIDP)</a:t>
            </a:r>
          </a:p>
          <a:p>
            <a:pPr eaLnBrk="1" hangingPunct="1">
              <a:lnSpc>
                <a:spcPct val="80000"/>
              </a:lnSpc>
              <a:buFont typeface="Wingdings" pitchFamily="2" charset="2"/>
              <a:buNone/>
            </a:pPr>
            <a:r>
              <a:rPr lang="en-US" sz="2400" dirty="0" smtClean="0">
                <a:solidFill>
                  <a:srgbClr val="66FF33"/>
                </a:solidFill>
                <a:latin typeface="Garamond" pitchFamily="18" charset="0"/>
              </a:rPr>
              <a:t>   Symptomatic stage</a:t>
            </a:r>
            <a:r>
              <a:rPr lang="en-US" sz="2400" dirty="0" smtClean="0">
                <a:latin typeface="Garamond" pitchFamily="18" charset="0"/>
              </a:rPr>
              <a:t>	</a:t>
            </a:r>
          </a:p>
          <a:p>
            <a:pPr eaLnBrk="1" hangingPunct="1">
              <a:lnSpc>
                <a:spcPct val="80000"/>
              </a:lnSpc>
              <a:buFont typeface="Wingdings" pitchFamily="2" charset="2"/>
              <a:buNone/>
            </a:pPr>
            <a:r>
              <a:rPr lang="en-US" sz="2400" dirty="0" smtClean="0">
                <a:latin typeface="Garamond" pitchFamily="18" charset="0"/>
              </a:rPr>
              <a:t>         - </a:t>
            </a:r>
            <a:r>
              <a:rPr lang="en-US" sz="2400" dirty="0" err="1" smtClean="0">
                <a:latin typeface="Garamond" pitchFamily="18" charset="0"/>
              </a:rPr>
              <a:t>mononeuritis</a:t>
            </a:r>
            <a:r>
              <a:rPr lang="en-US" sz="2400" dirty="0" smtClean="0">
                <a:latin typeface="Garamond" pitchFamily="18" charset="0"/>
              </a:rPr>
              <a:t> multiplex axonal type 				</a:t>
            </a:r>
          </a:p>
          <a:p>
            <a:pPr eaLnBrk="1" hangingPunct="1">
              <a:lnSpc>
                <a:spcPct val="80000"/>
              </a:lnSpc>
              <a:buFont typeface="Wingdings" pitchFamily="2" charset="2"/>
              <a:buNone/>
            </a:pPr>
            <a:r>
              <a:rPr lang="en-US" sz="2400" dirty="0" smtClean="0">
                <a:latin typeface="Garamond" pitchFamily="18" charset="0"/>
              </a:rPr>
              <a:t>	       </a:t>
            </a:r>
            <a:r>
              <a:rPr lang="en-US" sz="2400" dirty="0" err="1" smtClean="0">
                <a:latin typeface="Garamond" pitchFamily="18" charset="0"/>
              </a:rPr>
              <a:t>subacute</a:t>
            </a:r>
            <a:r>
              <a:rPr lang="en-US" sz="2400" dirty="0" smtClean="0">
                <a:latin typeface="Garamond" pitchFamily="18" charset="0"/>
              </a:rPr>
              <a:t> or chronic</a:t>
            </a:r>
          </a:p>
          <a:p>
            <a:pPr eaLnBrk="1" hangingPunct="1">
              <a:lnSpc>
                <a:spcPct val="80000"/>
              </a:lnSpc>
              <a:buFont typeface="Wingdings" pitchFamily="2" charset="2"/>
              <a:buNone/>
            </a:pPr>
            <a:r>
              <a:rPr lang="en-US" sz="2400" dirty="0" smtClean="0">
                <a:solidFill>
                  <a:srgbClr val="66FF33"/>
                </a:solidFill>
                <a:latin typeface="Garamond" pitchFamily="18" charset="0"/>
              </a:rPr>
              <a:t>   Late symptomatic stage</a:t>
            </a:r>
            <a:r>
              <a:rPr lang="en-US" sz="2400" dirty="0" smtClean="0">
                <a:latin typeface="Garamond" pitchFamily="18" charset="0"/>
              </a:rPr>
              <a:t> </a:t>
            </a:r>
          </a:p>
          <a:p>
            <a:pPr eaLnBrk="1" hangingPunct="1">
              <a:lnSpc>
                <a:spcPct val="80000"/>
              </a:lnSpc>
              <a:buFont typeface="Wingdings" pitchFamily="2" charset="2"/>
              <a:buNone/>
            </a:pPr>
            <a:r>
              <a:rPr lang="en-US" sz="2400" dirty="0" smtClean="0">
                <a:latin typeface="Garamond" pitchFamily="18" charset="0"/>
              </a:rPr>
              <a:t>         - distal symmetrical sensory polyneuropathy,  most common</a:t>
            </a:r>
          </a:p>
          <a:p>
            <a:pPr eaLnBrk="1" hangingPunct="1">
              <a:lnSpc>
                <a:spcPct val="80000"/>
              </a:lnSpc>
              <a:buFont typeface="Wingdings" pitchFamily="2" charset="2"/>
              <a:buNone/>
            </a:pPr>
            <a:r>
              <a:rPr lang="en-US" sz="2400" dirty="0" smtClean="0">
                <a:latin typeface="Garamond" pitchFamily="18" charset="0"/>
              </a:rPr>
              <a:t>           neuropathy frequently coexists with symptomatic </a:t>
            </a:r>
          </a:p>
          <a:p>
            <a:pPr eaLnBrk="1" hangingPunct="1">
              <a:lnSpc>
                <a:spcPct val="80000"/>
              </a:lnSpc>
              <a:buFont typeface="Wingdings" pitchFamily="2" charset="2"/>
              <a:buNone/>
            </a:pPr>
            <a:r>
              <a:rPr lang="en-US" sz="2400" dirty="0" smtClean="0">
                <a:latin typeface="Garamond" pitchFamily="18" charset="0"/>
              </a:rPr>
              <a:t>           encephalopathy and </a:t>
            </a:r>
            <a:r>
              <a:rPr lang="en-US" sz="2400" dirty="0" err="1" smtClean="0">
                <a:latin typeface="Garamond" pitchFamily="18" charset="0"/>
              </a:rPr>
              <a:t>myelopathy</a:t>
            </a:r>
            <a:endParaRPr lang="en-US" sz="2400" dirty="0" smtClean="0">
              <a:latin typeface="Garamond" pitchFamily="18" charset="0"/>
            </a:endParaRPr>
          </a:p>
          <a:p>
            <a:pPr eaLnBrk="1" hangingPunct="1">
              <a:lnSpc>
                <a:spcPct val="80000"/>
              </a:lnSpc>
              <a:buFont typeface="Wingdings" pitchFamily="2" charset="2"/>
              <a:buNone/>
            </a:pPr>
            <a:r>
              <a:rPr lang="en-US" sz="2400" dirty="0" smtClean="0">
                <a:latin typeface="Garamond" pitchFamily="18" charset="0"/>
              </a:rPr>
              <a:t>         - toxic polyneuropathy</a:t>
            </a:r>
          </a:p>
          <a:p>
            <a:pPr eaLnBrk="1" hangingPunct="1">
              <a:lnSpc>
                <a:spcPct val="80000"/>
              </a:lnSpc>
              <a:buFont typeface="Wingdings" pitchFamily="2" charset="2"/>
              <a:buNone/>
            </a:pPr>
            <a:r>
              <a:rPr lang="en-US" sz="2400" dirty="0" smtClean="0">
                <a:latin typeface="Garamond" pitchFamily="18" charset="0"/>
              </a:rPr>
              <a:t>         - </a:t>
            </a:r>
            <a:r>
              <a:rPr lang="en-US" sz="2400" dirty="0" err="1" smtClean="0">
                <a:latin typeface="Garamond" pitchFamily="18" charset="0"/>
              </a:rPr>
              <a:t>subacute</a:t>
            </a:r>
            <a:r>
              <a:rPr lang="en-US" sz="2400" dirty="0" smtClean="0">
                <a:latin typeface="Garamond" pitchFamily="18" charset="0"/>
              </a:rPr>
              <a:t> asymmetrical polyneuropathy of </a:t>
            </a:r>
            <a:r>
              <a:rPr lang="en-US" sz="2400" dirty="0" err="1" smtClean="0">
                <a:latin typeface="Garamond" pitchFamily="18" charset="0"/>
              </a:rPr>
              <a:t>cauda</a:t>
            </a:r>
            <a:r>
              <a:rPr lang="en-US" sz="2400" dirty="0" smtClean="0">
                <a:latin typeface="Garamond" pitchFamily="18" charset="0"/>
              </a:rPr>
              <a:t> </a:t>
            </a:r>
            <a:r>
              <a:rPr lang="en-US" sz="2400" dirty="0" err="1" smtClean="0">
                <a:latin typeface="Garamond" pitchFamily="18" charset="0"/>
              </a:rPr>
              <a:t>equina</a:t>
            </a:r>
            <a:r>
              <a:rPr lang="en-US" sz="2400" dirty="0" smtClean="0">
                <a:latin typeface="Garamond" pitchFamily="18" charset="0"/>
              </a:rPr>
              <a:t>,               </a:t>
            </a:r>
          </a:p>
          <a:p>
            <a:pPr eaLnBrk="1" hangingPunct="1">
              <a:lnSpc>
                <a:spcPct val="80000"/>
              </a:lnSpc>
              <a:buFont typeface="Wingdings" pitchFamily="2" charset="2"/>
              <a:buNone/>
            </a:pPr>
            <a:r>
              <a:rPr lang="en-US" sz="2400" dirty="0" smtClean="0">
                <a:latin typeface="Garamond" pitchFamily="18" charset="0"/>
              </a:rPr>
              <a:t>           caused by cytomegalovirus 	</a:t>
            </a:r>
            <a:r>
              <a:rPr lang="en-US" sz="1600" dirty="0" smtClean="0"/>
              <a:t>	</a:t>
            </a:r>
            <a:r>
              <a:rPr lang="en-US" sz="1600" b="1" dirty="0" smtClean="0"/>
              <a:t>                    </a:t>
            </a:r>
            <a:r>
              <a:rPr lang="en-US" sz="600" b="1" dirty="0" smtClean="0"/>
              <a:t>	</a:t>
            </a:r>
            <a:r>
              <a:rPr lang="en-US" sz="1800" b="1" dirty="0" smtClean="0"/>
              <a:t>			</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77814"/>
            <a:ext cx="8229600" cy="1017586"/>
          </a:xfrm>
        </p:spPr>
        <p:txBody>
          <a:bodyPr>
            <a:noAutofit/>
          </a:bodyPr>
          <a:lstStyle/>
          <a:p>
            <a:pPr eaLnBrk="1" hangingPunct="1"/>
            <a:r>
              <a:rPr lang="en-US" sz="4400" b="1" dirty="0" smtClean="0">
                <a:solidFill>
                  <a:srgbClr val="FFC000"/>
                </a:solidFill>
                <a:cs typeface="Browallia New" pitchFamily="34" charset="-34"/>
              </a:rPr>
              <a:t>Multiple </a:t>
            </a:r>
            <a:r>
              <a:rPr lang="en-US" sz="4400" b="1" dirty="0" err="1" smtClean="0">
                <a:solidFill>
                  <a:srgbClr val="FFC000"/>
                </a:solidFill>
                <a:cs typeface="Browallia New" pitchFamily="34" charset="-34"/>
              </a:rPr>
              <a:t>mononeuropathy</a:t>
            </a:r>
            <a:r>
              <a:rPr lang="en-US" sz="4400" b="1" dirty="0" smtClean="0">
                <a:solidFill>
                  <a:srgbClr val="FFC000"/>
                </a:solidFill>
                <a:cs typeface="Browallia New" pitchFamily="34" charset="-34"/>
              </a:rPr>
              <a:t> </a:t>
            </a:r>
          </a:p>
        </p:txBody>
      </p:sp>
      <p:sp>
        <p:nvSpPr>
          <p:cNvPr id="66563" name="Rectangle 3"/>
          <p:cNvSpPr>
            <a:spLocks noGrp="1" noChangeArrowheads="1"/>
          </p:cNvSpPr>
          <p:nvPr>
            <p:ph type="body" idx="1"/>
          </p:nvPr>
        </p:nvSpPr>
        <p:spPr>
          <a:xfrm>
            <a:off x="914400" y="1523999"/>
            <a:ext cx="7792156" cy="4343401"/>
          </a:xfrm>
        </p:spPr>
        <p:txBody>
          <a:bodyPr>
            <a:normAutofit/>
          </a:bodyPr>
          <a:lstStyle/>
          <a:p>
            <a:pPr eaLnBrk="1" hangingPunct="1">
              <a:lnSpc>
                <a:spcPct val="80000"/>
              </a:lnSpc>
              <a:buFont typeface="Wingdings" pitchFamily="2" charset="2"/>
              <a:buNone/>
            </a:pPr>
            <a:r>
              <a:rPr lang="en-US" sz="3200" b="1" dirty="0" smtClean="0">
                <a:latin typeface="+mj-lt"/>
                <a:cs typeface="Browallia New" pitchFamily="34" charset="-34"/>
              </a:rPr>
              <a:t>Can found in: </a:t>
            </a:r>
          </a:p>
          <a:p>
            <a:pPr eaLnBrk="1" hangingPunct="1">
              <a:lnSpc>
                <a:spcPct val="80000"/>
              </a:lnSpc>
              <a:buFont typeface="Wingdings" pitchFamily="2" charset="2"/>
              <a:buNone/>
            </a:pPr>
            <a:endParaRPr lang="en-US" sz="1400" b="1" dirty="0" smtClean="0">
              <a:latin typeface="+mj-lt"/>
              <a:cs typeface="Browallia New" pitchFamily="34" charset="-34"/>
            </a:endParaRPr>
          </a:p>
          <a:p>
            <a:pPr eaLnBrk="1" hangingPunct="1">
              <a:lnSpc>
                <a:spcPct val="80000"/>
              </a:lnSpc>
            </a:pPr>
            <a:r>
              <a:rPr lang="en-US" sz="2400" b="1" dirty="0" smtClean="0">
                <a:latin typeface="+mj-lt"/>
              </a:rPr>
              <a:t>Classic PAN</a:t>
            </a:r>
          </a:p>
          <a:p>
            <a:pPr eaLnBrk="1" hangingPunct="1">
              <a:lnSpc>
                <a:spcPct val="80000"/>
              </a:lnSpc>
            </a:pPr>
            <a:r>
              <a:rPr lang="en-US" sz="2400" b="1" dirty="0" err="1" smtClean="0">
                <a:latin typeface="+mj-lt"/>
              </a:rPr>
              <a:t>Churg</a:t>
            </a:r>
            <a:r>
              <a:rPr lang="en-US" sz="2400" b="1" dirty="0" smtClean="0">
                <a:latin typeface="+mj-lt"/>
              </a:rPr>
              <a:t>-Strauss disease</a:t>
            </a:r>
          </a:p>
          <a:p>
            <a:pPr eaLnBrk="1" hangingPunct="1">
              <a:lnSpc>
                <a:spcPct val="80000"/>
              </a:lnSpc>
            </a:pPr>
            <a:r>
              <a:rPr lang="en-US" sz="2400" b="1" dirty="0" smtClean="0">
                <a:latin typeface="+mj-lt"/>
              </a:rPr>
              <a:t>Wegener’s </a:t>
            </a:r>
            <a:r>
              <a:rPr lang="en-US" sz="2400" b="1" dirty="0" err="1" smtClean="0">
                <a:latin typeface="+mj-lt"/>
              </a:rPr>
              <a:t>granulomatosis</a:t>
            </a:r>
            <a:endParaRPr lang="en-US" sz="2400" b="1" dirty="0" smtClean="0">
              <a:latin typeface="+mj-lt"/>
            </a:endParaRPr>
          </a:p>
          <a:p>
            <a:pPr eaLnBrk="1" hangingPunct="1">
              <a:lnSpc>
                <a:spcPct val="80000"/>
              </a:lnSpc>
            </a:pPr>
            <a:r>
              <a:rPr lang="en-US" sz="2400" b="1" dirty="0" smtClean="0">
                <a:latin typeface="+mj-lt"/>
              </a:rPr>
              <a:t>Overlap syndrome</a:t>
            </a:r>
          </a:p>
          <a:p>
            <a:pPr eaLnBrk="1" hangingPunct="1">
              <a:lnSpc>
                <a:spcPct val="80000"/>
              </a:lnSpc>
            </a:pPr>
            <a:r>
              <a:rPr lang="en-US" sz="2400" b="1" dirty="0" err="1" smtClean="0">
                <a:latin typeface="+mj-lt"/>
              </a:rPr>
              <a:t>Vasculitis</a:t>
            </a:r>
            <a:r>
              <a:rPr lang="en-US" sz="2400" b="1" dirty="0" smtClean="0">
                <a:latin typeface="+mj-lt"/>
              </a:rPr>
              <a:t> associated with connective tissue disease</a:t>
            </a:r>
          </a:p>
          <a:p>
            <a:pPr eaLnBrk="1" hangingPunct="1">
              <a:lnSpc>
                <a:spcPct val="80000"/>
              </a:lnSpc>
            </a:pPr>
            <a:r>
              <a:rPr lang="en-US" sz="2400" b="1" dirty="0" err="1" smtClean="0">
                <a:latin typeface="+mj-lt"/>
                <a:cs typeface="Browallia New" pitchFamily="34" charset="-34"/>
              </a:rPr>
              <a:t>Sjóģren</a:t>
            </a:r>
            <a:r>
              <a:rPr lang="en-US" sz="2400" b="1" dirty="0" smtClean="0">
                <a:latin typeface="+mj-lt"/>
                <a:cs typeface="Browallia New" pitchFamily="34" charset="-34"/>
              </a:rPr>
              <a:t> syndrome</a:t>
            </a:r>
          </a:p>
          <a:p>
            <a:pPr eaLnBrk="1" hangingPunct="1">
              <a:lnSpc>
                <a:spcPct val="80000"/>
              </a:lnSpc>
            </a:pPr>
            <a:r>
              <a:rPr lang="en-US" sz="2400" b="1" dirty="0" smtClean="0">
                <a:latin typeface="+mj-lt"/>
                <a:cs typeface="Browallia New" pitchFamily="34" charset="-34"/>
              </a:rPr>
              <a:t>Lyme disease</a:t>
            </a:r>
          </a:p>
          <a:p>
            <a:pPr eaLnBrk="1" hangingPunct="1">
              <a:lnSpc>
                <a:spcPct val="80000"/>
              </a:lnSpc>
            </a:pPr>
            <a:r>
              <a:rPr lang="en-US" sz="2400" b="1" dirty="0" smtClean="0">
                <a:latin typeface="+mj-lt"/>
                <a:cs typeface="Browallia New" pitchFamily="34" charset="-34"/>
              </a:rPr>
              <a:t>Leprosy</a:t>
            </a:r>
          </a:p>
          <a:p>
            <a:pPr eaLnBrk="1" hangingPunct="1">
              <a:lnSpc>
                <a:spcPct val="80000"/>
              </a:lnSpc>
            </a:pPr>
            <a:r>
              <a:rPr lang="en-US" sz="2400" b="1" dirty="0" smtClean="0">
                <a:latin typeface="+mj-lt"/>
                <a:cs typeface="Browallia New" pitchFamily="34" charset="-34"/>
              </a:rPr>
              <a:t>Diabetes mellitus </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SN"/>
          <p:cNvPicPr>
            <a:picLocks noChangeAspect="1" noChangeArrowheads="1"/>
          </p:cNvPicPr>
          <p:nvPr/>
        </p:nvPicPr>
        <p:blipFill>
          <a:blip r:embed="rId2" cstate="print"/>
          <a:srcRect/>
          <a:stretch>
            <a:fillRect/>
          </a:stretch>
        </p:blipFill>
        <p:spPr bwMode="auto">
          <a:xfrm>
            <a:off x="987778" y="0"/>
            <a:ext cx="4096456" cy="6858000"/>
          </a:xfrm>
          <a:prstGeom prst="rect">
            <a:avLst/>
          </a:prstGeom>
          <a:noFill/>
          <a:ln w="9525">
            <a:noFill/>
            <a:miter lim="800000"/>
            <a:headEnd/>
            <a:tailEnd/>
          </a:ln>
        </p:spPr>
      </p:pic>
      <p:sp>
        <p:nvSpPr>
          <p:cNvPr id="75779" name="Text Box 3"/>
          <p:cNvSpPr txBox="1">
            <a:spLocks noChangeArrowheads="1"/>
          </p:cNvSpPr>
          <p:nvPr/>
        </p:nvSpPr>
        <p:spPr bwMode="auto">
          <a:xfrm>
            <a:off x="5181600" y="1773239"/>
            <a:ext cx="3505200" cy="2554545"/>
          </a:xfrm>
          <a:prstGeom prst="rect">
            <a:avLst/>
          </a:prstGeom>
          <a:noFill/>
          <a:ln w="9525">
            <a:noFill/>
            <a:miter lim="800000"/>
            <a:headEnd/>
            <a:tailEnd/>
          </a:ln>
        </p:spPr>
        <p:txBody>
          <a:bodyPr wrap="square">
            <a:spAutoFit/>
          </a:bodyPr>
          <a:lstStyle/>
          <a:p>
            <a:pPr>
              <a:spcBef>
                <a:spcPct val="50000"/>
              </a:spcBef>
            </a:pPr>
            <a:r>
              <a:rPr lang="en-US" sz="4000" b="1" dirty="0">
                <a:solidFill>
                  <a:schemeClr val="accent1"/>
                </a:solidFill>
                <a:latin typeface="+mj-lt"/>
              </a:rPr>
              <a:t>Hereditary Sensory </a:t>
            </a:r>
            <a:r>
              <a:rPr lang="en-US" sz="4000" b="1" dirty="0" smtClean="0">
                <a:solidFill>
                  <a:schemeClr val="accent1"/>
                </a:solidFill>
                <a:latin typeface="+mj-lt"/>
              </a:rPr>
              <a:t>Motor Neuropathies</a:t>
            </a:r>
            <a:endParaRPr lang="th-TH" sz="4000" b="1" dirty="0">
              <a:solidFill>
                <a:schemeClr val="accent1"/>
              </a:solidFill>
              <a:latin typeface="+mj-lt"/>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76200" y="904875"/>
            <a:ext cx="8991600" cy="5048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63106" y="457200"/>
            <a:ext cx="8423694"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14300" y="890588"/>
            <a:ext cx="8915400" cy="5076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42875" y="1528763"/>
            <a:ext cx="8858250" cy="3800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38113" y="1162050"/>
            <a:ext cx="8867775" cy="4533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QD-bZWtbOU/UPvdsQ_qeAI/AAAAAAAAAQg/kUwtdfBelDw/s1600/Nerve+fibers.JPG"/>
          <p:cNvPicPr>
            <a:picLocks noChangeAspect="1" noChangeArrowheads="1"/>
          </p:cNvPicPr>
          <p:nvPr/>
        </p:nvPicPr>
        <p:blipFill>
          <a:blip r:embed="rId2" cstate="print"/>
          <a:srcRect/>
          <a:stretch>
            <a:fillRect/>
          </a:stretch>
        </p:blipFill>
        <p:spPr bwMode="auto">
          <a:xfrm>
            <a:off x="0" y="0"/>
            <a:ext cx="9144000" cy="683877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57200" y="228601"/>
            <a:ext cx="8305800" cy="63539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304800"/>
            <a:ext cx="8229600" cy="685800"/>
          </a:xfrm>
        </p:spPr>
        <p:txBody>
          <a:bodyPr>
            <a:normAutofit fontScale="90000"/>
          </a:bodyPr>
          <a:lstStyle/>
          <a:p>
            <a:r>
              <a:rPr lang="en-US" u="sng" dirty="0" smtClean="0">
                <a:effectLst/>
              </a:rPr>
              <a:t>Peripheral neuropathies</a:t>
            </a:r>
            <a:endParaRPr lang="en-US" u="sng" dirty="0">
              <a:effectLst/>
            </a:endParaRPr>
          </a:p>
        </p:txBody>
      </p:sp>
      <p:sp>
        <p:nvSpPr>
          <p:cNvPr id="3" name="Subtitle 2"/>
          <p:cNvSpPr>
            <a:spLocks noGrp="1"/>
          </p:cNvSpPr>
          <p:nvPr>
            <p:ph type="subTitle" idx="1"/>
          </p:nvPr>
        </p:nvSpPr>
        <p:spPr>
          <a:xfrm>
            <a:off x="838200" y="1066800"/>
            <a:ext cx="7772400" cy="5486400"/>
          </a:xfrm>
        </p:spPr>
        <p:txBody>
          <a:bodyPr>
            <a:noAutofit/>
          </a:bodyPr>
          <a:lstStyle/>
          <a:p>
            <a:pPr algn="l"/>
            <a:r>
              <a:rPr lang="en-US" sz="2400" b="1" dirty="0" smtClean="0"/>
              <a:t>Can be classified in different ways</a:t>
            </a:r>
          </a:p>
          <a:p>
            <a:pPr algn="l"/>
            <a:r>
              <a:rPr lang="en-US" sz="2400" b="1" dirty="0" smtClean="0"/>
              <a:t>	Mononeuropathy                        </a:t>
            </a:r>
          </a:p>
          <a:p>
            <a:pPr algn="l"/>
            <a:r>
              <a:rPr lang="en-US" sz="2400" b="1" dirty="0" smtClean="0"/>
              <a:t>	Mononeuritis multiplex</a:t>
            </a:r>
          </a:p>
          <a:p>
            <a:pPr algn="l"/>
            <a:r>
              <a:rPr lang="en-US" sz="2400" b="1" dirty="0" smtClean="0"/>
              <a:t>	Polyneuropathy</a:t>
            </a:r>
            <a:endParaRPr lang="en-US" altLang="ko-KR" sz="2400" b="1" dirty="0" smtClean="0">
              <a:ea typeface="굴림" pitchFamily="34" charset="-127"/>
            </a:endParaRPr>
          </a:p>
          <a:p>
            <a:pPr marL="0" lvl="2" algn="l"/>
            <a:endParaRPr lang="en-US" altLang="ko-KR" sz="800" b="1" dirty="0" smtClean="0">
              <a:ea typeface="굴림" pitchFamily="34" charset="-127"/>
            </a:endParaRPr>
          </a:p>
          <a:p>
            <a:pPr marL="0" lvl="2" algn="l"/>
            <a:r>
              <a:rPr lang="en-US" altLang="ko-KR" sz="2400" b="1" dirty="0" smtClean="0">
                <a:ea typeface="굴림" pitchFamily="34" charset="-127"/>
              </a:rPr>
              <a:t>Nerve dysfunction caused by many inherited &amp; acquired diseases. </a:t>
            </a:r>
          </a:p>
          <a:p>
            <a:pPr algn="l"/>
            <a:endParaRPr lang="en-US" altLang="ko-KR" sz="800" b="1" dirty="0" smtClean="0">
              <a:ea typeface="굴림" pitchFamily="34" charset="-127"/>
            </a:endParaRPr>
          </a:p>
          <a:p>
            <a:pPr algn="l"/>
            <a:r>
              <a:rPr lang="en-US" altLang="ko-KR" sz="2400" b="1" dirty="0" smtClean="0">
                <a:ea typeface="굴림" pitchFamily="34" charset="-127"/>
              </a:rPr>
              <a:t>Nerve fibers of different types (motor, sensory or autonomic) &amp; of different sizes may be variably involved. </a:t>
            </a:r>
          </a:p>
          <a:p>
            <a:pPr algn="l"/>
            <a:endParaRPr lang="en-US" altLang="ko-KR" sz="900" b="1" dirty="0" smtClean="0">
              <a:ea typeface="굴림" pitchFamily="34" charset="-127"/>
            </a:endParaRPr>
          </a:p>
          <a:p>
            <a:pPr algn="l"/>
            <a:r>
              <a:rPr lang="en-US" altLang="ko-KR" sz="2400" b="1" dirty="0" smtClean="0">
                <a:ea typeface="굴림" pitchFamily="34" charset="-127"/>
              </a:rPr>
              <a:t>Disorders may be primarily directed at the axon (axonal), the myelin sheath (</a:t>
            </a:r>
            <a:r>
              <a:rPr lang="en-US" altLang="ko-KR" sz="2400" b="1" dirty="0" err="1" smtClean="0">
                <a:ea typeface="굴림" pitchFamily="34" charset="-127"/>
              </a:rPr>
              <a:t>demyelinating</a:t>
            </a:r>
            <a:r>
              <a:rPr lang="en-US" altLang="ko-KR" sz="2400" b="1" dirty="0" smtClean="0">
                <a:ea typeface="굴림" pitchFamily="34" charset="-127"/>
              </a:rPr>
              <a:t>)or both(mixed). </a:t>
            </a:r>
            <a:endParaRPr lang="en-US"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843677"/>
            <a:ext cx="7924800" cy="5201424"/>
          </a:xfrm>
          <a:prstGeom prst="rect">
            <a:avLst/>
          </a:prstGeom>
        </p:spPr>
        <p:txBody>
          <a:bodyPr wrap="square">
            <a:spAutoFit/>
          </a:bodyPr>
          <a:lstStyle/>
          <a:p>
            <a:pPr algn="ctr">
              <a:defRPr/>
            </a:pPr>
            <a:r>
              <a:rPr lang="en-US" sz="3200" b="1" u="sng" dirty="0" smtClean="0">
                <a:solidFill>
                  <a:srgbClr val="FFFF00"/>
                </a:solidFill>
              </a:rPr>
              <a:t>Mechanisms of damage</a:t>
            </a:r>
          </a:p>
          <a:p>
            <a:pPr algn="ctr">
              <a:defRPr/>
            </a:pPr>
            <a:endParaRPr lang="en-US" sz="2800" b="1" u="sng" dirty="0" smtClean="0">
              <a:solidFill>
                <a:srgbClr val="FFFF00"/>
              </a:solidFill>
            </a:endParaRPr>
          </a:p>
          <a:p>
            <a:pPr>
              <a:defRPr/>
            </a:pPr>
            <a:endParaRPr lang="en-US" sz="1200" b="1" u="sng" dirty="0" smtClean="0">
              <a:solidFill>
                <a:srgbClr val="FFFF00"/>
              </a:solidFill>
            </a:endParaRPr>
          </a:p>
          <a:p>
            <a:pPr>
              <a:defRPr/>
            </a:pPr>
            <a:r>
              <a:rPr lang="en-US" sz="2000" b="1" dirty="0" err="1" smtClean="0"/>
              <a:t>Demyelination</a:t>
            </a:r>
            <a:r>
              <a:rPr lang="en-US" sz="2000" b="1" dirty="0" smtClean="0"/>
              <a:t> 		Myelin sheath disrupted -- GBS , HSMN</a:t>
            </a:r>
          </a:p>
          <a:p>
            <a:pPr>
              <a:defRPr/>
            </a:pPr>
            <a:endParaRPr lang="en-US" sz="1200" b="1" dirty="0" smtClean="0"/>
          </a:p>
          <a:p>
            <a:pPr>
              <a:defRPr/>
            </a:pPr>
            <a:r>
              <a:rPr lang="en-US" sz="2000" b="1" dirty="0" smtClean="0"/>
              <a:t>Axonal degeneration 	Axon damage --- Toxic neuropathies</a:t>
            </a:r>
          </a:p>
          <a:p>
            <a:pPr>
              <a:defRPr/>
            </a:pPr>
            <a:endParaRPr lang="en-US" sz="1200" b="1" dirty="0" smtClean="0"/>
          </a:p>
          <a:p>
            <a:pPr>
              <a:defRPr/>
            </a:pPr>
            <a:r>
              <a:rPr lang="en-US" sz="2000" b="1" dirty="0" err="1" smtClean="0"/>
              <a:t>Wallerian</a:t>
            </a:r>
            <a:r>
              <a:rPr lang="en-US" sz="2000" b="1" dirty="0" smtClean="0"/>
              <a:t> 		 Nerve section  - Trauma</a:t>
            </a:r>
          </a:p>
          <a:p>
            <a:pPr>
              <a:defRPr/>
            </a:pPr>
            <a:r>
              <a:rPr lang="en-US" sz="2000" b="1" dirty="0" smtClean="0"/>
              <a:t>degeneration</a:t>
            </a:r>
          </a:p>
          <a:p>
            <a:pPr>
              <a:defRPr/>
            </a:pPr>
            <a:endParaRPr lang="en-US" sz="1200" b="1" dirty="0" smtClean="0"/>
          </a:p>
          <a:p>
            <a:pPr>
              <a:defRPr/>
            </a:pPr>
            <a:r>
              <a:rPr lang="en-US" sz="2000" b="1" dirty="0" smtClean="0"/>
              <a:t>Compression		Focal </a:t>
            </a:r>
            <a:r>
              <a:rPr lang="en-US" sz="2000" b="1" dirty="0" err="1" smtClean="0"/>
              <a:t>demyelination</a:t>
            </a:r>
            <a:endParaRPr lang="en-US" sz="2000" b="1" dirty="0" smtClean="0"/>
          </a:p>
          <a:p>
            <a:pPr>
              <a:buFont typeface="Wingdings" pitchFamily="2" charset="2"/>
              <a:buNone/>
              <a:defRPr/>
            </a:pPr>
            <a:r>
              <a:rPr lang="en-US" sz="2000" b="1" dirty="0" smtClean="0"/>
              <a:t>	                   	Entrapment - Carpel tunnel syndrome</a:t>
            </a:r>
          </a:p>
          <a:p>
            <a:pPr>
              <a:defRPr/>
            </a:pPr>
            <a:endParaRPr lang="en-US" sz="1200" b="1" dirty="0" smtClean="0"/>
          </a:p>
          <a:p>
            <a:pPr>
              <a:defRPr/>
            </a:pPr>
            <a:r>
              <a:rPr lang="en-US" sz="2000" b="1" dirty="0" smtClean="0"/>
              <a:t>Infarction		 </a:t>
            </a:r>
            <a:r>
              <a:rPr lang="en-US" sz="2000" b="1" dirty="0" err="1" smtClean="0"/>
              <a:t>Arteritis</a:t>
            </a:r>
            <a:endParaRPr lang="en-US" sz="2000" b="1" dirty="0" smtClean="0"/>
          </a:p>
          <a:p>
            <a:pPr>
              <a:buFont typeface="Wingdings" pitchFamily="2" charset="2"/>
              <a:buNone/>
              <a:defRPr/>
            </a:pPr>
            <a:r>
              <a:rPr lang="en-US" sz="2000" b="1" dirty="0" smtClean="0"/>
              <a:t>			</a:t>
            </a:r>
            <a:r>
              <a:rPr lang="en-US" sz="2000" b="1" dirty="0" err="1" smtClean="0"/>
              <a:t>Polyarteritis</a:t>
            </a:r>
            <a:r>
              <a:rPr lang="en-US" sz="2000" b="1" dirty="0" smtClean="0"/>
              <a:t> </a:t>
            </a:r>
            <a:r>
              <a:rPr lang="en-US" sz="2000" b="1" dirty="0" err="1" smtClean="0"/>
              <a:t>nodosa</a:t>
            </a:r>
            <a:r>
              <a:rPr lang="en-US" sz="2000" b="1" dirty="0" smtClean="0"/>
              <a:t>, DM</a:t>
            </a:r>
          </a:p>
          <a:p>
            <a:pPr>
              <a:defRPr/>
            </a:pPr>
            <a:endParaRPr lang="en-US" sz="1200" b="1" dirty="0" smtClean="0"/>
          </a:p>
          <a:p>
            <a:pPr>
              <a:defRPr/>
            </a:pPr>
            <a:r>
              <a:rPr lang="en-US" sz="2000" b="1" dirty="0" smtClean="0"/>
              <a:t>Infiltration		 </a:t>
            </a:r>
            <a:r>
              <a:rPr lang="en-US" sz="2000" b="1" dirty="0" err="1" smtClean="0"/>
              <a:t>Infiltration</a:t>
            </a:r>
            <a:endParaRPr lang="en-US" sz="2000" b="1" dirty="0" smtClean="0"/>
          </a:p>
          <a:p>
            <a:pPr>
              <a:buFont typeface="Wingdings" pitchFamily="2" charset="2"/>
              <a:buNone/>
              <a:defRPr/>
            </a:pPr>
            <a:r>
              <a:rPr lang="en-US" sz="2000" b="1" dirty="0" smtClean="0"/>
              <a:t>	           		Leprosy, </a:t>
            </a:r>
            <a:r>
              <a:rPr lang="en-US" sz="2000" b="1" dirty="0" err="1" smtClean="0"/>
              <a:t>Sarcoidosis</a:t>
            </a:r>
            <a:endParaRPr lang="en-US" sz="20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66800"/>
            <a:ext cx="7315200" cy="3539430"/>
          </a:xfrm>
          <a:prstGeom prst="rect">
            <a:avLst/>
          </a:prstGeom>
          <a:noFill/>
        </p:spPr>
        <p:txBody>
          <a:bodyPr wrap="square" rtlCol="0">
            <a:spAutoFit/>
          </a:bodyPr>
          <a:lstStyle/>
          <a:p>
            <a:r>
              <a:rPr lang="en-US" sz="2800" b="1" dirty="0" smtClean="0"/>
              <a:t>Symptoms of Peripheral Neuropathies:</a:t>
            </a:r>
          </a:p>
          <a:p>
            <a:endParaRPr lang="en-US" sz="1600" b="1" dirty="0"/>
          </a:p>
          <a:p>
            <a:r>
              <a:rPr lang="en-US" sz="2400" b="1" dirty="0" smtClean="0"/>
              <a:t>	Motor 	</a:t>
            </a:r>
          </a:p>
          <a:p>
            <a:r>
              <a:rPr lang="en-US" sz="2400" b="1" dirty="0" smtClean="0"/>
              <a:t>	Sensory</a:t>
            </a:r>
          </a:p>
          <a:p>
            <a:r>
              <a:rPr lang="en-US" sz="2400" b="1" dirty="0" smtClean="0"/>
              <a:t>	Autonomic</a:t>
            </a:r>
          </a:p>
          <a:p>
            <a:r>
              <a:rPr lang="en-US" sz="2400" b="1" dirty="0" smtClean="0"/>
              <a:t>	Mixed</a:t>
            </a:r>
          </a:p>
          <a:p>
            <a:endParaRPr lang="en-US" sz="2800" b="1" dirty="0"/>
          </a:p>
          <a:p>
            <a:r>
              <a:rPr lang="en-US" sz="2800" b="1" dirty="0" smtClean="0"/>
              <a:t>Positive Symptoms – excess function</a:t>
            </a:r>
          </a:p>
          <a:p>
            <a:r>
              <a:rPr lang="en-US" sz="2800" b="1" dirty="0" smtClean="0"/>
              <a:t>Negative Symptoms – loss of function</a:t>
            </a:r>
            <a:endParaRPr lang="en-US" sz="2800" b="1" dirty="0"/>
          </a:p>
        </p:txBody>
      </p:sp>
    </p:spTree>
    <p:extLst>
      <p:ext uri="{BB962C8B-B14F-4D97-AF65-F5344CB8AC3E}">
        <p14:creationId xmlns:p14="http://schemas.microsoft.com/office/powerpoint/2010/main" val="3945493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85799" y="685800"/>
          <a:ext cx="7696200" cy="2286000"/>
        </p:xfrm>
        <a:graphic>
          <a:graphicData uri="http://schemas.openxmlformats.org/drawingml/2006/table">
            <a:tbl>
              <a:tblPr/>
              <a:tblGrid>
                <a:gridCol w="1906398"/>
                <a:gridCol w="2894901"/>
                <a:gridCol w="2894901"/>
              </a:tblGrid>
              <a:tr h="762000">
                <a:tc>
                  <a:txBody>
                    <a:bodyPr/>
                    <a:lstStyle/>
                    <a:p>
                      <a:pPr marL="0" marR="0" algn="ctr">
                        <a:spcBef>
                          <a:spcPts val="0"/>
                        </a:spcBef>
                        <a:spcAft>
                          <a:spcPts val="0"/>
                        </a:spcAft>
                      </a:pPr>
                      <a:endParaRPr lang="en-US" sz="2000" b="1" dirty="0">
                        <a:latin typeface="+mj-lt"/>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B0F0"/>
                          </a:solidFill>
                          <a:latin typeface="+mj-lt"/>
                          <a:ea typeface="Times New Roman"/>
                          <a:cs typeface="Arial"/>
                        </a:rPr>
                        <a:t>Loss of function “Negative”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B0F0"/>
                          </a:solidFill>
                          <a:latin typeface="+mj-lt"/>
                          <a:ea typeface="Times New Roman"/>
                          <a:cs typeface="Arial"/>
                        </a:rPr>
                        <a:t>Altered function “Positive”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19200">
                <a:tc>
                  <a:txBody>
                    <a:bodyPr/>
                    <a:lstStyle/>
                    <a:p>
                      <a:pPr marL="0" marR="0" algn="ctr">
                        <a:spcBef>
                          <a:spcPts val="0"/>
                        </a:spcBef>
                        <a:spcAft>
                          <a:spcPts val="0"/>
                        </a:spcAft>
                      </a:pPr>
                      <a:r>
                        <a:rPr lang="en-US" sz="2400" b="1" u="sng" dirty="0">
                          <a:solidFill>
                            <a:srgbClr val="002060"/>
                          </a:solidFill>
                          <a:latin typeface="+mj-lt"/>
                          <a:ea typeface="Times New Roman"/>
                          <a:cs typeface="Arial"/>
                        </a:rPr>
                        <a:t>Motor nerves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latin typeface="+mj-lt"/>
                          <a:ea typeface="Times New Roman"/>
                          <a:cs typeface="Arial"/>
                        </a:rPr>
                        <a:t>Wasting</a:t>
                      </a:r>
                    </a:p>
                    <a:p>
                      <a:pPr marL="0" marR="0" algn="ctr">
                        <a:spcBef>
                          <a:spcPts val="0"/>
                        </a:spcBef>
                        <a:spcAft>
                          <a:spcPts val="0"/>
                        </a:spcAft>
                      </a:pPr>
                      <a:r>
                        <a:rPr lang="en-US" sz="2000" b="1" dirty="0" err="1">
                          <a:latin typeface="+mj-lt"/>
                          <a:ea typeface="Times New Roman"/>
                          <a:cs typeface="Arial"/>
                        </a:rPr>
                        <a:t>Hyopotonia</a:t>
                      </a:r>
                      <a:endParaRPr lang="en-US" sz="2000" b="1" dirty="0">
                        <a:latin typeface="+mj-lt"/>
                        <a:ea typeface="Times New Roman"/>
                        <a:cs typeface="Arial"/>
                      </a:endParaRPr>
                    </a:p>
                    <a:p>
                      <a:pPr marL="0" marR="0" algn="ctr">
                        <a:spcBef>
                          <a:spcPts val="0"/>
                        </a:spcBef>
                        <a:spcAft>
                          <a:spcPts val="0"/>
                        </a:spcAft>
                      </a:pPr>
                      <a:r>
                        <a:rPr lang="en-US" sz="2000" b="1" dirty="0">
                          <a:latin typeface="+mj-lt"/>
                          <a:ea typeface="Times New Roman"/>
                          <a:cs typeface="Arial"/>
                        </a:rPr>
                        <a:t>Weakness</a:t>
                      </a:r>
                    </a:p>
                    <a:p>
                      <a:pPr marL="0" marR="0" algn="ctr">
                        <a:spcBef>
                          <a:spcPts val="0"/>
                        </a:spcBef>
                        <a:spcAft>
                          <a:spcPts val="0"/>
                        </a:spcAft>
                      </a:pPr>
                      <a:r>
                        <a:rPr lang="en-US" sz="2000" b="1" dirty="0" err="1">
                          <a:latin typeface="+mj-lt"/>
                          <a:ea typeface="Times New Roman"/>
                          <a:cs typeface="Arial"/>
                        </a:rPr>
                        <a:t>Hyporeflexia</a:t>
                      </a:r>
                      <a:endParaRPr lang="en-US" sz="2000" b="1" dirty="0">
                        <a:latin typeface="+mj-lt"/>
                        <a:ea typeface="Times New Roman"/>
                        <a:cs typeface="Arial"/>
                      </a:endParaRPr>
                    </a:p>
                    <a:p>
                      <a:pPr marL="0" marR="0" algn="ctr">
                        <a:spcBef>
                          <a:spcPts val="0"/>
                        </a:spcBef>
                        <a:spcAft>
                          <a:spcPts val="0"/>
                        </a:spcAft>
                      </a:pPr>
                      <a:r>
                        <a:rPr lang="en-US" sz="2000" b="1" dirty="0">
                          <a:latin typeface="+mj-lt"/>
                          <a:ea typeface="Times New Roman"/>
                          <a:cs typeface="Arial"/>
                        </a:rPr>
                        <a:t>Orthopedic deformity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err="1">
                          <a:latin typeface="+mj-lt"/>
                          <a:ea typeface="Times New Roman"/>
                          <a:cs typeface="Arial"/>
                        </a:rPr>
                        <a:t>Fasciculations</a:t>
                      </a:r>
                      <a:endParaRPr lang="en-US" sz="2000" b="1" dirty="0">
                        <a:latin typeface="+mj-lt"/>
                        <a:ea typeface="Times New Roman"/>
                        <a:cs typeface="Arial"/>
                      </a:endParaRPr>
                    </a:p>
                    <a:p>
                      <a:pPr marL="0" marR="0" algn="ctr">
                        <a:spcBef>
                          <a:spcPts val="0"/>
                        </a:spcBef>
                        <a:spcAft>
                          <a:spcPts val="0"/>
                        </a:spcAft>
                      </a:pPr>
                      <a:r>
                        <a:rPr lang="en-US" sz="2000" b="1" dirty="0">
                          <a:latin typeface="+mj-lt"/>
                          <a:ea typeface="Times New Roman"/>
                          <a:cs typeface="Arial"/>
                        </a:rPr>
                        <a:t>Cramps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026" name="Picture 2" descr="http://www.rdehospital.nhs.uk/images/patients/diabetes/footcare/signs2.jpg"/>
          <p:cNvPicPr>
            <a:picLocks noChangeAspect="1" noChangeArrowheads="1"/>
          </p:cNvPicPr>
          <p:nvPr/>
        </p:nvPicPr>
        <p:blipFill>
          <a:blip r:embed="rId2" cstate="print"/>
          <a:srcRect/>
          <a:stretch>
            <a:fillRect/>
          </a:stretch>
        </p:blipFill>
        <p:spPr bwMode="auto">
          <a:xfrm>
            <a:off x="685800" y="3352800"/>
            <a:ext cx="3810000" cy="3200400"/>
          </a:xfrm>
          <a:prstGeom prst="rect">
            <a:avLst/>
          </a:prstGeom>
          <a:noFill/>
        </p:spPr>
      </p:pic>
      <p:pic>
        <p:nvPicPr>
          <p:cNvPr id="1028" name="Picture 4" descr="http://www.diabeticfootarchive.us/diabetic-neuropathy/images/6614_1018_90-ttt-wasting-distal-muscles-foot.jpg"/>
          <p:cNvPicPr>
            <a:picLocks noChangeAspect="1" noChangeArrowheads="1"/>
          </p:cNvPicPr>
          <p:nvPr/>
        </p:nvPicPr>
        <p:blipFill>
          <a:blip r:embed="rId3" cstate="print"/>
          <a:srcRect/>
          <a:stretch>
            <a:fillRect/>
          </a:stretch>
        </p:blipFill>
        <p:spPr bwMode="auto">
          <a:xfrm>
            <a:off x="4572000" y="3352800"/>
            <a:ext cx="3962400" cy="3181351"/>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1" y="1066800"/>
          <a:ext cx="7696200" cy="2155613"/>
        </p:xfrm>
        <a:graphic>
          <a:graphicData uri="http://schemas.openxmlformats.org/drawingml/2006/table">
            <a:tbl>
              <a:tblPr/>
              <a:tblGrid>
                <a:gridCol w="1906398"/>
                <a:gridCol w="2894901"/>
                <a:gridCol w="2894901"/>
              </a:tblGrid>
              <a:tr h="838200">
                <a:tc>
                  <a:txBody>
                    <a:bodyPr/>
                    <a:lstStyle/>
                    <a:p>
                      <a:pPr marL="0" marR="0">
                        <a:spcBef>
                          <a:spcPts val="0"/>
                        </a:spcBef>
                        <a:spcAft>
                          <a:spcPts val="0"/>
                        </a:spcAft>
                      </a:pPr>
                      <a:endParaRPr lang="en-US" sz="2000" b="1" dirty="0">
                        <a:latin typeface="+mj-lt"/>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B0F0"/>
                          </a:solidFill>
                          <a:latin typeface="+mj-lt"/>
                          <a:ea typeface="Times New Roman"/>
                          <a:cs typeface="Arial"/>
                        </a:rPr>
                        <a:t>Loss of function “Negative”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B0F0"/>
                          </a:solidFill>
                          <a:latin typeface="+mj-lt"/>
                          <a:ea typeface="Times New Roman"/>
                          <a:cs typeface="Arial"/>
                        </a:rPr>
                        <a:t>Altered function “Positive”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7413">
                <a:tc>
                  <a:txBody>
                    <a:bodyPr/>
                    <a:lstStyle/>
                    <a:p>
                      <a:pPr marL="0" marR="0">
                        <a:spcBef>
                          <a:spcPts val="0"/>
                        </a:spcBef>
                        <a:spcAft>
                          <a:spcPts val="0"/>
                        </a:spcAft>
                      </a:pPr>
                      <a:r>
                        <a:rPr lang="en-US" sz="2400" b="1" u="sng" dirty="0">
                          <a:solidFill>
                            <a:srgbClr val="002060"/>
                          </a:solidFill>
                          <a:latin typeface="+mj-lt"/>
                          <a:ea typeface="Times New Roman"/>
                          <a:cs typeface="Arial"/>
                        </a:rPr>
                        <a:t>Sensory </a:t>
                      </a:r>
                    </a:p>
                    <a:p>
                      <a:pPr marL="0" marR="0">
                        <a:spcBef>
                          <a:spcPts val="0"/>
                        </a:spcBef>
                        <a:spcAft>
                          <a:spcPts val="0"/>
                        </a:spcAft>
                      </a:pPr>
                      <a:r>
                        <a:rPr lang="en-US" sz="2400" b="1" u="sng" dirty="0">
                          <a:solidFill>
                            <a:srgbClr val="002060"/>
                          </a:solidFill>
                          <a:latin typeface="+mj-lt"/>
                          <a:ea typeface="Times New Roman"/>
                          <a:cs typeface="Arial"/>
                        </a:rPr>
                        <a:t>Large Fiber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latin typeface="+mj-lt"/>
                          <a:ea typeface="Times New Roman"/>
                          <a:cs typeface="Arial"/>
                        </a:rPr>
                        <a:t>↓ Vibration</a:t>
                      </a:r>
                    </a:p>
                    <a:p>
                      <a:pPr marL="0" marR="0" algn="ctr">
                        <a:spcBef>
                          <a:spcPts val="0"/>
                        </a:spcBef>
                        <a:spcAft>
                          <a:spcPts val="0"/>
                        </a:spcAft>
                      </a:pPr>
                      <a:r>
                        <a:rPr lang="en-US" sz="2000" b="1" dirty="0">
                          <a:latin typeface="+mj-lt"/>
                          <a:ea typeface="Times New Roman"/>
                          <a:cs typeface="Arial"/>
                        </a:rPr>
                        <a:t>↓ Proprioception</a:t>
                      </a:r>
                    </a:p>
                    <a:p>
                      <a:pPr marL="0" marR="0" algn="ctr">
                        <a:spcBef>
                          <a:spcPts val="0"/>
                        </a:spcBef>
                        <a:spcAft>
                          <a:spcPts val="0"/>
                        </a:spcAft>
                      </a:pPr>
                      <a:r>
                        <a:rPr lang="en-US" sz="2000" b="1" dirty="0" err="1">
                          <a:latin typeface="+mj-lt"/>
                          <a:ea typeface="Times New Roman"/>
                          <a:cs typeface="Arial"/>
                        </a:rPr>
                        <a:t>Hyporeflexia</a:t>
                      </a:r>
                      <a:endParaRPr lang="en-US" sz="2000" b="1" dirty="0">
                        <a:latin typeface="+mj-lt"/>
                        <a:ea typeface="Times New Roman"/>
                        <a:cs typeface="Arial"/>
                      </a:endParaRPr>
                    </a:p>
                    <a:p>
                      <a:pPr marL="0" marR="0" algn="ctr">
                        <a:spcBef>
                          <a:spcPts val="0"/>
                        </a:spcBef>
                        <a:spcAft>
                          <a:spcPts val="0"/>
                        </a:spcAft>
                      </a:pPr>
                      <a:r>
                        <a:rPr lang="en-US" sz="2000" b="1" dirty="0">
                          <a:latin typeface="+mj-lt"/>
                          <a:ea typeface="Times New Roman"/>
                          <a:cs typeface="Arial"/>
                        </a:rPr>
                        <a:t>Sensory ataxia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latin typeface="+mj-lt"/>
                          <a:ea typeface="Times New Roman"/>
                          <a:cs typeface="Arial"/>
                        </a:rPr>
                        <a:t>Paresthesias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1506" name="Picture 2" descr="http://www.just.edu.jo/~mafika/226_NS_MT_Lab/GNE_Sensation_PositionSense.jpg"/>
          <p:cNvPicPr>
            <a:picLocks noChangeAspect="1" noChangeArrowheads="1"/>
          </p:cNvPicPr>
          <p:nvPr/>
        </p:nvPicPr>
        <p:blipFill>
          <a:blip r:embed="rId2" cstate="print"/>
          <a:srcRect/>
          <a:stretch>
            <a:fillRect/>
          </a:stretch>
        </p:blipFill>
        <p:spPr bwMode="auto">
          <a:xfrm>
            <a:off x="685800" y="3505200"/>
            <a:ext cx="3886200" cy="3048000"/>
          </a:xfrm>
          <a:prstGeom prst="rect">
            <a:avLst/>
          </a:prstGeom>
          <a:noFill/>
        </p:spPr>
      </p:pic>
      <p:pic>
        <p:nvPicPr>
          <p:cNvPr id="21508" name="Picture 4" descr="https://sp.yimg.com/ib/th?id=HN.608044271124350020&amp;pid=15.1"/>
          <p:cNvPicPr>
            <a:picLocks noChangeAspect="1" noChangeArrowheads="1"/>
          </p:cNvPicPr>
          <p:nvPr/>
        </p:nvPicPr>
        <p:blipFill>
          <a:blip r:embed="rId3" cstate="print"/>
          <a:srcRect/>
          <a:stretch>
            <a:fillRect/>
          </a:stretch>
        </p:blipFill>
        <p:spPr bwMode="auto">
          <a:xfrm>
            <a:off x="4648200" y="3505200"/>
            <a:ext cx="3886200" cy="3048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533400" y="762000"/>
          <a:ext cx="8229598" cy="2039620"/>
        </p:xfrm>
        <a:graphic>
          <a:graphicData uri="http://schemas.openxmlformats.org/drawingml/2006/table">
            <a:tbl>
              <a:tblPr/>
              <a:tblGrid>
                <a:gridCol w="2362200"/>
                <a:gridCol w="2771861"/>
                <a:gridCol w="3095537"/>
              </a:tblGrid>
              <a:tr h="990600">
                <a:tc>
                  <a:txBody>
                    <a:bodyPr/>
                    <a:lstStyle/>
                    <a:p>
                      <a:pPr marL="0" marR="0">
                        <a:spcBef>
                          <a:spcPts val="0"/>
                        </a:spcBef>
                        <a:spcAft>
                          <a:spcPts val="0"/>
                        </a:spcAft>
                      </a:pPr>
                      <a:endParaRPr lang="en-US" sz="2400" dirty="0">
                        <a:latin typeface="+mj-lt"/>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B0F0"/>
                          </a:solidFill>
                          <a:latin typeface="+mj-lt"/>
                          <a:ea typeface="Times New Roman"/>
                          <a:cs typeface="Arial"/>
                        </a:rPr>
                        <a:t>Loss of function “Negative”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B0F0"/>
                          </a:solidFill>
                          <a:latin typeface="+mj-lt"/>
                          <a:ea typeface="Times New Roman"/>
                          <a:cs typeface="Arial"/>
                        </a:rPr>
                        <a:t>Altered function “Positive”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49020">
                <a:tc>
                  <a:txBody>
                    <a:bodyPr/>
                    <a:lstStyle/>
                    <a:p>
                      <a:pPr marL="0" marR="0">
                        <a:spcBef>
                          <a:spcPts val="0"/>
                        </a:spcBef>
                        <a:spcAft>
                          <a:spcPts val="0"/>
                        </a:spcAft>
                      </a:pPr>
                      <a:r>
                        <a:rPr lang="en-US" sz="2800" b="1" u="sng" dirty="0">
                          <a:solidFill>
                            <a:srgbClr val="002060"/>
                          </a:solidFill>
                          <a:latin typeface="+mj-lt"/>
                          <a:ea typeface="Times New Roman"/>
                          <a:cs typeface="Arial"/>
                        </a:rPr>
                        <a:t>Sensory </a:t>
                      </a:r>
                    </a:p>
                    <a:p>
                      <a:pPr marL="0" marR="0">
                        <a:spcBef>
                          <a:spcPts val="0"/>
                        </a:spcBef>
                        <a:spcAft>
                          <a:spcPts val="0"/>
                        </a:spcAft>
                      </a:pPr>
                      <a:r>
                        <a:rPr lang="en-US" sz="2800" b="1" u="sng" dirty="0">
                          <a:solidFill>
                            <a:srgbClr val="002060"/>
                          </a:solidFill>
                          <a:latin typeface="+mj-lt"/>
                          <a:ea typeface="Times New Roman"/>
                          <a:cs typeface="Arial"/>
                        </a:rPr>
                        <a:t>Small Fiber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latin typeface="+mj-lt"/>
                          <a:ea typeface="Times New Roman"/>
                          <a:cs typeface="Arial"/>
                        </a:rPr>
                        <a:t>↓ Pain</a:t>
                      </a:r>
                    </a:p>
                    <a:p>
                      <a:pPr marL="0" marR="0" algn="ctr">
                        <a:spcBef>
                          <a:spcPts val="0"/>
                        </a:spcBef>
                        <a:spcAft>
                          <a:spcPts val="0"/>
                        </a:spcAft>
                      </a:pPr>
                      <a:r>
                        <a:rPr lang="en-US" sz="2400" b="1" dirty="0">
                          <a:latin typeface="+mj-lt"/>
                          <a:ea typeface="Times New Roman"/>
                          <a:cs typeface="Arial"/>
                        </a:rPr>
                        <a:t>↓ Temperature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err="1">
                          <a:latin typeface="+mj-lt"/>
                          <a:ea typeface="Times New Roman"/>
                          <a:cs typeface="Arial"/>
                        </a:rPr>
                        <a:t>Dysesthesias</a:t>
                      </a:r>
                      <a:endParaRPr lang="en-US" sz="2400" b="1" dirty="0">
                        <a:latin typeface="+mj-lt"/>
                        <a:ea typeface="Times New Roman"/>
                        <a:cs typeface="Arial"/>
                      </a:endParaRPr>
                    </a:p>
                    <a:p>
                      <a:pPr marL="0" marR="0" algn="ctr">
                        <a:spcBef>
                          <a:spcPts val="0"/>
                        </a:spcBef>
                        <a:spcAft>
                          <a:spcPts val="0"/>
                        </a:spcAft>
                      </a:pPr>
                      <a:r>
                        <a:rPr lang="en-US" sz="2400" b="1" dirty="0" err="1">
                          <a:latin typeface="+mj-lt"/>
                          <a:ea typeface="Times New Roman"/>
                          <a:cs typeface="Arial"/>
                        </a:rPr>
                        <a:t>Allodynia</a:t>
                      </a:r>
                      <a:endParaRPr lang="en-US" sz="2400" b="1" dirty="0">
                        <a:latin typeface="+mj-lt"/>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Picture 6" descr="ANd9GcR0FrYmADbqzRrgPYLzWUpFMHkbwjiUP2e10FeiXXr9XoK5Lm8&amp;t=1&amp;usg=__liexakOzemxuZ2WEnsxd2KdBFeU=">
            <a:hlinkClick r:id="rId2"/>
          </p:cNvPr>
          <p:cNvPicPr>
            <a:picLocks noChangeAspect="1" noChangeArrowheads="1"/>
          </p:cNvPicPr>
          <p:nvPr/>
        </p:nvPicPr>
        <p:blipFill>
          <a:blip r:embed="rId3" cstate="print"/>
          <a:srcRect/>
          <a:stretch>
            <a:fillRect/>
          </a:stretch>
        </p:blipFill>
        <p:spPr>
          <a:xfrm>
            <a:off x="304800" y="3505200"/>
            <a:ext cx="2609850" cy="2243177"/>
          </a:xfrm>
          <a:prstGeom prst="rect">
            <a:avLst/>
          </a:prstGeom>
        </p:spPr>
      </p:pic>
      <p:pic>
        <p:nvPicPr>
          <p:cNvPr id="20482" name="Picture 2" descr="http://www.aafp.org/afp/2005/0601/afp20050601p2123-f1.jpg"/>
          <p:cNvPicPr>
            <a:picLocks noChangeAspect="1" noChangeArrowheads="1"/>
          </p:cNvPicPr>
          <p:nvPr/>
        </p:nvPicPr>
        <p:blipFill>
          <a:blip r:embed="rId4" cstate="print"/>
          <a:srcRect/>
          <a:stretch>
            <a:fillRect/>
          </a:stretch>
        </p:blipFill>
        <p:spPr bwMode="auto">
          <a:xfrm>
            <a:off x="3048000" y="3505200"/>
            <a:ext cx="2762250" cy="2310858"/>
          </a:xfrm>
          <a:prstGeom prst="rect">
            <a:avLst/>
          </a:prstGeom>
          <a:noFill/>
        </p:spPr>
      </p:pic>
      <p:pic>
        <p:nvPicPr>
          <p:cNvPr id="20484" name="Picture 4" descr="https://sp.yimg.com/ib/th?id=HN.608005229872940044&amp;pid=15.1"/>
          <p:cNvPicPr>
            <a:picLocks noChangeAspect="1" noChangeArrowheads="1"/>
          </p:cNvPicPr>
          <p:nvPr/>
        </p:nvPicPr>
        <p:blipFill>
          <a:blip r:embed="rId5" cstate="print"/>
          <a:srcRect/>
          <a:stretch>
            <a:fillRect/>
          </a:stretch>
        </p:blipFill>
        <p:spPr bwMode="auto">
          <a:xfrm>
            <a:off x="5943600" y="3505200"/>
            <a:ext cx="2895600" cy="2286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381000"/>
            <a:ext cx="4800600" cy="1371600"/>
          </a:xfrm>
        </p:spPr>
        <p:txBody>
          <a:bodyPr>
            <a:normAutofit/>
          </a:bodyPr>
          <a:lstStyle/>
          <a:p>
            <a:r>
              <a:rPr lang="en-US" u="sng" dirty="0" smtClean="0"/>
              <a:t>introduction</a:t>
            </a:r>
            <a:endParaRPr lang="en-US" u="sng" dirty="0"/>
          </a:p>
        </p:txBody>
      </p:sp>
      <p:sp>
        <p:nvSpPr>
          <p:cNvPr id="3" name="Subtitle 2"/>
          <p:cNvSpPr>
            <a:spLocks noGrp="1"/>
          </p:cNvSpPr>
          <p:nvPr>
            <p:ph type="subTitle" idx="1"/>
          </p:nvPr>
        </p:nvSpPr>
        <p:spPr>
          <a:xfrm>
            <a:off x="762000" y="1981200"/>
            <a:ext cx="7848600" cy="3657600"/>
          </a:xfrm>
        </p:spPr>
        <p:txBody>
          <a:bodyPr>
            <a:normAutofit/>
          </a:bodyPr>
          <a:lstStyle/>
          <a:p>
            <a:pPr algn="l">
              <a:defRPr/>
            </a:pPr>
            <a:r>
              <a:rPr lang="en-US" b="1" dirty="0" smtClean="0"/>
              <a:t>		</a:t>
            </a:r>
            <a:r>
              <a:rPr lang="en-US" b="1" dirty="0" err="1" smtClean="0"/>
              <a:t>Neuro</a:t>
            </a:r>
            <a:r>
              <a:rPr lang="en-US" b="1" dirty="0" smtClean="0"/>
              <a:t> = nerve	   	</a:t>
            </a:r>
          </a:p>
          <a:p>
            <a:pPr algn="l">
              <a:defRPr/>
            </a:pPr>
            <a:r>
              <a:rPr lang="en-US" b="1" dirty="0" smtClean="0"/>
              <a:t>		</a:t>
            </a:r>
            <a:r>
              <a:rPr lang="en-US" b="1" dirty="0" err="1" smtClean="0"/>
              <a:t>Pathy</a:t>
            </a:r>
            <a:r>
              <a:rPr lang="en-US" b="1" dirty="0" smtClean="0"/>
              <a:t> = sickness</a:t>
            </a:r>
          </a:p>
          <a:p>
            <a:pPr algn="l">
              <a:defRPr/>
            </a:pPr>
            <a:endParaRPr lang="en-US" dirty="0" smtClean="0"/>
          </a:p>
          <a:p>
            <a:pPr algn="l">
              <a:defRPr/>
            </a:pPr>
            <a:r>
              <a:rPr lang="en-US" b="1" dirty="0" smtClean="0"/>
              <a:t>Peripheral neuropathy describes damage to the peripheral nervous system.</a:t>
            </a:r>
          </a:p>
          <a:p>
            <a:pPr algn="l">
              <a:defRPr/>
            </a:pPr>
            <a:endParaRPr lang="en-US" b="1" dirty="0" smtClean="0"/>
          </a:p>
          <a:p>
            <a:pPr algn="l">
              <a:defRPr/>
            </a:pPr>
            <a:endParaRPr lang="en-US" dirty="0" smtClean="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healthy-ojas.com/assets/diab/risk/autonomic-neuropathy.jpg"/>
          <p:cNvPicPr>
            <a:picLocks noChangeAspect="1" noChangeArrowheads="1"/>
          </p:cNvPicPr>
          <p:nvPr/>
        </p:nvPicPr>
        <p:blipFill>
          <a:blip r:embed="rId2" cstate="print"/>
          <a:srcRect/>
          <a:stretch>
            <a:fillRect/>
          </a:stretch>
        </p:blipFill>
        <p:spPr bwMode="auto">
          <a:xfrm>
            <a:off x="2895600" y="2819400"/>
            <a:ext cx="2533650" cy="3886201"/>
          </a:xfrm>
          <a:prstGeom prst="rect">
            <a:avLst/>
          </a:prstGeom>
          <a:noFill/>
        </p:spPr>
      </p:pic>
      <p:graphicFrame>
        <p:nvGraphicFramePr>
          <p:cNvPr id="5" name="Table 4"/>
          <p:cNvGraphicFramePr>
            <a:graphicFrameLocks noGrp="1"/>
          </p:cNvGraphicFramePr>
          <p:nvPr/>
        </p:nvGraphicFramePr>
        <p:xfrm>
          <a:off x="228599" y="381000"/>
          <a:ext cx="8382001" cy="2222801"/>
        </p:xfrm>
        <a:graphic>
          <a:graphicData uri="http://schemas.openxmlformats.org/drawingml/2006/table">
            <a:tbl>
              <a:tblPr/>
              <a:tblGrid>
                <a:gridCol w="2438401"/>
                <a:gridCol w="2971800"/>
                <a:gridCol w="2971800"/>
              </a:tblGrid>
              <a:tr h="851201">
                <a:tc>
                  <a:txBody>
                    <a:bodyPr/>
                    <a:lstStyle/>
                    <a:p>
                      <a:pPr marL="0" marR="0">
                        <a:spcBef>
                          <a:spcPts val="0"/>
                        </a:spcBef>
                        <a:spcAft>
                          <a:spcPts val="0"/>
                        </a:spcAft>
                      </a:pPr>
                      <a:endParaRPr lang="en-US" sz="2400" dirty="0">
                        <a:latin typeface="+mj-lt"/>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B0F0"/>
                          </a:solidFill>
                          <a:latin typeface="+mj-lt"/>
                          <a:ea typeface="Times New Roman"/>
                          <a:cs typeface="Arial"/>
                        </a:rPr>
                        <a:t>Loss of function “Negative”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B0F0"/>
                          </a:solidFill>
                          <a:latin typeface="+mj-lt"/>
                          <a:ea typeface="Times New Roman"/>
                          <a:cs typeface="Arial"/>
                        </a:rPr>
                        <a:t>Altered function “Positive”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1399">
                <a:tc>
                  <a:txBody>
                    <a:bodyPr/>
                    <a:lstStyle/>
                    <a:p>
                      <a:pPr marL="0" marR="0">
                        <a:spcBef>
                          <a:spcPts val="0"/>
                        </a:spcBef>
                        <a:spcAft>
                          <a:spcPts val="0"/>
                        </a:spcAft>
                      </a:pPr>
                      <a:r>
                        <a:rPr lang="en-US" sz="2400" b="1" u="sng" dirty="0" smtClean="0">
                          <a:solidFill>
                            <a:srgbClr val="002060"/>
                          </a:solidFill>
                          <a:latin typeface="+mj-lt"/>
                          <a:ea typeface="Times New Roman"/>
                          <a:cs typeface="Arial"/>
                        </a:rPr>
                        <a:t>Autonomic </a:t>
                      </a:r>
                      <a:r>
                        <a:rPr lang="en-US" sz="2400" b="1" u="sng" dirty="0">
                          <a:solidFill>
                            <a:srgbClr val="002060"/>
                          </a:solidFill>
                          <a:latin typeface="+mj-lt"/>
                          <a:ea typeface="Times New Roman"/>
                          <a:cs typeface="Arial"/>
                        </a:rPr>
                        <a:t>nerves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smtClean="0">
                          <a:latin typeface="+mj-lt"/>
                          <a:ea typeface="Times New Roman"/>
                          <a:cs typeface="Arial"/>
                        </a:rPr>
                        <a:t>↓ </a:t>
                      </a:r>
                      <a:r>
                        <a:rPr lang="en-US" sz="1800" b="1" dirty="0">
                          <a:latin typeface="+mj-lt"/>
                          <a:ea typeface="Times New Roman"/>
                          <a:cs typeface="Arial"/>
                        </a:rPr>
                        <a:t>Sweating</a:t>
                      </a:r>
                    </a:p>
                    <a:p>
                      <a:pPr marL="0" marR="0" algn="ctr">
                        <a:spcBef>
                          <a:spcPts val="0"/>
                        </a:spcBef>
                        <a:spcAft>
                          <a:spcPts val="0"/>
                        </a:spcAft>
                      </a:pPr>
                      <a:r>
                        <a:rPr lang="en-US" sz="1800" b="1" dirty="0">
                          <a:latin typeface="+mj-lt"/>
                          <a:ea typeface="Times New Roman"/>
                          <a:cs typeface="Arial"/>
                        </a:rPr>
                        <a:t>Hypotension</a:t>
                      </a:r>
                    </a:p>
                    <a:p>
                      <a:pPr marL="0" marR="0" algn="ctr">
                        <a:spcBef>
                          <a:spcPts val="0"/>
                        </a:spcBef>
                        <a:spcAft>
                          <a:spcPts val="0"/>
                        </a:spcAft>
                      </a:pPr>
                      <a:r>
                        <a:rPr lang="en-US" sz="1800" b="1" dirty="0">
                          <a:latin typeface="+mj-lt"/>
                          <a:ea typeface="Times New Roman"/>
                          <a:cs typeface="Arial"/>
                        </a:rPr>
                        <a:t>Urinary </a:t>
                      </a:r>
                      <a:r>
                        <a:rPr lang="en-US" sz="1800" b="1" dirty="0" err="1">
                          <a:latin typeface="+mj-lt"/>
                          <a:ea typeface="Times New Roman"/>
                          <a:cs typeface="Arial"/>
                        </a:rPr>
                        <a:t>retension</a:t>
                      </a:r>
                      <a:endParaRPr lang="en-US" sz="1800" b="1" dirty="0">
                        <a:latin typeface="+mj-lt"/>
                        <a:ea typeface="Times New Roman"/>
                        <a:cs typeface="Arial"/>
                      </a:endParaRPr>
                    </a:p>
                    <a:p>
                      <a:pPr marL="0" marR="0" algn="ctr">
                        <a:spcBef>
                          <a:spcPts val="0"/>
                        </a:spcBef>
                        <a:spcAft>
                          <a:spcPts val="0"/>
                        </a:spcAft>
                      </a:pPr>
                      <a:r>
                        <a:rPr lang="en-US" sz="1800" b="1" dirty="0">
                          <a:latin typeface="+mj-lt"/>
                          <a:ea typeface="Times New Roman"/>
                          <a:cs typeface="Arial"/>
                        </a:rPr>
                        <a:t>Impotence</a:t>
                      </a:r>
                    </a:p>
                    <a:p>
                      <a:pPr marL="0" marR="0" algn="ctr">
                        <a:spcBef>
                          <a:spcPts val="0"/>
                        </a:spcBef>
                        <a:spcAft>
                          <a:spcPts val="0"/>
                        </a:spcAft>
                      </a:pPr>
                      <a:r>
                        <a:rPr lang="en-US" sz="1800" b="1" dirty="0">
                          <a:latin typeface="+mj-lt"/>
                          <a:ea typeface="Times New Roman"/>
                          <a:cs typeface="Arial"/>
                        </a:rPr>
                        <a:t>Vascular color changes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smtClean="0">
                          <a:latin typeface="+mj-lt"/>
                          <a:ea typeface="Times New Roman"/>
                          <a:cs typeface="Arial"/>
                        </a:rPr>
                        <a:t>↑ </a:t>
                      </a:r>
                      <a:r>
                        <a:rPr lang="en-US" sz="1800" b="1" dirty="0">
                          <a:latin typeface="+mj-lt"/>
                          <a:ea typeface="Times New Roman"/>
                          <a:cs typeface="Arial"/>
                        </a:rPr>
                        <a:t>Sweating</a:t>
                      </a:r>
                    </a:p>
                    <a:p>
                      <a:pPr marL="0" marR="0" algn="ctr">
                        <a:spcBef>
                          <a:spcPts val="0"/>
                        </a:spcBef>
                        <a:spcAft>
                          <a:spcPts val="0"/>
                        </a:spcAft>
                      </a:pPr>
                      <a:r>
                        <a:rPr lang="en-US" sz="1800" b="1" dirty="0">
                          <a:latin typeface="+mj-lt"/>
                          <a:ea typeface="Times New Roman"/>
                          <a:cs typeface="Arial"/>
                        </a:rPr>
                        <a:t>Hypertension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57200" y="685800"/>
            <a:ext cx="8305800" cy="954107"/>
          </a:xfrm>
          <a:prstGeom prst="rect">
            <a:avLst/>
          </a:prstGeom>
          <a:solidFill>
            <a:srgbClr val="FFFF99"/>
          </a:solidFill>
          <a:ln w="9525">
            <a:noFill/>
            <a:miter lim="800000"/>
            <a:headEnd/>
            <a:tailEnd/>
          </a:ln>
        </p:spPr>
        <p:txBody>
          <a:bodyPr wrap="square">
            <a:spAutoFit/>
          </a:bodyPr>
          <a:lstStyle/>
          <a:p>
            <a:pPr>
              <a:spcBef>
                <a:spcPct val="50000"/>
              </a:spcBef>
            </a:pPr>
            <a:r>
              <a:rPr lang="en-US" sz="2800" b="1" dirty="0" smtClean="0">
                <a:solidFill>
                  <a:schemeClr val="bg1">
                    <a:lumMod val="75000"/>
                    <a:lumOff val="25000"/>
                  </a:schemeClr>
                </a:solidFill>
              </a:rPr>
              <a:t>Peripheral Neuropathy </a:t>
            </a:r>
            <a:r>
              <a:rPr lang="en-US" sz="2800" b="1" dirty="0">
                <a:solidFill>
                  <a:schemeClr val="bg1">
                    <a:lumMod val="75000"/>
                    <a:lumOff val="25000"/>
                  </a:schemeClr>
                </a:solidFill>
              </a:rPr>
              <a:t>from </a:t>
            </a:r>
            <a:r>
              <a:rPr lang="en-US" sz="2800" b="1" dirty="0" smtClean="0">
                <a:solidFill>
                  <a:schemeClr val="bg1">
                    <a:lumMod val="75000"/>
                    <a:lumOff val="25000"/>
                  </a:schemeClr>
                </a:solidFill>
              </a:rPr>
              <a:t>History, physical exam and electrodiagnostic studies</a:t>
            </a:r>
            <a:endParaRPr lang="en-GB" sz="2800" b="1" dirty="0">
              <a:solidFill>
                <a:schemeClr val="bg1">
                  <a:lumMod val="75000"/>
                  <a:lumOff val="25000"/>
                </a:schemeClr>
              </a:solidFill>
            </a:endParaRPr>
          </a:p>
        </p:txBody>
      </p:sp>
      <p:sp>
        <p:nvSpPr>
          <p:cNvPr id="51203" name="Rectangle 3"/>
          <p:cNvSpPr>
            <a:spLocks noChangeArrowheads="1"/>
          </p:cNvSpPr>
          <p:nvPr/>
        </p:nvSpPr>
        <p:spPr bwMode="auto">
          <a:xfrm>
            <a:off x="1295400" y="2819400"/>
            <a:ext cx="2304345" cy="576263"/>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Mononeuropathy</a:t>
            </a:r>
            <a:endParaRPr lang="en-GB" sz="2000" b="1" dirty="0">
              <a:solidFill>
                <a:srgbClr val="FF0000"/>
              </a:solidFill>
            </a:endParaRPr>
          </a:p>
        </p:txBody>
      </p:sp>
      <p:sp>
        <p:nvSpPr>
          <p:cNvPr id="51204" name="Rectangle 4"/>
          <p:cNvSpPr>
            <a:spLocks noChangeArrowheads="1"/>
          </p:cNvSpPr>
          <p:nvPr/>
        </p:nvSpPr>
        <p:spPr bwMode="auto">
          <a:xfrm>
            <a:off x="1295400" y="3810000"/>
            <a:ext cx="3455812"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Mononeuropathy multiplex</a:t>
            </a:r>
            <a:r>
              <a:rPr lang="en-US" sz="2000" dirty="0"/>
              <a:t> </a:t>
            </a:r>
            <a:endParaRPr lang="en-GB" sz="2000" dirty="0"/>
          </a:p>
        </p:txBody>
      </p:sp>
      <p:sp>
        <p:nvSpPr>
          <p:cNvPr id="51205" name="Rectangle 5"/>
          <p:cNvSpPr>
            <a:spLocks noChangeArrowheads="1"/>
          </p:cNvSpPr>
          <p:nvPr/>
        </p:nvSpPr>
        <p:spPr bwMode="auto">
          <a:xfrm>
            <a:off x="1295400" y="4876800"/>
            <a:ext cx="2484966"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Polyneuropathy</a:t>
            </a:r>
            <a:endParaRPr lang="en-GB" sz="2000" b="1" dirty="0">
              <a:solidFill>
                <a:srgbClr val="FF0000"/>
              </a:solidFill>
            </a:endParaRPr>
          </a:p>
        </p:txBody>
      </p:sp>
      <p:sp>
        <p:nvSpPr>
          <p:cNvPr id="51206" name="Rectangle 6"/>
          <p:cNvSpPr>
            <a:spLocks noChangeArrowheads="1"/>
          </p:cNvSpPr>
          <p:nvPr/>
        </p:nvSpPr>
        <p:spPr bwMode="auto">
          <a:xfrm>
            <a:off x="3953934" y="3170238"/>
            <a:ext cx="184856" cy="519112"/>
          </a:xfrm>
          <a:prstGeom prst="rect">
            <a:avLst/>
          </a:prstGeom>
          <a:noFill/>
          <a:ln w="9525">
            <a:noFill/>
            <a:miter lim="800000"/>
            <a:headEnd/>
            <a:tailEnd/>
          </a:ln>
        </p:spPr>
        <p:txBody>
          <a:bodyPr wrap="none">
            <a:spAutoFit/>
          </a:bodyPr>
          <a:lstStyle/>
          <a:p>
            <a:pPr algn="l"/>
            <a:endParaRPr lang="en-GB" sz="2800"/>
          </a:p>
        </p:txBody>
      </p:sp>
      <p:sp>
        <p:nvSpPr>
          <p:cNvPr id="51209" name="Rectangle 9"/>
          <p:cNvSpPr>
            <a:spLocks noChangeArrowheads="1"/>
          </p:cNvSpPr>
          <p:nvPr/>
        </p:nvSpPr>
        <p:spPr bwMode="auto">
          <a:xfrm>
            <a:off x="5486400" y="1905000"/>
            <a:ext cx="3352800" cy="2846387"/>
          </a:xfrm>
          <a:prstGeom prst="rect">
            <a:avLst/>
          </a:prstGeom>
          <a:solidFill>
            <a:schemeClr val="accent1"/>
          </a:solidFill>
          <a:ln w="9525">
            <a:solidFill>
              <a:schemeClr val="tx1"/>
            </a:solidFill>
            <a:miter lim="800000"/>
            <a:headEnd/>
            <a:tailEnd/>
          </a:ln>
        </p:spPr>
        <p:txBody>
          <a:bodyPr wrap="none" anchor="ctr"/>
          <a:lstStyle/>
          <a:p>
            <a:pPr algn="l"/>
            <a:r>
              <a:rPr lang="en-US" sz="2000" b="1" dirty="0" smtClean="0">
                <a:solidFill>
                  <a:srgbClr val="3366FF"/>
                </a:solidFill>
              </a:rPr>
              <a:t>Hyperventilation</a:t>
            </a:r>
          </a:p>
          <a:p>
            <a:pPr algn="l"/>
            <a:r>
              <a:rPr lang="en-US" sz="2000" b="1" dirty="0" smtClean="0">
                <a:solidFill>
                  <a:srgbClr val="3366FF"/>
                </a:solidFill>
              </a:rPr>
              <a:t>Myopathy</a:t>
            </a:r>
          </a:p>
          <a:p>
            <a:pPr algn="l"/>
            <a:r>
              <a:rPr lang="en-US" sz="2000" b="1" dirty="0" smtClean="0">
                <a:solidFill>
                  <a:srgbClr val="3366FF"/>
                </a:solidFill>
              </a:rPr>
              <a:t>Neuromuscular junction </a:t>
            </a:r>
          </a:p>
          <a:p>
            <a:pPr algn="l"/>
            <a:r>
              <a:rPr lang="en-US" sz="2000" b="1" dirty="0" smtClean="0">
                <a:solidFill>
                  <a:srgbClr val="3366FF"/>
                </a:solidFill>
              </a:rPr>
              <a:t>	diseases</a:t>
            </a:r>
          </a:p>
          <a:p>
            <a:pPr algn="l"/>
            <a:r>
              <a:rPr lang="en-US" sz="2000" b="1" dirty="0" smtClean="0">
                <a:solidFill>
                  <a:srgbClr val="3366FF"/>
                </a:solidFill>
              </a:rPr>
              <a:t>Motor neuron diseases</a:t>
            </a:r>
          </a:p>
          <a:p>
            <a:pPr algn="l"/>
            <a:r>
              <a:rPr lang="en-US" sz="2000" b="1" dirty="0" smtClean="0">
                <a:solidFill>
                  <a:srgbClr val="3366FF"/>
                </a:solidFill>
              </a:rPr>
              <a:t>Psychogenic</a:t>
            </a:r>
          </a:p>
          <a:p>
            <a:pPr algn="l"/>
            <a:r>
              <a:rPr lang="en-US" sz="2000" b="1" dirty="0" smtClean="0">
                <a:solidFill>
                  <a:srgbClr val="3366FF"/>
                </a:solidFill>
              </a:rPr>
              <a:t>Cervical cord process</a:t>
            </a:r>
          </a:p>
          <a:p>
            <a:pPr algn="l"/>
            <a:r>
              <a:rPr lang="en-US" sz="2000" b="1" dirty="0" smtClean="0">
                <a:solidFill>
                  <a:srgbClr val="3366FF"/>
                </a:solidFill>
              </a:rPr>
              <a:t>others</a:t>
            </a:r>
            <a:endParaRPr lang="th-TH" sz="2000" b="1" dirty="0">
              <a:solidFill>
                <a:srgbClr val="3366FF"/>
              </a:solidFill>
            </a:endParaRPr>
          </a:p>
        </p:txBody>
      </p:sp>
      <p:sp>
        <p:nvSpPr>
          <p:cNvPr id="17" name="Rectangle 5"/>
          <p:cNvSpPr>
            <a:spLocks noChangeArrowheads="1"/>
          </p:cNvSpPr>
          <p:nvPr/>
        </p:nvSpPr>
        <p:spPr bwMode="auto">
          <a:xfrm>
            <a:off x="1295400" y="1905000"/>
            <a:ext cx="2737556" cy="552451"/>
          </a:xfrm>
          <a:prstGeom prst="rect">
            <a:avLst/>
          </a:prstGeom>
          <a:solidFill>
            <a:schemeClr val="accent1"/>
          </a:solidFill>
          <a:ln w="9525">
            <a:solidFill>
              <a:schemeClr val="tx1"/>
            </a:solidFill>
            <a:miter lim="800000"/>
            <a:headEnd/>
            <a:tailEnd/>
          </a:ln>
        </p:spPr>
        <p:txBody>
          <a:bodyPr wrap="none" anchor="ctr"/>
          <a:lstStyle/>
          <a:p>
            <a:r>
              <a:rPr lang="en-US" sz="2000" b="1" dirty="0" err="1" smtClean="0">
                <a:solidFill>
                  <a:srgbClr val="FF0000"/>
                </a:solidFill>
              </a:rPr>
              <a:t>Pseudoneuropathy</a:t>
            </a:r>
            <a:endParaRPr lang="en-GB" sz="2000" b="1" dirty="0">
              <a:solidFill>
                <a:srgbClr val="FF0000"/>
              </a:solidFill>
            </a:endParaRPr>
          </a:p>
        </p:txBody>
      </p:sp>
      <p:cxnSp>
        <p:nvCxnSpPr>
          <p:cNvPr id="19" name="Straight Arrow Connector 18"/>
          <p:cNvCxnSpPr/>
          <p:nvPr/>
        </p:nvCxnSpPr>
        <p:spPr>
          <a:xfrm>
            <a:off x="4343400" y="2286000"/>
            <a:ext cx="914400" cy="609600"/>
          </a:xfrm>
          <a:prstGeom prst="straightConnector1">
            <a:avLst/>
          </a:prstGeom>
          <a:ln w="3810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57200" y="685800"/>
            <a:ext cx="8305800" cy="954107"/>
          </a:xfrm>
          <a:prstGeom prst="rect">
            <a:avLst/>
          </a:prstGeom>
          <a:solidFill>
            <a:srgbClr val="FFFF99"/>
          </a:solidFill>
          <a:ln w="9525">
            <a:noFill/>
            <a:miter lim="800000"/>
            <a:headEnd/>
            <a:tailEnd/>
          </a:ln>
        </p:spPr>
        <p:txBody>
          <a:bodyPr wrap="square">
            <a:spAutoFit/>
          </a:bodyPr>
          <a:lstStyle/>
          <a:p>
            <a:pPr>
              <a:spcBef>
                <a:spcPct val="50000"/>
              </a:spcBef>
            </a:pPr>
            <a:r>
              <a:rPr lang="en-US" sz="2800" b="1" dirty="0" smtClean="0">
                <a:solidFill>
                  <a:schemeClr val="bg1">
                    <a:lumMod val="75000"/>
                    <a:lumOff val="25000"/>
                  </a:schemeClr>
                </a:solidFill>
              </a:rPr>
              <a:t>Peripheral Neuropathy </a:t>
            </a:r>
            <a:r>
              <a:rPr lang="en-US" sz="2800" b="1" dirty="0">
                <a:solidFill>
                  <a:schemeClr val="bg1">
                    <a:lumMod val="75000"/>
                    <a:lumOff val="25000"/>
                  </a:schemeClr>
                </a:solidFill>
              </a:rPr>
              <a:t>from </a:t>
            </a:r>
            <a:r>
              <a:rPr lang="en-US" sz="2800" b="1" dirty="0" smtClean="0">
                <a:solidFill>
                  <a:schemeClr val="bg1">
                    <a:lumMod val="75000"/>
                    <a:lumOff val="25000"/>
                  </a:schemeClr>
                </a:solidFill>
              </a:rPr>
              <a:t>History, physical exam and electrodiagnostic studies</a:t>
            </a:r>
            <a:endParaRPr lang="en-GB" sz="2800" b="1" dirty="0">
              <a:solidFill>
                <a:schemeClr val="bg1">
                  <a:lumMod val="75000"/>
                  <a:lumOff val="25000"/>
                </a:schemeClr>
              </a:solidFill>
            </a:endParaRPr>
          </a:p>
        </p:txBody>
      </p:sp>
      <p:sp>
        <p:nvSpPr>
          <p:cNvPr id="51203" name="Rectangle 3"/>
          <p:cNvSpPr>
            <a:spLocks noChangeArrowheads="1"/>
          </p:cNvSpPr>
          <p:nvPr/>
        </p:nvSpPr>
        <p:spPr bwMode="auto">
          <a:xfrm>
            <a:off x="533400" y="2743200"/>
            <a:ext cx="3505200" cy="576263"/>
          </a:xfrm>
          <a:prstGeom prst="rect">
            <a:avLst/>
          </a:prstGeom>
          <a:solidFill>
            <a:schemeClr val="accent1"/>
          </a:solidFill>
          <a:ln w="9525">
            <a:solidFill>
              <a:schemeClr val="tx1"/>
            </a:solidFill>
            <a:miter lim="800000"/>
            <a:headEnd/>
            <a:tailEnd/>
          </a:ln>
        </p:spPr>
        <p:txBody>
          <a:bodyPr wrap="none" anchor="ctr"/>
          <a:lstStyle/>
          <a:p>
            <a:r>
              <a:rPr lang="en-US" sz="2000" b="1" dirty="0" smtClean="0">
                <a:solidFill>
                  <a:srgbClr val="FF0000"/>
                </a:solidFill>
              </a:rPr>
              <a:t>Mononeuropathy / </a:t>
            </a:r>
          </a:p>
          <a:p>
            <a:r>
              <a:rPr lang="en-US" sz="2000" b="1" dirty="0" smtClean="0">
                <a:solidFill>
                  <a:srgbClr val="FF0000"/>
                </a:solidFill>
              </a:rPr>
              <a:t>focal neuropathies</a:t>
            </a:r>
            <a:endParaRPr lang="en-GB" sz="2000" b="1" dirty="0">
              <a:solidFill>
                <a:srgbClr val="FF0000"/>
              </a:solidFill>
            </a:endParaRPr>
          </a:p>
        </p:txBody>
      </p:sp>
      <p:sp>
        <p:nvSpPr>
          <p:cNvPr id="51204" name="Rectangle 4"/>
          <p:cNvSpPr>
            <a:spLocks noChangeArrowheads="1"/>
          </p:cNvSpPr>
          <p:nvPr/>
        </p:nvSpPr>
        <p:spPr bwMode="auto">
          <a:xfrm>
            <a:off x="533400" y="3581400"/>
            <a:ext cx="3455812"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Mononeuropathy multiplex</a:t>
            </a:r>
            <a:r>
              <a:rPr lang="en-US" sz="2000" dirty="0"/>
              <a:t> </a:t>
            </a:r>
            <a:endParaRPr lang="en-GB" sz="2000" dirty="0"/>
          </a:p>
        </p:txBody>
      </p:sp>
      <p:sp>
        <p:nvSpPr>
          <p:cNvPr id="51205" name="Rectangle 5"/>
          <p:cNvSpPr>
            <a:spLocks noChangeArrowheads="1"/>
          </p:cNvSpPr>
          <p:nvPr/>
        </p:nvSpPr>
        <p:spPr bwMode="auto">
          <a:xfrm>
            <a:off x="533400" y="4419600"/>
            <a:ext cx="2484966"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Polyneuropathy</a:t>
            </a:r>
            <a:endParaRPr lang="en-GB" sz="2000" b="1" dirty="0">
              <a:solidFill>
                <a:srgbClr val="FF0000"/>
              </a:solidFill>
            </a:endParaRPr>
          </a:p>
        </p:txBody>
      </p:sp>
      <p:sp>
        <p:nvSpPr>
          <p:cNvPr id="51206" name="Rectangle 6"/>
          <p:cNvSpPr>
            <a:spLocks noChangeArrowheads="1"/>
          </p:cNvSpPr>
          <p:nvPr/>
        </p:nvSpPr>
        <p:spPr bwMode="auto">
          <a:xfrm>
            <a:off x="3953934" y="3170238"/>
            <a:ext cx="184856" cy="519112"/>
          </a:xfrm>
          <a:prstGeom prst="rect">
            <a:avLst/>
          </a:prstGeom>
          <a:noFill/>
          <a:ln w="9525">
            <a:noFill/>
            <a:miter lim="800000"/>
            <a:headEnd/>
            <a:tailEnd/>
          </a:ln>
        </p:spPr>
        <p:txBody>
          <a:bodyPr wrap="none">
            <a:spAutoFit/>
          </a:bodyPr>
          <a:lstStyle/>
          <a:p>
            <a:pPr algn="l"/>
            <a:endParaRPr lang="en-GB" sz="2800"/>
          </a:p>
        </p:txBody>
      </p:sp>
      <p:sp>
        <p:nvSpPr>
          <p:cNvPr id="51209" name="Rectangle 9"/>
          <p:cNvSpPr>
            <a:spLocks noChangeArrowheads="1"/>
          </p:cNvSpPr>
          <p:nvPr/>
        </p:nvSpPr>
        <p:spPr bwMode="auto">
          <a:xfrm>
            <a:off x="4800600" y="1981200"/>
            <a:ext cx="4038600" cy="4114800"/>
          </a:xfrm>
          <a:prstGeom prst="rect">
            <a:avLst/>
          </a:prstGeom>
          <a:solidFill>
            <a:schemeClr val="accent1"/>
          </a:solidFill>
          <a:ln w="9525">
            <a:solidFill>
              <a:schemeClr val="tx1"/>
            </a:solidFill>
            <a:miter lim="800000"/>
            <a:headEnd/>
            <a:tailEnd/>
          </a:ln>
        </p:spPr>
        <p:txBody>
          <a:bodyPr wrap="none" anchor="ctr"/>
          <a:lstStyle/>
          <a:p>
            <a:pPr algn="l"/>
            <a:endParaRPr lang="en-US" sz="2000" b="1" dirty="0" smtClean="0">
              <a:solidFill>
                <a:srgbClr val="3366FF"/>
              </a:solidFill>
            </a:endParaRPr>
          </a:p>
          <a:p>
            <a:pPr algn="l"/>
            <a:r>
              <a:rPr lang="en-US" sz="2000" b="1" dirty="0" smtClean="0">
                <a:solidFill>
                  <a:srgbClr val="3366FF"/>
                </a:solidFill>
              </a:rPr>
              <a:t>Compression</a:t>
            </a:r>
          </a:p>
          <a:p>
            <a:pPr algn="l"/>
            <a:r>
              <a:rPr lang="en-US" sz="2000" b="1" dirty="0" smtClean="0">
                <a:solidFill>
                  <a:srgbClr val="3366FF"/>
                </a:solidFill>
              </a:rPr>
              <a:t>Isolated or </a:t>
            </a:r>
            <a:r>
              <a:rPr lang="en-US" sz="2000" b="1" dirty="0" err="1" smtClean="0">
                <a:solidFill>
                  <a:srgbClr val="3366FF"/>
                </a:solidFill>
              </a:rPr>
              <a:t>contigious</a:t>
            </a:r>
            <a:r>
              <a:rPr lang="en-US" sz="2000" b="1" dirty="0" smtClean="0">
                <a:solidFill>
                  <a:srgbClr val="3366FF"/>
                </a:solidFill>
              </a:rPr>
              <a:t> </a:t>
            </a:r>
          </a:p>
          <a:p>
            <a:pPr algn="l"/>
            <a:r>
              <a:rPr lang="en-US" sz="2000" b="1" dirty="0" smtClean="0">
                <a:solidFill>
                  <a:srgbClr val="3366FF"/>
                </a:solidFill>
              </a:rPr>
              <a:t>Mononeuropathies</a:t>
            </a:r>
          </a:p>
          <a:p>
            <a:pPr algn="l"/>
            <a:r>
              <a:rPr lang="en-US" sz="2000" b="1" dirty="0" smtClean="0">
                <a:solidFill>
                  <a:srgbClr val="3366FF"/>
                </a:solidFill>
              </a:rPr>
              <a:t>	</a:t>
            </a:r>
            <a:r>
              <a:rPr lang="en-US" b="1" dirty="0" smtClean="0">
                <a:solidFill>
                  <a:srgbClr val="3366FF"/>
                </a:solidFill>
              </a:rPr>
              <a:t>Diabetes </a:t>
            </a:r>
          </a:p>
          <a:p>
            <a:pPr algn="l"/>
            <a:r>
              <a:rPr lang="en-US" b="1" dirty="0" smtClean="0">
                <a:solidFill>
                  <a:srgbClr val="3366FF"/>
                </a:solidFill>
              </a:rPr>
              <a:t>	</a:t>
            </a:r>
            <a:r>
              <a:rPr lang="en-US" b="1" dirty="0" err="1" smtClean="0">
                <a:solidFill>
                  <a:srgbClr val="3366FF"/>
                </a:solidFill>
              </a:rPr>
              <a:t>Vasculitis</a:t>
            </a:r>
            <a:endParaRPr lang="en-US" b="1" dirty="0" smtClean="0">
              <a:solidFill>
                <a:srgbClr val="3366FF"/>
              </a:solidFill>
            </a:endParaRPr>
          </a:p>
          <a:p>
            <a:pPr algn="l"/>
            <a:r>
              <a:rPr lang="en-US" b="1" dirty="0" smtClean="0">
                <a:solidFill>
                  <a:srgbClr val="3366FF"/>
                </a:solidFill>
              </a:rPr>
              <a:t>	Infection</a:t>
            </a:r>
          </a:p>
          <a:p>
            <a:pPr algn="l"/>
            <a:r>
              <a:rPr lang="en-US" b="1" dirty="0" smtClean="0">
                <a:solidFill>
                  <a:srgbClr val="3366FF"/>
                </a:solidFill>
              </a:rPr>
              <a:t>	Leprosy</a:t>
            </a:r>
          </a:p>
          <a:p>
            <a:pPr algn="l"/>
            <a:r>
              <a:rPr lang="en-US" b="1" dirty="0" smtClean="0">
                <a:solidFill>
                  <a:srgbClr val="3366FF"/>
                </a:solidFill>
              </a:rPr>
              <a:t>	Neoplasm</a:t>
            </a:r>
          </a:p>
          <a:p>
            <a:pPr algn="l"/>
            <a:r>
              <a:rPr lang="en-US" b="1" dirty="0" smtClean="0">
                <a:solidFill>
                  <a:srgbClr val="3366FF"/>
                </a:solidFill>
              </a:rPr>
              <a:t>	Brachial or lumbar </a:t>
            </a:r>
          </a:p>
          <a:p>
            <a:pPr algn="l"/>
            <a:r>
              <a:rPr lang="en-US" b="1" dirty="0" smtClean="0">
                <a:solidFill>
                  <a:srgbClr val="3366FF"/>
                </a:solidFill>
              </a:rPr>
              <a:t>		plexopathy</a:t>
            </a:r>
          </a:p>
          <a:p>
            <a:pPr algn="l"/>
            <a:r>
              <a:rPr lang="en-US" b="1" dirty="0" smtClean="0">
                <a:solidFill>
                  <a:srgbClr val="3366FF"/>
                </a:solidFill>
              </a:rPr>
              <a:t>	Radiation</a:t>
            </a:r>
          </a:p>
          <a:p>
            <a:pPr algn="l"/>
            <a:r>
              <a:rPr lang="en-US" b="1" dirty="0" smtClean="0">
                <a:solidFill>
                  <a:srgbClr val="3366FF"/>
                </a:solidFill>
              </a:rPr>
              <a:t>	</a:t>
            </a:r>
            <a:r>
              <a:rPr lang="en-US" b="1" dirty="0" err="1" smtClean="0">
                <a:solidFill>
                  <a:srgbClr val="3366FF"/>
                </a:solidFill>
              </a:rPr>
              <a:t>Sarcoidosis</a:t>
            </a:r>
            <a:endParaRPr lang="en-US" b="1" dirty="0" smtClean="0">
              <a:solidFill>
                <a:srgbClr val="3366FF"/>
              </a:solidFill>
            </a:endParaRPr>
          </a:p>
          <a:p>
            <a:pPr algn="l"/>
            <a:r>
              <a:rPr lang="en-US" b="1" dirty="0" smtClean="0">
                <a:solidFill>
                  <a:srgbClr val="3366FF"/>
                </a:solidFill>
              </a:rPr>
              <a:t>	Radiculopathies</a:t>
            </a:r>
          </a:p>
          <a:p>
            <a:pPr algn="l"/>
            <a:endParaRPr lang="th-TH" sz="2000" b="1" dirty="0">
              <a:solidFill>
                <a:srgbClr val="3366FF"/>
              </a:solidFill>
            </a:endParaRPr>
          </a:p>
        </p:txBody>
      </p:sp>
      <p:sp>
        <p:nvSpPr>
          <p:cNvPr id="17" name="Rectangle 5"/>
          <p:cNvSpPr>
            <a:spLocks noChangeArrowheads="1"/>
          </p:cNvSpPr>
          <p:nvPr/>
        </p:nvSpPr>
        <p:spPr bwMode="auto">
          <a:xfrm>
            <a:off x="533400" y="1905000"/>
            <a:ext cx="2737556" cy="552451"/>
          </a:xfrm>
          <a:prstGeom prst="rect">
            <a:avLst/>
          </a:prstGeom>
          <a:solidFill>
            <a:schemeClr val="accent1"/>
          </a:solidFill>
          <a:ln w="9525">
            <a:solidFill>
              <a:schemeClr val="tx1"/>
            </a:solidFill>
            <a:miter lim="800000"/>
            <a:headEnd/>
            <a:tailEnd/>
          </a:ln>
        </p:spPr>
        <p:txBody>
          <a:bodyPr wrap="none" anchor="ctr"/>
          <a:lstStyle/>
          <a:p>
            <a:r>
              <a:rPr lang="en-US" sz="2000" b="1" dirty="0" err="1" smtClean="0">
                <a:solidFill>
                  <a:srgbClr val="FF0000"/>
                </a:solidFill>
              </a:rPr>
              <a:t>Pseudoneuropathy</a:t>
            </a:r>
            <a:endParaRPr lang="en-GB" sz="2000" b="1" dirty="0">
              <a:solidFill>
                <a:srgbClr val="FF0000"/>
              </a:solidFill>
            </a:endParaRPr>
          </a:p>
        </p:txBody>
      </p:sp>
      <p:cxnSp>
        <p:nvCxnSpPr>
          <p:cNvPr id="19" name="Straight Arrow Connector 18"/>
          <p:cNvCxnSpPr/>
          <p:nvPr/>
        </p:nvCxnSpPr>
        <p:spPr>
          <a:xfrm>
            <a:off x="4191000" y="3048000"/>
            <a:ext cx="457200" cy="0"/>
          </a:xfrm>
          <a:prstGeom prst="straightConnector1">
            <a:avLst/>
          </a:prstGeom>
          <a:ln w="3810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57200" y="685800"/>
            <a:ext cx="8305800" cy="954107"/>
          </a:xfrm>
          <a:prstGeom prst="rect">
            <a:avLst/>
          </a:prstGeom>
          <a:solidFill>
            <a:srgbClr val="FFFF99"/>
          </a:solidFill>
          <a:ln w="9525">
            <a:noFill/>
            <a:miter lim="800000"/>
            <a:headEnd/>
            <a:tailEnd/>
          </a:ln>
        </p:spPr>
        <p:txBody>
          <a:bodyPr wrap="square">
            <a:spAutoFit/>
          </a:bodyPr>
          <a:lstStyle/>
          <a:p>
            <a:pPr>
              <a:spcBef>
                <a:spcPct val="50000"/>
              </a:spcBef>
            </a:pPr>
            <a:r>
              <a:rPr lang="en-US" sz="2800" b="1" dirty="0" smtClean="0">
                <a:solidFill>
                  <a:schemeClr val="bg1">
                    <a:lumMod val="75000"/>
                    <a:lumOff val="25000"/>
                  </a:schemeClr>
                </a:solidFill>
              </a:rPr>
              <a:t>Peripheral Neuropathy </a:t>
            </a:r>
            <a:r>
              <a:rPr lang="en-US" sz="2800" b="1" dirty="0">
                <a:solidFill>
                  <a:schemeClr val="bg1">
                    <a:lumMod val="75000"/>
                    <a:lumOff val="25000"/>
                  </a:schemeClr>
                </a:solidFill>
              </a:rPr>
              <a:t>from </a:t>
            </a:r>
            <a:r>
              <a:rPr lang="en-US" sz="2800" b="1" dirty="0" smtClean="0">
                <a:solidFill>
                  <a:schemeClr val="bg1">
                    <a:lumMod val="75000"/>
                    <a:lumOff val="25000"/>
                  </a:schemeClr>
                </a:solidFill>
              </a:rPr>
              <a:t>History, physical exam and electrodiagnostic studies</a:t>
            </a:r>
            <a:endParaRPr lang="en-GB" sz="2800" b="1" dirty="0">
              <a:solidFill>
                <a:schemeClr val="bg1">
                  <a:lumMod val="75000"/>
                  <a:lumOff val="25000"/>
                </a:schemeClr>
              </a:solidFill>
            </a:endParaRPr>
          </a:p>
        </p:txBody>
      </p:sp>
      <p:sp>
        <p:nvSpPr>
          <p:cNvPr id="51203" name="Rectangle 3"/>
          <p:cNvSpPr>
            <a:spLocks noChangeArrowheads="1"/>
          </p:cNvSpPr>
          <p:nvPr/>
        </p:nvSpPr>
        <p:spPr bwMode="auto">
          <a:xfrm>
            <a:off x="533400" y="2743200"/>
            <a:ext cx="3505200" cy="576263"/>
          </a:xfrm>
          <a:prstGeom prst="rect">
            <a:avLst/>
          </a:prstGeom>
          <a:solidFill>
            <a:schemeClr val="accent1"/>
          </a:solidFill>
          <a:ln w="9525">
            <a:solidFill>
              <a:schemeClr val="tx1"/>
            </a:solidFill>
            <a:miter lim="800000"/>
            <a:headEnd/>
            <a:tailEnd/>
          </a:ln>
        </p:spPr>
        <p:txBody>
          <a:bodyPr wrap="none" anchor="ctr"/>
          <a:lstStyle/>
          <a:p>
            <a:r>
              <a:rPr lang="en-US" sz="2000" b="1" dirty="0" smtClean="0">
                <a:solidFill>
                  <a:srgbClr val="FF0000"/>
                </a:solidFill>
              </a:rPr>
              <a:t>Mononeuropathy / </a:t>
            </a:r>
          </a:p>
          <a:p>
            <a:r>
              <a:rPr lang="en-US" sz="2000" b="1" dirty="0" smtClean="0">
                <a:solidFill>
                  <a:srgbClr val="FF0000"/>
                </a:solidFill>
              </a:rPr>
              <a:t>focal neuropathies</a:t>
            </a:r>
            <a:endParaRPr lang="en-GB" sz="2000" b="1" dirty="0">
              <a:solidFill>
                <a:srgbClr val="FF0000"/>
              </a:solidFill>
            </a:endParaRPr>
          </a:p>
        </p:txBody>
      </p:sp>
      <p:sp>
        <p:nvSpPr>
          <p:cNvPr id="51204" name="Rectangle 4"/>
          <p:cNvSpPr>
            <a:spLocks noChangeArrowheads="1"/>
          </p:cNvSpPr>
          <p:nvPr/>
        </p:nvSpPr>
        <p:spPr bwMode="auto">
          <a:xfrm>
            <a:off x="533400" y="3581400"/>
            <a:ext cx="3455812"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Mononeuropathy multiplex</a:t>
            </a:r>
            <a:r>
              <a:rPr lang="en-US" sz="2000" dirty="0"/>
              <a:t> </a:t>
            </a:r>
            <a:endParaRPr lang="en-GB" sz="2000" dirty="0"/>
          </a:p>
        </p:txBody>
      </p:sp>
      <p:sp>
        <p:nvSpPr>
          <p:cNvPr id="51205" name="Rectangle 5"/>
          <p:cNvSpPr>
            <a:spLocks noChangeArrowheads="1"/>
          </p:cNvSpPr>
          <p:nvPr/>
        </p:nvSpPr>
        <p:spPr bwMode="auto">
          <a:xfrm>
            <a:off x="533400" y="4419600"/>
            <a:ext cx="2484966"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Polyneuropathy</a:t>
            </a:r>
            <a:endParaRPr lang="en-GB" sz="2000" b="1" dirty="0">
              <a:solidFill>
                <a:srgbClr val="FF0000"/>
              </a:solidFill>
            </a:endParaRPr>
          </a:p>
        </p:txBody>
      </p:sp>
      <p:sp>
        <p:nvSpPr>
          <p:cNvPr id="51206" name="Rectangle 6"/>
          <p:cNvSpPr>
            <a:spLocks noChangeArrowheads="1"/>
          </p:cNvSpPr>
          <p:nvPr/>
        </p:nvSpPr>
        <p:spPr bwMode="auto">
          <a:xfrm>
            <a:off x="3953934" y="3170238"/>
            <a:ext cx="184856" cy="519112"/>
          </a:xfrm>
          <a:prstGeom prst="rect">
            <a:avLst/>
          </a:prstGeom>
          <a:noFill/>
          <a:ln w="9525">
            <a:noFill/>
            <a:miter lim="800000"/>
            <a:headEnd/>
            <a:tailEnd/>
          </a:ln>
        </p:spPr>
        <p:txBody>
          <a:bodyPr wrap="none">
            <a:spAutoFit/>
          </a:bodyPr>
          <a:lstStyle/>
          <a:p>
            <a:pPr algn="l"/>
            <a:endParaRPr lang="en-GB" sz="2800"/>
          </a:p>
        </p:txBody>
      </p:sp>
      <p:sp>
        <p:nvSpPr>
          <p:cNvPr id="51209" name="Rectangle 9"/>
          <p:cNvSpPr>
            <a:spLocks noChangeArrowheads="1"/>
          </p:cNvSpPr>
          <p:nvPr/>
        </p:nvSpPr>
        <p:spPr bwMode="auto">
          <a:xfrm>
            <a:off x="4800600" y="1828800"/>
            <a:ext cx="4038600" cy="4800600"/>
          </a:xfrm>
          <a:prstGeom prst="rect">
            <a:avLst/>
          </a:prstGeom>
          <a:solidFill>
            <a:schemeClr val="accent1"/>
          </a:solidFill>
          <a:ln w="9525">
            <a:solidFill>
              <a:schemeClr val="tx1"/>
            </a:solidFill>
            <a:miter lim="800000"/>
            <a:headEnd/>
            <a:tailEnd/>
          </a:ln>
        </p:spPr>
        <p:txBody>
          <a:bodyPr wrap="none" anchor="ctr"/>
          <a:lstStyle/>
          <a:p>
            <a:pPr algn="l"/>
            <a:endParaRPr lang="en-US" sz="2000" b="1" dirty="0" smtClean="0">
              <a:solidFill>
                <a:srgbClr val="3366FF"/>
              </a:solidFill>
            </a:endParaRPr>
          </a:p>
          <a:p>
            <a:pPr algn="l"/>
            <a:endParaRPr lang="en-US" sz="2000" b="1" dirty="0" smtClean="0">
              <a:solidFill>
                <a:srgbClr val="3366FF"/>
              </a:solidFill>
            </a:endParaRPr>
          </a:p>
          <a:p>
            <a:pPr algn="l"/>
            <a:r>
              <a:rPr lang="en-US" sz="2000" b="1" dirty="0" smtClean="0">
                <a:solidFill>
                  <a:srgbClr val="3366FF"/>
                </a:solidFill>
              </a:rPr>
              <a:t>DEMYELINATING</a:t>
            </a:r>
          </a:p>
          <a:p>
            <a:pPr algn="l"/>
            <a:r>
              <a:rPr lang="en-US" sz="2000" b="1" dirty="0" smtClean="0">
                <a:solidFill>
                  <a:srgbClr val="3366FF"/>
                </a:solidFill>
              </a:rPr>
              <a:t>	Multiple compressions</a:t>
            </a:r>
          </a:p>
          <a:p>
            <a:pPr algn="l"/>
            <a:r>
              <a:rPr lang="en-US" sz="2000" b="1" dirty="0" smtClean="0">
                <a:solidFill>
                  <a:srgbClr val="3366FF"/>
                </a:solidFill>
              </a:rPr>
              <a:t>	variant of CIDP – MMN</a:t>
            </a:r>
          </a:p>
          <a:p>
            <a:pPr algn="l"/>
            <a:endParaRPr lang="en-US" sz="2000" b="1" dirty="0" smtClean="0">
              <a:solidFill>
                <a:srgbClr val="3366FF"/>
              </a:solidFill>
            </a:endParaRPr>
          </a:p>
          <a:p>
            <a:pPr algn="l"/>
            <a:r>
              <a:rPr lang="en-US" sz="2000" b="1" dirty="0" smtClean="0">
                <a:solidFill>
                  <a:srgbClr val="3366FF"/>
                </a:solidFill>
              </a:rPr>
              <a:t>AXONAL</a:t>
            </a:r>
          </a:p>
          <a:p>
            <a:r>
              <a:rPr lang="en-US" sz="2000" b="1" dirty="0" smtClean="0">
                <a:solidFill>
                  <a:srgbClr val="3366FF"/>
                </a:solidFill>
              </a:rPr>
              <a:t>	Diabetes </a:t>
            </a:r>
          </a:p>
          <a:p>
            <a:r>
              <a:rPr lang="en-US" sz="2000" b="1" dirty="0" smtClean="0">
                <a:solidFill>
                  <a:srgbClr val="3366FF"/>
                </a:solidFill>
              </a:rPr>
              <a:t>	</a:t>
            </a:r>
            <a:r>
              <a:rPr lang="en-US" sz="2000" b="1" dirty="0" err="1" smtClean="0">
                <a:solidFill>
                  <a:srgbClr val="3366FF"/>
                </a:solidFill>
              </a:rPr>
              <a:t>Vasculitis</a:t>
            </a:r>
            <a:endParaRPr lang="en-US" sz="2000" b="1" dirty="0" smtClean="0">
              <a:solidFill>
                <a:srgbClr val="3366FF"/>
              </a:solidFill>
            </a:endParaRPr>
          </a:p>
          <a:p>
            <a:r>
              <a:rPr lang="en-US" sz="2000" b="1" dirty="0" smtClean="0">
                <a:solidFill>
                  <a:srgbClr val="3366FF"/>
                </a:solidFill>
              </a:rPr>
              <a:t>	Infection</a:t>
            </a:r>
          </a:p>
          <a:p>
            <a:r>
              <a:rPr lang="en-US" sz="2000" b="1" dirty="0" smtClean="0">
                <a:solidFill>
                  <a:srgbClr val="3366FF"/>
                </a:solidFill>
              </a:rPr>
              <a:t>	Leprosy</a:t>
            </a:r>
          </a:p>
          <a:p>
            <a:r>
              <a:rPr lang="en-US" sz="2000" b="1" dirty="0" smtClean="0">
                <a:solidFill>
                  <a:srgbClr val="3366FF"/>
                </a:solidFill>
              </a:rPr>
              <a:t>	Neoplasm</a:t>
            </a:r>
          </a:p>
          <a:p>
            <a:r>
              <a:rPr lang="en-US" sz="2000" b="1" dirty="0" smtClean="0">
                <a:solidFill>
                  <a:srgbClr val="3366FF"/>
                </a:solidFill>
              </a:rPr>
              <a:t>	Brachial or lumbar </a:t>
            </a:r>
          </a:p>
          <a:p>
            <a:r>
              <a:rPr lang="en-US" sz="2000" b="1" dirty="0" smtClean="0">
                <a:solidFill>
                  <a:srgbClr val="3366FF"/>
                </a:solidFill>
              </a:rPr>
              <a:t>		plexopathy</a:t>
            </a:r>
          </a:p>
          <a:p>
            <a:r>
              <a:rPr lang="en-US" sz="2000" b="1" dirty="0" smtClean="0">
                <a:solidFill>
                  <a:srgbClr val="3366FF"/>
                </a:solidFill>
              </a:rPr>
              <a:t>	Radiation</a:t>
            </a:r>
          </a:p>
          <a:p>
            <a:r>
              <a:rPr lang="en-US" sz="2000" b="1" dirty="0" smtClean="0">
                <a:solidFill>
                  <a:srgbClr val="3366FF"/>
                </a:solidFill>
              </a:rPr>
              <a:t>	</a:t>
            </a:r>
            <a:r>
              <a:rPr lang="en-US" sz="2000" b="1" dirty="0" err="1" smtClean="0">
                <a:solidFill>
                  <a:srgbClr val="3366FF"/>
                </a:solidFill>
              </a:rPr>
              <a:t>Sarcoidosis</a:t>
            </a:r>
            <a:endParaRPr lang="en-US" sz="2000" b="1" dirty="0" smtClean="0">
              <a:solidFill>
                <a:srgbClr val="3366FF"/>
              </a:solidFill>
            </a:endParaRPr>
          </a:p>
          <a:p>
            <a:r>
              <a:rPr lang="en-US" sz="2000" b="1" dirty="0" smtClean="0">
                <a:solidFill>
                  <a:srgbClr val="3366FF"/>
                </a:solidFill>
              </a:rPr>
              <a:t>	Radiculopathies</a:t>
            </a:r>
          </a:p>
          <a:p>
            <a:pPr algn="l"/>
            <a:endParaRPr lang="en-US" sz="2000" b="1" dirty="0" smtClean="0">
              <a:solidFill>
                <a:srgbClr val="3366FF"/>
              </a:solidFill>
            </a:endParaRPr>
          </a:p>
          <a:p>
            <a:pPr algn="l"/>
            <a:r>
              <a:rPr lang="en-US" sz="2000" b="1" dirty="0" smtClean="0">
                <a:solidFill>
                  <a:srgbClr val="3366FF"/>
                </a:solidFill>
              </a:rPr>
              <a:t>	</a:t>
            </a:r>
          </a:p>
        </p:txBody>
      </p:sp>
      <p:sp>
        <p:nvSpPr>
          <p:cNvPr id="17" name="Rectangle 5"/>
          <p:cNvSpPr>
            <a:spLocks noChangeArrowheads="1"/>
          </p:cNvSpPr>
          <p:nvPr/>
        </p:nvSpPr>
        <p:spPr bwMode="auto">
          <a:xfrm>
            <a:off x="533400" y="1905000"/>
            <a:ext cx="2737556" cy="552451"/>
          </a:xfrm>
          <a:prstGeom prst="rect">
            <a:avLst/>
          </a:prstGeom>
          <a:solidFill>
            <a:schemeClr val="accent1"/>
          </a:solidFill>
          <a:ln w="9525">
            <a:solidFill>
              <a:schemeClr val="tx1"/>
            </a:solidFill>
            <a:miter lim="800000"/>
            <a:headEnd/>
            <a:tailEnd/>
          </a:ln>
        </p:spPr>
        <p:txBody>
          <a:bodyPr wrap="none" anchor="ctr"/>
          <a:lstStyle/>
          <a:p>
            <a:r>
              <a:rPr lang="en-US" sz="2000" b="1" dirty="0" err="1" smtClean="0">
                <a:solidFill>
                  <a:srgbClr val="FF0000"/>
                </a:solidFill>
              </a:rPr>
              <a:t>Pseudoneuropathy</a:t>
            </a:r>
            <a:endParaRPr lang="en-GB" sz="2000" b="1" dirty="0">
              <a:solidFill>
                <a:srgbClr val="FF0000"/>
              </a:solidFill>
            </a:endParaRPr>
          </a:p>
        </p:txBody>
      </p:sp>
      <p:cxnSp>
        <p:nvCxnSpPr>
          <p:cNvPr id="19" name="Straight Arrow Connector 18"/>
          <p:cNvCxnSpPr/>
          <p:nvPr/>
        </p:nvCxnSpPr>
        <p:spPr>
          <a:xfrm>
            <a:off x="4191000" y="3886200"/>
            <a:ext cx="457200" cy="0"/>
          </a:xfrm>
          <a:prstGeom prst="straightConnector1">
            <a:avLst/>
          </a:prstGeom>
          <a:ln w="3810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57200" y="685800"/>
            <a:ext cx="8305800" cy="954107"/>
          </a:xfrm>
          <a:prstGeom prst="rect">
            <a:avLst/>
          </a:prstGeom>
          <a:solidFill>
            <a:srgbClr val="FFFF99"/>
          </a:solidFill>
          <a:ln w="9525">
            <a:noFill/>
            <a:miter lim="800000"/>
            <a:headEnd/>
            <a:tailEnd/>
          </a:ln>
        </p:spPr>
        <p:txBody>
          <a:bodyPr wrap="square">
            <a:spAutoFit/>
          </a:bodyPr>
          <a:lstStyle/>
          <a:p>
            <a:pPr>
              <a:spcBef>
                <a:spcPct val="50000"/>
              </a:spcBef>
            </a:pPr>
            <a:r>
              <a:rPr lang="en-US" sz="2800" b="1" dirty="0" smtClean="0">
                <a:solidFill>
                  <a:schemeClr val="bg1">
                    <a:lumMod val="75000"/>
                    <a:lumOff val="25000"/>
                  </a:schemeClr>
                </a:solidFill>
              </a:rPr>
              <a:t>Peripheral Neuropathy </a:t>
            </a:r>
            <a:r>
              <a:rPr lang="en-US" sz="2800" b="1" dirty="0">
                <a:solidFill>
                  <a:schemeClr val="bg1">
                    <a:lumMod val="75000"/>
                    <a:lumOff val="25000"/>
                  </a:schemeClr>
                </a:solidFill>
              </a:rPr>
              <a:t>from </a:t>
            </a:r>
            <a:r>
              <a:rPr lang="en-US" sz="2800" b="1" dirty="0" smtClean="0">
                <a:solidFill>
                  <a:schemeClr val="bg1">
                    <a:lumMod val="75000"/>
                    <a:lumOff val="25000"/>
                  </a:schemeClr>
                </a:solidFill>
              </a:rPr>
              <a:t>History, physical exam and electrodiagnostic studies</a:t>
            </a:r>
            <a:endParaRPr lang="en-GB" sz="2800" b="1" dirty="0">
              <a:solidFill>
                <a:schemeClr val="bg1">
                  <a:lumMod val="75000"/>
                  <a:lumOff val="25000"/>
                </a:schemeClr>
              </a:solidFill>
            </a:endParaRPr>
          </a:p>
        </p:txBody>
      </p:sp>
      <p:sp>
        <p:nvSpPr>
          <p:cNvPr id="51205" name="Rectangle 5"/>
          <p:cNvSpPr>
            <a:spLocks noChangeArrowheads="1"/>
          </p:cNvSpPr>
          <p:nvPr/>
        </p:nvSpPr>
        <p:spPr bwMode="auto">
          <a:xfrm>
            <a:off x="381000" y="3276600"/>
            <a:ext cx="3429000" cy="955675"/>
          </a:xfrm>
          <a:prstGeom prst="rect">
            <a:avLst/>
          </a:prstGeom>
          <a:solidFill>
            <a:schemeClr val="accent1"/>
          </a:solidFill>
          <a:ln w="9525">
            <a:solidFill>
              <a:schemeClr val="tx1"/>
            </a:solidFill>
            <a:miter lim="800000"/>
            <a:headEnd/>
            <a:tailEnd/>
          </a:ln>
        </p:spPr>
        <p:txBody>
          <a:bodyPr wrap="none" anchor="ctr"/>
          <a:lstStyle/>
          <a:p>
            <a:pPr algn="ctr"/>
            <a:r>
              <a:rPr lang="en-US" sz="3200" b="1" u="sng" dirty="0">
                <a:solidFill>
                  <a:srgbClr val="FF0000"/>
                </a:solidFill>
              </a:rPr>
              <a:t>Polyneuropathy</a:t>
            </a:r>
            <a:endParaRPr lang="en-GB" sz="3200" b="1" u="sng" dirty="0">
              <a:solidFill>
                <a:srgbClr val="FF0000"/>
              </a:solidFill>
            </a:endParaRPr>
          </a:p>
        </p:txBody>
      </p:sp>
      <p:graphicFrame>
        <p:nvGraphicFramePr>
          <p:cNvPr id="15" name="Diagram 14"/>
          <p:cNvGraphicFramePr/>
          <p:nvPr/>
        </p:nvGraphicFramePr>
        <p:xfrm>
          <a:off x="4191000" y="2133600"/>
          <a:ext cx="38100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381000" y="838200"/>
          <a:ext cx="8229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381000" y="838200"/>
          <a:ext cx="8229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371600" y="762000"/>
            <a:ext cx="6629400" cy="1143000"/>
          </a:xfrm>
        </p:spPr>
        <p:txBody>
          <a:bodyPr>
            <a:normAutofit/>
          </a:bodyPr>
          <a:lstStyle/>
          <a:p>
            <a:pPr algn="ctr" eaLnBrk="1" hangingPunct="1"/>
            <a:r>
              <a:rPr lang="en-US" sz="4800" u="sng" dirty="0" smtClean="0"/>
              <a:t>Radiculopathy</a:t>
            </a:r>
            <a:endParaRPr lang="th-TH" sz="4800" u="sng" dirty="0" smtClean="0"/>
          </a:p>
        </p:txBody>
      </p:sp>
      <p:sp>
        <p:nvSpPr>
          <p:cNvPr id="87043" name="Rectangle 3"/>
          <p:cNvSpPr>
            <a:spLocks noGrp="1" noChangeArrowheads="1"/>
          </p:cNvSpPr>
          <p:nvPr>
            <p:ph type="body" idx="1"/>
          </p:nvPr>
        </p:nvSpPr>
        <p:spPr>
          <a:xfrm>
            <a:off x="609600" y="1600200"/>
            <a:ext cx="8077200" cy="4709160"/>
          </a:xfrm>
        </p:spPr>
        <p:txBody>
          <a:bodyPr/>
          <a:lstStyle/>
          <a:p>
            <a:pPr eaLnBrk="1" hangingPunct="1">
              <a:buNone/>
            </a:pPr>
            <a:endParaRPr lang="en-US" sz="4000" dirty="0" smtClean="0">
              <a:latin typeface="+mj-lt"/>
            </a:endParaRPr>
          </a:p>
          <a:p>
            <a:pPr eaLnBrk="1" hangingPunct="1">
              <a:buNone/>
            </a:pPr>
            <a:r>
              <a:rPr lang="en-US" sz="4000" dirty="0" smtClean="0">
                <a:latin typeface="+mj-lt"/>
              </a:rPr>
              <a:t>Causes</a:t>
            </a:r>
          </a:p>
          <a:p>
            <a:pPr lvl="1" eaLnBrk="1" hangingPunct="1">
              <a:buNone/>
            </a:pPr>
            <a:r>
              <a:rPr lang="en-US" sz="3600" dirty="0" smtClean="0">
                <a:latin typeface="+mj-lt"/>
              </a:rPr>
              <a:t>Compressive : </a:t>
            </a:r>
            <a:r>
              <a:rPr lang="en-US" sz="2000" dirty="0" smtClean="0">
                <a:latin typeface="+mj-lt"/>
              </a:rPr>
              <a:t>herniated disc, </a:t>
            </a:r>
            <a:r>
              <a:rPr lang="en-US" sz="2000" dirty="0" err="1" smtClean="0">
                <a:latin typeface="+mj-lt"/>
              </a:rPr>
              <a:t>spondylosis</a:t>
            </a:r>
            <a:r>
              <a:rPr lang="en-US" sz="2000" dirty="0" smtClean="0">
                <a:latin typeface="+mj-lt"/>
              </a:rPr>
              <a:t>, tumor</a:t>
            </a:r>
          </a:p>
          <a:p>
            <a:pPr lvl="1" eaLnBrk="1" hangingPunct="1">
              <a:buNone/>
            </a:pPr>
            <a:r>
              <a:rPr lang="en-US" sz="3600" dirty="0" smtClean="0">
                <a:latin typeface="+mj-lt"/>
              </a:rPr>
              <a:t>Infiltrative : </a:t>
            </a:r>
            <a:r>
              <a:rPr lang="en-US" sz="2000" dirty="0" smtClean="0">
                <a:latin typeface="+mj-lt"/>
              </a:rPr>
              <a:t>tumor seeding, infection</a:t>
            </a:r>
          </a:p>
          <a:p>
            <a:pPr lvl="1" eaLnBrk="1" hangingPunct="1">
              <a:buNone/>
            </a:pPr>
            <a:r>
              <a:rPr lang="en-US" sz="3600" dirty="0" smtClean="0">
                <a:latin typeface="+mj-lt"/>
              </a:rPr>
              <a:t>Inflammatory : </a:t>
            </a:r>
            <a:r>
              <a:rPr lang="en-US" sz="2000" dirty="0" smtClean="0">
                <a:latin typeface="+mj-lt"/>
              </a:rPr>
              <a:t>immune-mediated</a:t>
            </a:r>
            <a:endParaRPr lang="th-TH" sz="2000" dirty="0" smtClean="0">
              <a:latin typeface="+mj-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533400"/>
            <a:ext cx="8229600" cy="884238"/>
          </a:xfrm>
        </p:spPr>
        <p:txBody>
          <a:bodyPr/>
          <a:lstStyle/>
          <a:p>
            <a:pPr eaLnBrk="1" hangingPunct="1"/>
            <a:r>
              <a:rPr lang="en-US" dirty="0" smtClean="0"/>
              <a:t>Dermatome</a:t>
            </a:r>
            <a:endParaRPr lang="th-TH" dirty="0" smtClean="0"/>
          </a:p>
        </p:txBody>
      </p:sp>
      <p:sp>
        <p:nvSpPr>
          <p:cNvPr id="84995" name="Rectangle 3"/>
          <p:cNvSpPr>
            <a:spLocks noGrp="1" noChangeArrowheads="1"/>
          </p:cNvSpPr>
          <p:nvPr>
            <p:ph type="body" idx="1"/>
          </p:nvPr>
        </p:nvSpPr>
        <p:spPr>
          <a:xfrm>
            <a:off x="457200" y="1600201"/>
            <a:ext cx="8229600" cy="4924425"/>
          </a:xfrm>
        </p:spPr>
        <p:txBody>
          <a:bodyPr/>
          <a:lstStyle/>
          <a:p>
            <a:pPr marL="609600" indent="-609600" eaLnBrk="1" hangingPunct="1">
              <a:buClr>
                <a:schemeClr val="accent1"/>
              </a:buClr>
              <a:buFontTx/>
              <a:buAutoNum type="arabicPeriod"/>
            </a:pPr>
            <a:r>
              <a:rPr lang="en-US" dirty="0" smtClean="0"/>
              <a:t>No C1 dermatome</a:t>
            </a:r>
          </a:p>
          <a:p>
            <a:pPr marL="609600" indent="-609600" eaLnBrk="1" hangingPunct="1">
              <a:buClr>
                <a:schemeClr val="accent1"/>
              </a:buClr>
              <a:buFontTx/>
              <a:buAutoNum type="arabicPeriod"/>
            </a:pPr>
            <a:r>
              <a:rPr lang="en-US" dirty="0" smtClean="0"/>
              <a:t>C4 and T2 dermatome are contiguous on trunk</a:t>
            </a:r>
          </a:p>
          <a:p>
            <a:pPr marL="609600" indent="-609600" eaLnBrk="1" hangingPunct="1">
              <a:buClr>
                <a:schemeClr val="accent1"/>
              </a:buClr>
              <a:buFontTx/>
              <a:buAutoNum type="arabicPeriod"/>
            </a:pPr>
            <a:r>
              <a:rPr lang="en-US" dirty="0" smtClean="0"/>
              <a:t>Thumb, middle finger, and fifth digits are innervated by C6, C7, and C8, respectively</a:t>
            </a:r>
          </a:p>
          <a:p>
            <a:pPr marL="609600" indent="-609600" eaLnBrk="1" hangingPunct="1">
              <a:buClr>
                <a:schemeClr val="accent1"/>
              </a:buClr>
              <a:buFontTx/>
              <a:buAutoNum type="arabicPeriod"/>
            </a:pPr>
            <a:r>
              <a:rPr lang="en-US" dirty="0" smtClean="0"/>
              <a:t>Nipple is at T4 level</a:t>
            </a:r>
          </a:p>
          <a:p>
            <a:pPr marL="609600" indent="-609600" eaLnBrk="1" hangingPunct="1">
              <a:buClr>
                <a:schemeClr val="accent1"/>
              </a:buClr>
              <a:buFontTx/>
              <a:buAutoNum type="arabicPeriod"/>
            </a:pPr>
            <a:r>
              <a:rPr lang="en-US" dirty="0" smtClean="0"/>
              <a:t>Umbilicus is at T10 level</a:t>
            </a:r>
          </a:p>
          <a:p>
            <a:pPr marL="609600" indent="-609600" eaLnBrk="1" hangingPunct="1">
              <a:buClr>
                <a:schemeClr val="accent1"/>
              </a:buClr>
              <a:buFontTx/>
              <a:buAutoNum type="arabicPeriod"/>
            </a:pPr>
            <a:r>
              <a:rPr lang="en-US" dirty="0" smtClean="0"/>
              <a:t>Lumbar and sacral dermatome are contiguous in the posterior axial line of leg</a:t>
            </a:r>
            <a:endParaRPr lang="th-TH"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nsory &amp; cord level"/>
          <p:cNvPicPr>
            <a:picLocks noChangeAspect="1" noChangeArrowheads="1"/>
          </p:cNvPicPr>
          <p:nvPr/>
        </p:nvPicPr>
        <p:blipFill>
          <a:blip r:embed="rId2" cstate="print"/>
          <a:srcRect/>
          <a:stretch>
            <a:fillRect/>
          </a:stretch>
        </p:blipFill>
        <p:spPr bwMode="auto">
          <a:xfrm>
            <a:off x="1066800" y="0"/>
            <a:ext cx="59436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tor sesory unit"/>
          <p:cNvPicPr>
            <a:picLocks noChangeAspect="1" noChangeArrowheads="1"/>
          </p:cNvPicPr>
          <p:nvPr/>
        </p:nvPicPr>
        <p:blipFill>
          <a:blip r:embed="rId2" cstate="print"/>
          <a:srcRect/>
          <a:stretch>
            <a:fillRect/>
          </a:stretch>
        </p:blipFill>
        <p:spPr bwMode="auto">
          <a:xfrm>
            <a:off x="4495800" y="152400"/>
            <a:ext cx="4465268" cy="6553200"/>
          </a:xfrm>
          <a:prstGeom prst="rect">
            <a:avLst/>
          </a:prstGeom>
          <a:noFill/>
          <a:ln w="9525">
            <a:noFill/>
            <a:miter lim="800000"/>
            <a:headEnd/>
            <a:tailEnd/>
          </a:ln>
        </p:spPr>
      </p:pic>
      <p:sp>
        <p:nvSpPr>
          <p:cNvPr id="3" name="Rectangle 2"/>
          <p:cNvSpPr/>
          <p:nvPr/>
        </p:nvSpPr>
        <p:spPr>
          <a:xfrm>
            <a:off x="533400" y="1066800"/>
            <a:ext cx="3886200" cy="4093428"/>
          </a:xfrm>
          <a:prstGeom prst="rect">
            <a:avLst/>
          </a:prstGeom>
        </p:spPr>
        <p:txBody>
          <a:bodyPr wrap="square">
            <a:spAutoFit/>
          </a:bodyPr>
          <a:lstStyle/>
          <a:p>
            <a:pPr>
              <a:spcBef>
                <a:spcPct val="50000"/>
              </a:spcBef>
            </a:pPr>
            <a:r>
              <a:rPr lang="en-US" sz="2000" b="1" dirty="0" smtClean="0">
                <a:solidFill>
                  <a:schemeClr val="accent3">
                    <a:lumMod val="20000"/>
                    <a:lumOff val="80000"/>
                  </a:schemeClr>
                </a:solidFill>
              </a:rPr>
              <a:t>Anterior horn cell  </a:t>
            </a:r>
            <a:r>
              <a:rPr lang="en-US" sz="1600" b="1" dirty="0" smtClean="0">
                <a:solidFill>
                  <a:schemeClr val="accent3">
                    <a:lumMod val="20000"/>
                    <a:lumOff val="80000"/>
                  </a:schemeClr>
                </a:solidFill>
              </a:rPr>
              <a:t>(Motor neuron)</a:t>
            </a:r>
          </a:p>
          <a:p>
            <a:pPr>
              <a:spcBef>
                <a:spcPct val="50000"/>
              </a:spcBef>
            </a:pPr>
            <a:r>
              <a:rPr lang="en-US" sz="2000" b="1" dirty="0" smtClean="0">
                <a:solidFill>
                  <a:schemeClr val="accent3">
                    <a:lumMod val="20000"/>
                    <a:lumOff val="80000"/>
                  </a:schemeClr>
                </a:solidFill>
              </a:rPr>
              <a:t>Ventral root</a:t>
            </a:r>
          </a:p>
          <a:p>
            <a:pPr>
              <a:spcBef>
                <a:spcPct val="50000"/>
              </a:spcBef>
            </a:pPr>
            <a:r>
              <a:rPr lang="en-US" sz="2000" b="1" dirty="0" smtClean="0">
                <a:solidFill>
                  <a:schemeClr val="accent3">
                    <a:lumMod val="20000"/>
                    <a:lumOff val="80000"/>
                  </a:schemeClr>
                </a:solidFill>
              </a:rPr>
              <a:t>Dorsal root ganglion</a:t>
            </a:r>
          </a:p>
          <a:p>
            <a:pPr>
              <a:spcBef>
                <a:spcPct val="50000"/>
              </a:spcBef>
            </a:pPr>
            <a:r>
              <a:rPr lang="en-US" sz="2000" b="1" dirty="0" smtClean="0">
                <a:solidFill>
                  <a:schemeClr val="accent3">
                    <a:lumMod val="20000"/>
                    <a:lumOff val="80000"/>
                  </a:schemeClr>
                </a:solidFill>
              </a:rPr>
              <a:t>Dorsal root</a:t>
            </a:r>
          </a:p>
          <a:p>
            <a:pPr>
              <a:spcBef>
                <a:spcPct val="50000"/>
              </a:spcBef>
            </a:pPr>
            <a:r>
              <a:rPr lang="en-US" sz="2000" b="1" dirty="0" smtClean="0">
                <a:solidFill>
                  <a:schemeClr val="accent3">
                    <a:lumMod val="20000"/>
                    <a:lumOff val="80000"/>
                  </a:schemeClr>
                </a:solidFill>
              </a:rPr>
              <a:t>Plexus</a:t>
            </a:r>
          </a:p>
          <a:p>
            <a:pPr>
              <a:spcBef>
                <a:spcPct val="50000"/>
              </a:spcBef>
            </a:pPr>
            <a:r>
              <a:rPr lang="en-US" sz="2000" b="1" dirty="0" smtClean="0">
                <a:solidFill>
                  <a:schemeClr val="accent3">
                    <a:lumMod val="20000"/>
                    <a:lumOff val="80000"/>
                  </a:schemeClr>
                </a:solidFill>
              </a:rPr>
              <a:t>Peripheral nerve</a:t>
            </a:r>
          </a:p>
          <a:p>
            <a:pPr>
              <a:spcBef>
                <a:spcPct val="50000"/>
              </a:spcBef>
            </a:pPr>
            <a:r>
              <a:rPr lang="en-US" sz="2000" b="1" dirty="0" smtClean="0">
                <a:solidFill>
                  <a:schemeClr val="accent3">
                    <a:lumMod val="20000"/>
                    <a:lumOff val="80000"/>
                  </a:schemeClr>
                </a:solidFill>
              </a:rPr>
              <a:t>Neuromuscular junction </a:t>
            </a:r>
          </a:p>
          <a:p>
            <a:pPr>
              <a:spcBef>
                <a:spcPct val="50000"/>
              </a:spcBef>
            </a:pPr>
            <a:r>
              <a:rPr lang="en-US" sz="2000" b="1" dirty="0" smtClean="0">
                <a:solidFill>
                  <a:schemeClr val="accent3">
                    <a:lumMod val="20000"/>
                    <a:lumOff val="80000"/>
                  </a:schemeClr>
                </a:solidFill>
              </a:rPr>
              <a:t>Muscle</a:t>
            </a:r>
          </a:p>
          <a:p>
            <a:pPr>
              <a:spcBef>
                <a:spcPct val="50000"/>
              </a:spcBef>
            </a:pPr>
            <a:r>
              <a:rPr lang="en-US" sz="2000" b="1" dirty="0" smtClean="0">
                <a:solidFill>
                  <a:schemeClr val="accent3">
                    <a:lumMod val="20000"/>
                    <a:lumOff val="80000"/>
                  </a:schemeClr>
                </a:solidFill>
              </a:rPr>
              <a:t>Small fiber neuropathy</a:t>
            </a:r>
            <a:endParaRPr lang="en-US" sz="2000" b="1" dirty="0">
              <a:solidFill>
                <a:schemeClr val="accent3">
                  <a:lumMod val="20000"/>
                  <a:lumOff val="80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smtClean="0"/>
              <a:t>Segment pointer muscles</a:t>
            </a:r>
            <a:endParaRPr lang="th-TH" smtClean="0"/>
          </a:p>
        </p:txBody>
      </p:sp>
      <p:graphicFrame>
        <p:nvGraphicFramePr>
          <p:cNvPr id="599043" name="Group 3"/>
          <p:cNvGraphicFramePr>
            <a:graphicFrameLocks noGrp="1"/>
          </p:cNvGraphicFramePr>
          <p:nvPr>
            <p:ph idx="1"/>
          </p:nvPr>
        </p:nvGraphicFramePr>
        <p:xfrm>
          <a:off x="972256" y="1412876"/>
          <a:ext cx="7282744" cy="4823143"/>
        </p:xfrm>
        <a:graphic>
          <a:graphicData uri="http://schemas.openxmlformats.org/drawingml/2006/table">
            <a:tbl>
              <a:tblPr/>
              <a:tblGrid>
                <a:gridCol w="1655233"/>
                <a:gridCol w="2884311"/>
                <a:gridCol w="2743200"/>
              </a:tblGrid>
              <a:tr h="525463">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Root</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Muscle</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Primary function</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C3</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Diaphragm</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Respiration</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C4</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Diaphragm</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Respiration</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C5</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Deltoid</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Arm abduction</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C5</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Biceps</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Forearm flexion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C6</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Brachioradialis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Forearm flexion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C7</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Triceps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Forearm extension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L3</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Quadriceps femoris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Knee extension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L4</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Quadriceps femoris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Knee extension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L4 </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Tibialis anterior</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Foot </a:t>
                      </a:r>
                      <a:r>
                        <a:rPr kumimoji="0" lang="en-US" sz="1800" b="1" i="0" u="none" strike="noStrike" cap="none" normalizeH="0" baseline="0" dirty="0" err="1" smtClean="0">
                          <a:ln>
                            <a:noFill/>
                          </a:ln>
                          <a:solidFill>
                            <a:schemeClr val="tx1"/>
                          </a:solidFill>
                          <a:effectLst/>
                          <a:latin typeface="Verdana" pitchFamily="34" charset="0"/>
                          <a:cs typeface="Angsana New" pitchFamily="18" charset="-34"/>
                        </a:rPr>
                        <a:t>dorsiflexion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L5</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Extensor hallucis longus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Great toe </a:t>
                      </a:r>
                      <a:r>
                        <a:rPr kumimoji="0" lang="en-US" sz="1800" b="1" i="0" u="none" strike="noStrike" cap="none" normalizeH="0" baseline="0" dirty="0" err="1" smtClean="0">
                          <a:ln>
                            <a:noFill/>
                          </a:ln>
                          <a:solidFill>
                            <a:schemeClr val="tx1"/>
                          </a:solidFill>
                          <a:effectLst/>
                          <a:latin typeface="Verdana" pitchFamily="34" charset="0"/>
                          <a:cs typeface="Angsana New" pitchFamily="18" charset="-34"/>
                        </a:rPr>
                        <a:t>dorsiflexion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S1</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Gastrocnemius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Plantar flexion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ervical disc herniation"/>
          <p:cNvPicPr>
            <a:picLocks noChangeAspect="1" noChangeArrowheads="1"/>
          </p:cNvPicPr>
          <p:nvPr/>
        </p:nvPicPr>
        <p:blipFill>
          <a:blip r:embed="rId2" cstate="print"/>
          <a:srcRect b="50000"/>
          <a:stretch>
            <a:fillRect/>
          </a:stretch>
        </p:blipFill>
        <p:spPr bwMode="auto">
          <a:xfrm>
            <a:off x="152400" y="1676400"/>
            <a:ext cx="3505200" cy="4572000"/>
          </a:xfrm>
          <a:prstGeom prst="rect">
            <a:avLst/>
          </a:prstGeom>
          <a:noFill/>
          <a:ln w="9525">
            <a:solidFill>
              <a:srgbClr val="FF0000"/>
            </a:solidFill>
            <a:miter lim="800000"/>
            <a:headEnd/>
            <a:tailEnd/>
          </a:ln>
        </p:spPr>
      </p:pic>
      <p:pic>
        <p:nvPicPr>
          <p:cNvPr id="3" name="Picture 4" descr="cervical disc herniation"/>
          <p:cNvPicPr>
            <a:picLocks noChangeAspect="1" noChangeArrowheads="1"/>
          </p:cNvPicPr>
          <p:nvPr/>
        </p:nvPicPr>
        <p:blipFill>
          <a:blip r:embed="rId2" cstate="print"/>
          <a:srcRect t="50087"/>
          <a:stretch>
            <a:fillRect/>
          </a:stretch>
        </p:blipFill>
        <p:spPr>
          <a:xfrm>
            <a:off x="3886200" y="1447800"/>
            <a:ext cx="5029200" cy="5307040"/>
          </a:xfrm>
          <a:prstGeom prst="rect">
            <a:avLst/>
          </a:prstGeom>
          <a:noFill/>
          <a:ln>
            <a:solidFill>
              <a:srgbClr val="FF0000"/>
            </a:solidFill>
          </a:ln>
        </p:spPr>
      </p:pic>
      <p:sp>
        <p:nvSpPr>
          <p:cNvPr id="4" name="TextBox 3"/>
          <p:cNvSpPr txBox="1"/>
          <p:nvPr/>
        </p:nvSpPr>
        <p:spPr>
          <a:xfrm>
            <a:off x="1447800" y="685800"/>
            <a:ext cx="5134739" cy="646331"/>
          </a:xfrm>
          <a:prstGeom prst="rect">
            <a:avLst/>
          </a:prstGeom>
          <a:noFill/>
        </p:spPr>
        <p:txBody>
          <a:bodyPr wrap="none" rtlCol="0">
            <a:spAutoFit/>
          </a:bodyPr>
          <a:lstStyle/>
          <a:p>
            <a:r>
              <a:rPr lang="en-US" sz="3600" b="1" u="sng" dirty="0" smtClean="0">
                <a:solidFill>
                  <a:srgbClr val="FFC000"/>
                </a:solidFill>
              </a:rPr>
              <a:t>Cervical </a:t>
            </a:r>
            <a:r>
              <a:rPr lang="en-US" sz="3600" b="1" u="sng" dirty="0" err="1" smtClean="0">
                <a:solidFill>
                  <a:srgbClr val="FFC000"/>
                </a:solidFill>
              </a:rPr>
              <a:t>radiculopathy</a:t>
            </a:r>
            <a:endParaRPr lang="en-US" sz="3600" b="1" u="sng" dirty="0">
              <a:solidFill>
                <a:srgbClr val="FFC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ervical disc herniation"/>
          <p:cNvPicPr>
            <a:picLocks noChangeAspect="1" noChangeArrowheads="1"/>
          </p:cNvPicPr>
          <p:nvPr/>
        </p:nvPicPr>
        <p:blipFill>
          <a:blip r:embed="rId2" cstate="print"/>
          <a:srcRect t="50087"/>
          <a:stretch>
            <a:fillRect/>
          </a:stretch>
        </p:blipFill>
        <p:spPr>
          <a:xfrm>
            <a:off x="0" y="0"/>
            <a:ext cx="9144000" cy="6858000"/>
          </a:xfrm>
          <a:prstGeom prst="rect">
            <a:avLst/>
          </a:prstGeom>
          <a:noFill/>
          <a:ln>
            <a:solidFill>
              <a:srgbClr val="FF0000"/>
            </a:solid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57200"/>
            <a:ext cx="6781800" cy="646331"/>
          </a:xfrm>
          <a:prstGeom prst="rect">
            <a:avLst/>
          </a:prstGeom>
        </p:spPr>
        <p:txBody>
          <a:bodyPr wrap="square">
            <a:spAutoFit/>
          </a:bodyPr>
          <a:lstStyle/>
          <a:p>
            <a:pPr algn="ctr"/>
            <a:r>
              <a:rPr lang="en-US" sz="3600" b="1" u="sng" dirty="0" smtClean="0">
                <a:solidFill>
                  <a:srgbClr val="FFC000"/>
                </a:solidFill>
              </a:rPr>
              <a:t>Lumbar </a:t>
            </a:r>
            <a:r>
              <a:rPr lang="en-US" sz="3600" b="1" u="sng" dirty="0" err="1" smtClean="0">
                <a:solidFill>
                  <a:srgbClr val="FFC000"/>
                </a:solidFill>
              </a:rPr>
              <a:t>Radiculopathy</a:t>
            </a:r>
            <a:endParaRPr lang="en-US" sz="3600" b="1" u="sng" dirty="0">
              <a:solidFill>
                <a:srgbClr val="FFC000"/>
              </a:solidFill>
            </a:endParaRPr>
          </a:p>
        </p:txBody>
      </p:sp>
      <p:pic>
        <p:nvPicPr>
          <p:cNvPr id="7170" name="Picture 2" descr="http://withfriendship.com/images/g/32931/Radiculopathy-wallpaper.jpg"/>
          <p:cNvPicPr>
            <a:picLocks noChangeAspect="1" noChangeArrowheads="1"/>
          </p:cNvPicPr>
          <p:nvPr/>
        </p:nvPicPr>
        <p:blipFill>
          <a:blip r:embed="rId2" cstate="print"/>
          <a:srcRect/>
          <a:stretch>
            <a:fillRect/>
          </a:stretch>
        </p:blipFill>
        <p:spPr bwMode="auto">
          <a:xfrm>
            <a:off x="1828800" y="1676400"/>
            <a:ext cx="5410200" cy="504952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umbar disc"/>
          <p:cNvPicPr>
            <a:picLocks noChangeAspect="1" noChangeArrowheads="1"/>
          </p:cNvPicPr>
          <p:nvPr/>
        </p:nvPicPr>
        <p:blipFill>
          <a:blip r:embed="rId3" cstate="print"/>
          <a:srcRect t="5669"/>
          <a:stretch>
            <a:fillRect/>
          </a:stretch>
        </p:blipFill>
        <p:spPr bwMode="auto">
          <a:xfrm>
            <a:off x="564242" y="381001"/>
            <a:ext cx="7892372" cy="6172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371600" y="533400"/>
            <a:ext cx="5410200" cy="884238"/>
          </a:xfrm>
        </p:spPr>
        <p:txBody>
          <a:bodyPr>
            <a:normAutofit/>
          </a:bodyPr>
          <a:lstStyle/>
          <a:p>
            <a:pPr algn="ctr" eaLnBrk="1" hangingPunct="1"/>
            <a:r>
              <a:rPr lang="en-US" sz="4400" u="sng" dirty="0" smtClean="0">
                <a:solidFill>
                  <a:srgbClr val="FFC000"/>
                </a:solidFill>
                <a:latin typeface="+mn-lt"/>
              </a:rPr>
              <a:t>Plexopathy</a:t>
            </a:r>
            <a:endParaRPr lang="th-TH" sz="4400" u="sng" dirty="0" smtClean="0">
              <a:solidFill>
                <a:srgbClr val="FFC000"/>
              </a:solidFill>
              <a:latin typeface="+mn-lt"/>
            </a:endParaRPr>
          </a:p>
        </p:txBody>
      </p:sp>
      <p:sp>
        <p:nvSpPr>
          <p:cNvPr id="89091" name="Rectangle 3"/>
          <p:cNvSpPr>
            <a:spLocks noGrp="1" noChangeArrowheads="1"/>
          </p:cNvSpPr>
          <p:nvPr>
            <p:ph type="body" idx="1"/>
          </p:nvPr>
        </p:nvSpPr>
        <p:spPr>
          <a:xfrm>
            <a:off x="1828800" y="1600200"/>
            <a:ext cx="6096000" cy="1676400"/>
          </a:xfrm>
        </p:spPr>
        <p:txBody>
          <a:bodyPr>
            <a:normAutofit/>
          </a:bodyPr>
          <a:lstStyle/>
          <a:p>
            <a:pPr eaLnBrk="1" hangingPunct="1">
              <a:buNone/>
            </a:pPr>
            <a:r>
              <a:rPr lang="en-US" sz="3600" b="1" dirty="0" smtClean="0">
                <a:latin typeface="Garamond" pitchFamily="18" charset="0"/>
              </a:rPr>
              <a:t>Brachial plexus</a:t>
            </a:r>
          </a:p>
          <a:p>
            <a:pPr eaLnBrk="1" hangingPunct="1">
              <a:buNone/>
            </a:pPr>
            <a:r>
              <a:rPr lang="en-US" sz="3600" b="1" dirty="0" smtClean="0">
                <a:latin typeface="Garamond" pitchFamily="18" charset="0"/>
              </a:rPr>
              <a:t>Lumbosacral plexus</a:t>
            </a:r>
            <a:endParaRPr lang="th-TH" sz="3600" b="1" dirty="0" smtClean="0">
              <a:latin typeface="Garamond" pitchFamily="18" charset="0"/>
            </a:endParaRPr>
          </a:p>
        </p:txBody>
      </p:sp>
      <p:pic>
        <p:nvPicPr>
          <p:cNvPr id="106498" name="Picture 2" descr="http://depts.washington.edu/msatlas/images/111.jpg"/>
          <p:cNvPicPr>
            <a:picLocks noChangeAspect="1" noChangeArrowheads="1"/>
          </p:cNvPicPr>
          <p:nvPr/>
        </p:nvPicPr>
        <p:blipFill>
          <a:blip r:embed="rId2" cstate="print"/>
          <a:srcRect/>
          <a:stretch>
            <a:fillRect/>
          </a:stretch>
        </p:blipFill>
        <p:spPr bwMode="auto">
          <a:xfrm>
            <a:off x="381000" y="3048000"/>
            <a:ext cx="3057525" cy="3810000"/>
          </a:xfrm>
          <a:prstGeom prst="rect">
            <a:avLst/>
          </a:prstGeom>
          <a:noFill/>
        </p:spPr>
      </p:pic>
      <p:pic>
        <p:nvPicPr>
          <p:cNvPr id="106500" name="Picture 4" descr="http://3.bp.blogspot.com/-lKgyydAfECA/UPo-l8AD_JI/AAAAAAAAAss/J-FAIQiSMjI/s640/nerve-lower-limb-lumbosacral-plexus-nervous-anatomy-femoral-sciatic-nerve-en_medical512.jpg"/>
          <p:cNvPicPr>
            <a:picLocks noChangeAspect="1" noChangeArrowheads="1"/>
          </p:cNvPicPr>
          <p:nvPr/>
        </p:nvPicPr>
        <p:blipFill>
          <a:blip r:embed="rId3" cstate="print"/>
          <a:srcRect/>
          <a:stretch>
            <a:fillRect/>
          </a:stretch>
        </p:blipFill>
        <p:spPr bwMode="auto">
          <a:xfrm>
            <a:off x="3810000" y="2971799"/>
            <a:ext cx="4876800" cy="3886201"/>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Untitled-1"/>
          <p:cNvPicPr>
            <a:picLocks noChangeAspect="1" noChangeArrowheads="1"/>
          </p:cNvPicPr>
          <p:nvPr/>
        </p:nvPicPr>
        <p:blipFill>
          <a:blip r:embed="rId3" cstate="print"/>
          <a:srcRect/>
          <a:stretch>
            <a:fillRect/>
          </a:stretch>
        </p:blipFill>
        <p:spPr bwMode="auto">
          <a:xfrm>
            <a:off x="5943600" y="152400"/>
            <a:ext cx="1590322" cy="1295400"/>
          </a:xfrm>
          <a:prstGeom prst="rect">
            <a:avLst/>
          </a:prstGeom>
          <a:noFill/>
          <a:ln w="9525">
            <a:noFill/>
            <a:miter lim="800000"/>
            <a:headEnd/>
            <a:tailEnd/>
          </a:ln>
        </p:spPr>
      </p:pic>
      <p:sp>
        <p:nvSpPr>
          <p:cNvPr id="90115" name="Text Box 5"/>
          <p:cNvSpPr txBox="1">
            <a:spLocks noChangeArrowheads="1"/>
          </p:cNvSpPr>
          <p:nvPr/>
        </p:nvSpPr>
        <p:spPr bwMode="auto">
          <a:xfrm>
            <a:off x="1435101" y="380999"/>
            <a:ext cx="5499099" cy="707886"/>
          </a:xfrm>
          <a:prstGeom prst="rect">
            <a:avLst/>
          </a:prstGeom>
          <a:noFill/>
          <a:ln w="9525">
            <a:noFill/>
            <a:miter lim="800000"/>
            <a:headEnd/>
            <a:tailEnd/>
          </a:ln>
        </p:spPr>
        <p:txBody>
          <a:bodyPr wrap="square">
            <a:spAutoFit/>
          </a:bodyPr>
          <a:lstStyle/>
          <a:p>
            <a:pPr>
              <a:spcBef>
                <a:spcPct val="50000"/>
              </a:spcBef>
            </a:pPr>
            <a:r>
              <a:rPr lang="en-US" sz="4000" b="1" u="sng" dirty="0">
                <a:solidFill>
                  <a:srgbClr val="002060"/>
                </a:solidFill>
                <a:latin typeface="+mj-lt"/>
              </a:rPr>
              <a:t>Brachial Plexus</a:t>
            </a:r>
            <a:endParaRPr lang="th-TH" sz="4000" b="1" u="sng" dirty="0">
              <a:solidFill>
                <a:srgbClr val="002060"/>
              </a:solidFill>
              <a:latin typeface="+mj-lt"/>
            </a:endParaRPr>
          </a:p>
        </p:txBody>
      </p:sp>
      <p:pic>
        <p:nvPicPr>
          <p:cNvPr id="137218" name="Picture 2" descr="https://sp2.yimg.com/ib/th?id=HN.608014073213288766&amp;pid=15.1"/>
          <p:cNvPicPr>
            <a:picLocks noChangeAspect="1" noChangeArrowheads="1"/>
          </p:cNvPicPr>
          <p:nvPr/>
        </p:nvPicPr>
        <p:blipFill>
          <a:blip r:embed="rId4" cstate="print"/>
          <a:srcRect/>
          <a:stretch>
            <a:fillRect/>
          </a:stretch>
        </p:blipFill>
        <p:spPr bwMode="auto">
          <a:xfrm>
            <a:off x="152400" y="1524000"/>
            <a:ext cx="8763000" cy="51816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457200"/>
            <a:ext cx="8229600" cy="960438"/>
          </a:xfrm>
        </p:spPr>
        <p:txBody>
          <a:bodyPr>
            <a:normAutofit fontScale="90000"/>
          </a:bodyPr>
          <a:lstStyle/>
          <a:p>
            <a:pPr eaLnBrk="1" hangingPunct="1"/>
            <a:r>
              <a:rPr lang="en-US" sz="6000" u="sng" dirty="0" smtClean="0">
                <a:solidFill>
                  <a:srgbClr val="FFCC66"/>
                </a:solidFill>
              </a:rPr>
              <a:t>Brachial Plexus</a:t>
            </a:r>
            <a:endParaRPr lang="th-TH" sz="6000" u="sng" dirty="0" smtClean="0">
              <a:solidFill>
                <a:srgbClr val="FFCC66"/>
              </a:solidFill>
            </a:endParaRPr>
          </a:p>
        </p:txBody>
      </p:sp>
      <p:sp>
        <p:nvSpPr>
          <p:cNvPr id="92163" name="Rectangle 3"/>
          <p:cNvSpPr>
            <a:spLocks noGrp="1" noChangeArrowheads="1"/>
          </p:cNvSpPr>
          <p:nvPr>
            <p:ph type="body" idx="1"/>
          </p:nvPr>
        </p:nvSpPr>
        <p:spPr>
          <a:xfrm>
            <a:off x="609600" y="1676400"/>
            <a:ext cx="8382000" cy="4992688"/>
          </a:xfrm>
        </p:spPr>
        <p:txBody>
          <a:bodyPr>
            <a:normAutofit fontScale="85000" lnSpcReduction="10000"/>
          </a:bodyPr>
          <a:lstStyle/>
          <a:p>
            <a:pPr eaLnBrk="1" hangingPunct="1">
              <a:buNone/>
            </a:pPr>
            <a:r>
              <a:rPr lang="en-US" sz="3200" b="1" dirty="0" smtClean="0"/>
              <a:t>Roots : 		C5, C6, C7, C8, T1</a:t>
            </a:r>
          </a:p>
          <a:p>
            <a:pPr eaLnBrk="1" hangingPunct="1">
              <a:buNone/>
            </a:pPr>
            <a:r>
              <a:rPr lang="en-US" sz="3200" b="1" dirty="0" smtClean="0"/>
              <a:t>Trunk : 		Upper (Roots C5 &amp; C6), </a:t>
            </a:r>
          </a:p>
          <a:p>
            <a:pPr eaLnBrk="1" hangingPunct="1">
              <a:buNone/>
            </a:pPr>
            <a:r>
              <a:rPr lang="en-US" sz="3200" b="1" dirty="0" smtClean="0"/>
              <a:t>				Middle (Root C7), </a:t>
            </a:r>
          </a:p>
          <a:p>
            <a:pPr eaLnBrk="1" hangingPunct="1">
              <a:buNone/>
            </a:pPr>
            <a:r>
              <a:rPr lang="en-US" sz="3200" b="1" dirty="0" smtClean="0"/>
              <a:t>				Lower (Root C8 &amp; T1)</a:t>
            </a:r>
          </a:p>
          <a:p>
            <a:pPr eaLnBrk="1" hangingPunct="1">
              <a:buNone/>
            </a:pPr>
            <a:r>
              <a:rPr lang="en-US" sz="3200" b="1" dirty="0" smtClean="0"/>
              <a:t>Division : 		Each trunk divides into anterior 			and posterior divisions</a:t>
            </a:r>
          </a:p>
          <a:p>
            <a:pPr eaLnBrk="1" hangingPunct="1">
              <a:buNone/>
            </a:pPr>
            <a:r>
              <a:rPr lang="en-US" sz="3200" b="1" dirty="0" smtClean="0"/>
              <a:t>Cord : 		Lateral (anterior div of upper and 					middle), </a:t>
            </a:r>
          </a:p>
          <a:p>
            <a:pPr eaLnBrk="1" hangingPunct="1">
              <a:buNone/>
            </a:pPr>
            <a:r>
              <a:rPr lang="en-US" sz="3200" b="1" dirty="0" smtClean="0"/>
              <a:t>				Posterior (post div of all trunks), </a:t>
            </a:r>
          </a:p>
          <a:p>
            <a:pPr eaLnBrk="1" hangingPunct="1">
              <a:buNone/>
            </a:pPr>
            <a:r>
              <a:rPr lang="en-US" sz="3200" b="1" dirty="0" smtClean="0"/>
              <a:t>				Medial ( ant div of lower)</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normAutofit/>
          </a:bodyPr>
          <a:lstStyle/>
          <a:p>
            <a:pPr eaLnBrk="1" hangingPunct="1"/>
            <a:r>
              <a:rPr lang="en-US" sz="4800" u="sng" dirty="0" smtClean="0">
                <a:solidFill>
                  <a:srgbClr val="FFC000"/>
                </a:solidFill>
              </a:rPr>
              <a:t>Anatomy</a:t>
            </a:r>
            <a:endParaRPr lang="en-GB" sz="4800" u="sng" dirty="0" smtClean="0">
              <a:solidFill>
                <a:srgbClr val="FFC000"/>
              </a:solidFill>
            </a:endParaRPr>
          </a:p>
        </p:txBody>
      </p:sp>
      <p:graphicFrame>
        <p:nvGraphicFramePr>
          <p:cNvPr id="12" name="Content Placeholder 11"/>
          <p:cNvGraphicFramePr>
            <a:graphicFrameLocks noGrp="1"/>
          </p:cNvGraphicFramePr>
          <p:nvPr>
            <p:ph sz="half" idx="2"/>
          </p:nvPr>
        </p:nvGraphicFramePr>
        <p:xfrm>
          <a:off x="381000" y="1371600"/>
          <a:ext cx="85344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rd&amp; root"/>
          <p:cNvPicPr>
            <a:picLocks noChangeAspect="1" noChangeArrowheads="1"/>
          </p:cNvPicPr>
          <p:nvPr/>
        </p:nvPicPr>
        <p:blipFill>
          <a:blip r:embed="rId2" cstate="print">
            <a:lum bright="6000" contrast="24000"/>
          </a:blip>
          <a:srcRect/>
          <a:stretch>
            <a:fillRect/>
          </a:stretch>
        </p:blipFill>
        <p:spPr bwMode="auto">
          <a:xfrm>
            <a:off x="0" y="609600"/>
            <a:ext cx="4648200" cy="5257800"/>
          </a:xfrm>
          <a:prstGeom prst="rect">
            <a:avLst/>
          </a:prstGeom>
          <a:noFill/>
          <a:ln w="9525">
            <a:noFill/>
            <a:miter lim="800000"/>
            <a:headEnd/>
            <a:tailEnd/>
          </a:ln>
        </p:spPr>
      </p:pic>
      <p:pic>
        <p:nvPicPr>
          <p:cNvPr id="3" name="Picture 7" descr="Pnerve"/>
          <p:cNvPicPr>
            <a:picLocks noChangeAspect="1" noChangeArrowheads="1"/>
          </p:cNvPicPr>
          <p:nvPr/>
        </p:nvPicPr>
        <p:blipFill>
          <a:blip r:embed="rId3" cstate="print"/>
          <a:srcRect/>
          <a:stretch>
            <a:fillRect/>
          </a:stretch>
        </p:blipFill>
        <p:spPr>
          <a:xfrm>
            <a:off x="4800600" y="533400"/>
            <a:ext cx="4343400" cy="52578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609600"/>
            <a:ext cx="3886200" cy="1905000"/>
          </a:xfrm>
        </p:spPr>
        <p:txBody>
          <a:bodyPr>
            <a:normAutofit fontScale="90000"/>
          </a:bodyPr>
          <a:lstStyle/>
          <a:p>
            <a:pPr eaLnBrk="1" hangingPunct="1"/>
            <a:r>
              <a:rPr lang="en-US" sz="5400" dirty="0" smtClean="0">
                <a:solidFill>
                  <a:srgbClr val="FFCC66"/>
                </a:solidFill>
              </a:rPr>
              <a:t>Causes of brachial plexopathy</a:t>
            </a:r>
            <a:endParaRPr lang="th-TH" sz="5400" dirty="0" smtClean="0">
              <a:solidFill>
                <a:srgbClr val="FFCC66"/>
              </a:solidFill>
            </a:endParaRPr>
          </a:p>
        </p:txBody>
      </p:sp>
      <p:sp>
        <p:nvSpPr>
          <p:cNvPr id="103427" name="Rectangle 3"/>
          <p:cNvSpPr>
            <a:spLocks noGrp="1" noChangeArrowheads="1"/>
          </p:cNvSpPr>
          <p:nvPr>
            <p:ph type="body" idx="1"/>
          </p:nvPr>
        </p:nvSpPr>
        <p:spPr>
          <a:xfrm>
            <a:off x="475545" y="3048000"/>
            <a:ext cx="8229600" cy="3543301"/>
          </a:xfrm>
        </p:spPr>
        <p:txBody>
          <a:bodyPr>
            <a:normAutofit/>
          </a:bodyPr>
          <a:lstStyle/>
          <a:p>
            <a:pPr eaLnBrk="1" hangingPunct="1">
              <a:lnSpc>
                <a:spcPct val="90000"/>
              </a:lnSpc>
              <a:buNone/>
            </a:pPr>
            <a:r>
              <a:rPr lang="en-US" b="1" dirty="0" smtClean="0">
                <a:latin typeface="Garamond" pitchFamily="18" charset="0"/>
              </a:rPr>
              <a:t>Trauma</a:t>
            </a:r>
            <a:endParaRPr lang="th-TH" b="1" dirty="0" smtClean="0">
              <a:latin typeface="Garamond" pitchFamily="18" charset="0"/>
            </a:endParaRPr>
          </a:p>
          <a:p>
            <a:pPr eaLnBrk="1" hangingPunct="1">
              <a:lnSpc>
                <a:spcPct val="90000"/>
              </a:lnSpc>
              <a:buNone/>
            </a:pPr>
            <a:r>
              <a:rPr lang="en-US" b="1" dirty="0" smtClean="0">
                <a:latin typeface="Garamond" pitchFamily="18" charset="0"/>
              </a:rPr>
              <a:t>Tumor infiltration</a:t>
            </a:r>
          </a:p>
          <a:p>
            <a:pPr eaLnBrk="1" hangingPunct="1">
              <a:lnSpc>
                <a:spcPct val="90000"/>
              </a:lnSpc>
              <a:buNone/>
            </a:pPr>
            <a:r>
              <a:rPr lang="en-US" b="1" dirty="0" smtClean="0">
                <a:latin typeface="Garamond" pitchFamily="18" charset="0"/>
              </a:rPr>
              <a:t>Infection by viral</a:t>
            </a:r>
          </a:p>
          <a:p>
            <a:pPr eaLnBrk="1" hangingPunct="1">
              <a:lnSpc>
                <a:spcPct val="90000"/>
              </a:lnSpc>
              <a:buNone/>
            </a:pPr>
            <a:r>
              <a:rPr lang="en-US" b="1" dirty="0" smtClean="0">
                <a:latin typeface="Garamond" pitchFamily="18" charset="0"/>
              </a:rPr>
              <a:t>Immune-mediated</a:t>
            </a:r>
          </a:p>
          <a:p>
            <a:pPr eaLnBrk="1" hangingPunct="1">
              <a:lnSpc>
                <a:spcPct val="90000"/>
              </a:lnSpc>
              <a:buNone/>
            </a:pPr>
            <a:r>
              <a:rPr lang="en-US" b="1" dirty="0" smtClean="0">
                <a:latin typeface="Garamond" pitchFamily="18" charset="0"/>
              </a:rPr>
              <a:t>Delayed effects of radiotherapy</a:t>
            </a:r>
            <a:endParaRPr lang="th-TH" b="1" dirty="0" smtClean="0">
              <a:latin typeface="Garamond" pitchFamily="18" charset="0"/>
            </a:endParaRPr>
          </a:p>
        </p:txBody>
      </p:sp>
      <p:pic>
        <p:nvPicPr>
          <p:cNvPr id="103428" name="Picture 4" descr="brachial plexopathy"/>
          <p:cNvPicPr>
            <a:picLocks noChangeAspect="1" noChangeArrowheads="1"/>
          </p:cNvPicPr>
          <p:nvPr/>
        </p:nvPicPr>
        <p:blipFill>
          <a:blip r:embed="rId2" cstate="print">
            <a:lum bright="6000"/>
          </a:blip>
          <a:srcRect b="62199"/>
          <a:stretch>
            <a:fillRect/>
          </a:stretch>
        </p:blipFill>
        <p:spPr bwMode="auto">
          <a:xfrm>
            <a:off x="4114800" y="685800"/>
            <a:ext cx="4876800"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838200" y="0"/>
            <a:ext cx="7239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BRACHIAL PLEXUS-BIRTH"/>
          <p:cNvPicPr>
            <a:picLocks noChangeAspect="1" noChangeArrowheads="1"/>
          </p:cNvPicPr>
          <p:nvPr/>
        </p:nvPicPr>
        <p:blipFill>
          <a:blip r:embed="rId2" cstate="print"/>
          <a:srcRect/>
          <a:stretch>
            <a:fillRect/>
          </a:stretch>
        </p:blipFill>
        <p:spPr bwMode="auto">
          <a:xfrm>
            <a:off x="1447800" y="0"/>
            <a:ext cx="6485467" cy="6858000"/>
          </a:xfrm>
          <a:prstGeom prst="rect">
            <a:avLst/>
          </a:prstGeom>
          <a:noFill/>
          <a:ln w="9525">
            <a:noFill/>
            <a:miter lim="800000"/>
            <a:headEnd/>
            <a:tailEnd/>
          </a:ln>
        </p:spPr>
      </p:pic>
      <p:sp>
        <p:nvSpPr>
          <p:cNvPr id="106499" name="Text Box 3"/>
          <p:cNvSpPr txBox="1">
            <a:spLocks noChangeArrowheads="1"/>
          </p:cNvSpPr>
          <p:nvPr/>
        </p:nvSpPr>
        <p:spPr bwMode="auto">
          <a:xfrm>
            <a:off x="7131756" y="4953000"/>
            <a:ext cx="2012244" cy="1569660"/>
          </a:xfrm>
          <a:prstGeom prst="rect">
            <a:avLst/>
          </a:prstGeom>
          <a:noFill/>
          <a:ln w="9525">
            <a:noFill/>
            <a:miter lim="800000"/>
            <a:headEnd/>
            <a:tailEnd/>
          </a:ln>
        </p:spPr>
        <p:txBody>
          <a:bodyPr wrap="square">
            <a:spAutoFit/>
          </a:bodyPr>
          <a:lstStyle/>
          <a:p>
            <a:pPr>
              <a:spcBef>
                <a:spcPct val="50000"/>
              </a:spcBef>
            </a:pPr>
            <a:r>
              <a:rPr lang="en-US" sz="1600" b="1" dirty="0" err="1">
                <a:solidFill>
                  <a:schemeClr val="bg1">
                    <a:lumMod val="95000"/>
                    <a:lumOff val="5000"/>
                  </a:schemeClr>
                </a:solidFill>
              </a:rPr>
              <a:t>Klumpke’s</a:t>
            </a:r>
            <a:r>
              <a:rPr lang="en-US" sz="1600" b="1" dirty="0">
                <a:solidFill>
                  <a:schemeClr val="bg1">
                    <a:lumMod val="95000"/>
                    <a:lumOff val="5000"/>
                  </a:schemeClr>
                </a:solidFill>
              </a:rPr>
              <a:t> palsy (injury of lower brachial plexus C7,C8,T1) and often Horner’s syndrome</a:t>
            </a:r>
            <a:endParaRPr lang="th-TH" sz="1600" b="1" dirty="0">
              <a:solidFill>
                <a:schemeClr val="bg1">
                  <a:lumMod val="95000"/>
                  <a:lumOff val="5000"/>
                </a:schemeClr>
              </a:solidFill>
            </a:endParaRPr>
          </a:p>
        </p:txBody>
      </p:sp>
      <p:sp>
        <p:nvSpPr>
          <p:cNvPr id="106501" name="Text Box 8"/>
          <p:cNvSpPr txBox="1">
            <a:spLocks noChangeArrowheads="1"/>
          </p:cNvSpPr>
          <p:nvPr/>
        </p:nvSpPr>
        <p:spPr bwMode="auto">
          <a:xfrm>
            <a:off x="152400" y="5181600"/>
            <a:ext cx="2116667" cy="1200329"/>
          </a:xfrm>
          <a:prstGeom prst="rect">
            <a:avLst/>
          </a:prstGeom>
          <a:noFill/>
          <a:ln w="9525">
            <a:noFill/>
            <a:miter lim="800000"/>
            <a:headEnd/>
            <a:tailEnd/>
          </a:ln>
        </p:spPr>
        <p:txBody>
          <a:bodyPr wrap="square">
            <a:spAutoFit/>
          </a:bodyPr>
          <a:lstStyle/>
          <a:p>
            <a:pPr>
              <a:spcBef>
                <a:spcPct val="50000"/>
              </a:spcBef>
            </a:pPr>
            <a:r>
              <a:rPr lang="en-US" b="1" dirty="0" err="1">
                <a:solidFill>
                  <a:schemeClr val="bg1">
                    <a:lumMod val="95000"/>
                    <a:lumOff val="5000"/>
                  </a:schemeClr>
                </a:solidFill>
              </a:rPr>
              <a:t>Erb’s</a:t>
            </a:r>
            <a:r>
              <a:rPr lang="en-US" b="1" dirty="0">
                <a:solidFill>
                  <a:schemeClr val="bg1">
                    <a:lumMod val="95000"/>
                    <a:lumOff val="5000"/>
                  </a:schemeClr>
                </a:solidFill>
              </a:rPr>
              <a:t> palsy (injury of upper brachial plexus C5,C6</a:t>
            </a:r>
            <a:r>
              <a:rPr lang="en-US" b="1" dirty="0" smtClean="0">
                <a:solidFill>
                  <a:schemeClr val="bg1">
                    <a:lumMod val="95000"/>
                    <a:lumOff val="5000"/>
                  </a:schemeClr>
                </a:solidFill>
              </a:rPr>
              <a:t>)</a:t>
            </a:r>
            <a:endParaRPr lang="en-US" b="1" dirty="0">
              <a:solidFill>
                <a:schemeClr val="bg1">
                  <a:lumMod val="95000"/>
                  <a:lumOff val="5000"/>
                </a:schemeClr>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85800"/>
            <a:ext cx="7924800" cy="6063198"/>
          </a:xfrm>
          <a:prstGeom prst="rect">
            <a:avLst/>
          </a:prstGeom>
        </p:spPr>
        <p:txBody>
          <a:bodyPr wrap="square">
            <a:spAutoFit/>
          </a:bodyPr>
          <a:lstStyle/>
          <a:p>
            <a:r>
              <a:rPr lang="en-US" sz="2800" b="1" dirty="0" smtClean="0"/>
              <a:t>Brachial plexus lesions can be divided into two types:</a:t>
            </a:r>
          </a:p>
          <a:p>
            <a:endParaRPr lang="en-US" sz="2800" b="1" dirty="0" smtClean="0"/>
          </a:p>
          <a:p>
            <a:pPr marL="457200" indent="-457200"/>
            <a:r>
              <a:rPr lang="en-US" sz="2800" b="1" dirty="0" smtClean="0"/>
              <a:t>	An upper brachial plexus lesion, which occurs from excessive lateral neck flexion away from the shoulder. Most commonly, falling on the neck at an angle causes upper plexus lesions leading to </a:t>
            </a:r>
            <a:r>
              <a:rPr lang="en-US" sz="2800" b="1" dirty="0" err="1" smtClean="0">
                <a:solidFill>
                  <a:srgbClr val="FF0000"/>
                </a:solidFill>
              </a:rPr>
              <a:t>Erb's</a:t>
            </a:r>
            <a:r>
              <a:rPr lang="en-US" sz="2800" b="1" dirty="0" smtClean="0">
                <a:solidFill>
                  <a:srgbClr val="FF0000"/>
                </a:solidFill>
              </a:rPr>
              <a:t> palsy</a:t>
            </a:r>
            <a:r>
              <a:rPr lang="en-US" sz="2800" b="1" dirty="0" smtClean="0"/>
              <a:t>. This type of injury produces a very characteristic sign called </a:t>
            </a:r>
            <a:r>
              <a:rPr lang="en-US" sz="2800" b="1" i="1" dirty="0" smtClean="0"/>
              <a:t>Waiter's tip deformity</a:t>
            </a:r>
            <a:r>
              <a:rPr lang="en-US" sz="2800" b="1" dirty="0" smtClean="0"/>
              <a:t> due to loss of the lateral rotators of the shoulder, arm flexors, and hand extensor muscles.</a:t>
            </a:r>
          </a:p>
          <a:p>
            <a:pPr marL="457200" indent="-457200">
              <a:buAutoNum type="arabicParenR"/>
            </a:pPr>
            <a:endParaRPr lang="en-US" sz="2400" b="1"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838200"/>
            <a:ext cx="7924800" cy="5262979"/>
          </a:xfrm>
          <a:prstGeom prst="rect">
            <a:avLst/>
          </a:prstGeom>
        </p:spPr>
        <p:txBody>
          <a:bodyPr wrap="square">
            <a:spAutoFit/>
          </a:bodyPr>
          <a:lstStyle/>
          <a:p>
            <a:r>
              <a:rPr lang="en-US" sz="2800" b="1" dirty="0" smtClean="0"/>
              <a:t>Much less frequently, sudden upward pulling on an abducted arm (as when someone breaks a fall by grasping a tree branch) produces a lower brachial plexus lesion, in which the eighth cervical (</a:t>
            </a:r>
            <a:r>
              <a:rPr lang="en-US" sz="2800" b="1" dirty="0" smtClean="0">
                <a:solidFill>
                  <a:srgbClr val="FFFF00"/>
                </a:solidFill>
              </a:rPr>
              <a:t>C8</a:t>
            </a:r>
            <a:r>
              <a:rPr lang="en-US" sz="2800" b="1" dirty="0" smtClean="0"/>
              <a:t>) and first thoracic (</a:t>
            </a:r>
            <a:r>
              <a:rPr lang="en-US" sz="2800" b="1" dirty="0" smtClean="0">
                <a:solidFill>
                  <a:srgbClr val="FFFF00"/>
                </a:solidFill>
              </a:rPr>
              <a:t>T1</a:t>
            </a:r>
            <a:r>
              <a:rPr lang="en-US" sz="2800" b="1" dirty="0" smtClean="0"/>
              <a:t>) nerves are injured "either before or after they have joined to form the lower trunk. The subsequent paralysis affects, principally, the intrinsic muscles of the hand and the flexors of the wrist and fingers".</a:t>
            </a:r>
            <a:r>
              <a:rPr lang="en-US" sz="2800" b="1" baseline="30000" dirty="0" smtClean="0"/>
              <a:t> </a:t>
            </a:r>
            <a:r>
              <a:rPr lang="en-US" sz="2800" b="1" dirty="0" smtClean="0"/>
              <a:t>This results in a form of paralysis known as </a:t>
            </a:r>
            <a:r>
              <a:rPr lang="en-US" sz="2800" b="1" dirty="0" err="1" smtClean="0">
                <a:solidFill>
                  <a:srgbClr val="FF0000"/>
                </a:solidFill>
              </a:rPr>
              <a:t>Klumpke's</a:t>
            </a:r>
            <a:r>
              <a:rPr lang="en-US" sz="2800" b="1" dirty="0" smtClean="0">
                <a:solidFill>
                  <a:srgbClr val="FF0000"/>
                </a:solidFill>
              </a:rPr>
              <a:t> paralysis.</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Untitled-1"/>
          <p:cNvPicPr>
            <a:picLocks noChangeAspect="1" noChangeArrowheads="1"/>
          </p:cNvPicPr>
          <p:nvPr/>
        </p:nvPicPr>
        <p:blipFill>
          <a:blip r:embed="rId2" cstate="print"/>
          <a:srcRect/>
          <a:stretch>
            <a:fillRect/>
          </a:stretch>
        </p:blipFill>
        <p:spPr bwMode="auto">
          <a:xfrm>
            <a:off x="228600" y="1371600"/>
            <a:ext cx="4267200" cy="5181600"/>
          </a:xfrm>
          <a:prstGeom prst="rect">
            <a:avLst/>
          </a:prstGeom>
          <a:noFill/>
          <a:ln w="9525">
            <a:noFill/>
            <a:miter lim="800000"/>
            <a:headEnd/>
            <a:tailEnd/>
          </a:ln>
        </p:spPr>
      </p:pic>
      <p:sp>
        <p:nvSpPr>
          <p:cNvPr id="107523" name="Text Box 3"/>
          <p:cNvSpPr txBox="1">
            <a:spLocks noChangeArrowheads="1"/>
          </p:cNvSpPr>
          <p:nvPr/>
        </p:nvSpPr>
        <p:spPr bwMode="auto">
          <a:xfrm>
            <a:off x="533400" y="188913"/>
            <a:ext cx="7086600" cy="830997"/>
          </a:xfrm>
          <a:prstGeom prst="rect">
            <a:avLst/>
          </a:prstGeom>
          <a:noFill/>
          <a:ln w="9525">
            <a:noFill/>
            <a:miter lim="800000"/>
            <a:headEnd/>
            <a:tailEnd/>
          </a:ln>
        </p:spPr>
        <p:txBody>
          <a:bodyPr wrap="square">
            <a:spAutoFit/>
          </a:bodyPr>
          <a:lstStyle/>
          <a:p>
            <a:pPr algn="l">
              <a:spcBef>
                <a:spcPct val="50000"/>
              </a:spcBef>
            </a:pPr>
            <a:r>
              <a:rPr lang="en-US" sz="4800" b="1" u="sng" dirty="0">
                <a:solidFill>
                  <a:srgbClr val="FFC000"/>
                </a:solidFill>
                <a:latin typeface="+mj-lt"/>
              </a:rPr>
              <a:t>Lumbosacral </a:t>
            </a:r>
            <a:r>
              <a:rPr lang="en-US" sz="4800" b="1" u="sng" dirty="0" smtClean="0">
                <a:solidFill>
                  <a:srgbClr val="FFC000"/>
                </a:solidFill>
                <a:latin typeface="+mj-lt"/>
              </a:rPr>
              <a:t>Plexus</a:t>
            </a:r>
            <a:endParaRPr lang="th-TH" sz="4800" b="1" u="sng" dirty="0">
              <a:solidFill>
                <a:srgbClr val="FFC000"/>
              </a:solidFill>
              <a:latin typeface="+mj-lt"/>
            </a:endParaRPr>
          </a:p>
        </p:txBody>
      </p:sp>
      <p:pic>
        <p:nvPicPr>
          <p:cNvPr id="4" name="Picture 4" descr="DSC00882"/>
          <p:cNvPicPr>
            <a:picLocks noChangeAspect="1" noChangeArrowheads="1"/>
          </p:cNvPicPr>
          <p:nvPr/>
        </p:nvPicPr>
        <p:blipFill>
          <a:blip r:embed="rId3" cstate="print">
            <a:lum bright="36000" contrast="42000"/>
          </a:blip>
          <a:srcRect l="20682" t="-1292" r="6227"/>
          <a:stretch>
            <a:fillRect/>
          </a:stretch>
        </p:blipFill>
        <p:spPr bwMode="auto">
          <a:xfrm>
            <a:off x="4495800" y="1295400"/>
            <a:ext cx="4447822" cy="5257800"/>
          </a:xfrm>
          <a:prstGeom prst="rect">
            <a:avLst/>
          </a:prstGeom>
          <a:noFill/>
          <a:ln w="9525">
            <a:noFill/>
            <a:miter lim="800000"/>
            <a:headEnd/>
            <a:tailEnd/>
          </a:ln>
        </p:spPr>
      </p:pic>
      <p:sp>
        <p:nvSpPr>
          <p:cNvPr id="5" name="Oval 10"/>
          <p:cNvSpPr>
            <a:spLocks noChangeArrowheads="1"/>
          </p:cNvSpPr>
          <p:nvPr/>
        </p:nvSpPr>
        <p:spPr bwMode="auto">
          <a:xfrm rot="-1896450">
            <a:off x="7463245" y="5290652"/>
            <a:ext cx="1079500" cy="288925"/>
          </a:xfrm>
          <a:prstGeom prst="ellipse">
            <a:avLst/>
          </a:prstGeom>
          <a:noFill/>
          <a:ln w="28575">
            <a:solidFill>
              <a:srgbClr val="FF33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274638"/>
            <a:ext cx="8229600" cy="1143000"/>
          </a:xfrm>
        </p:spPr>
        <p:txBody>
          <a:bodyPr>
            <a:noAutofit/>
          </a:bodyPr>
          <a:lstStyle/>
          <a:p>
            <a:pPr eaLnBrk="1" hangingPunct="1"/>
            <a:r>
              <a:rPr lang="en-US" sz="4000" dirty="0" smtClean="0">
                <a:solidFill>
                  <a:srgbClr val="FFC000"/>
                </a:solidFill>
              </a:rPr>
              <a:t>Causes of </a:t>
            </a:r>
            <a:r>
              <a:rPr lang="en-US" sz="4000" dirty="0" err="1" smtClean="0">
                <a:solidFill>
                  <a:srgbClr val="FFC000"/>
                </a:solidFill>
              </a:rPr>
              <a:t>lumbosacral</a:t>
            </a:r>
            <a:r>
              <a:rPr lang="en-US" sz="4000" dirty="0" smtClean="0">
                <a:solidFill>
                  <a:srgbClr val="FFC000"/>
                </a:solidFill>
              </a:rPr>
              <a:t> </a:t>
            </a:r>
            <a:r>
              <a:rPr lang="en-US" sz="4000" dirty="0" err="1" smtClean="0">
                <a:solidFill>
                  <a:srgbClr val="FFC000"/>
                </a:solidFill>
              </a:rPr>
              <a:t>plexopathy</a:t>
            </a:r>
            <a:endParaRPr lang="th-TH" sz="4000" dirty="0" smtClean="0">
              <a:solidFill>
                <a:srgbClr val="FFC000"/>
              </a:solidFill>
            </a:endParaRPr>
          </a:p>
        </p:txBody>
      </p:sp>
      <p:sp>
        <p:nvSpPr>
          <p:cNvPr id="111619" name="Rectangle 3"/>
          <p:cNvSpPr>
            <a:spLocks noGrp="1" noChangeArrowheads="1"/>
          </p:cNvSpPr>
          <p:nvPr>
            <p:ph type="body" idx="1"/>
          </p:nvPr>
        </p:nvSpPr>
        <p:spPr/>
        <p:txBody>
          <a:bodyPr>
            <a:normAutofit fontScale="92500"/>
          </a:bodyPr>
          <a:lstStyle/>
          <a:p>
            <a:pPr eaLnBrk="1" hangingPunct="1"/>
            <a:r>
              <a:rPr lang="en-US" sz="3000" b="1" dirty="0" smtClean="0">
                <a:latin typeface="+mj-lt"/>
              </a:rPr>
              <a:t>Tumors : CA cervix, prostate, bladder, colorectal, kidney, breast, testis, ovary, sarcoma, lymphoma</a:t>
            </a:r>
          </a:p>
          <a:p>
            <a:pPr eaLnBrk="1" hangingPunct="1"/>
            <a:r>
              <a:rPr lang="en-US" sz="3000" b="1" dirty="0" smtClean="0">
                <a:latin typeface="+mj-lt"/>
              </a:rPr>
              <a:t>Compressed by aortic aneurysm</a:t>
            </a:r>
          </a:p>
          <a:p>
            <a:pPr eaLnBrk="1" hangingPunct="1"/>
            <a:r>
              <a:rPr lang="en-US" sz="3000" b="1" dirty="0" smtClean="0">
                <a:latin typeface="+mj-lt"/>
              </a:rPr>
              <a:t>Radiation </a:t>
            </a:r>
            <a:r>
              <a:rPr lang="en-US" sz="3000" b="1" dirty="0" err="1" smtClean="0">
                <a:latin typeface="+mj-lt"/>
              </a:rPr>
              <a:t>plexopathy</a:t>
            </a:r>
            <a:endParaRPr lang="en-US" sz="3000" b="1" dirty="0" smtClean="0">
              <a:latin typeface="+mj-lt"/>
            </a:endParaRPr>
          </a:p>
          <a:p>
            <a:pPr eaLnBrk="1" hangingPunct="1"/>
            <a:r>
              <a:rPr lang="en-US" sz="3000" b="1" dirty="0" err="1" smtClean="0">
                <a:latin typeface="+mj-lt"/>
              </a:rPr>
              <a:t>Plexitis</a:t>
            </a:r>
            <a:r>
              <a:rPr lang="en-US" sz="3000" b="1" dirty="0" smtClean="0">
                <a:latin typeface="+mj-lt"/>
              </a:rPr>
              <a:t> : follow herpes </a:t>
            </a:r>
            <a:r>
              <a:rPr lang="en-US" sz="3000" b="1" dirty="0" err="1" smtClean="0">
                <a:latin typeface="+mj-lt"/>
              </a:rPr>
              <a:t>zostor</a:t>
            </a:r>
            <a:endParaRPr lang="en-US" sz="3000" b="1" dirty="0" smtClean="0">
              <a:latin typeface="+mj-lt"/>
            </a:endParaRPr>
          </a:p>
          <a:p>
            <a:pPr eaLnBrk="1" hangingPunct="1"/>
            <a:r>
              <a:rPr lang="en-US" sz="3000" b="1" dirty="0" smtClean="0">
                <a:latin typeface="+mj-lt"/>
              </a:rPr>
              <a:t>Diabetic </a:t>
            </a:r>
            <a:r>
              <a:rPr lang="en-US" sz="3000" b="1" dirty="0" err="1" smtClean="0">
                <a:latin typeface="+mj-lt"/>
              </a:rPr>
              <a:t>amyotrophy</a:t>
            </a:r>
            <a:endParaRPr lang="en-US" sz="3000" b="1" dirty="0" smtClean="0">
              <a:latin typeface="+mj-lt"/>
            </a:endParaRPr>
          </a:p>
          <a:p>
            <a:pPr eaLnBrk="1" hangingPunct="1"/>
            <a:r>
              <a:rPr lang="en-US" sz="3000" b="1" dirty="0" smtClean="0">
                <a:latin typeface="+mj-lt"/>
              </a:rPr>
              <a:t>Trauma (rare)</a:t>
            </a:r>
          </a:p>
          <a:p>
            <a:pPr eaLnBrk="1" hangingPunct="1"/>
            <a:r>
              <a:rPr lang="en-US" sz="3000" b="1" dirty="0" smtClean="0">
                <a:latin typeface="+mj-lt"/>
              </a:rPr>
              <a:t>As a manifest of </a:t>
            </a:r>
            <a:r>
              <a:rPr lang="en-US" sz="3000" b="1" dirty="0" err="1" smtClean="0">
                <a:latin typeface="+mj-lt"/>
              </a:rPr>
              <a:t>mononeuropathy</a:t>
            </a:r>
            <a:r>
              <a:rPr lang="en-US" sz="3000" b="1" dirty="0" smtClean="0">
                <a:latin typeface="+mj-lt"/>
              </a:rPr>
              <a:t> multiplex </a:t>
            </a:r>
          </a:p>
          <a:p>
            <a:pPr eaLnBrk="1" hangingPunct="1"/>
            <a:endParaRPr lang="th-TH" sz="3600" dirty="0" smtClean="0">
              <a:latin typeface="Garamond"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lumbrosacral plexopathy"/>
          <p:cNvPicPr>
            <a:picLocks noChangeAspect="1" noChangeArrowheads="1"/>
          </p:cNvPicPr>
          <p:nvPr/>
        </p:nvPicPr>
        <p:blipFill>
          <a:blip r:embed="rId2" cstate="print"/>
          <a:srcRect t="2083" b="49608"/>
          <a:stretch>
            <a:fillRect/>
          </a:stretch>
        </p:blipFill>
        <p:spPr bwMode="auto">
          <a:xfrm>
            <a:off x="762000" y="2819400"/>
            <a:ext cx="3873501" cy="3275014"/>
          </a:xfrm>
          <a:prstGeom prst="rect">
            <a:avLst/>
          </a:prstGeom>
          <a:noFill/>
          <a:ln w="9525">
            <a:noFill/>
            <a:miter lim="800000"/>
            <a:headEnd/>
            <a:tailEnd/>
          </a:ln>
        </p:spPr>
      </p:pic>
      <p:pic>
        <p:nvPicPr>
          <p:cNvPr id="110595" name="Picture 3" descr="lumbrosacral plexopathy"/>
          <p:cNvPicPr>
            <a:picLocks noChangeAspect="1" noChangeArrowheads="1"/>
          </p:cNvPicPr>
          <p:nvPr/>
        </p:nvPicPr>
        <p:blipFill>
          <a:blip r:embed="rId2" cstate="print"/>
          <a:srcRect t="47246"/>
          <a:stretch>
            <a:fillRect/>
          </a:stretch>
        </p:blipFill>
        <p:spPr bwMode="auto">
          <a:xfrm>
            <a:off x="4827411" y="2781301"/>
            <a:ext cx="4159956" cy="3330575"/>
          </a:xfrm>
          <a:prstGeom prst="rect">
            <a:avLst/>
          </a:prstGeom>
          <a:noFill/>
          <a:ln w="9525">
            <a:noFill/>
            <a:miter lim="800000"/>
            <a:headEnd/>
            <a:tailEnd/>
          </a:ln>
        </p:spPr>
      </p:pic>
      <p:sp>
        <p:nvSpPr>
          <p:cNvPr id="110596" name="Rectangle 4"/>
          <p:cNvSpPr>
            <a:spLocks noChangeArrowheads="1"/>
          </p:cNvSpPr>
          <p:nvPr/>
        </p:nvSpPr>
        <p:spPr bwMode="auto">
          <a:xfrm>
            <a:off x="7643990" y="2781300"/>
            <a:ext cx="1279877" cy="2159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10597" name="Rectangle 5"/>
          <p:cNvSpPr>
            <a:spLocks noChangeArrowheads="1"/>
          </p:cNvSpPr>
          <p:nvPr/>
        </p:nvSpPr>
        <p:spPr bwMode="auto">
          <a:xfrm>
            <a:off x="2779889" y="5949951"/>
            <a:ext cx="575733" cy="14287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10598" name="Text Box 6"/>
          <p:cNvSpPr txBox="1">
            <a:spLocks noChangeArrowheads="1"/>
          </p:cNvSpPr>
          <p:nvPr/>
        </p:nvSpPr>
        <p:spPr bwMode="auto">
          <a:xfrm>
            <a:off x="859369" y="1143000"/>
            <a:ext cx="3255432" cy="1323439"/>
          </a:xfrm>
          <a:prstGeom prst="rect">
            <a:avLst/>
          </a:prstGeom>
          <a:noFill/>
          <a:ln w="9525">
            <a:noFill/>
            <a:miter lim="800000"/>
            <a:headEnd/>
            <a:tailEnd/>
          </a:ln>
        </p:spPr>
        <p:txBody>
          <a:bodyPr wrap="square">
            <a:spAutoFit/>
          </a:bodyPr>
          <a:lstStyle/>
          <a:p>
            <a:pPr>
              <a:spcBef>
                <a:spcPct val="50000"/>
              </a:spcBef>
            </a:pPr>
            <a:r>
              <a:rPr lang="en-US" sz="4000" b="1" dirty="0">
                <a:latin typeface="+mj-lt"/>
              </a:rPr>
              <a:t>Lumbar </a:t>
            </a:r>
            <a:r>
              <a:rPr lang="en-US" sz="4000" b="1" dirty="0" err="1">
                <a:latin typeface="+mj-lt"/>
              </a:rPr>
              <a:t>plexopathy</a:t>
            </a:r>
            <a:endParaRPr lang="th-TH" sz="4000" b="1" dirty="0">
              <a:latin typeface="+mj-lt"/>
            </a:endParaRPr>
          </a:p>
        </p:txBody>
      </p:sp>
      <p:sp>
        <p:nvSpPr>
          <p:cNvPr id="110599" name="Text Box 7"/>
          <p:cNvSpPr txBox="1">
            <a:spLocks noChangeArrowheads="1"/>
          </p:cNvSpPr>
          <p:nvPr/>
        </p:nvSpPr>
        <p:spPr bwMode="auto">
          <a:xfrm>
            <a:off x="4800600" y="1143000"/>
            <a:ext cx="3647723" cy="1323439"/>
          </a:xfrm>
          <a:prstGeom prst="rect">
            <a:avLst/>
          </a:prstGeom>
          <a:noFill/>
          <a:ln w="9525">
            <a:noFill/>
            <a:miter lim="800000"/>
            <a:headEnd/>
            <a:tailEnd/>
          </a:ln>
        </p:spPr>
        <p:txBody>
          <a:bodyPr>
            <a:spAutoFit/>
          </a:bodyPr>
          <a:lstStyle/>
          <a:p>
            <a:pPr>
              <a:spcBef>
                <a:spcPct val="50000"/>
              </a:spcBef>
            </a:pPr>
            <a:r>
              <a:rPr lang="en-US" sz="4000" b="1" dirty="0">
                <a:latin typeface="+mj-lt"/>
              </a:rPr>
              <a:t>Sacral </a:t>
            </a:r>
            <a:r>
              <a:rPr lang="en-US" sz="4000" b="1" dirty="0" err="1">
                <a:latin typeface="+mj-lt"/>
              </a:rPr>
              <a:t>plexopathy</a:t>
            </a:r>
            <a:endParaRPr lang="th-TH" sz="4000" b="1" dirty="0">
              <a:latin typeface="+mj-lt"/>
            </a:endParaRPr>
          </a:p>
        </p:txBody>
      </p:sp>
      <p:sp>
        <p:nvSpPr>
          <p:cNvPr id="110600" name="Text Box 8"/>
          <p:cNvSpPr txBox="1">
            <a:spLocks noChangeArrowheads="1"/>
          </p:cNvSpPr>
          <p:nvPr/>
        </p:nvSpPr>
        <p:spPr bwMode="auto">
          <a:xfrm>
            <a:off x="1295400" y="304800"/>
            <a:ext cx="6400800" cy="769441"/>
          </a:xfrm>
          <a:prstGeom prst="rect">
            <a:avLst/>
          </a:prstGeom>
          <a:noFill/>
          <a:ln w="9525">
            <a:noFill/>
            <a:miter lim="800000"/>
            <a:headEnd/>
            <a:tailEnd/>
          </a:ln>
        </p:spPr>
        <p:txBody>
          <a:bodyPr wrap="square">
            <a:spAutoFit/>
          </a:bodyPr>
          <a:lstStyle/>
          <a:p>
            <a:pPr>
              <a:spcBef>
                <a:spcPct val="50000"/>
              </a:spcBef>
            </a:pPr>
            <a:r>
              <a:rPr lang="en-US" sz="4400" b="1" u="sng" dirty="0">
                <a:solidFill>
                  <a:srgbClr val="FFC000"/>
                </a:solidFill>
                <a:latin typeface="+mj-lt"/>
              </a:rPr>
              <a:t>Clinical manifestation</a:t>
            </a:r>
            <a:endParaRPr lang="th-TH" sz="4400" b="1" u="sng" dirty="0">
              <a:solidFill>
                <a:srgbClr val="FFC000"/>
              </a:solidFill>
              <a:latin typeface="+mj-l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785918" y="0"/>
            <a:ext cx="5929354"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85800" y="194001"/>
            <a:ext cx="7848600" cy="65334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533400"/>
            <a:ext cx="8229600" cy="5632311"/>
          </a:xfrm>
          <a:prstGeom prst="rect">
            <a:avLst/>
          </a:prstGeom>
          <a:noFill/>
        </p:spPr>
        <p:txBody>
          <a:bodyPr wrap="square" rtlCol="0">
            <a:spAutoFit/>
          </a:bodyPr>
          <a:lstStyle/>
          <a:p>
            <a:pPr>
              <a:lnSpc>
                <a:spcPct val="150000"/>
              </a:lnSpc>
            </a:pPr>
            <a:r>
              <a:rPr lang="en-US" sz="2400" b="1" dirty="0" smtClean="0"/>
              <a:t>Motor neuron diseases - ALS</a:t>
            </a:r>
          </a:p>
          <a:p>
            <a:pPr>
              <a:lnSpc>
                <a:spcPct val="150000"/>
              </a:lnSpc>
            </a:pPr>
            <a:r>
              <a:rPr lang="en-US" sz="2400" b="1" dirty="0" smtClean="0"/>
              <a:t>Radiculopathies – ventral, dorsal root or mixed – Cervical and Lumbosacral Radiculopathies</a:t>
            </a:r>
          </a:p>
          <a:p>
            <a:pPr>
              <a:lnSpc>
                <a:spcPct val="150000"/>
              </a:lnSpc>
            </a:pPr>
            <a:r>
              <a:rPr lang="en-US" sz="2400" b="1" dirty="0" smtClean="0"/>
              <a:t>Sensory </a:t>
            </a:r>
            <a:r>
              <a:rPr lang="en-US" sz="2400" b="1" dirty="0" err="1" smtClean="0"/>
              <a:t>Neuronopathies</a:t>
            </a:r>
            <a:endParaRPr lang="en-US" sz="2400" b="1" dirty="0" smtClean="0"/>
          </a:p>
          <a:p>
            <a:pPr>
              <a:lnSpc>
                <a:spcPct val="150000"/>
              </a:lnSpc>
            </a:pPr>
            <a:r>
              <a:rPr lang="en-US" sz="2400" b="1" dirty="0" smtClean="0"/>
              <a:t>Plexopathies – Cervical and Lumbosacral plexopathies</a:t>
            </a:r>
          </a:p>
          <a:p>
            <a:pPr>
              <a:lnSpc>
                <a:spcPct val="150000"/>
              </a:lnSpc>
            </a:pPr>
            <a:r>
              <a:rPr lang="en-US" sz="2400" b="1" dirty="0" smtClean="0"/>
              <a:t>Peripheral neuropathies </a:t>
            </a:r>
          </a:p>
          <a:p>
            <a:pPr>
              <a:lnSpc>
                <a:spcPct val="150000"/>
              </a:lnSpc>
            </a:pPr>
            <a:r>
              <a:rPr lang="en-US" sz="2400" b="1" dirty="0" smtClean="0"/>
              <a:t>	Mononeuropathies</a:t>
            </a:r>
          </a:p>
          <a:p>
            <a:pPr>
              <a:lnSpc>
                <a:spcPct val="150000"/>
              </a:lnSpc>
            </a:pPr>
            <a:r>
              <a:rPr lang="en-US" sz="2400" b="1" dirty="0" smtClean="0"/>
              <a:t>	Mononeuritis multiplex</a:t>
            </a:r>
          </a:p>
          <a:p>
            <a:pPr>
              <a:lnSpc>
                <a:spcPct val="150000"/>
              </a:lnSpc>
            </a:pPr>
            <a:r>
              <a:rPr lang="en-US" sz="2400" b="1" dirty="0" smtClean="0"/>
              <a:t>	Polyneuropathies – Large fiber and small fiber 				 neuropathies</a:t>
            </a:r>
            <a:endParaRPr lang="en-US" sz="24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540456" y="2276476"/>
            <a:ext cx="8229600" cy="1139825"/>
          </a:xfrm>
        </p:spPr>
        <p:txBody>
          <a:bodyPr>
            <a:normAutofit/>
          </a:bodyPr>
          <a:lstStyle/>
          <a:p>
            <a:pPr algn="ctr" eaLnBrk="1" hangingPunct="1"/>
            <a:r>
              <a:rPr lang="en-US" sz="4400" dirty="0" smtClean="0">
                <a:solidFill>
                  <a:srgbClr val="FFC000"/>
                </a:solidFill>
              </a:rPr>
              <a:t>Common Mononeuropathies</a:t>
            </a:r>
            <a:endParaRPr lang="th-TH" sz="4400" dirty="0" smtClean="0">
              <a:solidFill>
                <a:srgbClr val="FFC0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457200"/>
            <a:ext cx="8229600" cy="1219200"/>
          </a:xfrm>
        </p:spPr>
        <p:txBody>
          <a:bodyPr lIns="64291" tIns="32146" rIns="64291" bIns="32146"/>
          <a:lstStyle/>
          <a:p>
            <a:pPr algn="ctr"/>
            <a:r>
              <a:rPr lang="en-US" u="sng" dirty="0" smtClean="0">
                <a:solidFill>
                  <a:srgbClr val="FFC000"/>
                </a:solidFill>
              </a:rPr>
              <a:t>Median nerve compression </a:t>
            </a:r>
          </a:p>
        </p:txBody>
      </p:sp>
      <p:sp>
        <p:nvSpPr>
          <p:cNvPr id="3" name="Content Placeholder 2"/>
          <p:cNvSpPr>
            <a:spLocks noGrp="1"/>
          </p:cNvSpPr>
          <p:nvPr>
            <p:ph idx="1"/>
          </p:nvPr>
        </p:nvSpPr>
        <p:spPr>
          <a:xfrm>
            <a:off x="457200" y="1981200"/>
            <a:ext cx="8229600" cy="3505200"/>
          </a:xfrm>
        </p:spPr>
        <p:txBody>
          <a:bodyPr lIns="64291" tIns="32146" rIns="64291" bIns="32146">
            <a:normAutofit lnSpcReduction="10000"/>
          </a:bodyPr>
          <a:lstStyle/>
          <a:p>
            <a:pPr>
              <a:buNone/>
              <a:defRPr/>
            </a:pPr>
            <a:r>
              <a:rPr lang="en-US" sz="3600" b="1" dirty="0" smtClean="0"/>
              <a:t>	Three separate syndromes are recognized </a:t>
            </a:r>
          </a:p>
          <a:p>
            <a:pPr marL="361639" indent="-361639">
              <a:buNone/>
              <a:defRPr/>
            </a:pPr>
            <a:endParaRPr lang="en-US" b="1" dirty="0" smtClean="0"/>
          </a:p>
          <a:p>
            <a:pPr marL="361639" indent="-361639">
              <a:buNone/>
              <a:defRPr/>
            </a:pPr>
            <a:r>
              <a:rPr lang="en-US" b="1" dirty="0" smtClean="0"/>
              <a:t>			Carpal tunnel syndrome </a:t>
            </a:r>
          </a:p>
          <a:p>
            <a:pPr marL="361639" indent="-361639">
              <a:buNone/>
              <a:defRPr/>
            </a:pPr>
            <a:endParaRPr lang="en-US" sz="1400" b="1" dirty="0" smtClean="0"/>
          </a:p>
          <a:p>
            <a:pPr marL="361639" indent="-361639">
              <a:buNone/>
              <a:defRPr/>
            </a:pPr>
            <a:r>
              <a:rPr lang="en-US" b="1" dirty="0" smtClean="0"/>
              <a:t>			</a:t>
            </a:r>
            <a:r>
              <a:rPr lang="en-US" b="1" dirty="0" err="1" smtClean="0"/>
              <a:t>Pronator</a:t>
            </a:r>
            <a:r>
              <a:rPr lang="en-US" b="1" dirty="0" smtClean="0"/>
              <a:t> syndrome</a:t>
            </a:r>
          </a:p>
          <a:p>
            <a:pPr marL="361639" indent="-361639">
              <a:buNone/>
              <a:defRPr/>
            </a:pPr>
            <a:endParaRPr lang="en-US" sz="1400" b="1" dirty="0" smtClean="0"/>
          </a:p>
          <a:p>
            <a:pPr marL="361639" indent="-361639">
              <a:buNone/>
              <a:defRPr/>
            </a:pPr>
            <a:r>
              <a:rPr lang="en-US" b="1" dirty="0" smtClean="0"/>
              <a:t>			Anterior </a:t>
            </a:r>
            <a:r>
              <a:rPr lang="en-US" b="1" dirty="0" err="1" smtClean="0"/>
              <a:t>interosseous</a:t>
            </a:r>
            <a:r>
              <a:rPr lang="en-US" b="1" dirty="0" smtClean="0"/>
              <a:t> syndrome </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smtClean="0"/>
              <a:t>Median nerve</a:t>
            </a:r>
            <a:endParaRPr lang="en-GB" sz="2000" smtClean="0"/>
          </a:p>
        </p:txBody>
      </p:sp>
      <p:sp>
        <p:nvSpPr>
          <p:cNvPr id="117763" name="Rectangle 3"/>
          <p:cNvSpPr>
            <a:spLocks noGrp="1" noChangeArrowheads="1"/>
          </p:cNvSpPr>
          <p:nvPr>
            <p:ph type="body" idx="1"/>
          </p:nvPr>
        </p:nvSpPr>
        <p:spPr>
          <a:xfrm>
            <a:off x="468489" y="1295400"/>
            <a:ext cx="8218311" cy="1828800"/>
          </a:xfrm>
        </p:spPr>
        <p:txBody>
          <a:bodyPr/>
          <a:lstStyle/>
          <a:p>
            <a:pPr eaLnBrk="1" hangingPunct="1">
              <a:buNone/>
            </a:pPr>
            <a:r>
              <a:rPr lang="en-US" b="1" dirty="0" smtClean="0"/>
              <a:t>Carpal tunnel syndrome</a:t>
            </a:r>
          </a:p>
          <a:p>
            <a:pPr lvl="1" eaLnBrk="1" hangingPunct="1"/>
            <a:r>
              <a:rPr lang="en-US" sz="2800" b="1" dirty="0" smtClean="0"/>
              <a:t>Nocturnal pain or </a:t>
            </a:r>
            <a:r>
              <a:rPr lang="en-US" sz="2800" b="1" dirty="0" err="1" smtClean="0"/>
              <a:t>paresthesia</a:t>
            </a:r>
            <a:endParaRPr lang="en-US" sz="2800" b="1" dirty="0" smtClean="0"/>
          </a:p>
          <a:p>
            <a:pPr lvl="1" eaLnBrk="1" hangingPunct="1"/>
            <a:r>
              <a:rPr lang="en-US" sz="2800" b="1" dirty="0" err="1" smtClean="0"/>
              <a:t>Thenar</a:t>
            </a:r>
            <a:r>
              <a:rPr lang="en-US" sz="2800" b="1" dirty="0" smtClean="0"/>
              <a:t> atrophy</a:t>
            </a:r>
          </a:p>
          <a:p>
            <a:pPr eaLnBrk="1" hangingPunct="1"/>
            <a:endParaRPr lang="en-GB" sz="3600" dirty="0" smtClean="0"/>
          </a:p>
        </p:txBody>
      </p:sp>
      <p:pic>
        <p:nvPicPr>
          <p:cNvPr id="4" name="Picture 6" descr="Untitled-25"/>
          <p:cNvPicPr>
            <a:picLocks noChangeAspect="1" noChangeArrowheads="1"/>
          </p:cNvPicPr>
          <p:nvPr/>
        </p:nvPicPr>
        <p:blipFill>
          <a:blip r:embed="rId3" cstate="print"/>
          <a:srcRect l="56796"/>
          <a:stretch>
            <a:fillRect/>
          </a:stretch>
        </p:blipFill>
        <p:spPr bwMode="auto">
          <a:xfrm>
            <a:off x="914400" y="3178660"/>
            <a:ext cx="3753556" cy="3679340"/>
          </a:xfrm>
          <a:prstGeom prst="rect">
            <a:avLst/>
          </a:prstGeom>
          <a:noFill/>
          <a:ln w="9525">
            <a:noFill/>
            <a:miter lim="800000"/>
            <a:headEnd/>
            <a:tailEnd/>
          </a:ln>
        </p:spPr>
      </p:pic>
      <p:pic>
        <p:nvPicPr>
          <p:cNvPr id="5" name="Picture 2" descr="Untitled-25"/>
          <p:cNvPicPr>
            <a:picLocks noChangeAspect="1" noChangeArrowheads="1"/>
          </p:cNvPicPr>
          <p:nvPr/>
        </p:nvPicPr>
        <p:blipFill>
          <a:blip r:embed="rId3" cstate="print"/>
          <a:srcRect r="73653"/>
          <a:stretch>
            <a:fillRect/>
          </a:stretch>
        </p:blipFill>
        <p:spPr bwMode="auto">
          <a:xfrm>
            <a:off x="5105400" y="3154362"/>
            <a:ext cx="3429000" cy="3703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CTS"/>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828800" y="533399"/>
            <a:ext cx="4770240" cy="1143001"/>
          </a:xfrm>
        </p:spPr>
        <p:txBody>
          <a:bodyPr lIns="64291" tIns="32146" rIns="64291" bIns="32146">
            <a:normAutofit/>
          </a:bodyPr>
          <a:lstStyle/>
          <a:p>
            <a:pPr eaLnBrk="1" hangingPunct="1"/>
            <a:r>
              <a:rPr lang="en-US" sz="4400" u="sng" dirty="0" smtClean="0"/>
              <a:t>Treatment</a:t>
            </a:r>
          </a:p>
        </p:txBody>
      </p:sp>
      <p:sp>
        <p:nvSpPr>
          <p:cNvPr id="32771" name="Content Placeholder 2"/>
          <p:cNvSpPr>
            <a:spLocks noGrp="1"/>
          </p:cNvSpPr>
          <p:nvPr>
            <p:ph sz="quarter" idx="4294967295"/>
          </p:nvPr>
        </p:nvSpPr>
        <p:spPr>
          <a:xfrm>
            <a:off x="428625" y="1916534"/>
            <a:ext cx="8257729" cy="4392290"/>
          </a:xfrm>
        </p:spPr>
        <p:txBody>
          <a:bodyPr lIns="91435" tIns="45718" rIns="91435" bIns="45718"/>
          <a:lstStyle/>
          <a:p>
            <a:pPr eaLnBrk="1" hangingPunct="1">
              <a:buFont typeface="Arial" charset="0"/>
              <a:buChar char="•"/>
            </a:pPr>
            <a:r>
              <a:rPr lang="en-US" sz="3200" dirty="0" smtClean="0">
                <a:cs typeface="Times New Roman" pitchFamily="18" charset="0"/>
              </a:rPr>
              <a:t>Splinting – prevent wrist flexion</a:t>
            </a:r>
          </a:p>
          <a:p>
            <a:pPr eaLnBrk="1" hangingPunct="1">
              <a:buFont typeface="Tahoma" pitchFamily="34" charset="0"/>
              <a:buNone/>
            </a:pPr>
            <a:endParaRPr lang="en-US" sz="3200" dirty="0" smtClean="0">
              <a:cs typeface="Times New Roman" pitchFamily="18" charset="0"/>
            </a:endParaRPr>
          </a:p>
          <a:p>
            <a:pPr eaLnBrk="1" hangingPunct="1">
              <a:buFont typeface="Arial" charset="0"/>
              <a:buChar char="•"/>
            </a:pPr>
            <a:r>
              <a:rPr lang="en-US" sz="3200" dirty="0" smtClean="0">
                <a:cs typeface="Times New Roman" pitchFamily="18" charset="0"/>
              </a:rPr>
              <a:t>corticosteroid/anesthetic injection – give temporary relief</a:t>
            </a:r>
          </a:p>
          <a:p>
            <a:pPr eaLnBrk="1" hangingPunct="1">
              <a:buFont typeface="Tahoma" pitchFamily="34" charset="0"/>
              <a:buNone/>
            </a:pPr>
            <a:endParaRPr lang="en-US" sz="3200" dirty="0" smtClean="0">
              <a:cs typeface="Times New Roman" pitchFamily="18" charset="0"/>
            </a:endParaRPr>
          </a:p>
          <a:p>
            <a:pPr eaLnBrk="1" hangingPunct="1">
              <a:buFont typeface="Arial" charset="0"/>
              <a:buChar char="•"/>
            </a:pPr>
            <a:r>
              <a:rPr lang="en-US" sz="3200" dirty="0" smtClean="0">
                <a:cs typeface="Times New Roman" pitchFamily="18" charset="0"/>
              </a:rPr>
              <a:t> Surgical decompression</a:t>
            </a:r>
          </a:p>
          <a:p>
            <a:pPr eaLnBrk="1" hangingPunct="1">
              <a:buFont typeface="Arial" charset="0"/>
              <a:buChar char="•"/>
            </a:pPr>
            <a:endParaRPr lang="en-US" sz="3200" dirty="0" smtClean="0">
              <a:cs typeface="Times New Roman" pitchFamily="18" charset="0"/>
            </a:endParaRPr>
          </a:p>
          <a:p>
            <a:pPr eaLnBrk="1" hangingPunct="1">
              <a:buFont typeface="Arial" charset="0"/>
              <a:buChar char="•"/>
            </a:pPr>
            <a:endParaRPr lang="en-US" sz="3200" dirty="0" smtClean="0">
              <a:cs typeface="Times New Roman" pitchFamily="18" charset="0"/>
            </a:endParaRPr>
          </a:p>
          <a:p>
            <a:pPr eaLnBrk="1" hangingPunct="1">
              <a:buFont typeface="Wingdings 2" pitchFamily="18" charset="2"/>
              <a:buNone/>
            </a:pPr>
            <a:endParaRPr lang="en-US" sz="3200" dirty="0" smtClean="0">
              <a:cs typeface="Times New Roman"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3400" y="457200"/>
            <a:ext cx="3962400" cy="6172200"/>
            <a:chOff x="1834" y="210"/>
            <a:chExt cx="1883" cy="3606"/>
          </a:xfrm>
        </p:grpSpPr>
        <p:pic>
          <p:nvPicPr>
            <p:cNvPr id="121867" name="Picture 3" descr="Untitled-6"/>
            <p:cNvPicPr>
              <a:picLocks noChangeAspect="1" noChangeArrowheads="1"/>
            </p:cNvPicPr>
            <p:nvPr/>
          </p:nvPicPr>
          <p:blipFill>
            <a:blip r:embed="rId3" cstate="print">
              <a:lum contrast="36000"/>
            </a:blip>
            <a:srcRect/>
            <a:stretch>
              <a:fillRect/>
            </a:stretch>
          </p:blipFill>
          <p:spPr bwMode="auto">
            <a:xfrm>
              <a:off x="1834" y="210"/>
              <a:ext cx="1883" cy="3606"/>
            </a:xfrm>
            <a:prstGeom prst="rect">
              <a:avLst/>
            </a:prstGeom>
            <a:noFill/>
            <a:ln w="9525">
              <a:noFill/>
              <a:miter lim="800000"/>
              <a:headEnd/>
              <a:tailEnd/>
            </a:ln>
          </p:spPr>
        </p:pic>
        <p:sp>
          <p:nvSpPr>
            <p:cNvPr id="121868" name="Rectangle 4"/>
            <p:cNvSpPr>
              <a:spLocks noChangeArrowheads="1"/>
            </p:cNvSpPr>
            <p:nvPr/>
          </p:nvSpPr>
          <p:spPr bwMode="auto">
            <a:xfrm>
              <a:off x="2469" y="3249"/>
              <a:ext cx="1225" cy="544"/>
            </a:xfrm>
            <a:prstGeom prst="rect">
              <a:avLst/>
            </a:prstGeom>
            <a:solidFill>
              <a:schemeClr val="bg1"/>
            </a:solidFill>
            <a:ln w="9525">
              <a:noFill/>
              <a:miter lim="800000"/>
              <a:headEnd/>
              <a:tailEnd/>
            </a:ln>
          </p:spPr>
          <p:txBody>
            <a:bodyPr wrap="none" anchor="ctr"/>
            <a:lstStyle/>
            <a:p>
              <a:endParaRPr lang="en-US"/>
            </a:p>
          </p:txBody>
        </p:sp>
        <p:sp>
          <p:nvSpPr>
            <p:cNvPr id="121869" name="Rectangle 5"/>
            <p:cNvSpPr>
              <a:spLocks noChangeArrowheads="1"/>
            </p:cNvSpPr>
            <p:nvPr/>
          </p:nvSpPr>
          <p:spPr bwMode="auto">
            <a:xfrm>
              <a:off x="1834" y="255"/>
              <a:ext cx="545" cy="997"/>
            </a:xfrm>
            <a:prstGeom prst="rect">
              <a:avLst/>
            </a:prstGeom>
            <a:solidFill>
              <a:schemeClr val="bg1"/>
            </a:solidFill>
            <a:ln w="9525">
              <a:noFill/>
              <a:miter lim="800000"/>
              <a:headEnd/>
              <a:tailEnd/>
            </a:ln>
          </p:spPr>
          <p:txBody>
            <a:bodyPr wrap="none" anchor="ctr"/>
            <a:lstStyle/>
            <a:p>
              <a:endParaRPr lang="en-US"/>
            </a:p>
          </p:txBody>
        </p:sp>
      </p:grpSp>
      <p:sp>
        <p:nvSpPr>
          <p:cNvPr id="121859" name="Text Box 6"/>
          <p:cNvSpPr txBox="1">
            <a:spLocks noChangeArrowheads="1"/>
          </p:cNvSpPr>
          <p:nvPr/>
        </p:nvSpPr>
        <p:spPr bwMode="auto">
          <a:xfrm>
            <a:off x="4363156" y="928688"/>
            <a:ext cx="4560711" cy="366712"/>
          </a:xfrm>
          <a:prstGeom prst="rect">
            <a:avLst/>
          </a:prstGeom>
          <a:noFill/>
          <a:ln w="9525">
            <a:noFill/>
            <a:miter lim="800000"/>
            <a:headEnd/>
            <a:tailEnd/>
          </a:ln>
        </p:spPr>
        <p:txBody>
          <a:bodyPr>
            <a:spAutoFit/>
          </a:bodyPr>
          <a:lstStyle/>
          <a:p>
            <a:endParaRPr lang="en-US"/>
          </a:p>
        </p:txBody>
      </p:sp>
      <p:sp>
        <p:nvSpPr>
          <p:cNvPr id="121860" name="Text Box 7"/>
          <p:cNvSpPr txBox="1">
            <a:spLocks noChangeArrowheads="1"/>
          </p:cNvSpPr>
          <p:nvPr/>
        </p:nvSpPr>
        <p:spPr bwMode="auto">
          <a:xfrm>
            <a:off x="4876799" y="836613"/>
            <a:ext cx="4267201" cy="823912"/>
          </a:xfrm>
          <a:prstGeom prst="rect">
            <a:avLst/>
          </a:prstGeom>
          <a:noFill/>
          <a:ln w="9525">
            <a:noFill/>
            <a:miter lim="800000"/>
            <a:headEnd/>
            <a:tailEnd/>
          </a:ln>
        </p:spPr>
        <p:txBody>
          <a:bodyPr wrap="square">
            <a:spAutoFit/>
          </a:bodyPr>
          <a:lstStyle/>
          <a:p>
            <a:pPr>
              <a:spcBef>
                <a:spcPct val="50000"/>
              </a:spcBef>
            </a:pPr>
            <a:r>
              <a:rPr lang="en-US" sz="4800" b="1" u="sng" dirty="0" err="1">
                <a:solidFill>
                  <a:srgbClr val="FFC000"/>
                </a:solidFill>
              </a:rPr>
              <a:t>Ulnar</a:t>
            </a:r>
            <a:r>
              <a:rPr lang="en-US" sz="4800" b="1" u="sng" dirty="0">
                <a:solidFill>
                  <a:srgbClr val="FFC000"/>
                </a:solidFill>
              </a:rPr>
              <a:t> nerve</a:t>
            </a:r>
            <a:endParaRPr lang="th-TH" sz="4800" b="1" u="sng" dirty="0">
              <a:solidFill>
                <a:srgbClr val="FFC000"/>
              </a:solidFill>
            </a:endParaRPr>
          </a:p>
        </p:txBody>
      </p:sp>
      <p:sp>
        <p:nvSpPr>
          <p:cNvPr id="121861" name="Text Box 8"/>
          <p:cNvSpPr txBox="1">
            <a:spLocks noChangeArrowheads="1"/>
          </p:cNvSpPr>
          <p:nvPr/>
        </p:nvSpPr>
        <p:spPr bwMode="auto">
          <a:xfrm>
            <a:off x="5715000" y="3276601"/>
            <a:ext cx="2953456" cy="954107"/>
          </a:xfrm>
          <a:prstGeom prst="rect">
            <a:avLst/>
          </a:prstGeom>
          <a:noFill/>
          <a:ln w="9525">
            <a:noFill/>
            <a:miter lim="800000"/>
            <a:headEnd/>
            <a:tailEnd/>
          </a:ln>
        </p:spPr>
        <p:txBody>
          <a:bodyPr wrap="square">
            <a:spAutoFit/>
          </a:bodyPr>
          <a:lstStyle/>
          <a:p>
            <a:pPr>
              <a:spcBef>
                <a:spcPct val="50000"/>
              </a:spcBef>
            </a:pPr>
            <a:r>
              <a:rPr lang="en-US" sz="2800" b="1" dirty="0"/>
              <a:t>Lesion at </a:t>
            </a:r>
            <a:r>
              <a:rPr lang="en-US" sz="2800" b="1" dirty="0" err="1"/>
              <a:t>condylar</a:t>
            </a:r>
            <a:r>
              <a:rPr lang="en-US" sz="2800" b="1" dirty="0"/>
              <a:t> groove</a:t>
            </a:r>
            <a:endParaRPr lang="th-TH" sz="2800" b="1" dirty="0"/>
          </a:p>
        </p:txBody>
      </p:sp>
      <p:sp>
        <p:nvSpPr>
          <p:cNvPr id="121862" name="Text Box 9"/>
          <p:cNvSpPr txBox="1">
            <a:spLocks noChangeArrowheads="1"/>
          </p:cNvSpPr>
          <p:nvPr/>
        </p:nvSpPr>
        <p:spPr bwMode="auto">
          <a:xfrm>
            <a:off x="5638800" y="5661025"/>
            <a:ext cx="3124200" cy="954107"/>
          </a:xfrm>
          <a:prstGeom prst="rect">
            <a:avLst/>
          </a:prstGeom>
          <a:noFill/>
          <a:ln w="9525">
            <a:noFill/>
            <a:miter lim="800000"/>
            <a:headEnd/>
            <a:tailEnd/>
          </a:ln>
        </p:spPr>
        <p:txBody>
          <a:bodyPr wrap="square">
            <a:spAutoFit/>
          </a:bodyPr>
          <a:lstStyle/>
          <a:p>
            <a:pPr>
              <a:spcBef>
                <a:spcPct val="50000"/>
              </a:spcBef>
            </a:pPr>
            <a:r>
              <a:rPr lang="en-US" sz="2800" b="1" dirty="0"/>
              <a:t>Lesion at wrist and hand</a:t>
            </a:r>
            <a:endParaRPr lang="th-TH" sz="2800" b="1" dirty="0"/>
          </a:p>
        </p:txBody>
      </p:sp>
      <p:sp>
        <p:nvSpPr>
          <p:cNvPr id="121863" name="Line 10"/>
          <p:cNvSpPr>
            <a:spLocks noChangeShapeType="1"/>
          </p:cNvSpPr>
          <p:nvPr/>
        </p:nvSpPr>
        <p:spPr bwMode="auto">
          <a:xfrm flipH="1">
            <a:off x="2667000" y="3581400"/>
            <a:ext cx="2743200" cy="152400"/>
          </a:xfrm>
          <a:prstGeom prst="line">
            <a:avLst/>
          </a:prstGeom>
          <a:noFill/>
          <a:ln w="57150">
            <a:solidFill>
              <a:srgbClr val="FF0000"/>
            </a:solidFill>
            <a:round/>
            <a:headEnd/>
            <a:tailEnd type="triangle" w="med" len="med"/>
          </a:ln>
        </p:spPr>
        <p:txBody>
          <a:bodyPr/>
          <a:lstStyle/>
          <a:p>
            <a:endParaRPr lang="en-US"/>
          </a:p>
        </p:txBody>
      </p:sp>
      <p:sp>
        <p:nvSpPr>
          <p:cNvPr id="121864" name="Line 11"/>
          <p:cNvSpPr>
            <a:spLocks noChangeShapeType="1"/>
          </p:cNvSpPr>
          <p:nvPr/>
        </p:nvSpPr>
        <p:spPr bwMode="auto">
          <a:xfrm flipH="1" flipV="1">
            <a:off x="1752599" y="5714999"/>
            <a:ext cx="3467101" cy="161925"/>
          </a:xfrm>
          <a:prstGeom prst="line">
            <a:avLst/>
          </a:prstGeom>
          <a:noFill/>
          <a:ln w="38100">
            <a:solidFill>
              <a:srgbClr val="FF0000"/>
            </a:solidFill>
            <a:round/>
            <a:headEnd/>
            <a:tailEnd type="triangle" w="med" len="med"/>
          </a:ln>
        </p:spPr>
        <p:txBody>
          <a:bodyPr/>
          <a:lstStyle/>
          <a:p>
            <a:endParaRPr lang="en-US"/>
          </a:p>
        </p:txBody>
      </p:sp>
      <p:sp>
        <p:nvSpPr>
          <p:cNvPr id="121865" name="Line 12"/>
          <p:cNvSpPr>
            <a:spLocks noChangeShapeType="1"/>
          </p:cNvSpPr>
          <p:nvPr/>
        </p:nvSpPr>
        <p:spPr bwMode="auto">
          <a:xfrm flipH="1">
            <a:off x="1905000" y="4800600"/>
            <a:ext cx="3581400" cy="533400"/>
          </a:xfrm>
          <a:prstGeom prst="line">
            <a:avLst/>
          </a:prstGeom>
          <a:noFill/>
          <a:ln w="38100">
            <a:solidFill>
              <a:schemeClr val="accent2"/>
            </a:solidFill>
            <a:round/>
            <a:headEnd/>
            <a:tailEnd type="triangle" w="med" len="med"/>
          </a:ln>
        </p:spPr>
        <p:txBody>
          <a:bodyPr/>
          <a:lstStyle/>
          <a:p>
            <a:endParaRPr lang="en-US"/>
          </a:p>
        </p:txBody>
      </p:sp>
      <p:sp>
        <p:nvSpPr>
          <p:cNvPr id="121866" name="Text Box 13"/>
          <p:cNvSpPr txBox="1">
            <a:spLocks noChangeArrowheads="1"/>
          </p:cNvSpPr>
          <p:nvPr/>
        </p:nvSpPr>
        <p:spPr bwMode="auto">
          <a:xfrm>
            <a:off x="5791200" y="4648200"/>
            <a:ext cx="2971800" cy="523220"/>
          </a:xfrm>
          <a:prstGeom prst="rect">
            <a:avLst/>
          </a:prstGeom>
          <a:noFill/>
          <a:ln w="9525">
            <a:noFill/>
            <a:miter lim="800000"/>
            <a:headEnd/>
            <a:tailEnd/>
          </a:ln>
        </p:spPr>
        <p:txBody>
          <a:bodyPr wrap="square">
            <a:spAutoFit/>
          </a:bodyPr>
          <a:lstStyle/>
          <a:p>
            <a:pPr algn="l">
              <a:spcBef>
                <a:spcPct val="50000"/>
              </a:spcBef>
            </a:pPr>
            <a:r>
              <a:rPr lang="en-US" sz="2800" b="1" dirty="0" err="1"/>
              <a:t>Guyon’s</a:t>
            </a:r>
            <a:r>
              <a:rPr lang="en-US" sz="2800" b="1" dirty="0"/>
              <a:t> canal</a:t>
            </a:r>
            <a:endParaRPr lang="th-TH" sz="2800" b="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normAutofit/>
          </a:bodyPr>
          <a:lstStyle/>
          <a:p>
            <a:pPr eaLnBrk="1" hangingPunct="1"/>
            <a:r>
              <a:rPr lang="en-US" sz="4000" u="sng" dirty="0" err="1" smtClean="0">
                <a:solidFill>
                  <a:srgbClr val="FFC000"/>
                </a:solidFill>
              </a:rPr>
              <a:t>Ulnar</a:t>
            </a:r>
            <a:r>
              <a:rPr lang="en-US" sz="4000" u="sng" dirty="0" smtClean="0">
                <a:solidFill>
                  <a:srgbClr val="FFC000"/>
                </a:solidFill>
              </a:rPr>
              <a:t> nerve</a:t>
            </a:r>
            <a:endParaRPr lang="en-GB" sz="4000" u="sng" dirty="0" smtClean="0">
              <a:solidFill>
                <a:srgbClr val="FFC000"/>
              </a:solidFill>
            </a:endParaRPr>
          </a:p>
        </p:txBody>
      </p:sp>
      <p:sp>
        <p:nvSpPr>
          <p:cNvPr id="122883" name="Rectangle 3"/>
          <p:cNvSpPr>
            <a:spLocks noGrp="1" noChangeArrowheads="1"/>
          </p:cNvSpPr>
          <p:nvPr>
            <p:ph type="body" idx="1"/>
          </p:nvPr>
        </p:nvSpPr>
        <p:spPr>
          <a:xfrm>
            <a:off x="667456" y="1371601"/>
            <a:ext cx="7943144" cy="2438399"/>
          </a:xfrm>
        </p:spPr>
        <p:txBody>
          <a:bodyPr/>
          <a:lstStyle/>
          <a:p>
            <a:pPr eaLnBrk="1" hangingPunct="1">
              <a:buNone/>
            </a:pPr>
            <a:r>
              <a:rPr lang="en-US" b="1" dirty="0" smtClean="0"/>
              <a:t>At elbow  : 	</a:t>
            </a:r>
            <a:r>
              <a:rPr lang="en-US" b="1" dirty="0" err="1" smtClean="0"/>
              <a:t>Condylar</a:t>
            </a:r>
            <a:r>
              <a:rPr lang="en-US" b="1" dirty="0" smtClean="0"/>
              <a:t> groove or in </a:t>
            </a:r>
            <a:r>
              <a:rPr lang="en-US" b="1" dirty="0" err="1" smtClean="0"/>
              <a:t>cubital</a:t>
            </a:r>
            <a:r>
              <a:rPr lang="en-US" b="1" dirty="0" smtClean="0"/>
              <a:t> 			tunnel</a:t>
            </a:r>
          </a:p>
          <a:p>
            <a:pPr lvl="1" eaLnBrk="1" hangingPunct="1"/>
            <a:r>
              <a:rPr lang="en-US" sz="2800" b="1" dirty="0" smtClean="0"/>
              <a:t>Wasting </a:t>
            </a:r>
            <a:r>
              <a:rPr lang="en-US" sz="2800" b="1" dirty="0" err="1" smtClean="0"/>
              <a:t>hypothenar</a:t>
            </a:r>
            <a:r>
              <a:rPr lang="en-US" sz="2800" b="1" dirty="0" smtClean="0"/>
              <a:t> eminence and web space (1</a:t>
            </a:r>
            <a:r>
              <a:rPr lang="en-US" sz="2800" b="1" baseline="30000" dirty="0" smtClean="0"/>
              <a:t>st</a:t>
            </a:r>
            <a:r>
              <a:rPr lang="en-US" sz="2800" b="1" dirty="0" smtClean="0"/>
              <a:t> dorsal </a:t>
            </a:r>
            <a:r>
              <a:rPr lang="en-US" sz="2800" b="1" dirty="0" err="1" smtClean="0"/>
              <a:t>interossei</a:t>
            </a:r>
            <a:r>
              <a:rPr lang="en-US" sz="2800" b="1" dirty="0" smtClean="0"/>
              <a:t>)</a:t>
            </a:r>
          </a:p>
          <a:p>
            <a:pPr lvl="1" eaLnBrk="1" hangingPunct="1"/>
            <a:r>
              <a:rPr lang="en-US" sz="2800" b="1" dirty="0" smtClean="0"/>
              <a:t>Claw hand</a:t>
            </a:r>
            <a:endParaRPr lang="en-GB" sz="2800" b="1" dirty="0" smtClean="0"/>
          </a:p>
        </p:txBody>
      </p:sp>
      <p:pic>
        <p:nvPicPr>
          <p:cNvPr id="4" name="Picture 2" descr="Untitled-19"/>
          <p:cNvPicPr>
            <a:picLocks noChangeAspect="1" noChangeArrowheads="1"/>
          </p:cNvPicPr>
          <p:nvPr/>
        </p:nvPicPr>
        <p:blipFill>
          <a:blip r:embed="rId3" cstate="print"/>
          <a:srcRect l="983" t="3764" r="983" b="3322"/>
          <a:stretch>
            <a:fillRect/>
          </a:stretch>
        </p:blipFill>
        <p:spPr bwMode="auto">
          <a:xfrm>
            <a:off x="4876800" y="3848496"/>
            <a:ext cx="4026616" cy="3009504"/>
          </a:xfrm>
          <a:prstGeom prst="rect">
            <a:avLst/>
          </a:prstGeom>
          <a:noFill/>
          <a:ln w="9525">
            <a:noFill/>
            <a:miter lim="800000"/>
            <a:headEnd/>
            <a:tailEnd/>
          </a:ln>
        </p:spPr>
      </p:pic>
      <p:pic>
        <p:nvPicPr>
          <p:cNvPr id="5" name="Picture 2" descr="Untitled-21"/>
          <p:cNvPicPr>
            <a:picLocks noChangeAspect="1" noChangeArrowheads="1"/>
          </p:cNvPicPr>
          <p:nvPr/>
        </p:nvPicPr>
        <p:blipFill>
          <a:blip r:embed="rId4" cstate="print"/>
          <a:srcRect r="1875" b="15"/>
          <a:stretch>
            <a:fillRect/>
          </a:stretch>
        </p:blipFill>
        <p:spPr bwMode="auto">
          <a:xfrm>
            <a:off x="838200" y="3810000"/>
            <a:ext cx="3821458"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Untitled-21"/>
          <p:cNvPicPr>
            <a:picLocks noChangeAspect="1" noChangeArrowheads="1"/>
          </p:cNvPicPr>
          <p:nvPr/>
        </p:nvPicPr>
        <p:blipFill>
          <a:blip r:embed="rId2" cstate="print"/>
          <a:srcRect r="1875" b="15"/>
          <a:stretch>
            <a:fillRect/>
          </a:stretch>
        </p:blipFill>
        <p:spPr bwMode="auto">
          <a:xfrm>
            <a:off x="684390" y="260351"/>
            <a:ext cx="7559322" cy="602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87778" y="0"/>
            <a:ext cx="3519311" cy="6858000"/>
            <a:chOff x="1925" y="0"/>
            <a:chExt cx="2494" cy="4320"/>
          </a:xfrm>
        </p:grpSpPr>
        <p:pic>
          <p:nvPicPr>
            <p:cNvPr id="126988" name="Picture 3" descr="Untitled-5"/>
            <p:cNvPicPr>
              <a:picLocks noChangeAspect="1" noChangeArrowheads="1"/>
            </p:cNvPicPr>
            <p:nvPr/>
          </p:nvPicPr>
          <p:blipFill>
            <a:blip r:embed="rId3" cstate="print">
              <a:lum bright="6000" contrast="24000"/>
            </a:blip>
            <a:srcRect/>
            <a:stretch>
              <a:fillRect/>
            </a:stretch>
          </p:blipFill>
          <p:spPr bwMode="auto">
            <a:xfrm>
              <a:off x="1925" y="0"/>
              <a:ext cx="2494" cy="4320"/>
            </a:xfrm>
            <a:prstGeom prst="rect">
              <a:avLst/>
            </a:prstGeom>
            <a:noFill/>
            <a:ln w="9525">
              <a:noFill/>
              <a:miter lim="800000"/>
              <a:headEnd/>
              <a:tailEnd/>
            </a:ln>
          </p:spPr>
        </p:pic>
        <p:sp>
          <p:nvSpPr>
            <p:cNvPr id="126989" name="Rectangle 4"/>
            <p:cNvSpPr>
              <a:spLocks noChangeArrowheads="1"/>
            </p:cNvSpPr>
            <p:nvPr/>
          </p:nvSpPr>
          <p:spPr bwMode="auto">
            <a:xfrm>
              <a:off x="1925" y="2341"/>
              <a:ext cx="635" cy="1724"/>
            </a:xfrm>
            <a:prstGeom prst="rect">
              <a:avLst/>
            </a:prstGeom>
            <a:solidFill>
              <a:schemeClr val="bg1"/>
            </a:solidFill>
            <a:ln w="9525">
              <a:noFill/>
              <a:miter lim="800000"/>
              <a:headEnd/>
              <a:tailEnd/>
            </a:ln>
          </p:spPr>
          <p:txBody>
            <a:bodyPr wrap="none" anchor="ctr"/>
            <a:lstStyle/>
            <a:p>
              <a:endParaRPr lang="en-US"/>
            </a:p>
          </p:txBody>
        </p:sp>
        <p:sp>
          <p:nvSpPr>
            <p:cNvPr id="126990" name="Rectangle 5"/>
            <p:cNvSpPr>
              <a:spLocks noChangeArrowheads="1"/>
            </p:cNvSpPr>
            <p:nvPr/>
          </p:nvSpPr>
          <p:spPr bwMode="auto">
            <a:xfrm>
              <a:off x="3149" y="45"/>
              <a:ext cx="1225" cy="618"/>
            </a:xfrm>
            <a:prstGeom prst="rect">
              <a:avLst/>
            </a:prstGeom>
            <a:solidFill>
              <a:schemeClr val="bg1"/>
            </a:solidFill>
            <a:ln w="9525">
              <a:noFill/>
              <a:miter lim="800000"/>
              <a:headEnd/>
              <a:tailEnd/>
            </a:ln>
          </p:spPr>
          <p:txBody>
            <a:bodyPr wrap="none" anchor="ctr"/>
            <a:lstStyle/>
            <a:p>
              <a:endParaRPr lang="en-US" sz="2800">
                <a:solidFill>
                  <a:schemeClr val="bg1"/>
                </a:solidFill>
              </a:endParaRPr>
            </a:p>
          </p:txBody>
        </p:sp>
      </p:grpSp>
      <p:sp>
        <p:nvSpPr>
          <p:cNvPr id="126979" name="Text Box 6"/>
          <p:cNvSpPr txBox="1">
            <a:spLocks noChangeArrowheads="1"/>
          </p:cNvSpPr>
          <p:nvPr/>
        </p:nvSpPr>
        <p:spPr bwMode="auto">
          <a:xfrm>
            <a:off x="4700411" y="620713"/>
            <a:ext cx="4210756" cy="823912"/>
          </a:xfrm>
          <a:prstGeom prst="rect">
            <a:avLst/>
          </a:prstGeom>
          <a:noFill/>
          <a:ln w="9525">
            <a:noFill/>
            <a:miter lim="800000"/>
            <a:headEnd/>
            <a:tailEnd/>
          </a:ln>
        </p:spPr>
        <p:txBody>
          <a:bodyPr>
            <a:spAutoFit/>
          </a:bodyPr>
          <a:lstStyle/>
          <a:p>
            <a:pPr>
              <a:spcBef>
                <a:spcPct val="50000"/>
              </a:spcBef>
            </a:pPr>
            <a:r>
              <a:rPr lang="en-US" sz="4800" b="1">
                <a:solidFill>
                  <a:srgbClr val="FF3300"/>
                </a:solidFill>
              </a:rPr>
              <a:t>Radial nerve</a:t>
            </a:r>
            <a:endParaRPr lang="th-TH" sz="4800" b="1">
              <a:solidFill>
                <a:srgbClr val="FF3300"/>
              </a:solidFill>
            </a:endParaRPr>
          </a:p>
        </p:txBody>
      </p:sp>
      <p:sp>
        <p:nvSpPr>
          <p:cNvPr id="126980" name="Text Box 7"/>
          <p:cNvSpPr txBox="1">
            <a:spLocks noChangeArrowheads="1"/>
          </p:cNvSpPr>
          <p:nvPr/>
        </p:nvSpPr>
        <p:spPr bwMode="auto">
          <a:xfrm>
            <a:off x="4635501" y="2276476"/>
            <a:ext cx="3839633" cy="366713"/>
          </a:xfrm>
          <a:prstGeom prst="rect">
            <a:avLst/>
          </a:prstGeom>
          <a:noFill/>
          <a:ln w="9525">
            <a:noFill/>
            <a:miter lim="800000"/>
            <a:headEnd/>
            <a:tailEnd/>
          </a:ln>
        </p:spPr>
        <p:txBody>
          <a:bodyPr>
            <a:spAutoFit/>
          </a:bodyPr>
          <a:lstStyle/>
          <a:p>
            <a:pPr>
              <a:spcBef>
                <a:spcPct val="50000"/>
              </a:spcBef>
            </a:pPr>
            <a:endParaRPr lang="en-US"/>
          </a:p>
        </p:txBody>
      </p:sp>
      <p:sp>
        <p:nvSpPr>
          <p:cNvPr id="126981" name="Text Box 8"/>
          <p:cNvSpPr txBox="1">
            <a:spLocks noChangeArrowheads="1"/>
          </p:cNvSpPr>
          <p:nvPr/>
        </p:nvSpPr>
        <p:spPr bwMode="auto">
          <a:xfrm>
            <a:off x="5867400" y="2349500"/>
            <a:ext cx="2743200" cy="954107"/>
          </a:xfrm>
          <a:prstGeom prst="rect">
            <a:avLst/>
          </a:prstGeom>
          <a:noFill/>
          <a:ln w="9525">
            <a:noFill/>
            <a:miter lim="800000"/>
            <a:headEnd/>
            <a:tailEnd/>
          </a:ln>
        </p:spPr>
        <p:txBody>
          <a:bodyPr wrap="square">
            <a:spAutoFit/>
          </a:bodyPr>
          <a:lstStyle/>
          <a:p>
            <a:pPr>
              <a:spcBef>
                <a:spcPct val="50000"/>
              </a:spcBef>
            </a:pPr>
            <a:r>
              <a:rPr lang="en-US" sz="2800" b="1" dirty="0"/>
              <a:t>Saturday night palsy</a:t>
            </a:r>
            <a:endParaRPr lang="th-TH" sz="2800" b="1" dirty="0"/>
          </a:p>
        </p:txBody>
      </p:sp>
      <p:sp>
        <p:nvSpPr>
          <p:cNvPr id="126982" name="Text Box 9"/>
          <p:cNvSpPr txBox="1">
            <a:spLocks noChangeArrowheads="1"/>
          </p:cNvSpPr>
          <p:nvPr/>
        </p:nvSpPr>
        <p:spPr bwMode="auto">
          <a:xfrm>
            <a:off x="6019800" y="3581400"/>
            <a:ext cx="2819400" cy="1384995"/>
          </a:xfrm>
          <a:prstGeom prst="rect">
            <a:avLst/>
          </a:prstGeom>
          <a:noFill/>
          <a:ln w="9525">
            <a:noFill/>
            <a:miter lim="800000"/>
            <a:headEnd/>
            <a:tailEnd/>
          </a:ln>
        </p:spPr>
        <p:txBody>
          <a:bodyPr wrap="square">
            <a:spAutoFit/>
          </a:bodyPr>
          <a:lstStyle/>
          <a:p>
            <a:r>
              <a:rPr lang="en-US" sz="2800" b="1" dirty="0"/>
              <a:t>Posterior </a:t>
            </a:r>
            <a:r>
              <a:rPr lang="en-US" sz="2800" b="1" dirty="0" err="1"/>
              <a:t>interosseous</a:t>
            </a:r>
            <a:r>
              <a:rPr lang="en-US" sz="2800" b="1" dirty="0"/>
              <a:t> syndrome</a:t>
            </a:r>
            <a:endParaRPr lang="th-TH" sz="2800" b="1" dirty="0"/>
          </a:p>
        </p:txBody>
      </p:sp>
      <p:sp>
        <p:nvSpPr>
          <p:cNvPr id="126983" name="Line 10"/>
          <p:cNvSpPr>
            <a:spLocks noChangeShapeType="1"/>
          </p:cNvSpPr>
          <p:nvPr/>
        </p:nvSpPr>
        <p:spPr bwMode="auto">
          <a:xfrm flipH="1">
            <a:off x="3100212" y="2743200"/>
            <a:ext cx="2538588" cy="38100"/>
          </a:xfrm>
          <a:prstGeom prst="line">
            <a:avLst/>
          </a:prstGeom>
          <a:noFill/>
          <a:ln w="57150">
            <a:solidFill>
              <a:srgbClr val="FF0000"/>
            </a:solidFill>
            <a:round/>
            <a:headEnd/>
            <a:tailEnd type="triangle" w="med" len="med"/>
          </a:ln>
        </p:spPr>
        <p:txBody>
          <a:bodyPr/>
          <a:lstStyle/>
          <a:p>
            <a:endParaRPr lang="en-US"/>
          </a:p>
        </p:txBody>
      </p:sp>
      <p:sp>
        <p:nvSpPr>
          <p:cNvPr id="126984" name="Line 11"/>
          <p:cNvSpPr>
            <a:spLocks noChangeShapeType="1"/>
          </p:cNvSpPr>
          <p:nvPr/>
        </p:nvSpPr>
        <p:spPr bwMode="auto">
          <a:xfrm flipH="1" flipV="1">
            <a:off x="3355622" y="3860800"/>
            <a:ext cx="2435577" cy="406399"/>
          </a:xfrm>
          <a:prstGeom prst="line">
            <a:avLst/>
          </a:prstGeom>
          <a:noFill/>
          <a:ln w="57150">
            <a:solidFill>
              <a:srgbClr val="FF0000"/>
            </a:solidFill>
            <a:round/>
            <a:headEnd/>
            <a:tailEnd type="triangle" w="med" len="med"/>
          </a:ln>
        </p:spPr>
        <p:txBody>
          <a:bodyPr/>
          <a:lstStyle/>
          <a:p>
            <a:endParaRPr lang="en-US"/>
          </a:p>
        </p:txBody>
      </p:sp>
      <p:sp>
        <p:nvSpPr>
          <p:cNvPr id="126985" name="Line 12"/>
          <p:cNvSpPr>
            <a:spLocks noChangeShapeType="1"/>
          </p:cNvSpPr>
          <p:nvPr/>
        </p:nvSpPr>
        <p:spPr bwMode="auto">
          <a:xfrm flipH="1" flipV="1">
            <a:off x="3924298" y="5157788"/>
            <a:ext cx="2019301" cy="328612"/>
          </a:xfrm>
          <a:prstGeom prst="line">
            <a:avLst/>
          </a:prstGeom>
          <a:noFill/>
          <a:ln w="57150">
            <a:solidFill>
              <a:srgbClr val="FF3300"/>
            </a:solidFill>
            <a:round/>
            <a:headEnd/>
            <a:tailEnd type="triangle" w="med" len="med"/>
          </a:ln>
        </p:spPr>
        <p:txBody>
          <a:bodyPr/>
          <a:lstStyle/>
          <a:p>
            <a:endParaRPr lang="en-US"/>
          </a:p>
        </p:txBody>
      </p:sp>
      <p:sp>
        <p:nvSpPr>
          <p:cNvPr id="126986" name="Text Box 13"/>
          <p:cNvSpPr txBox="1">
            <a:spLocks noChangeArrowheads="1"/>
          </p:cNvSpPr>
          <p:nvPr/>
        </p:nvSpPr>
        <p:spPr bwMode="auto">
          <a:xfrm>
            <a:off x="5791200" y="5257800"/>
            <a:ext cx="2592212" cy="366713"/>
          </a:xfrm>
          <a:prstGeom prst="rect">
            <a:avLst/>
          </a:prstGeom>
          <a:noFill/>
          <a:ln w="9525">
            <a:noFill/>
            <a:miter lim="800000"/>
            <a:headEnd/>
            <a:tailEnd/>
          </a:ln>
        </p:spPr>
        <p:txBody>
          <a:bodyPr>
            <a:spAutoFit/>
          </a:bodyPr>
          <a:lstStyle/>
          <a:p>
            <a:pPr algn="l">
              <a:spcBef>
                <a:spcPct val="50000"/>
              </a:spcBef>
            </a:pPr>
            <a:endParaRPr lang="en-US">
              <a:latin typeface="Tahoma" pitchFamily="34" charset="0"/>
            </a:endParaRPr>
          </a:p>
        </p:txBody>
      </p:sp>
      <p:sp>
        <p:nvSpPr>
          <p:cNvPr id="709646" name="Rectangle 14"/>
          <p:cNvSpPr>
            <a:spLocks noChangeArrowheads="1"/>
          </p:cNvSpPr>
          <p:nvPr/>
        </p:nvSpPr>
        <p:spPr bwMode="auto">
          <a:xfrm>
            <a:off x="6096000" y="5105401"/>
            <a:ext cx="2508956" cy="1261884"/>
          </a:xfrm>
          <a:prstGeom prst="rect">
            <a:avLst/>
          </a:prstGeom>
          <a:noFill/>
          <a:ln w="9525">
            <a:noFill/>
            <a:miter lim="800000"/>
            <a:headEnd/>
            <a:tailEnd/>
          </a:ln>
          <a:effectLst/>
        </p:spPr>
        <p:txBody>
          <a:bodyPr wrap="square">
            <a:spAutoFit/>
          </a:bodyPr>
          <a:lstStyle/>
          <a:p>
            <a:pPr algn="l">
              <a:defRPr/>
            </a:pPr>
            <a:r>
              <a:rPr lang="en-US" sz="2400" b="1" dirty="0" err="1">
                <a:latin typeface="Tahoma" pitchFamily="34" charset="0"/>
              </a:rPr>
              <a:t>Cheiralgia</a:t>
            </a:r>
            <a:r>
              <a:rPr lang="en-US" sz="2400" b="1" dirty="0">
                <a:latin typeface="Tahoma" pitchFamily="34" charset="0"/>
              </a:rPr>
              <a:t> </a:t>
            </a:r>
            <a:r>
              <a:rPr lang="en-US" sz="2400" b="1" dirty="0" err="1" smtClean="0">
                <a:latin typeface="Tahoma" pitchFamily="34" charset="0"/>
              </a:rPr>
              <a:t>paresthetica</a:t>
            </a:r>
            <a:endParaRPr lang="en-US" sz="2400" b="1" dirty="0" smtClean="0">
              <a:latin typeface="Tahoma" pitchFamily="34" charset="0"/>
            </a:endParaRPr>
          </a:p>
          <a:p>
            <a:pPr algn="l">
              <a:defRPr/>
            </a:pPr>
            <a:r>
              <a:rPr lang="en-US" sz="1400" b="1" dirty="0" err="1" smtClean="0">
                <a:latin typeface="Tahoma" pitchFamily="34" charset="0"/>
              </a:rPr>
              <a:t>Wrsitwatch</a:t>
            </a:r>
            <a:r>
              <a:rPr lang="en-US" sz="1400" b="1" dirty="0" smtClean="0">
                <a:latin typeface="Tahoma" pitchFamily="34" charset="0"/>
              </a:rPr>
              <a:t>/handcuff neuropathy</a:t>
            </a:r>
            <a:endParaRPr lang="th-TH" sz="1400" b="1" dirty="0">
              <a:latin typeface="Tahoma"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normAutofit/>
          </a:bodyPr>
          <a:lstStyle/>
          <a:p>
            <a:pPr algn="ctr" eaLnBrk="1" hangingPunct="1"/>
            <a:r>
              <a:rPr lang="en-US" sz="4400" u="sng" dirty="0" smtClean="0">
                <a:solidFill>
                  <a:srgbClr val="FFC000"/>
                </a:solidFill>
              </a:rPr>
              <a:t>Radial nerve</a:t>
            </a:r>
            <a:endParaRPr lang="en-GB" sz="4400" u="sng" dirty="0" smtClean="0">
              <a:solidFill>
                <a:srgbClr val="FFC000"/>
              </a:solidFill>
            </a:endParaRPr>
          </a:p>
        </p:txBody>
      </p:sp>
      <p:sp>
        <p:nvSpPr>
          <p:cNvPr id="128003" name="Rectangle 3"/>
          <p:cNvSpPr>
            <a:spLocks noGrp="1" noChangeArrowheads="1"/>
          </p:cNvSpPr>
          <p:nvPr>
            <p:ph type="body" idx="1"/>
          </p:nvPr>
        </p:nvSpPr>
        <p:spPr>
          <a:xfrm>
            <a:off x="468489" y="1412875"/>
            <a:ext cx="8142111" cy="5257800"/>
          </a:xfrm>
        </p:spPr>
        <p:txBody>
          <a:bodyPr/>
          <a:lstStyle/>
          <a:p>
            <a:pPr eaLnBrk="1" hangingPunct="1">
              <a:buFont typeface="Wingdings" pitchFamily="2" charset="2"/>
              <a:buChar char="q"/>
            </a:pPr>
            <a:r>
              <a:rPr lang="en-US" b="1" dirty="0" err="1" smtClean="0"/>
              <a:t>Axillary</a:t>
            </a:r>
            <a:r>
              <a:rPr lang="en-US" b="1" dirty="0" smtClean="0"/>
              <a:t> lesion : weak triceps and radial innervated muscles.</a:t>
            </a:r>
          </a:p>
          <a:p>
            <a:pPr eaLnBrk="1" hangingPunct="1">
              <a:buFont typeface="Wingdings" pitchFamily="2" charset="2"/>
              <a:buChar char="q"/>
            </a:pPr>
            <a:r>
              <a:rPr lang="en-US" b="1" dirty="0" smtClean="0"/>
              <a:t>Mid-upper arm lesion : ‘</a:t>
            </a:r>
            <a:r>
              <a:rPr lang="en-US" b="1" dirty="0" smtClean="0">
                <a:solidFill>
                  <a:srgbClr val="FF6699"/>
                </a:solidFill>
              </a:rPr>
              <a:t>Saturday night palsy</a:t>
            </a:r>
            <a:r>
              <a:rPr lang="en-US" b="1" dirty="0" smtClean="0"/>
              <a:t>’ (spiral groove or </a:t>
            </a:r>
            <a:r>
              <a:rPr lang="en-US" b="1" dirty="0" err="1" smtClean="0"/>
              <a:t>intermuscular</a:t>
            </a:r>
            <a:r>
              <a:rPr lang="en-US" b="1" dirty="0" smtClean="0"/>
              <a:t> septum) : wrist drop, normal triceps, variable motor and sensory deficit</a:t>
            </a:r>
          </a:p>
          <a:p>
            <a:pPr eaLnBrk="1" hangingPunct="1">
              <a:buFont typeface="Wingdings" pitchFamily="2" charset="2"/>
              <a:buChar char="q"/>
            </a:pPr>
            <a:r>
              <a:rPr lang="en-US" b="1" dirty="0" smtClean="0"/>
              <a:t>Posterior </a:t>
            </a:r>
            <a:r>
              <a:rPr lang="en-US" b="1" dirty="0" err="1" smtClean="0"/>
              <a:t>interosseous</a:t>
            </a:r>
            <a:r>
              <a:rPr lang="en-US" b="1" dirty="0" smtClean="0"/>
              <a:t> : weak extensor of thumb and other fingers, no sensory loss</a:t>
            </a:r>
          </a:p>
          <a:p>
            <a:pPr eaLnBrk="1" hangingPunct="1">
              <a:buFont typeface="Wingdings" pitchFamily="2" charset="2"/>
              <a:buChar char="q"/>
            </a:pPr>
            <a:r>
              <a:rPr lang="en-US" b="1" dirty="0" smtClean="0"/>
              <a:t>Superficial radial nerve : terminal </a:t>
            </a:r>
            <a:r>
              <a:rPr lang="en-US" b="1" dirty="0" err="1" smtClean="0"/>
              <a:t>cutaneous</a:t>
            </a:r>
            <a:r>
              <a:rPr lang="en-US" b="1" dirty="0" smtClean="0"/>
              <a:t> branch.</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001000" cy="6019800"/>
          </a:xfrm>
        </p:spPr>
        <p:txBody>
          <a:bodyPr>
            <a:normAutofit fontScale="47500" lnSpcReduction="20000"/>
          </a:bodyPr>
          <a:lstStyle/>
          <a:p>
            <a:pPr>
              <a:buNone/>
            </a:pPr>
            <a:r>
              <a:rPr lang="en-US" dirty="0" smtClean="0"/>
              <a:t>	</a:t>
            </a:r>
            <a:r>
              <a:rPr lang="en-US" sz="4400" b="1" dirty="0" smtClean="0"/>
              <a:t>The terms "peripheral neuropathy," "polyneuropathy," and "neuropathy" are frequently used interchangeably, but are distinct. </a:t>
            </a:r>
          </a:p>
          <a:p>
            <a:pPr>
              <a:buNone/>
            </a:pPr>
            <a:r>
              <a:rPr lang="en-US" sz="4400" b="1" dirty="0" smtClean="0"/>
              <a:t>	</a:t>
            </a:r>
          </a:p>
          <a:p>
            <a:pPr>
              <a:buNone/>
            </a:pPr>
            <a:r>
              <a:rPr lang="en-US" sz="4400" b="1" dirty="0" smtClean="0"/>
              <a:t>	Peripheral neuropathy is a less precise term that is frequently used synonymously with polyneuropathy, but can also refer to any disorder of the peripheral nervous system including </a:t>
            </a:r>
            <a:r>
              <a:rPr lang="en-US" sz="4400" b="1" dirty="0" err="1" smtClean="0"/>
              <a:t>radiculopathies</a:t>
            </a:r>
            <a:r>
              <a:rPr lang="en-US" sz="4400" b="1" dirty="0" smtClean="0"/>
              <a:t> and </a:t>
            </a:r>
            <a:r>
              <a:rPr lang="en-US" sz="4400" b="1" dirty="0" err="1" smtClean="0"/>
              <a:t>mononeuropathies</a:t>
            </a:r>
            <a:r>
              <a:rPr lang="en-US" sz="4400" b="1" dirty="0" smtClean="0"/>
              <a:t>. </a:t>
            </a:r>
          </a:p>
          <a:p>
            <a:pPr>
              <a:buNone/>
            </a:pPr>
            <a:endParaRPr lang="en-US" sz="4400" b="1" dirty="0" smtClean="0"/>
          </a:p>
          <a:p>
            <a:pPr>
              <a:buNone/>
            </a:pPr>
            <a:r>
              <a:rPr lang="en-US" sz="4400" b="1" dirty="0" smtClean="0"/>
              <a:t>	Polyneuropathy is a specific term that refers to a generalized, relatively homogeneous process affecting many peripheral nerves, with the distal nerves usually affected most prominently.</a:t>
            </a:r>
          </a:p>
          <a:p>
            <a:pPr>
              <a:buNone/>
            </a:pPr>
            <a:endParaRPr lang="en-US" sz="4400" b="1" dirty="0" smtClean="0"/>
          </a:p>
          <a:p>
            <a:pPr>
              <a:buNone/>
            </a:pPr>
            <a:r>
              <a:rPr lang="en-US" sz="4400" b="1" dirty="0" smtClean="0"/>
              <a:t>	Neuropathy, which again is frequently used synonymously with peripheral neuropathy and/or polyneuropathy, can refer even more generally to disorders of the central and peripheral nervous system.</a:t>
            </a:r>
            <a:endParaRPr lang="en-US" sz="4400"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Photo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13731" name="Line 3"/>
          <p:cNvSpPr>
            <a:spLocks noChangeShapeType="1"/>
          </p:cNvSpPr>
          <p:nvPr/>
        </p:nvSpPr>
        <p:spPr bwMode="auto">
          <a:xfrm flipV="1">
            <a:off x="3352800" y="2133600"/>
            <a:ext cx="3276600" cy="2133600"/>
          </a:xfrm>
          <a:prstGeom prst="line">
            <a:avLst/>
          </a:prstGeom>
          <a:noFill/>
          <a:ln w="76200">
            <a:solidFill>
              <a:srgbClr val="FF0000"/>
            </a:solidFill>
            <a:round/>
            <a:headEnd/>
            <a:tailEnd type="triangle" w="med" len="med"/>
          </a:ln>
        </p:spPr>
        <p:txBody>
          <a:bodyPr wrap="none" anchor="ctr"/>
          <a:lstStyle/>
          <a:p>
            <a:endParaRPr lang="en-US"/>
          </a:p>
        </p:txBody>
      </p:sp>
      <p:sp>
        <p:nvSpPr>
          <p:cNvPr id="130052" name="Text Box 4"/>
          <p:cNvSpPr txBox="1">
            <a:spLocks noChangeArrowheads="1"/>
          </p:cNvSpPr>
          <p:nvPr/>
        </p:nvSpPr>
        <p:spPr bwMode="auto">
          <a:xfrm>
            <a:off x="1691922" y="4437063"/>
            <a:ext cx="2374900" cy="646331"/>
          </a:xfrm>
          <a:prstGeom prst="rect">
            <a:avLst/>
          </a:prstGeom>
          <a:solidFill>
            <a:srgbClr val="FF0000"/>
          </a:solidFill>
          <a:ln w="38100">
            <a:solidFill>
              <a:schemeClr val="tx1"/>
            </a:solidFill>
            <a:miter lim="800000"/>
            <a:headEnd/>
            <a:tailEnd/>
          </a:ln>
        </p:spPr>
        <p:txBody>
          <a:bodyPr>
            <a:spAutoFit/>
          </a:bodyPr>
          <a:lstStyle/>
          <a:p>
            <a:pPr algn="l" eaLnBrk="0" hangingPunct="0">
              <a:spcBef>
                <a:spcPct val="50000"/>
              </a:spcBef>
            </a:pPr>
            <a:r>
              <a:rPr lang="en-US" sz="3600">
                <a:cs typeface="Arial" pitchFamily="34" charset="0"/>
              </a:rPr>
              <a:t>Wrist drop</a:t>
            </a:r>
            <a:endParaRPr lang="en-US" sz="440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3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73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0" y="838200"/>
            <a:ext cx="6096000" cy="1371600"/>
          </a:xfrm>
        </p:spPr>
        <p:txBody>
          <a:bodyPr>
            <a:normAutofit fontScale="90000"/>
          </a:bodyPr>
          <a:lstStyle/>
          <a:p>
            <a:pPr eaLnBrk="1" hangingPunct="1"/>
            <a:r>
              <a:rPr lang="en-US" sz="4000" u="sng" dirty="0" smtClean="0">
                <a:solidFill>
                  <a:srgbClr val="FFC000"/>
                </a:solidFill>
              </a:rPr>
              <a:t>Lateral femoral </a:t>
            </a:r>
            <a:r>
              <a:rPr lang="en-US" sz="4000" u="sng" dirty="0" err="1" smtClean="0">
                <a:solidFill>
                  <a:srgbClr val="FFC000"/>
                </a:solidFill>
              </a:rPr>
              <a:t>cutaneous</a:t>
            </a:r>
            <a:r>
              <a:rPr lang="en-US" sz="4000" u="sng" dirty="0" smtClean="0">
                <a:solidFill>
                  <a:srgbClr val="FFC000"/>
                </a:solidFill>
              </a:rPr>
              <a:t> </a:t>
            </a:r>
            <a:br>
              <a:rPr lang="en-US" sz="4000" u="sng" dirty="0" smtClean="0">
                <a:solidFill>
                  <a:srgbClr val="FFC000"/>
                </a:solidFill>
              </a:rPr>
            </a:br>
            <a:r>
              <a:rPr lang="en-US" sz="4000" u="sng" dirty="0" smtClean="0">
                <a:solidFill>
                  <a:srgbClr val="FFC000"/>
                </a:solidFill>
              </a:rPr>
              <a:t>nerve of thigh (L2 and L3)</a:t>
            </a:r>
            <a:endParaRPr lang="th-TH" sz="4000" u="sng" dirty="0" smtClean="0">
              <a:solidFill>
                <a:srgbClr val="FFC000"/>
              </a:solidFill>
            </a:endParaRPr>
          </a:p>
        </p:txBody>
      </p:sp>
      <p:sp>
        <p:nvSpPr>
          <p:cNvPr id="131075" name="Rectangle 3"/>
          <p:cNvSpPr>
            <a:spLocks noGrp="1" noChangeArrowheads="1"/>
          </p:cNvSpPr>
          <p:nvPr>
            <p:ph type="body" idx="1"/>
          </p:nvPr>
        </p:nvSpPr>
        <p:spPr>
          <a:xfrm>
            <a:off x="457200" y="2354263"/>
            <a:ext cx="8229600" cy="3771900"/>
          </a:xfrm>
        </p:spPr>
        <p:txBody>
          <a:bodyPr/>
          <a:lstStyle/>
          <a:p>
            <a:pPr eaLnBrk="1" hangingPunct="1"/>
            <a:r>
              <a:rPr lang="en-US" b="1" dirty="0" err="1" smtClean="0"/>
              <a:t>Meralgia</a:t>
            </a:r>
            <a:r>
              <a:rPr lang="en-US" b="1" dirty="0" smtClean="0"/>
              <a:t> </a:t>
            </a:r>
            <a:r>
              <a:rPr lang="en-US" b="1" dirty="0" err="1" smtClean="0"/>
              <a:t>paresthetica</a:t>
            </a:r>
            <a:endParaRPr lang="en-US" b="1" dirty="0" smtClean="0"/>
          </a:p>
          <a:p>
            <a:pPr eaLnBrk="1" hangingPunct="1"/>
            <a:r>
              <a:rPr lang="en-US" b="1" dirty="0" smtClean="0"/>
              <a:t>Pure sensory</a:t>
            </a:r>
            <a:endParaRPr lang="th-TH" b="1" dirty="0" smtClean="0"/>
          </a:p>
        </p:txBody>
      </p:sp>
      <p:pic>
        <p:nvPicPr>
          <p:cNvPr id="131076" name="Picture 4" descr="Untitled-2"/>
          <p:cNvPicPr>
            <a:picLocks noChangeAspect="1" noChangeArrowheads="1"/>
          </p:cNvPicPr>
          <p:nvPr/>
        </p:nvPicPr>
        <p:blipFill>
          <a:blip r:embed="rId3" cstate="print">
            <a:lum contrast="24000"/>
          </a:blip>
          <a:srcRect/>
          <a:stretch>
            <a:fillRect/>
          </a:stretch>
        </p:blipFill>
        <p:spPr bwMode="auto">
          <a:xfrm>
            <a:off x="6022622" y="762000"/>
            <a:ext cx="3121378" cy="5445125"/>
          </a:xfrm>
          <a:prstGeom prst="rect">
            <a:avLst/>
          </a:prstGeom>
          <a:noFill/>
          <a:ln w="9525">
            <a:noFill/>
            <a:miter lim="800000"/>
            <a:headEnd/>
            <a:tailEnd/>
          </a:ln>
        </p:spPr>
      </p:pic>
      <p:sp>
        <p:nvSpPr>
          <p:cNvPr id="131077" name="Line 5"/>
          <p:cNvSpPr>
            <a:spLocks noChangeShapeType="1"/>
          </p:cNvSpPr>
          <p:nvPr/>
        </p:nvSpPr>
        <p:spPr bwMode="auto">
          <a:xfrm>
            <a:off x="3708400" y="3357563"/>
            <a:ext cx="1943100" cy="107950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1619956" y="188914"/>
            <a:ext cx="6533444" cy="769441"/>
          </a:xfrm>
          <a:prstGeom prst="rect">
            <a:avLst/>
          </a:prstGeom>
          <a:noFill/>
          <a:ln w="9525">
            <a:noFill/>
            <a:miter lim="800000"/>
            <a:headEnd/>
            <a:tailEnd/>
          </a:ln>
        </p:spPr>
        <p:txBody>
          <a:bodyPr wrap="square">
            <a:spAutoFit/>
          </a:bodyPr>
          <a:lstStyle/>
          <a:p>
            <a:pPr>
              <a:spcBef>
                <a:spcPct val="50000"/>
              </a:spcBef>
            </a:pPr>
            <a:r>
              <a:rPr lang="en-US" sz="4400" b="1" u="sng" dirty="0">
                <a:solidFill>
                  <a:srgbClr val="FFC000"/>
                </a:solidFill>
              </a:rPr>
              <a:t>Femoral nerve (L2,3,4)</a:t>
            </a:r>
            <a:endParaRPr lang="th-TH" sz="4400" b="1" u="sng" dirty="0">
              <a:solidFill>
                <a:srgbClr val="FFC000"/>
              </a:solidFill>
            </a:endParaRPr>
          </a:p>
        </p:txBody>
      </p:sp>
      <p:pic>
        <p:nvPicPr>
          <p:cNvPr id="133123" name="Picture 3" descr="Untitled-3"/>
          <p:cNvPicPr>
            <a:picLocks noChangeAspect="1" noChangeArrowheads="1"/>
          </p:cNvPicPr>
          <p:nvPr/>
        </p:nvPicPr>
        <p:blipFill>
          <a:blip r:embed="rId3" cstate="print"/>
          <a:srcRect/>
          <a:stretch>
            <a:fillRect/>
          </a:stretch>
        </p:blipFill>
        <p:spPr bwMode="auto">
          <a:xfrm>
            <a:off x="1476023" y="981075"/>
            <a:ext cx="1505656" cy="5876925"/>
          </a:xfrm>
          <a:prstGeom prst="rect">
            <a:avLst/>
          </a:prstGeom>
          <a:noFill/>
          <a:ln w="9525">
            <a:noFill/>
            <a:miter lim="800000"/>
            <a:headEnd/>
            <a:tailEnd/>
          </a:ln>
        </p:spPr>
      </p:pic>
      <p:sp>
        <p:nvSpPr>
          <p:cNvPr id="133124" name="Text Box 4"/>
          <p:cNvSpPr txBox="1">
            <a:spLocks noChangeArrowheads="1"/>
          </p:cNvSpPr>
          <p:nvPr/>
        </p:nvSpPr>
        <p:spPr bwMode="auto">
          <a:xfrm>
            <a:off x="3276600" y="1341438"/>
            <a:ext cx="5867400" cy="5016758"/>
          </a:xfrm>
          <a:prstGeom prst="rect">
            <a:avLst/>
          </a:prstGeom>
          <a:noFill/>
          <a:ln w="9525">
            <a:noFill/>
            <a:miter lim="800000"/>
            <a:headEnd/>
            <a:tailEnd/>
          </a:ln>
        </p:spPr>
        <p:txBody>
          <a:bodyPr wrap="square">
            <a:spAutoFit/>
          </a:bodyPr>
          <a:lstStyle/>
          <a:p>
            <a:pPr algn="l">
              <a:buFont typeface="Wingdings" pitchFamily="2" charset="2"/>
              <a:buChar char="q"/>
            </a:pPr>
            <a:r>
              <a:rPr lang="en-US" sz="3200" dirty="0"/>
              <a:t> Mix </a:t>
            </a:r>
            <a:r>
              <a:rPr lang="en-US" sz="3200" dirty="0" err="1"/>
              <a:t>sensorimotor</a:t>
            </a:r>
            <a:endParaRPr lang="en-US" sz="3200" dirty="0"/>
          </a:p>
          <a:p>
            <a:pPr algn="l">
              <a:buFont typeface="Wingdings" pitchFamily="2" charset="2"/>
              <a:buChar char="q"/>
            </a:pPr>
            <a:r>
              <a:rPr lang="en-US" sz="3200" dirty="0"/>
              <a:t> Quadriceps </a:t>
            </a:r>
            <a:r>
              <a:rPr lang="en-US" sz="3200" dirty="0" err="1"/>
              <a:t>femoris</a:t>
            </a:r>
            <a:r>
              <a:rPr lang="en-US" sz="3200" dirty="0"/>
              <a:t> or knee </a:t>
            </a:r>
            <a:r>
              <a:rPr lang="en-US" sz="3200" dirty="0" smtClean="0"/>
              <a:t>	extensor</a:t>
            </a:r>
            <a:endParaRPr lang="en-US" sz="3200" dirty="0"/>
          </a:p>
          <a:p>
            <a:pPr algn="l">
              <a:buFont typeface="Wingdings" pitchFamily="2" charset="2"/>
              <a:buChar char="q"/>
            </a:pPr>
            <a:r>
              <a:rPr lang="en-US" sz="3200" dirty="0"/>
              <a:t> Weakness of hip flexor in </a:t>
            </a:r>
            <a:r>
              <a:rPr lang="en-US" sz="3200" dirty="0" smtClean="0"/>
              <a:t>	</a:t>
            </a:r>
            <a:r>
              <a:rPr lang="en-US" sz="3200" dirty="0" err="1" smtClean="0"/>
              <a:t>intraabdominal</a:t>
            </a:r>
            <a:r>
              <a:rPr lang="en-US" sz="3200" dirty="0" smtClean="0"/>
              <a:t> </a:t>
            </a:r>
            <a:r>
              <a:rPr lang="en-US" sz="3200" dirty="0"/>
              <a:t>lesion</a:t>
            </a:r>
          </a:p>
          <a:p>
            <a:pPr algn="l">
              <a:buFont typeface="Wingdings" pitchFamily="2" charset="2"/>
              <a:buChar char="q"/>
            </a:pPr>
            <a:r>
              <a:rPr lang="en-US" sz="3200" dirty="0"/>
              <a:t> Sensory deficit over </a:t>
            </a:r>
            <a:r>
              <a:rPr lang="en-US" sz="3200" dirty="0" smtClean="0"/>
              <a:t>	</a:t>
            </a:r>
            <a:r>
              <a:rPr lang="en-US" sz="3200" dirty="0" err="1" smtClean="0"/>
              <a:t>anteromedial</a:t>
            </a:r>
            <a:r>
              <a:rPr lang="en-US" sz="3200" dirty="0" smtClean="0"/>
              <a:t> </a:t>
            </a:r>
            <a:r>
              <a:rPr lang="en-US" sz="3200" dirty="0"/>
              <a:t>aspect of </a:t>
            </a:r>
            <a:r>
              <a:rPr lang="en-US" sz="3200" dirty="0" smtClean="0"/>
              <a:t>	thigh </a:t>
            </a:r>
            <a:r>
              <a:rPr lang="en-US" sz="3200" dirty="0"/>
              <a:t>and perhaps leg</a:t>
            </a:r>
          </a:p>
          <a:p>
            <a:pPr algn="l">
              <a:buFont typeface="Wingdings" pitchFamily="2" charset="2"/>
              <a:buChar char="q"/>
            </a:pPr>
            <a:r>
              <a:rPr lang="en-US" sz="3200" dirty="0"/>
              <a:t> Absent or diminished knee </a:t>
            </a:r>
            <a:r>
              <a:rPr lang="en-US" sz="3200" dirty="0" smtClean="0"/>
              <a:t>	jerk</a:t>
            </a:r>
            <a:endParaRPr lang="th-TH" sz="32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2269067" y="476250"/>
            <a:ext cx="4895145" cy="707886"/>
          </a:xfrm>
          <a:prstGeom prst="rect">
            <a:avLst/>
          </a:prstGeom>
          <a:noFill/>
          <a:ln w="9525">
            <a:noFill/>
            <a:miter lim="800000"/>
            <a:headEnd/>
            <a:tailEnd/>
          </a:ln>
        </p:spPr>
        <p:txBody>
          <a:bodyPr>
            <a:spAutoFit/>
          </a:bodyPr>
          <a:lstStyle/>
          <a:p>
            <a:pPr>
              <a:spcBef>
                <a:spcPct val="50000"/>
              </a:spcBef>
            </a:pPr>
            <a:r>
              <a:rPr lang="en-US" sz="4000" b="1" u="sng" dirty="0">
                <a:solidFill>
                  <a:srgbClr val="FFC000"/>
                </a:solidFill>
                <a:latin typeface="Tahoma" pitchFamily="34" charset="0"/>
              </a:rPr>
              <a:t>Femoral nerve</a:t>
            </a:r>
            <a:endParaRPr lang="th-TH" sz="4000" b="1" u="sng" dirty="0">
              <a:solidFill>
                <a:srgbClr val="FFC000"/>
              </a:solidFill>
              <a:latin typeface="Tahoma" pitchFamily="34" charset="0"/>
            </a:endParaRPr>
          </a:p>
        </p:txBody>
      </p:sp>
      <p:pic>
        <p:nvPicPr>
          <p:cNvPr id="132099" name="Picture 3" descr="รูปภาพ16"/>
          <p:cNvPicPr>
            <a:picLocks noChangeAspect="1" noChangeArrowheads="1"/>
          </p:cNvPicPr>
          <p:nvPr/>
        </p:nvPicPr>
        <p:blipFill>
          <a:blip r:embed="rId3" cstate="print"/>
          <a:srcRect/>
          <a:stretch>
            <a:fillRect/>
          </a:stretch>
        </p:blipFill>
        <p:spPr bwMode="auto">
          <a:xfrm>
            <a:off x="468490" y="1341438"/>
            <a:ext cx="3598333" cy="4611687"/>
          </a:xfrm>
          <a:prstGeom prst="rect">
            <a:avLst/>
          </a:prstGeom>
          <a:noFill/>
          <a:ln w="9525">
            <a:noFill/>
            <a:miter lim="800000"/>
            <a:headEnd/>
            <a:tailEnd/>
          </a:ln>
        </p:spPr>
      </p:pic>
      <p:pic>
        <p:nvPicPr>
          <p:cNvPr id="132100" name="Picture 4" descr="รูปภาพ17"/>
          <p:cNvPicPr>
            <a:picLocks noChangeAspect="1" noChangeArrowheads="1"/>
          </p:cNvPicPr>
          <p:nvPr/>
        </p:nvPicPr>
        <p:blipFill>
          <a:blip r:embed="rId4" cstate="print"/>
          <a:srcRect/>
          <a:stretch>
            <a:fillRect/>
          </a:stretch>
        </p:blipFill>
        <p:spPr bwMode="auto">
          <a:xfrm>
            <a:off x="4700412" y="1916114"/>
            <a:ext cx="3599744" cy="3887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Untitled-7"/>
          <p:cNvPicPr>
            <a:picLocks noChangeAspect="1" noChangeArrowheads="1"/>
          </p:cNvPicPr>
          <p:nvPr/>
        </p:nvPicPr>
        <p:blipFill>
          <a:blip r:embed="rId2" cstate="print"/>
          <a:srcRect r="53581"/>
          <a:stretch>
            <a:fillRect/>
          </a:stretch>
        </p:blipFill>
        <p:spPr bwMode="auto">
          <a:xfrm>
            <a:off x="283634" y="476250"/>
            <a:ext cx="3794477" cy="6076950"/>
          </a:xfrm>
          <a:prstGeom prst="rect">
            <a:avLst/>
          </a:prstGeom>
          <a:noFill/>
          <a:ln w="9525">
            <a:noFill/>
            <a:miter lim="800000"/>
            <a:headEnd/>
            <a:tailEnd/>
          </a:ln>
        </p:spPr>
      </p:pic>
      <p:sp>
        <p:nvSpPr>
          <p:cNvPr id="135171" name="Text Box 3"/>
          <p:cNvSpPr txBox="1">
            <a:spLocks noChangeArrowheads="1"/>
          </p:cNvSpPr>
          <p:nvPr/>
        </p:nvSpPr>
        <p:spPr bwMode="auto">
          <a:xfrm>
            <a:off x="3505200" y="4800600"/>
            <a:ext cx="1920523" cy="519113"/>
          </a:xfrm>
          <a:prstGeom prst="rect">
            <a:avLst/>
          </a:prstGeom>
          <a:noFill/>
          <a:ln w="9525">
            <a:noFill/>
            <a:miter lim="800000"/>
            <a:headEnd/>
            <a:tailEnd/>
          </a:ln>
        </p:spPr>
        <p:txBody>
          <a:bodyPr>
            <a:spAutoFit/>
          </a:bodyPr>
          <a:lstStyle/>
          <a:p>
            <a:pPr>
              <a:spcBef>
                <a:spcPct val="50000"/>
              </a:spcBef>
            </a:pPr>
            <a:r>
              <a:rPr lang="en-US" sz="2800" b="1" dirty="0">
                <a:solidFill>
                  <a:srgbClr val="00FFFF"/>
                </a:solidFill>
              </a:rPr>
              <a:t>Sciatic</a:t>
            </a:r>
            <a:endParaRPr lang="th-TH" sz="2800" b="1" dirty="0">
              <a:solidFill>
                <a:srgbClr val="00FFFF"/>
              </a:solidFill>
            </a:endParaRPr>
          </a:p>
        </p:txBody>
      </p:sp>
      <p:sp>
        <p:nvSpPr>
          <p:cNvPr id="135172" name="Line 4"/>
          <p:cNvSpPr>
            <a:spLocks noChangeShapeType="1"/>
          </p:cNvSpPr>
          <p:nvPr/>
        </p:nvSpPr>
        <p:spPr bwMode="auto">
          <a:xfrm flipH="1" flipV="1">
            <a:off x="2204156" y="3933824"/>
            <a:ext cx="1301044" cy="790575"/>
          </a:xfrm>
          <a:prstGeom prst="line">
            <a:avLst/>
          </a:prstGeom>
          <a:noFill/>
          <a:ln w="38100">
            <a:solidFill>
              <a:srgbClr val="00FFFF"/>
            </a:solidFill>
            <a:round/>
            <a:headEnd/>
            <a:tailEnd type="triangle" w="med" len="med"/>
          </a:ln>
        </p:spPr>
        <p:txBody>
          <a:bodyPr/>
          <a:lstStyle/>
          <a:p>
            <a:endParaRPr lang="en-US"/>
          </a:p>
        </p:txBody>
      </p:sp>
      <p:sp>
        <p:nvSpPr>
          <p:cNvPr id="135173" name="Rectangle 10"/>
          <p:cNvSpPr>
            <a:spLocks noChangeArrowheads="1"/>
          </p:cNvSpPr>
          <p:nvPr/>
        </p:nvSpPr>
        <p:spPr bwMode="auto">
          <a:xfrm>
            <a:off x="4251678" y="981076"/>
            <a:ext cx="4696178" cy="769441"/>
          </a:xfrm>
          <a:prstGeom prst="rect">
            <a:avLst/>
          </a:prstGeom>
          <a:noFill/>
          <a:ln w="9525">
            <a:noFill/>
            <a:miter lim="800000"/>
            <a:headEnd/>
            <a:tailEnd/>
          </a:ln>
        </p:spPr>
        <p:txBody>
          <a:bodyPr>
            <a:spAutoFit/>
          </a:bodyPr>
          <a:lstStyle/>
          <a:p>
            <a:r>
              <a:rPr lang="en-US" sz="4400" dirty="0">
                <a:solidFill>
                  <a:srgbClr val="FFC000"/>
                </a:solidFill>
              </a:rPr>
              <a:t>Sciatic nerve</a:t>
            </a:r>
            <a:endParaRPr lang="th-TH" sz="4400" dirty="0">
              <a:solidFill>
                <a:srgbClr val="FFC000"/>
              </a:solidFill>
            </a:endParaRPr>
          </a:p>
        </p:txBody>
      </p:sp>
      <p:sp>
        <p:nvSpPr>
          <p:cNvPr id="135174" name="Rectangle 12"/>
          <p:cNvSpPr>
            <a:spLocks noChangeArrowheads="1"/>
          </p:cNvSpPr>
          <p:nvPr/>
        </p:nvSpPr>
        <p:spPr bwMode="auto">
          <a:xfrm>
            <a:off x="5084234" y="2060575"/>
            <a:ext cx="1889477" cy="641350"/>
          </a:xfrm>
          <a:prstGeom prst="rect">
            <a:avLst/>
          </a:prstGeom>
          <a:noFill/>
          <a:ln w="9525">
            <a:noFill/>
            <a:miter lim="800000"/>
            <a:headEnd/>
            <a:tailEnd/>
          </a:ln>
        </p:spPr>
        <p:txBody>
          <a:bodyPr>
            <a:spAutoFit/>
          </a:bodyPr>
          <a:lstStyle/>
          <a:p>
            <a:r>
              <a:rPr lang="en-US" sz="3600" b="1" dirty="0"/>
              <a:t>L4-S3</a:t>
            </a:r>
            <a:endParaRPr lang="th-TH" sz="3600" b="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762000"/>
            <a:ext cx="7086600" cy="655638"/>
          </a:xfrm>
        </p:spPr>
        <p:txBody>
          <a:bodyPr>
            <a:noAutofit/>
          </a:bodyPr>
          <a:lstStyle/>
          <a:p>
            <a:pPr algn="ctr" eaLnBrk="1" hangingPunct="1"/>
            <a:r>
              <a:rPr lang="en-US" sz="4400" u="sng" dirty="0" smtClean="0">
                <a:solidFill>
                  <a:srgbClr val="FFC000"/>
                </a:solidFill>
              </a:rPr>
              <a:t>Sciatic nerve</a:t>
            </a:r>
            <a:endParaRPr lang="th-TH" sz="4400" u="sng" dirty="0" smtClean="0">
              <a:solidFill>
                <a:srgbClr val="FFC000"/>
              </a:solidFill>
            </a:endParaRPr>
          </a:p>
        </p:txBody>
      </p:sp>
      <p:sp>
        <p:nvSpPr>
          <p:cNvPr id="136195" name="Rectangle 3"/>
          <p:cNvSpPr>
            <a:spLocks noGrp="1" noChangeArrowheads="1"/>
          </p:cNvSpPr>
          <p:nvPr>
            <p:ph type="body" idx="1"/>
          </p:nvPr>
        </p:nvSpPr>
        <p:spPr>
          <a:xfrm>
            <a:off x="762000" y="1524000"/>
            <a:ext cx="7924800" cy="4785360"/>
          </a:xfrm>
        </p:spPr>
        <p:txBody>
          <a:bodyPr/>
          <a:lstStyle/>
          <a:p>
            <a:r>
              <a:rPr lang="en-US" sz="3200" b="1" dirty="0" smtClean="0"/>
              <a:t>Composed of 2 main nerves of leg : common </a:t>
            </a:r>
            <a:r>
              <a:rPr lang="en-US" sz="3200" b="1" dirty="0" err="1" smtClean="0"/>
              <a:t>peroneal</a:t>
            </a:r>
            <a:r>
              <a:rPr lang="en-US" sz="3200" b="1" dirty="0" smtClean="0"/>
              <a:t> and </a:t>
            </a:r>
            <a:r>
              <a:rPr lang="en-US" sz="3200" b="1" dirty="0" err="1" smtClean="0"/>
              <a:t>tibial</a:t>
            </a:r>
            <a:r>
              <a:rPr lang="en-US" sz="3200" b="1" dirty="0" smtClean="0"/>
              <a:t> nerve</a:t>
            </a:r>
          </a:p>
          <a:p>
            <a:pPr eaLnBrk="1" hangingPunct="1"/>
            <a:r>
              <a:rPr lang="en-US" sz="3200" b="1" dirty="0" smtClean="0"/>
              <a:t>Paralysis of all muscles below knee plus hamstrings and for high lesion, external rotators of thigh</a:t>
            </a:r>
          </a:p>
          <a:p>
            <a:pPr eaLnBrk="1" hangingPunct="1"/>
            <a:r>
              <a:rPr lang="en-US" sz="3200" b="1" dirty="0" smtClean="0"/>
              <a:t>Sensory loss below knee except </a:t>
            </a:r>
            <a:r>
              <a:rPr lang="en-US" sz="3200" b="1" dirty="0" err="1" smtClean="0"/>
              <a:t>anteromedial</a:t>
            </a:r>
            <a:r>
              <a:rPr lang="en-US" sz="3200" b="1" dirty="0" smtClean="0"/>
              <a:t> aspect of leg and foot</a:t>
            </a:r>
          </a:p>
          <a:p>
            <a:pPr eaLnBrk="1" hangingPunct="1"/>
            <a:endParaRPr lang="th-TH" dirty="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900289" y="333375"/>
            <a:ext cx="7762523" cy="762000"/>
          </a:xfrm>
          <a:prstGeom prst="rect">
            <a:avLst/>
          </a:prstGeom>
          <a:noFill/>
          <a:ln w="9525">
            <a:noFill/>
            <a:miter lim="800000"/>
            <a:headEnd/>
            <a:tailEnd/>
          </a:ln>
        </p:spPr>
        <p:txBody>
          <a:bodyPr>
            <a:spAutoFit/>
          </a:bodyPr>
          <a:lstStyle/>
          <a:p>
            <a:r>
              <a:rPr lang="en-US" sz="4400" b="1" u="sng" dirty="0">
                <a:solidFill>
                  <a:srgbClr val="FFC000"/>
                </a:solidFill>
              </a:rPr>
              <a:t>Common </a:t>
            </a:r>
            <a:r>
              <a:rPr lang="en-US" sz="4400" b="1" u="sng" dirty="0" err="1">
                <a:solidFill>
                  <a:srgbClr val="FFC000"/>
                </a:solidFill>
              </a:rPr>
              <a:t>peroneal</a:t>
            </a:r>
            <a:r>
              <a:rPr lang="en-US" sz="4400" b="1" u="sng" dirty="0">
                <a:solidFill>
                  <a:srgbClr val="FFC000"/>
                </a:solidFill>
              </a:rPr>
              <a:t> nerve</a:t>
            </a:r>
            <a:endParaRPr lang="th-TH" sz="4400" b="1" u="sng" dirty="0">
              <a:solidFill>
                <a:srgbClr val="FFC000"/>
              </a:solidFill>
            </a:endParaRPr>
          </a:p>
        </p:txBody>
      </p:sp>
      <p:pic>
        <p:nvPicPr>
          <p:cNvPr id="137219" name="Picture 3" descr="peroneal nerve"/>
          <p:cNvPicPr>
            <a:picLocks noChangeAspect="1" noChangeArrowheads="1"/>
          </p:cNvPicPr>
          <p:nvPr/>
        </p:nvPicPr>
        <p:blipFill>
          <a:blip r:embed="rId3" cstate="print">
            <a:lum bright="-12000" contrast="12000"/>
          </a:blip>
          <a:srcRect l="-2400" r="33351"/>
          <a:stretch>
            <a:fillRect/>
          </a:stretch>
        </p:blipFill>
        <p:spPr bwMode="auto">
          <a:xfrm>
            <a:off x="475544" y="1268414"/>
            <a:ext cx="3791655" cy="5373687"/>
          </a:xfrm>
          <a:prstGeom prst="rect">
            <a:avLst/>
          </a:prstGeom>
          <a:noFill/>
          <a:ln w="9525">
            <a:noFill/>
            <a:miter lim="800000"/>
            <a:headEnd/>
            <a:tailEnd/>
          </a:ln>
        </p:spPr>
      </p:pic>
      <p:sp>
        <p:nvSpPr>
          <p:cNvPr id="727044" name="Text Box 4"/>
          <p:cNvSpPr txBox="1">
            <a:spLocks noChangeArrowheads="1"/>
          </p:cNvSpPr>
          <p:nvPr/>
        </p:nvSpPr>
        <p:spPr bwMode="auto">
          <a:xfrm>
            <a:off x="4428066" y="1143000"/>
            <a:ext cx="4715934" cy="5447645"/>
          </a:xfrm>
          <a:prstGeom prst="rect">
            <a:avLst/>
          </a:prstGeom>
          <a:noFill/>
          <a:ln w="9525">
            <a:noFill/>
            <a:miter lim="800000"/>
            <a:headEnd/>
            <a:tailEnd/>
          </a:ln>
          <a:effectLst/>
        </p:spPr>
        <p:txBody>
          <a:bodyPr wrap="square">
            <a:spAutoFit/>
          </a:bodyPr>
          <a:lstStyle/>
          <a:p>
            <a:pPr algn="l">
              <a:buFont typeface="Wingdings" pitchFamily="2" charset="2"/>
              <a:buChar char="q"/>
              <a:defRPr/>
            </a:pPr>
            <a:r>
              <a:rPr lang="en-US" sz="2800" dirty="0"/>
              <a:t> </a:t>
            </a:r>
            <a:r>
              <a:rPr lang="en-US" sz="3200" b="1" dirty="0"/>
              <a:t>Foot-drop</a:t>
            </a:r>
          </a:p>
          <a:p>
            <a:pPr algn="l">
              <a:buFont typeface="Wingdings" pitchFamily="2" charset="2"/>
              <a:buChar char="q"/>
              <a:defRPr/>
            </a:pPr>
            <a:endParaRPr lang="en-US" sz="1400" b="1" dirty="0"/>
          </a:p>
          <a:p>
            <a:pPr algn="l">
              <a:buFont typeface="Wingdings" pitchFamily="2" charset="2"/>
              <a:buChar char="q"/>
              <a:defRPr/>
            </a:pPr>
            <a:r>
              <a:rPr lang="en-US" sz="3200" b="1" dirty="0"/>
              <a:t> Paralysis of anterior </a:t>
            </a:r>
            <a:r>
              <a:rPr lang="en-US" sz="3200" b="1" dirty="0" smtClean="0"/>
              <a:t>	and lateral 	compartment </a:t>
            </a:r>
            <a:r>
              <a:rPr lang="en-US" sz="3200" b="1" dirty="0"/>
              <a:t>of </a:t>
            </a:r>
            <a:r>
              <a:rPr lang="en-US" sz="3200" b="1" dirty="0" smtClean="0"/>
              <a:t>	leg</a:t>
            </a:r>
            <a:endParaRPr lang="en-US" sz="3200" b="1" dirty="0"/>
          </a:p>
          <a:p>
            <a:pPr algn="l">
              <a:buFont typeface="Wingdings" pitchFamily="2" charset="2"/>
              <a:buChar char="q"/>
              <a:defRPr/>
            </a:pPr>
            <a:endParaRPr lang="en-US" sz="1400" b="1" dirty="0" smtClean="0"/>
          </a:p>
          <a:p>
            <a:pPr algn="l">
              <a:buFont typeface="Wingdings" pitchFamily="2" charset="2"/>
              <a:buChar char="q"/>
              <a:defRPr/>
            </a:pPr>
            <a:r>
              <a:rPr lang="en-US" sz="3200" b="1" dirty="0" smtClean="0"/>
              <a:t> Sensory loss over 	dorsum of foot 	and toes and 	</a:t>
            </a:r>
            <a:r>
              <a:rPr lang="en-US" sz="3200" b="1" dirty="0" err="1" smtClean="0"/>
              <a:t>anterolateral</a:t>
            </a:r>
            <a:r>
              <a:rPr lang="en-US" sz="3200" b="1" dirty="0" smtClean="0"/>
              <a:t> 	aspect of leg</a:t>
            </a:r>
            <a:endParaRPr lang="en-US" sz="3200" b="1" dirty="0"/>
          </a:p>
        </p:txBody>
      </p:sp>
      <p:sp>
        <p:nvSpPr>
          <p:cNvPr id="137221" name="Rectangle 5"/>
          <p:cNvSpPr>
            <a:spLocks noChangeArrowheads="1"/>
          </p:cNvSpPr>
          <p:nvPr/>
        </p:nvSpPr>
        <p:spPr bwMode="auto">
          <a:xfrm>
            <a:off x="667456" y="2276475"/>
            <a:ext cx="1408289" cy="647700"/>
          </a:xfrm>
          <a:prstGeom prst="rect">
            <a:avLst/>
          </a:prstGeom>
          <a:noFill/>
          <a:ln w="57150">
            <a:solidFill>
              <a:srgbClr val="FF3300"/>
            </a:solidFill>
            <a:miter lim="800000"/>
            <a:headEnd/>
            <a:tailEnd/>
          </a:ln>
        </p:spPr>
        <p:txBody>
          <a:bodyPr wrap="none" anchor="ctr"/>
          <a:lstStyle/>
          <a:p>
            <a:endParaRPr lang="en-US">
              <a:solidFill>
                <a:srgbClr val="FF3300"/>
              </a:solidFill>
            </a:endParaRPr>
          </a:p>
        </p:txBody>
      </p:sp>
      <p:sp>
        <p:nvSpPr>
          <p:cNvPr id="137222" name="Line 6"/>
          <p:cNvSpPr>
            <a:spLocks noChangeShapeType="1"/>
          </p:cNvSpPr>
          <p:nvPr/>
        </p:nvSpPr>
        <p:spPr bwMode="auto">
          <a:xfrm flipV="1">
            <a:off x="2075745" y="2565400"/>
            <a:ext cx="704144" cy="0"/>
          </a:xfrm>
          <a:prstGeom prst="line">
            <a:avLst/>
          </a:prstGeom>
          <a:noFill/>
          <a:ln w="57150">
            <a:solidFill>
              <a:srgbClr val="FF33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5562600" y="1447800"/>
            <a:ext cx="3352800" cy="769441"/>
          </a:xfrm>
          <a:prstGeom prst="rect">
            <a:avLst/>
          </a:prstGeom>
          <a:noFill/>
          <a:ln w="9525">
            <a:noFill/>
            <a:miter lim="800000"/>
            <a:headEnd/>
            <a:tailEnd/>
          </a:ln>
        </p:spPr>
        <p:txBody>
          <a:bodyPr wrap="square">
            <a:spAutoFit/>
          </a:bodyPr>
          <a:lstStyle/>
          <a:p>
            <a:pPr>
              <a:spcBef>
                <a:spcPct val="50000"/>
              </a:spcBef>
            </a:pPr>
            <a:r>
              <a:rPr lang="en-US" sz="4400" b="1" u="sng" dirty="0">
                <a:solidFill>
                  <a:srgbClr val="FFC000"/>
                </a:solidFill>
              </a:rPr>
              <a:t>Tibial nerve</a:t>
            </a:r>
            <a:endParaRPr lang="th-TH" sz="4400" b="1" u="sng" dirty="0">
              <a:solidFill>
                <a:srgbClr val="FFC000"/>
              </a:solidFill>
            </a:endParaRPr>
          </a:p>
        </p:txBody>
      </p:sp>
      <p:pic>
        <p:nvPicPr>
          <p:cNvPr id="139267" name="Picture 3" descr="sciatic n"/>
          <p:cNvPicPr>
            <a:picLocks noChangeAspect="1" noChangeArrowheads="1"/>
          </p:cNvPicPr>
          <p:nvPr/>
        </p:nvPicPr>
        <p:blipFill>
          <a:blip r:embed="rId3" cstate="print"/>
          <a:srcRect l="7881" r="2316"/>
          <a:stretch>
            <a:fillRect/>
          </a:stretch>
        </p:blipFill>
        <p:spPr bwMode="auto">
          <a:xfrm>
            <a:off x="667456" y="260350"/>
            <a:ext cx="4737100" cy="6597650"/>
          </a:xfrm>
          <a:prstGeom prst="rect">
            <a:avLst/>
          </a:prstGeom>
          <a:noFill/>
          <a:ln w="9525">
            <a:noFill/>
            <a:miter lim="800000"/>
            <a:headEnd/>
            <a:tailEnd/>
          </a:ln>
        </p:spPr>
      </p:pic>
      <p:sp>
        <p:nvSpPr>
          <p:cNvPr id="139268" name="Rectangle 4"/>
          <p:cNvSpPr>
            <a:spLocks noChangeArrowheads="1"/>
          </p:cNvSpPr>
          <p:nvPr/>
        </p:nvSpPr>
        <p:spPr bwMode="auto">
          <a:xfrm>
            <a:off x="795867" y="6165850"/>
            <a:ext cx="1216378" cy="431800"/>
          </a:xfrm>
          <a:prstGeom prst="rect">
            <a:avLst/>
          </a:prstGeom>
          <a:noFill/>
          <a:ln w="57150">
            <a:solidFill>
              <a:srgbClr val="FF3300"/>
            </a:solidFill>
            <a:miter lim="800000"/>
            <a:headEnd/>
            <a:tailEnd/>
          </a:ln>
        </p:spPr>
        <p:txBody>
          <a:bodyPr wrap="none" anchor="ctr"/>
          <a:lstStyle/>
          <a:p>
            <a:endParaRPr lang="en-US"/>
          </a:p>
        </p:txBody>
      </p:sp>
      <p:sp>
        <p:nvSpPr>
          <p:cNvPr id="139269" name="Rectangle 5"/>
          <p:cNvSpPr>
            <a:spLocks noChangeArrowheads="1"/>
          </p:cNvSpPr>
          <p:nvPr/>
        </p:nvSpPr>
        <p:spPr bwMode="auto">
          <a:xfrm>
            <a:off x="3675945" y="5876926"/>
            <a:ext cx="1855611" cy="360363"/>
          </a:xfrm>
          <a:prstGeom prst="rect">
            <a:avLst/>
          </a:prstGeom>
          <a:noFill/>
          <a:ln w="57150">
            <a:solidFill>
              <a:srgbClr val="FF3300"/>
            </a:solidFill>
            <a:miter lim="800000"/>
            <a:headEnd/>
            <a:tailEnd/>
          </a:ln>
        </p:spPr>
        <p:txBody>
          <a:bodyPr wrap="none" anchor="ctr"/>
          <a:lstStyle/>
          <a:p>
            <a:endParaRPr lang="en-US">
              <a:solidFill>
                <a:srgbClr val="FF3300"/>
              </a:solidFill>
            </a:endParaRPr>
          </a:p>
        </p:txBody>
      </p:sp>
      <p:sp>
        <p:nvSpPr>
          <p:cNvPr id="139270" name="Line 6"/>
          <p:cNvSpPr>
            <a:spLocks noChangeShapeType="1"/>
          </p:cNvSpPr>
          <p:nvPr/>
        </p:nvSpPr>
        <p:spPr bwMode="auto">
          <a:xfrm>
            <a:off x="2012245" y="6308725"/>
            <a:ext cx="896056" cy="0"/>
          </a:xfrm>
          <a:prstGeom prst="line">
            <a:avLst/>
          </a:prstGeom>
          <a:noFill/>
          <a:ln w="38100">
            <a:solidFill>
              <a:srgbClr val="FF3300"/>
            </a:solidFill>
            <a:round/>
            <a:headEnd/>
            <a:tailEnd type="triangle" w="med" len="med"/>
          </a:ln>
        </p:spPr>
        <p:txBody>
          <a:bodyPr/>
          <a:lstStyle/>
          <a:p>
            <a:endParaRPr lang="en-US"/>
          </a:p>
        </p:txBody>
      </p:sp>
      <p:sp>
        <p:nvSpPr>
          <p:cNvPr id="139271" name="Line 7"/>
          <p:cNvSpPr>
            <a:spLocks noChangeShapeType="1"/>
          </p:cNvSpPr>
          <p:nvPr/>
        </p:nvSpPr>
        <p:spPr bwMode="auto">
          <a:xfrm flipH="1">
            <a:off x="3292123" y="6021388"/>
            <a:ext cx="383822" cy="360362"/>
          </a:xfrm>
          <a:prstGeom prst="line">
            <a:avLst/>
          </a:prstGeom>
          <a:noFill/>
          <a:ln w="38100">
            <a:solidFill>
              <a:srgbClr val="FF33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normAutofit/>
          </a:bodyPr>
          <a:lstStyle/>
          <a:p>
            <a:pPr algn="ctr" eaLnBrk="1" hangingPunct="1"/>
            <a:r>
              <a:rPr lang="en-US" sz="4400" u="sng" dirty="0" err="1" smtClean="0">
                <a:solidFill>
                  <a:srgbClr val="FFC000"/>
                </a:solidFill>
              </a:rPr>
              <a:t>Tibial</a:t>
            </a:r>
            <a:r>
              <a:rPr lang="en-US" sz="4400" u="sng" dirty="0" smtClean="0">
                <a:solidFill>
                  <a:srgbClr val="FFC000"/>
                </a:solidFill>
              </a:rPr>
              <a:t> nerve</a:t>
            </a:r>
            <a:endParaRPr lang="th-TH" sz="4400" u="sng" dirty="0" smtClean="0">
              <a:solidFill>
                <a:srgbClr val="FFC000"/>
              </a:solidFill>
            </a:endParaRPr>
          </a:p>
        </p:txBody>
      </p:sp>
      <p:sp>
        <p:nvSpPr>
          <p:cNvPr id="140291" name="Rectangle 3"/>
          <p:cNvSpPr>
            <a:spLocks noGrp="1" noChangeArrowheads="1"/>
          </p:cNvSpPr>
          <p:nvPr>
            <p:ph type="body" idx="1"/>
          </p:nvPr>
        </p:nvSpPr>
        <p:spPr/>
        <p:txBody>
          <a:bodyPr>
            <a:noAutofit/>
          </a:bodyPr>
          <a:lstStyle/>
          <a:p>
            <a:pPr eaLnBrk="1" hangingPunct="1">
              <a:lnSpc>
                <a:spcPct val="90000"/>
              </a:lnSpc>
            </a:pPr>
            <a:r>
              <a:rPr lang="en-US" b="1" dirty="0" smtClean="0"/>
              <a:t>Medial division of sciatic nerve</a:t>
            </a:r>
          </a:p>
          <a:p>
            <a:pPr eaLnBrk="1" hangingPunct="1">
              <a:lnSpc>
                <a:spcPct val="90000"/>
              </a:lnSpc>
            </a:pPr>
            <a:r>
              <a:rPr lang="en-US" b="1" dirty="0" smtClean="0"/>
              <a:t>Lesions at ankle</a:t>
            </a:r>
          </a:p>
          <a:p>
            <a:pPr lvl="1" eaLnBrk="1" hangingPunct="1">
              <a:lnSpc>
                <a:spcPct val="90000"/>
              </a:lnSpc>
            </a:pPr>
            <a:r>
              <a:rPr lang="en-US" sz="2800" b="1" dirty="0" smtClean="0">
                <a:solidFill>
                  <a:srgbClr val="FF6699"/>
                </a:solidFill>
              </a:rPr>
              <a:t>Tarsal tunnel syndrome</a:t>
            </a:r>
          </a:p>
          <a:p>
            <a:pPr lvl="2" eaLnBrk="1" hangingPunct="1">
              <a:lnSpc>
                <a:spcPct val="90000"/>
              </a:lnSpc>
            </a:pPr>
            <a:r>
              <a:rPr lang="en-US" sz="2800" b="1" dirty="0" smtClean="0"/>
              <a:t>Pain and </a:t>
            </a:r>
            <a:r>
              <a:rPr lang="en-US" sz="2800" b="1" dirty="0" err="1" smtClean="0"/>
              <a:t>paresthesia</a:t>
            </a:r>
            <a:r>
              <a:rPr lang="en-US" sz="2800" b="1" dirty="0" smtClean="0"/>
              <a:t> in sole</a:t>
            </a:r>
          </a:p>
          <a:p>
            <a:pPr lvl="2" eaLnBrk="1" hangingPunct="1">
              <a:lnSpc>
                <a:spcPct val="90000"/>
              </a:lnSpc>
            </a:pPr>
            <a:r>
              <a:rPr lang="en-US" sz="2800" b="1" dirty="0" smtClean="0"/>
              <a:t>Paralysis of intrinsic muscles of foot</a:t>
            </a:r>
          </a:p>
          <a:p>
            <a:pPr lvl="2" eaLnBrk="1" hangingPunct="1">
              <a:lnSpc>
                <a:spcPct val="90000"/>
              </a:lnSpc>
            </a:pPr>
            <a:r>
              <a:rPr lang="en-US" sz="2800" b="1" dirty="0" smtClean="0"/>
              <a:t>Tenderness of </a:t>
            </a:r>
            <a:r>
              <a:rPr lang="en-US" sz="2800" b="1" dirty="0" err="1" smtClean="0"/>
              <a:t>Tinel’s</a:t>
            </a:r>
            <a:r>
              <a:rPr lang="en-US" sz="2800" b="1" dirty="0" smtClean="0"/>
              <a:t> sign at flexor </a:t>
            </a:r>
            <a:r>
              <a:rPr lang="en-US" sz="2800" b="1" dirty="0" err="1" smtClean="0"/>
              <a:t>retinaculum</a:t>
            </a:r>
            <a:endParaRPr lang="en-US" sz="2800" b="1" dirty="0" smtClean="0"/>
          </a:p>
          <a:p>
            <a:pPr lvl="1" eaLnBrk="1" hangingPunct="1">
              <a:lnSpc>
                <a:spcPct val="90000"/>
              </a:lnSpc>
            </a:pPr>
            <a:r>
              <a:rPr lang="en-US" sz="2800" b="1" dirty="0" err="1" smtClean="0">
                <a:solidFill>
                  <a:srgbClr val="FF6699"/>
                </a:solidFill>
              </a:rPr>
              <a:t>Sural</a:t>
            </a:r>
            <a:r>
              <a:rPr lang="en-US" sz="2800" b="1" dirty="0" smtClean="0">
                <a:solidFill>
                  <a:srgbClr val="FF6699"/>
                </a:solidFill>
              </a:rPr>
              <a:t> nerve compression syndrome</a:t>
            </a:r>
          </a:p>
          <a:p>
            <a:pPr lvl="2" eaLnBrk="1" hangingPunct="1">
              <a:lnSpc>
                <a:spcPct val="90000"/>
              </a:lnSpc>
            </a:pPr>
            <a:r>
              <a:rPr lang="en-US" sz="2800" b="1" dirty="0" smtClean="0"/>
              <a:t>Pure sensory</a:t>
            </a:r>
          </a:p>
          <a:p>
            <a:pPr lvl="2" eaLnBrk="1" hangingPunct="1">
              <a:lnSpc>
                <a:spcPct val="90000"/>
              </a:lnSpc>
            </a:pPr>
            <a:r>
              <a:rPr lang="en-US" sz="2800" b="1" dirty="0" smtClean="0"/>
              <a:t>Numbness on lateral aspect of foot</a:t>
            </a:r>
            <a:endParaRPr lang="th-TH" sz="2800" b="1"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aphicFrame>
        <p:nvGraphicFramePr>
          <p:cNvPr id="4" name="Group 162"/>
          <p:cNvGraphicFramePr>
            <a:graphicFrameLocks/>
          </p:cNvGraphicFramePr>
          <p:nvPr/>
        </p:nvGraphicFramePr>
        <p:xfrm>
          <a:off x="0" y="0"/>
          <a:ext cx="9144000" cy="6640562"/>
        </p:xfrm>
        <a:graphic>
          <a:graphicData uri="http://schemas.openxmlformats.org/drawingml/2006/table">
            <a:tbl>
              <a:tblPr/>
              <a:tblGrid>
                <a:gridCol w="2057400"/>
                <a:gridCol w="2514600"/>
                <a:gridCol w="2286000"/>
                <a:gridCol w="2286000"/>
              </a:tblGrid>
              <a:tr h="45720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lumMod val="25000"/>
                            </a:schemeClr>
                          </a:solidFill>
                          <a:effectLst/>
                          <a:latin typeface="Arial Black" pitchFamily="34" charset="0"/>
                          <a:ea typeface="Batang" charset="-127"/>
                          <a:cs typeface="Times New Roman" pitchFamily="18" charset="0"/>
                        </a:rPr>
                        <a:t>Nerve</a:t>
                      </a:r>
                    </a:p>
                  </a:txBody>
                  <a:tcPr horzOverflow="overflow">
                    <a:lnL w="25400" cap="flat" cmpd="sng" algn="ctr">
                      <a:solidFill>
                        <a:srgbClr val="DEDEDE"/>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DEDEDE"/>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lumMod val="25000"/>
                            </a:schemeClr>
                          </a:solidFill>
                          <a:effectLst/>
                          <a:latin typeface="Arial Black" pitchFamily="34" charset="0"/>
                          <a:ea typeface="Batang" charset="-127"/>
                          <a:cs typeface="Times New Roman" pitchFamily="18" charset="0"/>
                        </a:rPr>
                        <a:t>Symptoms</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DEDEDE"/>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lumMod val="25000"/>
                            </a:schemeClr>
                          </a:solidFill>
                          <a:effectLst/>
                          <a:latin typeface="Arial Black" pitchFamily="34" charset="0"/>
                          <a:ea typeface="Batang" charset="-127"/>
                          <a:cs typeface="Times New Roman" pitchFamily="18" charset="0"/>
                        </a:rPr>
                        <a:t>Muscles affected</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DEDEDE"/>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lumMod val="25000"/>
                            </a:schemeClr>
                          </a:solidFill>
                          <a:effectLst/>
                          <a:latin typeface="Arial Black" pitchFamily="34" charset="0"/>
                          <a:ea typeface="Batang" charset="-127"/>
                          <a:cs typeface="Times New Roman" pitchFamily="18" charset="0"/>
                        </a:rPr>
                        <a:t>Area of sensory loss</a:t>
                      </a:r>
                    </a:p>
                  </a:txBody>
                  <a:tcPr horzOverflow="overflow">
                    <a:lnL w="9525" cap="flat" cmpd="sng" algn="ctr">
                      <a:solidFill>
                        <a:srgbClr val="000000"/>
                      </a:solidFill>
                      <a:prstDash val="solid"/>
                      <a:round/>
                      <a:headEnd type="none" w="med" len="med"/>
                      <a:tailEnd type="none" w="med" len="med"/>
                    </a:lnL>
                    <a:lnR w="25400" cap="flat" cmpd="sng" algn="ctr">
                      <a:solidFill>
                        <a:srgbClr val="DEDEDE"/>
                      </a:solidFill>
                      <a:prstDash val="solid"/>
                      <a:round/>
                      <a:headEnd type="none" w="med" len="med"/>
                      <a:tailEnd type="none" w="med" len="med"/>
                    </a:lnR>
                    <a:lnT w="254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DEDEDE"/>
                    </a:solidFill>
                  </a:tcPr>
                </a:tc>
              </a:tr>
              <a:tr h="1646549">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Median </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(carpal tunnel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Syndrome – at wrist)</a:t>
                      </a: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Pain /d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paraesthesia</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on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palmar</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aspect of hands &amp;fingers, waking the patient from sleep. Pain may extend to arm and shoulder</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Abductor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pollicis</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brevis</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Lateral palm &amp; thumb, index, middle and medial half 4th finger</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r>
              <a:tr h="113991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chemeClr val="accent2"/>
                          </a:solidFill>
                          <a:effectLst/>
                          <a:latin typeface="Arial Black" pitchFamily="34" charset="0"/>
                          <a:ea typeface="Batang" charset="-127"/>
                          <a:cs typeface="Times New Roman" pitchFamily="18" charset="0"/>
                        </a:rPr>
                        <a:t>Ulnar</a:t>
                      </a: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a:t>
                      </a:r>
                      <a:r>
                        <a:rPr kumimoji="0" lang="en-US" sz="1400" b="1" i="0" u="none" strike="noStrike" cap="none" normalizeH="0" baseline="0" dirty="0" err="1" smtClean="0">
                          <a:ln>
                            <a:noFill/>
                          </a:ln>
                          <a:solidFill>
                            <a:schemeClr val="accent2"/>
                          </a:solidFill>
                          <a:effectLst/>
                          <a:latin typeface="Arial Black" pitchFamily="34" charset="0"/>
                          <a:ea typeface="Batang" charset="-127"/>
                          <a:cs typeface="Times New Roman" pitchFamily="18" charset="0"/>
                        </a:rPr>
                        <a:t>cubital</a:t>
                      </a: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 tunnel syndrome - at elbow)</a:t>
                      </a: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Paraesthesia</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on medial border of hand, wasting &amp; weakness of hand muscles</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All small hand muscles, excluding abductor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pollicis</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brevis</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Medial palm &amp; little finger&amp; medial half 4th finger</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r>
              <a:tr h="1487052">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Radial</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(spiral groove)</a:t>
                      </a: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Weakness of extension of wrist and fingers, often precipitated by sleeping in abnormal posture, e.g. arm over back of chair</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Wrist and finger extensors,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supinator</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Dorsum of thumb</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r>
              <a:tr h="696987">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Peroneal</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(at fibular head)</a:t>
                      </a: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Foot drop, trauma to head of fibula</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Dorsiflexion</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and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eversion</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of foot</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Nil or dorsum of foot</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r>
              <a:tr h="109093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Lateral </a:t>
                      </a:r>
                      <a:r>
                        <a:rPr kumimoji="0" lang="en-US" sz="1400" b="1" i="0" u="none" strike="noStrike" cap="none" normalizeH="0" baseline="0" dirty="0" err="1" smtClean="0">
                          <a:ln>
                            <a:noFill/>
                          </a:ln>
                          <a:solidFill>
                            <a:schemeClr val="accent2"/>
                          </a:solidFill>
                          <a:effectLst/>
                          <a:latin typeface="Arial Black" pitchFamily="34" charset="0"/>
                          <a:ea typeface="Batang" charset="-127"/>
                          <a:cs typeface="Times New Roman" pitchFamily="18" charset="0"/>
                        </a:rPr>
                        <a:t>cutaneous</a:t>
                      </a: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 nerve of the thigh (</a:t>
                      </a:r>
                      <a:r>
                        <a:rPr kumimoji="0" lang="en-US" sz="1400" b="1" i="0" u="none" strike="noStrike" cap="none" normalizeH="0" baseline="0" dirty="0" err="1" smtClean="0">
                          <a:ln>
                            <a:noFill/>
                          </a:ln>
                          <a:solidFill>
                            <a:schemeClr val="accent2"/>
                          </a:solidFill>
                          <a:effectLst/>
                          <a:latin typeface="Arial Black" pitchFamily="34" charset="0"/>
                          <a:ea typeface="Batang" charset="-127"/>
                          <a:cs typeface="Times New Roman" pitchFamily="18" charset="0"/>
                        </a:rPr>
                        <a:t>meralgia</a:t>
                      </a: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 </a:t>
                      </a:r>
                      <a:r>
                        <a:rPr kumimoji="0" lang="en-US" sz="1400" b="1" i="0" u="none" strike="noStrike" cap="none" normalizeH="0" baseline="0" dirty="0" err="1" smtClean="0">
                          <a:ln>
                            <a:noFill/>
                          </a:ln>
                          <a:solidFill>
                            <a:schemeClr val="accent2"/>
                          </a:solidFill>
                          <a:effectLst/>
                          <a:latin typeface="Arial Black" pitchFamily="34" charset="0"/>
                          <a:ea typeface="Batang" charset="-127"/>
                          <a:cs typeface="Times New Roman" pitchFamily="18" charset="0"/>
                        </a:rPr>
                        <a:t>paraesthetica</a:t>
                      </a: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a:t>
                      </a: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Tingling /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dysaesthesia</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on lateral border of the thigh</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Nil</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Lateral border of thigh</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Skin receptors"/>
          <p:cNvPicPr>
            <a:picLocks noChangeAspect="1" noChangeArrowheads="1"/>
          </p:cNvPicPr>
          <p:nvPr/>
        </p:nvPicPr>
        <p:blipFill>
          <a:blip r:embed="rId2" cstate="print"/>
          <a:srcRect/>
          <a:stretch>
            <a:fillRect/>
          </a:stretch>
        </p:blipFill>
        <p:spPr bwMode="auto">
          <a:xfrm>
            <a:off x="914400" y="533400"/>
            <a:ext cx="7467600" cy="6019800"/>
          </a:xfrm>
          <a:prstGeom prst="rect">
            <a:avLst/>
          </a:prstGeom>
          <a:solidFill>
            <a:schemeClr val="tx1"/>
          </a:solid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normAutofit/>
          </a:bodyPr>
          <a:lstStyle/>
          <a:p>
            <a:pPr algn="ctr" eaLnBrk="1" hangingPunct="1"/>
            <a:r>
              <a:rPr lang="en-US" sz="4400" u="sng" dirty="0" smtClean="0">
                <a:solidFill>
                  <a:srgbClr val="FFC000"/>
                </a:solidFill>
                <a:latin typeface="Times New Roman" pitchFamily="18" charset="0"/>
              </a:rPr>
              <a:t>Facial nerve</a:t>
            </a:r>
            <a:endParaRPr lang="th-TH" sz="4400" u="sng" dirty="0" smtClean="0">
              <a:solidFill>
                <a:srgbClr val="FFC000"/>
              </a:solidFill>
              <a:latin typeface="Times New Roman" pitchFamily="18" charset="0"/>
            </a:endParaRPr>
          </a:p>
        </p:txBody>
      </p:sp>
      <p:pic>
        <p:nvPicPr>
          <p:cNvPr id="144387" name="Picture 3" descr="fig7_25"/>
          <p:cNvPicPr>
            <a:picLocks noChangeAspect="1" noChangeArrowheads="1"/>
          </p:cNvPicPr>
          <p:nvPr/>
        </p:nvPicPr>
        <p:blipFill>
          <a:blip r:embed="rId3" cstate="print">
            <a:lum contrast="48000"/>
          </a:blip>
          <a:srcRect/>
          <a:stretch>
            <a:fillRect/>
          </a:stretch>
        </p:blipFill>
        <p:spPr bwMode="auto">
          <a:xfrm>
            <a:off x="395111" y="1916113"/>
            <a:ext cx="5328356" cy="4160837"/>
          </a:xfrm>
          <a:prstGeom prst="rect">
            <a:avLst/>
          </a:prstGeom>
          <a:noFill/>
          <a:ln w="9525">
            <a:noFill/>
            <a:miter lim="800000"/>
            <a:headEnd/>
            <a:tailEnd/>
          </a:ln>
        </p:spPr>
      </p:pic>
      <p:sp>
        <p:nvSpPr>
          <p:cNvPr id="144388" name="Line 4"/>
          <p:cNvSpPr>
            <a:spLocks noChangeShapeType="1"/>
          </p:cNvSpPr>
          <p:nvPr/>
        </p:nvSpPr>
        <p:spPr bwMode="auto">
          <a:xfrm>
            <a:off x="4572000" y="4076700"/>
            <a:ext cx="1439333" cy="287338"/>
          </a:xfrm>
          <a:prstGeom prst="line">
            <a:avLst/>
          </a:prstGeom>
          <a:noFill/>
          <a:ln w="76200">
            <a:solidFill>
              <a:srgbClr val="FF9933"/>
            </a:solidFill>
            <a:round/>
            <a:headEnd/>
            <a:tailEnd type="triangle" w="med" len="med"/>
          </a:ln>
        </p:spPr>
        <p:txBody>
          <a:bodyPr/>
          <a:lstStyle/>
          <a:p>
            <a:endParaRPr lang="en-US"/>
          </a:p>
        </p:txBody>
      </p:sp>
      <p:sp>
        <p:nvSpPr>
          <p:cNvPr id="144389" name="Text Box 5"/>
          <p:cNvSpPr txBox="1">
            <a:spLocks noChangeArrowheads="1"/>
          </p:cNvSpPr>
          <p:nvPr/>
        </p:nvSpPr>
        <p:spPr bwMode="auto">
          <a:xfrm>
            <a:off x="6011334" y="4076700"/>
            <a:ext cx="2809523" cy="579438"/>
          </a:xfrm>
          <a:prstGeom prst="rect">
            <a:avLst/>
          </a:prstGeom>
          <a:noFill/>
          <a:ln w="9525">
            <a:noFill/>
            <a:miter lim="800000"/>
            <a:headEnd/>
            <a:tailEnd/>
          </a:ln>
        </p:spPr>
        <p:txBody>
          <a:bodyPr>
            <a:spAutoFit/>
          </a:bodyPr>
          <a:lstStyle/>
          <a:p>
            <a:pPr algn="l">
              <a:spcBef>
                <a:spcPct val="50000"/>
              </a:spcBef>
            </a:pPr>
            <a:r>
              <a:rPr lang="en-US" sz="3200">
                <a:latin typeface="Garamond" pitchFamily="18" charset="0"/>
              </a:rPr>
              <a:t>Chorda tympani</a:t>
            </a:r>
            <a:endParaRPr lang="th-TH" sz="3200">
              <a:latin typeface="Garamond" pitchFamily="18"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normAutofit/>
          </a:bodyPr>
          <a:lstStyle/>
          <a:p>
            <a:pPr eaLnBrk="1" hangingPunct="1"/>
            <a:r>
              <a:rPr lang="en-US" sz="4400" dirty="0" smtClean="0">
                <a:solidFill>
                  <a:srgbClr val="FFC000"/>
                </a:solidFill>
              </a:rPr>
              <a:t>Facial nerve palsy</a:t>
            </a:r>
            <a:endParaRPr lang="th-TH" sz="4400" dirty="0" smtClean="0">
              <a:solidFill>
                <a:srgbClr val="FFC000"/>
              </a:solidFill>
            </a:endParaRPr>
          </a:p>
        </p:txBody>
      </p:sp>
      <p:sp>
        <p:nvSpPr>
          <p:cNvPr id="147459" name="Rectangle 3"/>
          <p:cNvSpPr>
            <a:spLocks noGrp="1" noChangeArrowheads="1"/>
          </p:cNvSpPr>
          <p:nvPr>
            <p:ph type="body" idx="1"/>
          </p:nvPr>
        </p:nvSpPr>
        <p:spPr/>
        <p:txBody>
          <a:bodyPr/>
          <a:lstStyle/>
          <a:p>
            <a:pPr eaLnBrk="1" hangingPunct="1">
              <a:lnSpc>
                <a:spcPct val="90000"/>
              </a:lnSpc>
            </a:pPr>
            <a:r>
              <a:rPr lang="en-US" b="1" dirty="0" smtClean="0">
                <a:solidFill>
                  <a:schemeClr val="accent1"/>
                </a:solidFill>
              </a:rPr>
              <a:t>Bell’s palsy</a:t>
            </a:r>
            <a:r>
              <a:rPr lang="en-US" b="1" dirty="0" smtClean="0"/>
              <a:t> : idiopathic, HSV 1</a:t>
            </a:r>
          </a:p>
          <a:p>
            <a:pPr eaLnBrk="1" hangingPunct="1">
              <a:lnSpc>
                <a:spcPct val="90000"/>
              </a:lnSpc>
            </a:pPr>
            <a:r>
              <a:rPr lang="en-US" b="1" dirty="0" smtClean="0">
                <a:solidFill>
                  <a:schemeClr val="accent1"/>
                </a:solidFill>
              </a:rPr>
              <a:t>Ramsay Hunt syndrome</a:t>
            </a:r>
            <a:r>
              <a:rPr lang="en-US" b="1" dirty="0" smtClean="0"/>
              <a:t> : external ear pain with presence of herpes zoster vesicles in auditory canal and </a:t>
            </a:r>
            <a:r>
              <a:rPr lang="en-US" b="1" dirty="0" err="1" smtClean="0"/>
              <a:t>pinna</a:t>
            </a:r>
            <a:r>
              <a:rPr lang="en-US" b="1" dirty="0" smtClean="0"/>
              <a:t>, VZV</a:t>
            </a:r>
          </a:p>
          <a:p>
            <a:pPr eaLnBrk="1" hangingPunct="1">
              <a:lnSpc>
                <a:spcPct val="90000"/>
              </a:lnSpc>
            </a:pPr>
            <a:r>
              <a:rPr lang="en-US" b="1" dirty="0" smtClean="0">
                <a:solidFill>
                  <a:schemeClr val="accent1"/>
                </a:solidFill>
              </a:rPr>
              <a:t>Trauma</a:t>
            </a:r>
            <a:r>
              <a:rPr lang="en-US" b="1" dirty="0" smtClean="0"/>
              <a:t> : blunt impact to temporal bone</a:t>
            </a:r>
          </a:p>
          <a:p>
            <a:pPr eaLnBrk="1" hangingPunct="1">
              <a:lnSpc>
                <a:spcPct val="90000"/>
              </a:lnSpc>
            </a:pPr>
            <a:r>
              <a:rPr lang="en-US" b="1" dirty="0" smtClean="0">
                <a:solidFill>
                  <a:schemeClr val="accent1"/>
                </a:solidFill>
              </a:rPr>
              <a:t>Middle ear infection</a:t>
            </a:r>
            <a:r>
              <a:rPr lang="en-US" b="1" dirty="0" smtClean="0"/>
              <a:t> : </a:t>
            </a:r>
            <a:r>
              <a:rPr lang="en-US" b="1" dirty="0" err="1" smtClean="0"/>
              <a:t>otitis</a:t>
            </a:r>
            <a:r>
              <a:rPr lang="en-US" b="1" dirty="0" smtClean="0"/>
              <a:t> media (infrequent in ATB era), mastoid pain persist after acute infection resolved</a:t>
            </a:r>
          </a:p>
          <a:p>
            <a:pPr eaLnBrk="1" hangingPunct="1">
              <a:lnSpc>
                <a:spcPct val="90000"/>
              </a:lnSpc>
            </a:pPr>
            <a:r>
              <a:rPr lang="en-US" b="1" dirty="0" smtClean="0">
                <a:solidFill>
                  <a:schemeClr val="accent1"/>
                </a:solidFill>
              </a:rPr>
              <a:t>Neoplasm</a:t>
            </a:r>
            <a:r>
              <a:rPr lang="en-US" b="1" dirty="0" smtClean="0"/>
              <a:t> : rarely compressed by CPA tumor but due to surgery for tumor removal</a:t>
            </a:r>
          </a:p>
          <a:p>
            <a:pPr eaLnBrk="1" hangingPunct="1">
              <a:lnSpc>
                <a:spcPct val="90000"/>
              </a:lnSpc>
            </a:pPr>
            <a:endParaRPr lang="th-TH" sz="2400" dirty="0" smtClean="0"/>
          </a:p>
          <a:p>
            <a:pPr eaLnBrk="1" hangingPunct="1">
              <a:lnSpc>
                <a:spcPct val="90000"/>
              </a:lnSpc>
            </a:pPr>
            <a:endParaRPr lang="th-TH" sz="2400" dirty="0" smtClean="0"/>
          </a:p>
          <a:p>
            <a:pPr eaLnBrk="1" hangingPunct="1">
              <a:lnSpc>
                <a:spcPct val="90000"/>
              </a:lnSpc>
              <a:buFont typeface="Wingdings" pitchFamily="2" charset="2"/>
              <a:buNone/>
            </a:pPr>
            <a:endParaRPr lang="th-TH" sz="2400" dirty="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0" y="549275"/>
            <a:ext cx="5105400" cy="788988"/>
          </a:xfrm>
        </p:spPr>
        <p:txBody>
          <a:bodyPr>
            <a:normAutofit fontScale="90000"/>
          </a:bodyPr>
          <a:lstStyle/>
          <a:p>
            <a:pPr algn="ctr" eaLnBrk="1" hangingPunct="1"/>
            <a:r>
              <a:rPr lang="en-US" sz="4000" b="1" dirty="0" smtClean="0">
                <a:solidFill>
                  <a:srgbClr val="FFC000"/>
                </a:solidFill>
                <a:latin typeface="Times New Roman" pitchFamily="18" charset="0"/>
              </a:rPr>
              <a:t>Bell’s palsy</a:t>
            </a:r>
            <a:r>
              <a:rPr lang="en-US" sz="3600" b="1" dirty="0" smtClean="0">
                <a:solidFill>
                  <a:srgbClr val="FFC000"/>
                </a:solidFill>
                <a:latin typeface="Times New Roman" pitchFamily="18" charset="0"/>
              </a:rPr>
              <a:t> </a:t>
            </a:r>
            <a:r>
              <a:rPr lang="th-TH" sz="3600" b="1" dirty="0" smtClean="0">
                <a:solidFill>
                  <a:srgbClr val="FFC000"/>
                </a:solidFill>
                <a:latin typeface="Times New Roman" pitchFamily="18" charset="0"/>
              </a:rPr>
              <a:t/>
            </a:r>
            <a:br>
              <a:rPr lang="th-TH" sz="3600" b="1" dirty="0" smtClean="0">
                <a:solidFill>
                  <a:srgbClr val="FFC000"/>
                </a:solidFill>
                <a:latin typeface="Times New Roman" pitchFamily="18" charset="0"/>
              </a:rPr>
            </a:br>
            <a:r>
              <a:rPr lang="en-US" sz="3600" b="1" dirty="0" smtClean="0">
                <a:solidFill>
                  <a:srgbClr val="FFC000"/>
                </a:solidFill>
                <a:latin typeface="Times New Roman" pitchFamily="18" charset="0"/>
              </a:rPr>
              <a:t>(idiopathic facial paralysis)</a:t>
            </a:r>
            <a:endParaRPr lang="th-TH" sz="3600" b="1" dirty="0" smtClean="0">
              <a:solidFill>
                <a:srgbClr val="FFC000"/>
              </a:solidFill>
              <a:latin typeface="Times New Roman" pitchFamily="18" charset="0"/>
            </a:endParaRPr>
          </a:p>
        </p:txBody>
      </p:sp>
      <p:sp>
        <p:nvSpPr>
          <p:cNvPr id="145411" name="Rectangle 3"/>
          <p:cNvSpPr>
            <a:spLocks noGrp="1" noChangeArrowheads="1"/>
          </p:cNvSpPr>
          <p:nvPr>
            <p:ph type="body" idx="1"/>
          </p:nvPr>
        </p:nvSpPr>
        <p:spPr>
          <a:xfrm>
            <a:off x="381000" y="1219200"/>
            <a:ext cx="4800599" cy="5284788"/>
          </a:xfrm>
        </p:spPr>
        <p:txBody>
          <a:bodyPr/>
          <a:lstStyle/>
          <a:p>
            <a:pPr eaLnBrk="1" hangingPunct="1">
              <a:buFont typeface="Wingdings" pitchFamily="2" charset="2"/>
              <a:buNone/>
            </a:pPr>
            <a:endParaRPr lang="en-US" dirty="0" smtClean="0">
              <a:latin typeface="Times New Roman" pitchFamily="18" charset="0"/>
            </a:endParaRPr>
          </a:p>
          <a:p>
            <a:pPr eaLnBrk="1" hangingPunct="1">
              <a:buFont typeface="Wingdings" pitchFamily="2" charset="2"/>
              <a:buNone/>
            </a:pPr>
            <a:r>
              <a:rPr lang="en-US" sz="3600" b="1" u="sng" dirty="0" smtClean="0">
                <a:latin typeface="Times New Roman" pitchFamily="18" charset="0"/>
              </a:rPr>
              <a:t>Clinical features : </a:t>
            </a:r>
          </a:p>
          <a:p>
            <a:pPr eaLnBrk="1" hangingPunct="1"/>
            <a:endParaRPr lang="en-US" sz="1200" dirty="0" smtClean="0">
              <a:latin typeface="Times New Roman" pitchFamily="18" charset="0"/>
            </a:endParaRPr>
          </a:p>
          <a:p>
            <a:pPr eaLnBrk="1" hangingPunct="1"/>
            <a:r>
              <a:rPr lang="en-US" b="1" dirty="0" err="1" smtClean="0">
                <a:latin typeface="Times New Roman" pitchFamily="18" charset="0"/>
              </a:rPr>
              <a:t>postauricular</a:t>
            </a:r>
            <a:r>
              <a:rPr lang="en-US" b="1" dirty="0" smtClean="0">
                <a:latin typeface="Times New Roman" pitchFamily="18" charset="0"/>
              </a:rPr>
              <a:t> pain (few days)</a:t>
            </a:r>
          </a:p>
          <a:p>
            <a:pPr eaLnBrk="1" hangingPunct="1"/>
            <a:r>
              <a:rPr lang="en-US" b="1" dirty="0" smtClean="0">
                <a:latin typeface="Times New Roman" pitchFamily="18" charset="0"/>
              </a:rPr>
              <a:t>lower motor neuron facial weakness</a:t>
            </a:r>
          </a:p>
          <a:p>
            <a:pPr eaLnBrk="1" hangingPunct="1"/>
            <a:r>
              <a:rPr lang="en-US" b="1" dirty="0" smtClean="0">
                <a:latin typeface="Times New Roman" pitchFamily="18" charset="0"/>
              </a:rPr>
              <a:t>impaired taste</a:t>
            </a:r>
          </a:p>
          <a:p>
            <a:pPr eaLnBrk="1" hangingPunct="1"/>
            <a:r>
              <a:rPr lang="en-US" b="1" dirty="0" err="1" smtClean="0">
                <a:latin typeface="Times New Roman" pitchFamily="18" charset="0"/>
              </a:rPr>
              <a:t>hyperacusis</a:t>
            </a:r>
            <a:endParaRPr lang="th-TH" b="1" dirty="0" smtClean="0">
              <a:latin typeface="Times New Roman" pitchFamily="18" charset="0"/>
            </a:endParaRPr>
          </a:p>
        </p:txBody>
      </p:sp>
      <p:pic>
        <p:nvPicPr>
          <p:cNvPr id="4" name="Picture 3" descr="face"/>
          <p:cNvPicPr>
            <a:picLocks noChangeAspect="1" noChangeArrowheads="1"/>
          </p:cNvPicPr>
          <p:nvPr/>
        </p:nvPicPr>
        <p:blipFill>
          <a:blip r:embed="rId3" cstate="print"/>
          <a:srcRect/>
          <a:stretch>
            <a:fillRect/>
          </a:stretch>
        </p:blipFill>
        <p:spPr bwMode="auto">
          <a:xfrm>
            <a:off x="5181600" y="990600"/>
            <a:ext cx="3654778" cy="522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84011" y="474664"/>
            <a:ext cx="7759700" cy="1049336"/>
          </a:xfrm>
        </p:spPr>
        <p:txBody>
          <a:bodyPr>
            <a:normAutofit/>
          </a:bodyPr>
          <a:lstStyle/>
          <a:p>
            <a:pPr algn="ctr" eaLnBrk="1" hangingPunct="1"/>
            <a:r>
              <a:rPr lang="en-US" b="1" u="sng" dirty="0" smtClean="0">
                <a:solidFill>
                  <a:srgbClr val="FFC000"/>
                </a:solidFill>
              </a:rPr>
              <a:t>Bell’s palsy</a:t>
            </a:r>
            <a:r>
              <a:rPr lang="en-US" sz="3600" b="1" u="sng" dirty="0" smtClean="0">
                <a:solidFill>
                  <a:srgbClr val="FFC000"/>
                </a:solidFill>
              </a:rPr>
              <a:t> </a:t>
            </a:r>
          </a:p>
        </p:txBody>
      </p:sp>
      <p:sp>
        <p:nvSpPr>
          <p:cNvPr id="148483" name="Rectangle 3"/>
          <p:cNvSpPr>
            <a:spLocks noGrp="1" noChangeArrowheads="1"/>
          </p:cNvSpPr>
          <p:nvPr>
            <p:ph type="body" idx="1"/>
          </p:nvPr>
        </p:nvSpPr>
        <p:spPr>
          <a:xfrm>
            <a:off x="539044" y="1700214"/>
            <a:ext cx="8229600" cy="4929187"/>
          </a:xfrm>
        </p:spPr>
        <p:txBody>
          <a:bodyPr>
            <a:normAutofit/>
          </a:bodyPr>
          <a:lstStyle/>
          <a:p>
            <a:pPr eaLnBrk="1" hangingPunct="1">
              <a:buFont typeface="Wingdings" pitchFamily="2" charset="2"/>
              <a:buNone/>
            </a:pPr>
            <a:r>
              <a:rPr lang="en-US" sz="3200" b="1" dirty="0" smtClean="0">
                <a:latin typeface="+mj-lt"/>
              </a:rPr>
              <a:t>Management  </a:t>
            </a:r>
          </a:p>
          <a:p>
            <a:pPr eaLnBrk="1" hangingPunct="1">
              <a:buFont typeface="Wingdings" pitchFamily="2" charset="2"/>
              <a:buNone/>
            </a:pPr>
            <a:r>
              <a:rPr lang="en-US" sz="3200" b="1" dirty="0" smtClean="0">
                <a:latin typeface="+mj-lt"/>
              </a:rPr>
              <a:t>	    </a:t>
            </a:r>
            <a:r>
              <a:rPr lang="en-US" b="1" dirty="0" smtClean="0">
                <a:latin typeface="+mj-lt"/>
              </a:rPr>
              <a:t>Reassurance – not a stroke </a:t>
            </a:r>
          </a:p>
          <a:p>
            <a:pPr eaLnBrk="1" hangingPunct="1">
              <a:buFont typeface="Wingdings" pitchFamily="2" charset="2"/>
              <a:buNone/>
            </a:pPr>
            <a:r>
              <a:rPr lang="en-US" b="1" dirty="0" smtClean="0">
                <a:latin typeface="+mj-lt"/>
              </a:rPr>
              <a:t>       	Short course of </a:t>
            </a:r>
            <a:r>
              <a:rPr lang="en-US" b="1" dirty="0" err="1" smtClean="0">
                <a:latin typeface="+mj-lt"/>
              </a:rPr>
              <a:t>prednisolone</a:t>
            </a:r>
            <a:r>
              <a:rPr lang="en-US" b="1" dirty="0" smtClean="0">
                <a:latin typeface="+mj-lt"/>
              </a:rPr>
              <a:t> 60 mg/day</a:t>
            </a:r>
          </a:p>
          <a:p>
            <a:pPr eaLnBrk="1" hangingPunct="1">
              <a:buFont typeface="Wingdings" pitchFamily="2" charset="2"/>
              <a:buNone/>
            </a:pPr>
            <a:r>
              <a:rPr lang="en-US" b="1" dirty="0" smtClean="0">
                <a:latin typeface="+mj-lt"/>
              </a:rPr>
              <a:t>	    Prognosis : </a:t>
            </a:r>
          </a:p>
          <a:p>
            <a:pPr eaLnBrk="1" hangingPunct="1">
              <a:buFont typeface="Wingdings" pitchFamily="2" charset="2"/>
              <a:buNone/>
            </a:pPr>
            <a:r>
              <a:rPr lang="en-US" b="1" dirty="0" smtClean="0">
                <a:latin typeface="+mj-lt"/>
              </a:rPr>
              <a:t>		    complete recovery 		75%</a:t>
            </a:r>
          </a:p>
          <a:p>
            <a:pPr eaLnBrk="1" hangingPunct="1">
              <a:buFont typeface="Wingdings" pitchFamily="2" charset="2"/>
              <a:buNone/>
            </a:pPr>
            <a:r>
              <a:rPr lang="en-US" b="1" dirty="0" smtClean="0">
                <a:latin typeface="+mj-lt"/>
              </a:rPr>
              <a:t>		    satisfactory 			15%</a:t>
            </a:r>
          </a:p>
          <a:p>
            <a:pPr eaLnBrk="1" hangingPunct="1">
              <a:buFont typeface="Wingdings" pitchFamily="2" charset="2"/>
              <a:buNone/>
            </a:pPr>
            <a:r>
              <a:rPr lang="en-US" b="1" dirty="0" smtClean="0">
                <a:latin typeface="+mj-lt"/>
              </a:rPr>
              <a:t>		    poor function 		10%</a:t>
            </a:r>
          </a:p>
          <a:p>
            <a:pPr eaLnBrk="1" hangingPunct="1">
              <a:buFont typeface="Wingdings" pitchFamily="2" charset="2"/>
              <a:buNone/>
            </a:pPr>
            <a:r>
              <a:rPr lang="en-US" sz="3200" dirty="0" smtClean="0">
                <a:latin typeface="Garamond" pitchFamily="18" charset="0"/>
              </a:rPr>
              <a:t>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neurology.org/content/72/6/e28/F1.large.jpg"/>
          <p:cNvPicPr>
            <a:picLocks noChangeAspect="1" noChangeArrowheads="1"/>
          </p:cNvPicPr>
          <p:nvPr/>
        </p:nvPicPr>
        <p:blipFill>
          <a:blip r:embed="rId2" cstate="print"/>
          <a:srcRect/>
          <a:stretch>
            <a:fillRect/>
          </a:stretch>
        </p:blipFill>
        <p:spPr bwMode="auto">
          <a:xfrm>
            <a:off x="304800" y="161449"/>
            <a:ext cx="7924800" cy="6696551"/>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8" name="Picture 4" descr="docu0007"/>
          <p:cNvPicPr>
            <a:picLocks noGrp="1" noChangeAspect="1" noChangeArrowheads="1"/>
          </p:cNvPicPr>
          <p:nvPr>
            <p:ph/>
          </p:nvPr>
        </p:nvPicPr>
        <p:blipFill>
          <a:blip r:embed="rId2" cstate="print">
            <a:lum bright="-6000" contrast="48000"/>
          </a:blip>
          <a:srcRect l="711" t="682" r="1314" b="1108"/>
          <a:stretch>
            <a:fillRect/>
          </a:stretch>
        </p:blipFill>
        <p:spPr>
          <a:xfrm>
            <a:off x="2822" y="152400"/>
            <a:ext cx="9141178" cy="6856413"/>
          </a:xfrm>
          <a:solidFill>
            <a:schemeClr val="accent1"/>
          </a:solidFill>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KUKAS\Videos\T1.medium.gif"/>
          <p:cNvPicPr>
            <a:picLocks noChangeAspect="1" noChangeArrowheads="1"/>
          </p:cNvPicPr>
          <p:nvPr/>
        </p:nvPicPr>
        <p:blipFill>
          <a:blip r:embed="rId2" cstate="print"/>
          <a:srcRect/>
          <a:stretch>
            <a:fillRect/>
          </a:stretch>
        </p:blipFill>
        <p:spPr bwMode="auto">
          <a:xfrm>
            <a:off x="381000" y="228600"/>
            <a:ext cx="8229600" cy="6434745"/>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57200" y="685800"/>
            <a:ext cx="8305800" cy="954107"/>
          </a:xfrm>
          <a:prstGeom prst="rect">
            <a:avLst/>
          </a:prstGeom>
          <a:solidFill>
            <a:srgbClr val="FFFF99"/>
          </a:solidFill>
          <a:ln w="9525">
            <a:noFill/>
            <a:miter lim="800000"/>
            <a:headEnd/>
            <a:tailEnd/>
          </a:ln>
        </p:spPr>
        <p:txBody>
          <a:bodyPr wrap="square">
            <a:spAutoFit/>
          </a:bodyPr>
          <a:lstStyle/>
          <a:p>
            <a:pPr>
              <a:spcBef>
                <a:spcPct val="50000"/>
              </a:spcBef>
            </a:pPr>
            <a:r>
              <a:rPr lang="en-US" sz="2800" b="1" dirty="0" smtClean="0">
                <a:solidFill>
                  <a:schemeClr val="bg1">
                    <a:lumMod val="75000"/>
                    <a:lumOff val="25000"/>
                  </a:schemeClr>
                </a:solidFill>
              </a:rPr>
              <a:t>Peripheral Neuropathy </a:t>
            </a:r>
            <a:r>
              <a:rPr lang="en-US" sz="2800" b="1" dirty="0">
                <a:solidFill>
                  <a:schemeClr val="bg1">
                    <a:lumMod val="75000"/>
                    <a:lumOff val="25000"/>
                  </a:schemeClr>
                </a:solidFill>
              </a:rPr>
              <a:t>from </a:t>
            </a:r>
            <a:r>
              <a:rPr lang="en-US" sz="2800" b="1" dirty="0" smtClean="0">
                <a:solidFill>
                  <a:schemeClr val="bg1">
                    <a:lumMod val="75000"/>
                    <a:lumOff val="25000"/>
                  </a:schemeClr>
                </a:solidFill>
              </a:rPr>
              <a:t>History, physical exam and electrodiagnostic studies</a:t>
            </a:r>
            <a:endParaRPr lang="en-GB" sz="2800" b="1" dirty="0">
              <a:solidFill>
                <a:schemeClr val="bg1">
                  <a:lumMod val="75000"/>
                  <a:lumOff val="25000"/>
                </a:schemeClr>
              </a:solidFill>
            </a:endParaRPr>
          </a:p>
        </p:txBody>
      </p:sp>
      <p:sp>
        <p:nvSpPr>
          <p:cNvPr id="51205" name="Rectangle 5"/>
          <p:cNvSpPr>
            <a:spLocks noChangeArrowheads="1"/>
          </p:cNvSpPr>
          <p:nvPr/>
        </p:nvSpPr>
        <p:spPr bwMode="auto">
          <a:xfrm>
            <a:off x="381000" y="3276600"/>
            <a:ext cx="3429000" cy="955675"/>
          </a:xfrm>
          <a:prstGeom prst="rect">
            <a:avLst/>
          </a:prstGeom>
          <a:solidFill>
            <a:schemeClr val="accent1"/>
          </a:solidFill>
          <a:ln w="9525">
            <a:solidFill>
              <a:schemeClr val="tx1"/>
            </a:solidFill>
            <a:miter lim="800000"/>
            <a:headEnd/>
            <a:tailEnd/>
          </a:ln>
        </p:spPr>
        <p:txBody>
          <a:bodyPr wrap="none" anchor="ctr"/>
          <a:lstStyle/>
          <a:p>
            <a:pPr algn="ctr"/>
            <a:r>
              <a:rPr lang="en-US" sz="3200" b="1" u="sng" dirty="0">
                <a:solidFill>
                  <a:srgbClr val="FF0000"/>
                </a:solidFill>
              </a:rPr>
              <a:t>Polyneuropathy</a:t>
            </a:r>
            <a:endParaRPr lang="en-GB" sz="3200" b="1" u="sng" dirty="0">
              <a:solidFill>
                <a:srgbClr val="FF0000"/>
              </a:solidFill>
            </a:endParaRPr>
          </a:p>
        </p:txBody>
      </p:sp>
      <p:graphicFrame>
        <p:nvGraphicFramePr>
          <p:cNvPr id="15" name="Diagram 14"/>
          <p:cNvGraphicFramePr/>
          <p:nvPr/>
        </p:nvGraphicFramePr>
        <p:xfrm>
          <a:off x="4191000" y="2133600"/>
          <a:ext cx="38100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60949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381000" y="838200"/>
          <a:ext cx="8229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41317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381000" y="838200"/>
          <a:ext cx="8229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72824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http://www.nature.com/nrn/journal/v12/n3/images/nrn2993-f1.jpg"/>
          <p:cNvPicPr>
            <a:picLocks noChangeAspect="1" noChangeArrowheads="1"/>
          </p:cNvPicPr>
          <p:nvPr/>
        </p:nvPicPr>
        <p:blipFill>
          <a:blip r:embed="rId2" cstate="print"/>
          <a:srcRect/>
          <a:stretch>
            <a:fillRect/>
          </a:stretch>
        </p:blipFill>
        <p:spPr bwMode="auto">
          <a:xfrm>
            <a:off x="152400" y="0"/>
            <a:ext cx="8883058" cy="685800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KUKAS\Videos\T1.medium.gif"/>
          <p:cNvPicPr>
            <a:picLocks noChangeAspect="1" noChangeArrowheads="1"/>
          </p:cNvPicPr>
          <p:nvPr/>
        </p:nvPicPr>
        <p:blipFill>
          <a:blip r:embed="rId2" cstate="print"/>
          <a:srcRect/>
          <a:stretch>
            <a:fillRect/>
          </a:stretch>
        </p:blipFill>
        <p:spPr bwMode="auto">
          <a:xfrm>
            <a:off x="381000" y="228600"/>
            <a:ext cx="8229600" cy="6434745"/>
          </a:xfrm>
          <a:prstGeom prst="rect">
            <a:avLst/>
          </a:prstGeom>
          <a:noFill/>
        </p:spPr>
      </p:pic>
    </p:spTree>
    <p:extLst>
      <p:ext uri="{BB962C8B-B14F-4D97-AF65-F5344CB8AC3E}">
        <p14:creationId xmlns:p14="http://schemas.microsoft.com/office/powerpoint/2010/main" val="6219437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http://image.slidesharecdn.com/peripheral-neuropathy-an-overview1590/95/peripheral-neuropathy-an-overview-45-728.jpg?cb=1312135613"/>
          <p:cNvPicPr>
            <a:picLocks noChangeAspect="1" noChangeArrowheads="1"/>
          </p:cNvPicPr>
          <p:nvPr/>
        </p:nvPicPr>
        <p:blipFill>
          <a:blip r:embed="rId2" cstate="print"/>
          <a:srcRect/>
          <a:stretch>
            <a:fillRect/>
          </a:stretch>
        </p:blipFill>
        <p:spPr bwMode="auto">
          <a:xfrm>
            <a:off x="0" y="0"/>
            <a:ext cx="9143998" cy="6858000"/>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neuropathy &amp; heavy metal"/>
          <p:cNvPicPr>
            <a:picLocks noChangeAspect="1" noChangeArrowheads="1"/>
          </p:cNvPicPr>
          <p:nvPr/>
        </p:nvPicPr>
        <p:blipFill>
          <a:blip r:embed="rId2" cstate="print"/>
          <a:srcRect/>
          <a:stretch>
            <a:fillRect/>
          </a:stretch>
        </p:blipFill>
        <p:spPr bwMode="auto">
          <a:xfrm>
            <a:off x="540456" y="0"/>
            <a:ext cx="3911600" cy="6858000"/>
          </a:xfrm>
          <a:prstGeom prst="rect">
            <a:avLst/>
          </a:prstGeom>
          <a:noFill/>
          <a:ln w="9525">
            <a:noFill/>
            <a:miter lim="800000"/>
            <a:headEnd/>
            <a:tailEnd/>
          </a:ln>
        </p:spPr>
      </p:pic>
      <p:pic>
        <p:nvPicPr>
          <p:cNvPr id="56323" name="Picture 3" descr="File0035"/>
          <p:cNvPicPr>
            <a:picLocks noChangeAspect="1" noChangeArrowheads="1"/>
          </p:cNvPicPr>
          <p:nvPr/>
        </p:nvPicPr>
        <p:blipFill>
          <a:blip r:embed="rId3" cstate="print"/>
          <a:srcRect l="7942" r="11127"/>
          <a:stretch>
            <a:fillRect/>
          </a:stretch>
        </p:blipFill>
        <p:spPr bwMode="auto">
          <a:xfrm>
            <a:off x="4828822" y="115888"/>
            <a:ext cx="3968044" cy="3314700"/>
          </a:xfrm>
          <a:prstGeom prst="rect">
            <a:avLst/>
          </a:prstGeom>
          <a:noFill/>
          <a:ln w="9525">
            <a:noFill/>
            <a:miter lim="800000"/>
            <a:headEnd/>
            <a:tailEnd/>
          </a:ln>
        </p:spPr>
      </p:pic>
      <p:pic>
        <p:nvPicPr>
          <p:cNvPr id="56324" name="Picture 4" descr="File0036"/>
          <p:cNvPicPr>
            <a:picLocks noChangeAspect="1" noChangeArrowheads="1"/>
          </p:cNvPicPr>
          <p:nvPr/>
        </p:nvPicPr>
        <p:blipFill>
          <a:blip r:embed="rId4" cstate="print"/>
          <a:srcRect l="17326"/>
          <a:stretch>
            <a:fillRect/>
          </a:stretch>
        </p:blipFill>
        <p:spPr bwMode="auto">
          <a:xfrm>
            <a:off x="4828822" y="3644901"/>
            <a:ext cx="3968044" cy="3203575"/>
          </a:xfrm>
          <a:prstGeom prst="rect">
            <a:avLst/>
          </a:prstGeom>
          <a:noFill/>
          <a:ln w="9525">
            <a:noFill/>
            <a:miter lim="800000"/>
            <a:headEnd/>
            <a:tailEnd/>
          </a:ln>
        </p:spPr>
      </p:pic>
      <p:sp>
        <p:nvSpPr>
          <p:cNvPr id="56325" name="Rectangle 5"/>
          <p:cNvSpPr>
            <a:spLocks noChangeArrowheads="1"/>
          </p:cNvSpPr>
          <p:nvPr/>
        </p:nvSpPr>
        <p:spPr bwMode="auto">
          <a:xfrm>
            <a:off x="5214057" y="5373688"/>
            <a:ext cx="2621844" cy="148431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6326" name="Text Box 6"/>
          <p:cNvSpPr txBox="1">
            <a:spLocks noChangeArrowheads="1"/>
          </p:cNvSpPr>
          <p:nvPr/>
        </p:nvSpPr>
        <p:spPr bwMode="auto">
          <a:xfrm>
            <a:off x="5341056" y="5484814"/>
            <a:ext cx="2494844" cy="1373187"/>
          </a:xfrm>
          <a:prstGeom prst="rect">
            <a:avLst/>
          </a:prstGeom>
          <a:noFill/>
          <a:ln w="9525">
            <a:noFill/>
            <a:miter lim="800000"/>
            <a:headEnd/>
            <a:tailEnd/>
          </a:ln>
        </p:spPr>
        <p:txBody>
          <a:bodyPr>
            <a:spAutoFit/>
          </a:bodyPr>
          <a:lstStyle/>
          <a:p>
            <a:pPr>
              <a:spcBef>
                <a:spcPct val="50000"/>
              </a:spcBef>
            </a:pPr>
            <a:r>
              <a:rPr lang="en-US" sz="2800" b="1"/>
              <a:t>Mees’ line in arsenic poisoning</a:t>
            </a:r>
          </a:p>
        </p:txBody>
      </p:sp>
      <p:sp>
        <p:nvSpPr>
          <p:cNvPr id="56327" name="Rectangle 7"/>
          <p:cNvSpPr>
            <a:spLocks noChangeArrowheads="1"/>
          </p:cNvSpPr>
          <p:nvPr/>
        </p:nvSpPr>
        <p:spPr bwMode="auto">
          <a:xfrm>
            <a:off x="2971800" y="2276476"/>
            <a:ext cx="1408289" cy="50482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6328" name="Text Box 8"/>
          <p:cNvSpPr txBox="1">
            <a:spLocks noChangeArrowheads="1"/>
          </p:cNvSpPr>
          <p:nvPr/>
        </p:nvSpPr>
        <p:spPr bwMode="auto">
          <a:xfrm>
            <a:off x="2971800" y="2276476"/>
            <a:ext cx="1408289" cy="954107"/>
          </a:xfrm>
          <a:prstGeom prst="rect">
            <a:avLst/>
          </a:prstGeom>
          <a:noFill/>
          <a:ln w="9525">
            <a:noFill/>
            <a:miter lim="800000"/>
            <a:headEnd/>
            <a:tailEnd/>
          </a:ln>
        </p:spPr>
        <p:txBody>
          <a:bodyPr>
            <a:spAutoFit/>
          </a:bodyPr>
          <a:lstStyle/>
          <a:p>
            <a:pPr>
              <a:spcBef>
                <a:spcPct val="50000"/>
              </a:spcBef>
            </a:pPr>
            <a:r>
              <a:rPr lang="en-US" sz="2800" b="1"/>
              <a:t>Arsenic</a:t>
            </a:r>
          </a:p>
        </p:txBody>
      </p:sp>
      <p:sp>
        <p:nvSpPr>
          <p:cNvPr id="56329" name="Rectangle 9"/>
          <p:cNvSpPr>
            <a:spLocks noChangeArrowheads="1"/>
          </p:cNvSpPr>
          <p:nvPr/>
        </p:nvSpPr>
        <p:spPr bwMode="auto">
          <a:xfrm>
            <a:off x="795867" y="4437064"/>
            <a:ext cx="1408289" cy="4333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6330" name="Text Box 10"/>
          <p:cNvSpPr txBox="1">
            <a:spLocks noChangeArrowheads="1"/>
          </p:cNvSpPr>
          <p:nvPr/>
        </p:nvSpPr>
        <p:spPr bwMode="auto">
          <a:xfrm>
            <a:off x="859368" y="4437064"/>
            <a:ext cx="1408289" cy="396875"/>
          </a:xfrm>
          <a:prstGeom prst="rect">
            <a:avLst/>
          </a:prstGeom>
          <a:noFill/>
          <a:ln w="9525">
            <a:noFill/>
            <a:miter lim="800000"/>
            <a:headEnd/>
            <a:tailEnd/>
          </a:ln>
        </p:spPr>
        <p:txBody>
          <a:bodyPr>
            <a:spAutoFit/>
          </a:bodyPr>
          <a:lstStyle/>
          <a:p>
            <a:pPr>
              <a:spcBef>
                <a:spcPct val="50000"/>
              </a:spcBef>
            </a:pPr>
            <a:r>
              <a:rPr lang="en-US" sz="2000" b="1"/>
              <a:t>Thallium</a:t>
            </a:r>
          </a:p>
        </p:txBody>
      </p:sp>
      <p:sp>
        <p:nvSpPr>
          <p:cNvPr id="56331" name="Rectangle 11"/>
          <p:cNvSpPr>
            <a:spLocks noChangeArrowheads="1"/>
          </p:cNvSpPr>
          <p:nvPr/>
        </p:nvSpPr>
        <p:spPr bwMode="auto">
          <a:xfrm>
            <a:off x="2716390" y="4508500"/>
            <a:ext cx="1471788" cy="431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6332" name="Text Box 12"/>
          <p:cNvSpPr txBox="1">
            <a:spLocks noChangeArrowheads="1"/>
          </p:cNvSpPr>
          <p:nvPr/>
        </p:nvSpPr>
        <p:spPr bwMode="auto">
          <a:xfrm>
            <a:off x="2651478" y="4437063"/>
            <a:ext cx="1471788" cy="519112"/>
          </a:xfrm>
          <a:prstGeom prst="rect">
            <a:avLst/>
          </a:prstGeom>
          <a:noFill/>
          <a:ln w="9525">
            <a:noFill/>
            <a:miter lim="800000"/>
            <a:headEnd/>
            <a:tailEnd/>
          </a:ln>
        </p:spPr>
        <p:txBody>
          <a:bodyPr>
            <a:spAutoFit/>
          </a:bodyPr>
          <a:lstStyle/>
          <a:p>
            <a:pPr>
              <a:spcBef>
                <a:spcPct val="50000"/>
              </a:spcBef>
            </a:pPr>
            <a:r>
              <a:rPr lang="en-US" sz="2800" b="1"/>
              <a:t>Lead</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th-TH" b="1" smtClean="0">
                <a:solidFill>
                  <a:srgbClr val="FFCC66"/>
                </a:solidFill>
                <a:ea typeface="SimSun" pitchFamily="2" charset="-122"/>
                <a:cs typeface="Arial" pitchFamily="34" charset="0"/>
              </a:rPr>
              <a:t>Guillain-Barre Syndrome</a:t>
            </a:r>
          </a:p>
        </p:txBody>
      </p:sp>
      <p:sp>
        <p:nvSpPr>
          <p:cNvPr id="62467" name="Rectangle 3"/>
          <p:cNvSpPr>
            <a:spLocks noGrp="1" noChangeArrowheads="1"/>
          </p:cNvSpPr>
          <p:nvPr>
            <p:ph type="body" idx="1"/>
          </p:nvPr>
        </p:nvSpPr>
        <p:spPr>
          <a:xfrm>
            <a:off x="304800" y="2057400"/>
            <a:ext cx="4953000" cy="4191000"/>
          </a:xfrm>
        </p:spPr>
        <p:txBody>
          <a:bodyPr>
            <a:normAutofit fontScale="85000" lnSpcReduction="10000"/>
          </a:bodyPr>
          <a:lstStyle/>
          <a:p>
            <a:r>
              <a:rPr lang="en-IN" b="1" dirty="0" err="1" smtClean="0"/>
              <a:t>Guillain-Barré</a:t>
            </a:r>
            <a:r>
              <a:rPr lang="en-IN" b="1" dirty="0" smtClean="0"/>
              <a:t> syndrome (GBS) is an acute, frequently severe, and </a:t>
            </a:r>
            <a:r>
              <a:rPr lang="en-IN" b="1" dirty="0" err="1" smtClean="0"/>
              <a:t>fulminant</a:t>
            </a:r>
            <a:r>
              <a:rPr lang="en-IN" b="1" dirty="0" smtClean="0"/>
              <a:t> </a:t>
            </a:r>
            <a:r>
              <a:rPr lang="en-IN" b="1" dirty="0" err="1" smtClean="0"/>
              <a:t>polyradiculoneuropathy</a:t>
            </a:r>
            <a:r>
              <a:rPr lang="en-IN" b="1" dirty="0" smtClean="0"/>
              <a:t> that is autoimmune in nature.</a:t>
            </a:r>
          </a:p>
          <a:p>
            <a:endParaRPr lang="en-IN" b="1" dirty="0" smtClean="0"/>
          </a:p>
          <a:p>
            <a:r>
              <a:rPr lang="en-IN" b="1" dirty="0" smtClean="0"/>
              <a:t>Males are at slightly higher risk for GBS than females, and in Western countries adults are more frequently affected than children.</a:t>
            </a:r>
          </a:p>
          <a:p>
            <a:pPr eaLnBrk="1" hangingPunct="1">
              <a:buNone/>
            </a:pPr>
            <a:endParaRPr lang="en-US" b="1" dirty="0" smtClean="0"/>
          </a:p>
          <a:p>
            <a:pPr eaLnBrk="1" hangingPunct="1">
              <a:buNone/>
            </a:pPr>
            <a:endParaRPr lang="en-US" b="1" dirty="0" smtClean="0"/>
          </a:p>
        </p:txBody>
      </p:sp>
      <p:pic>
        <p:nvPicPr>
          <p:cNvPr id="5" name="Picture 2" descr="Untitled-14"/>
          <p:cNvPicPr>
            <a:picLocks noChangeAspect="1" noChangeArrowheads="1"/>
          </p:cNvPicPr>
          <p:nvPr/>
        </p:nvPicPr>
        <p:blipFill>
          <a:blip r:embed="rId2" cstate="print"/>
          <a:srcRect l="764" t="3464" r="612"/>
          <a:stretch>
            <a:fillRect/>
          </a:stretch>
        </p:blipFill>
        <p:spPr bwMode="auto">
          <a:xfrm>
            <a:off x="5410200" y="2133600"/>
            <a:ext cx="3581400"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6740" name="Group 68"/>
          <p:cNvGraphicFramePr>
            <a:graphicFrameLocks noGrp="1"/>
          </p:cNvGraphicFramePr>
          <p:nvPr>
            <p:ph/>
          </p:nvPr>
        </p:nvGraphicFramePr>
        <p:xfrm>
          <a:off x="533400" y="308508"/>
          <a:ext cx="8153400" cy="6016092"/>
        </p:xfrm>
        <a:graphic>
          <a:graphicData uri="http://schemas.openxmlformats.org/drawingml/2006/table">
            <a:tbl>
              <a:tblPr/>
              <a:tblGrid>
                <a:gridCol w="8153400"/>
              </a:tblGrid>
              <a:tr h="12113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h-TH" sz="3600" b="1" i="0" u="none" strike="noStrike" cap="none" normalizeH="0" baseline="0" dirty="0" smtClean="0">
                          <a:ln>
                            <a:noFill/>
                          </a:ln>
                          <a:solidFill>
                            <a:srgbClr val="FFCC66"/>
                          </a:solidFill>
                          <a:effectLst/>
                          <a:latin typeface="Garamond" pitchFamily="18" charset="0"/>
                          <a:ea typeface="SimSun" pitchFamily="2" charset="-122"/>
                          <a:cs typeface="Arial" pitchFamily="34" charset="0"/>
                        </a:rPr>
                        <a:t>Diagnostic Criteria for Guillain-Barre</a:t>
                      </a:r>
                      <a:r>
                        <a:rPr kumimoji="0" lang="en-US" sz="3600" b="1" i="0" u="none" strike="noStrike" cap="none" normalizeH="0" baseline="0" dirty="0" smtClean="0">
                          <a:ln>
                            <a:noFill/>
                          </a:ln>
                          <a:solidFill>
                            <a:srgbClr val="FFCC66"/>
                          </a:solidFill>
                          <a:effectLst/>
                          <a:latin typeface="Garamond" pitchFamily="18" charset="0"/>
                          <a:ea typeface="SimSun" pitchFamily="2" charset="-122"/>
                          <a:cs typeface="Arial" pitchFamily="34" charset="0"/>
                        </a:rPr>
                        <a:t>  </a:t>
                      </a:r>
                      <a:r>
                        <a:rPr kumimoji="0" lang="th-TH" sz="3600" b="1" i="0" u="none" strike="noStrike" cap="none" normalizeH="0" baseline="0" dirty="0" smtClean="0">
                          <a:ln>
                            <a:noFill/>
                          </a:ln>
                          <a:solidFill>
                            <a:srgbClr val="FFCC66"/>
                          </a:solidFill>
                          <a:effectLst/>
                          <a:latin typeface="Garamond" pitchFamily="18" charset="0"/>
                          <a:ea typeface="SimSun" pitchFamily="2" charset="-122"/>
                          <a:cs typeface="Arial" pitchFamily="34" charset="0"/>
                        </a:rPr>
                        <a:t>Syndrome</a:t>
                      </a:r>
                    </a:p>
                  </a:txBody>
                  <a:tcPr marL="81280" marR="81280" horzOverflow="overflow">
                    <a:lnL cap="flat">
                      <a:noFill/>
                    </a:lnL>
                    <a:lnR cap="flat">
                      <a:noFill/>
                    </a:lnR>
                    <a:lnT cap="flat">
                      <a:noFill/>
                    </a:lnT>
                    <a:lnB>
                      <a:noFill/>
                    </a:lnB>
                    <a:lnTlToBr>
                      <a:noFill/>
                    </a:lnTlToBr>
                    <a:lnBlToTr>
                      <a:noFill/>
                    </a:lnBlToTr>
                    <a:noFill/>
                  </a:tcPr>
                </a:tc>
              </a:tr>
              <a:tr h="49446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h-TH" sz="1400" b="1" i="0" u="none" strike="noStrike" cap="none" normalizeH="0" baseline="0" dirty="0" smtClean="0">
                          <a:ln>
                            <a:noFill/>
                          </a:ln>
                          <a:solidFill>
                            <a:srgbClr val="66FF33"/>
                          </a:solidFill>
                          <a:effectLst/>
                          <a:latin typeface="Verdana" pitchFamily="34" charset="0"/>
                          <a:ea typeface="SimSun" pitchFamily="2" charset="-122"/>
                          <a:cs typeface="Arial" pitchFamily="34" charset="0"/>
                        </a:rPr>
                        <a:t>REQUIRED</a:t>
                      </a:r>
                    </a:p>
                  </a:txBody>
                  <a:tcPr marL="81280" marR="81280" horzOverflow="overflow">
                    <a:lnL cap="flat">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194924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1. Progressive weakness of 2 or more limbs due to neuropathy</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2. Areflexia</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3. Disease course &lt;4 weeks</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4. Exclusion of other causes [e.g., vasculitis (polyarteritis nodosa, systemic lupus erythematosus, Churg-Strauss syndrome), toxins (organophosphates, lead), botulism, diphtheria, porphyria, localized spinal cord or cauda equina syndrome]</a:t>
                      </a:r>
                      <a:endParaRPr kumimoji="0" lang="th-TH" sz="1400" b="1" i="0" u="none" strike="noStrike" cap="none" normalizeH="0" baseline="0" dirty="0" smtClean="0">
                        <a:ln>
                          <a:noFill/>
                        </a:ln>
                        <a:solidFill>
                          <a:schemeClr val="tx1"/>
                        </a:solidFill>
                        <a:effectLst/>
                        <a:latin typeface="Verdana" pitchFamily="34" charset="0"/>
                        <a:cs typeface="Arial" pitchFamily="34" charset="0"/>
                      </a:endParaRPr>
                    </a:p>
                  </a:txBody>
                  <a:tcPr marL="81280" marR="81280" horzOverflow="overflow">
                    <a:lnL cap="flat">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41019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h-TH" sz="1400" b="1" i="0" u="none" strike="noStrike" cap="none" normalizeH="0" baseline="0" dirty="0" smtClean="0">
                          <a:ln>
                            <a:noFill/>
                          </a:ln>
                          <a:solidFill>
                            <a:srgbClr val="66FF33"/>
                          </a:solidFill>
                          <a:effectLst/>
                          <a:latin typeface="Verdana" pitchFamily="34" charset="0"/>
                          <a:ea typeface="SimSun" pitchFamily="2" charset="-122"/>
                          <a:cs typeface="Arial" pitchFamily="34" charset="0"/>
                        </a:rPr>
                        <a:t>SUPPORTIVE</a:t>
                      </a:r>
                    </a:p>
                  </a:txBody>
                  <a:tcPr marL="81280" marR="81280" horzOverflow="overflow">
                    <a:lnL cap="flat">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19508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1. Relatively symmetric weakness</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2. Mild sensory involvement</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3. Facial nerve or other cranial nerve involvement</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4. Absence of fever</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5. Typical CSF profile (acellular, increase in protein level)</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6. Electrophysiologic evidence of demyelination</a:t>
                      </a:r>
                      <a:endParaRPr kumimoji="0" lang="th-TH" sz="1400" b="1" i="0" u="none" strike="noStrike" cap="none" normalizeH="0" baseline="0" dirty="0" smtClean="0">
                        <a:ln>
                          <a:noFill/>
                        </a:ln>
                        <a:solidFill>
                          <a:schemeClr val="tx1"/>
                        </a:solidFill>
                        <a:effectLst/>
                        <a:latin typeface="Verdana" pitchFamily="34" charset="0"/>
                        <a:cs typeface="Arial" pitchFamily="34" charset="0"/>
                      </a:endParaRPr>
                    </a:p>
                  </a:txBody>
                  <a:tcPr marL="81280" marR="81280"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467545" y="692696"/>
            <a:ext cx="8208912" cy="53285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GBS"/>
          <p:cNvPicPr>
            <a:picLocks noChangeAspect="1" noChangeArrowheads="1"/>
          </p:cNvPicPr>
          <p:nvPr/>
        </p:nvPicPr>
        <p:blipFill>
          <a:blip r:embed="rId2" cstate="print"/>
          <a:srcRect/>
          <a:stretch>
            <a:fillRect/>
          </a:stretch>
        </p:blipFill>
        <p:spPr bwMode="auto">
          <a:xfrm>
            <a:off x="220134" y="188914"/>
            <a:ext cx="4288367" cy="6669087"/>
          </a:xfrm>
          <a:prstGeom prst="rect">
            <a:avLst/>
          </a:prstGeom>
          <a:noFill/>
          <a:ln w="9525">
            <a:noFill/>
            <a:miter lim="800000"/>
            <a:headEnd/>
            <a:tailEnd/>
          </a:ln>
        </p:spPr>
      </p:pic>
      <p:pic>
        <p:nvPicPr>
          <p:cNvPr id="63491" name="Picture 3" descr="GBS-1"/>
          <p:cNvPicPr>
            <a:picLocks noChangeAspect="1" noChangeArrowheads="1"/>
          </p:cNvPicPr>
          <p:nvPr/>
        </p:nvPicPr>
        <p:blipFill>
          <a:blip r:embed="rId3" cstate="print"/>
          <a:srcRect/>
          <a:stretch>
            <a:fillRect/>
          </a:stretch>
        </p:blipFill>
        <p:spPr bwMode="auto">
          <a:xfrm>
            <a:off x="4572000" y="188914"/>
            <a:ext cx="4308123" cy="6669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ja-JP" smtClean="0">
                <a:ea typeface="MS PGothic" pitchFamily="34" charset="-128"/>
              </a:rPr>
              <a:t>NCS and Peripheral Neuropathy</a:t>
            </a:r>
          </a:p>
        </p:txBody>
      </p:sp>
      <p:pic>
        <p:nvPicPr>
          <p:cNvPr id="31747" name="Picture 3" descr="Demyelination"/>
          <p:cNvPicPr>
            <a:picLocks noChangeAspect="1" noChangeArrowheads="1"/>
          </p:cNvPicPr>
          <p:nvPr/>
        </p:nvPicPr>
        <p:blipFill>
          <a:blip r:embed="rId3" cstate="print"/>
          <a:srcRect/>
          <a:stretch>
            <a:fillRect/>
          </a:stretch>
        </p:blipFill>
        <p:spPr bwMode="auto">
          <a:xfrm>
            <a:off x="1066800" y="3683000"/>
            <a:ext cx="1981200" cy="925513"/>
          </a:xfrm>
          <a:prstGeom prst="rect">
            <a:avLst/>
          </a:prstGeom>
          <a:noFill/>
          <a:ln w="9525">
            <a:noFill/>
            <a:miter lim="800000"/>
            <a:headEnd/>
            <a:tailEnd/>
          </a:ln>
        </p:spPr>
      </p:pic>
      <p:pic>
        <p:nvPicPr>
          <p:cNvPr id="31748" name="Picture 4" descr="Nerve Normal"/>
          <p:cNvPicPr>
            <a:picLocks noChangeAspect="1" noChangeArrowheads="1"/>
          </p:cNvPicPr>
          <p:nvPr/>
        </p:nvPicPr>
        <p:blipFill>
          <a:blip r:embed="rId4" cstate="print"/>
          <a:srcRect/>
          <a:stretch>
            <a:fillRect/>
          </a:stretch>
        </p:blipFill>
        <p:spPr bwMode="auto">
          <a:xfrm>
            <a:off x="1066800" y="2286001"/>
            <a:ext cx="1962856" cy="919163"/>
          </a:xfrm>
          <a:prstGeom prst="rect">
            <a:avLst/>
          </a:prstGeom>
          <a:noFill/>
          <a:ln w="9525">
            <a:noFill/>
            <a:miter lim="800000"/>
            <a:headEnd/>
            <a:tailEnd/>
          </a:ln>
        </p:spPr>
      </p:pic>
      <p:pic>
        <p:nvPicPr>
          <p:cNvPr id="31749" name="Picture 5" descr="Nerve Axonal Degeneratio"/>
          <p:cNvPicPr>
            <a:picLocks noChangeAspect="1" noChangeArrowheads="1"/>
          </p:cNvPicPr>
          <p:nvPr/>
        </p:nvPicPr>
        <p:blipFill>
          <a:blip r:embed="rId5" cstate="print"/>
          <a:srcRect/>
          <a:stretch>
            <a:fillRect/>
          </a:stretch>
        </p:blipFill>
        <p:spPr bwMode="auto">
          <a:xfrm>
            <a:off x="1066800" y="5275263"/>
            <a:ext cx="1981200" cy="882650"/>
          </a:xfrm>
          <a:prstGeom prst="rect">
            <a:avLst/>
          </a:prstGeom>
          <a:noFill/>
          <a:ln w="9525">
            <a:noFill/>
            <a:miter lim="800000"/>
            <a:headEnd/>
            <a:tailEnd/>
          </a:ln>
        </p:spPr>
      </p:pic>
      <p:sp>
        <p:nvSpPr>
          <p:cNvPr id="31750" name="Freeform 6"/>
          <p:cNvSpPr>
            <a:spLocks/>
          </p:cNvSpPr>
          <p:nvPr/>
        </p:nvSpPr>
        <p:spPr bwMode="auto">
          <a:xfrm>
            <a:off x="4085167" y="1957389"/>
            <a:ext cx="1543756" cy="1184275"/>
          </a:xfrm>
          <a:custGeom>
            <a:avLst/>
            <a:gdLst>
              <a:gd name="T0" fmla="*/ 0 w 973"/>
              <a:gd name="T1" fmla="*/ 502 h 746"/>
              <a:gd name="T2" fmla="*/ 68 w 973"/>
              <a:gd name="T3" fmla="*/ 368 h 746"/>
              <a:gd name="T4" fmla="*/ 105 w 973"/>
              <a:gd name="T5" fmla="*/ 128 h 746"/>
              <a:gd name="T6" fmla="*/ 150 w 973"/>
              <a:gd name="T7" fmla="*/ 46 h 746"/>
              <a:gd name="T8" fmla="*/ 262 w 973"/>
              <a:gd name="T9" fmla="*/ 24 h 746"/>
              <a:gd name="T10" fmla="*/ 300 w 973"/>
              <a:gd name="T11" fmla="*/ 91 h 746"/>
              <a:gd name="T12" fmla="*/ 322 w 973"/>
              <a:gd name="T13" fmla="*/ 158 h 746"/>
              <a:gd name="T14" fmla="*/ 382 w 973"/>
              <a:gd name="T15" fmla="*/ 585 h 746"/>
              <a:gd name="T16" fmla="*/ 464 w 973"/>
              <a:gd name="T17" fmla="*/ 742 h 746"/>
              <a:gd name="T18" fmla="*/ 554 w 973"/>
              <a:gd name="T19" fmla="*/ 727 h 746"/>
              <a:gd name="T20" fmla="*/ 569 w 973"/>
              <a:gd name="T21" fmla="*/ 704 h 746"/>
              <a:gd name="T22" fmla="*/ 591 w 973"/>
              <a:gd name="T23" fmla="*/ 689 h 746"/>
              <a:gd name="T24" fmla="*/ 629 w 973"/>
              <a:gd name="T25" fmla="*/ 622 h 746"/>
              <a:gd name="T26" fmla="*/ 801 w 973"/>
              <a:gd name="T27" fmla="*/ 495 h 746"/>
              <a:gd name="T28" fmla="*/ 928 w 973"/>
              <a:gd name="T29" fmla="*/ 502 h 746"/>
              <a:gd name="T30" fmla="*/ 973 w 973"/>
              <a:gd name="T31" fmla="*/ 502 h 7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73"/>
              <a:gd name="T49" fmla="*/ 0 h 746"/>
              <a:gd name="T50" fmla="*/ 973 w 973"/>
              <a:gd name="T51" fmla="*/ 746 h 7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73" h="746">
                <a:moveTo>
                  <a:pt x="0" y="502"/>
                </a:moveTo>
                <a:cubicBezTo>
                  <a:pt x="41" y="463"/>
                  <a:pt x="49" y="420"/>
                  <a:pt x="68" y="368"/>
                </a:cubicBezTo>
                <a:cubicBezTo>
                  <a:pt x="79" y="288"/>
                  <a:pt x="79" y="205"/>
                  <a:pt x="105" y="128"/>
                </a:cubicBezTo>
                <a:cubicBezTo>
                  <a:pt x="117" y="91"/>
                  <a:pt x="117" y="67"/>
                  <a:pt x="150" y="46"/>
                </a:cubicBezTo>
                <a:cubicBezTo>
                  <a:pt x="181" y="0"/>
                  <a:pt x="202" y="18"/>
                  <a:pt x="262" y="24"/>
                </a:cubicBezTo>
                <a:cubicBezTo>
                  <a:pt x="277" y="46"/>
                  <a:pt x="285" y="69"/>
                  <a:pt x="300" y="91"/>
                </a:cubicBezTo>
                <a:cubicBezTo>
                  <a:pt x="316" y="143"/>
                  <a:pt x="309" y="121"/>
                  <a:pt x="322" y="158"/>
                </a:cubicBezTo>
                <a:cubicBezTo>
                  <a:pt x="341" y="300"/>
                  <a:pt x="351" y="445"/>
                  <a:pt x="382" y="585"/>
                </a:cubicBezTo>
                <a:cubicBezTo>
                  <a:pt x="395" y="641"/>
                  <a:pt x="403" y="720"/>
                  <a:pt x="464" y="742"/>
                </a:cubicBezTo>
                <a:cubicBezTo>
                  <a:pt x="494" y="738"/>
                  <a:pt x="530" y="746"/>
                  <a:pt x="554" y="727"/>
                </a:cubicBezTo>
                <a:cubicBezTo>
                  <a:pt x="561" y="721"/>
                  <a:pt x="563" y="711"/>
                  <a:pt x="569" y="704"/>
                </a:cubicBezTo>
                <a:cubicBezTo>
                  <a:pt x="575" y="698"/>
                  <a:pt x="584" y="694"/>
                  <a:pt x="591" y="689"/>
                </a:cubicBezTo>
                <a:cubicBezTo>
                  <a:pt x="605" y="650"/>
                  <a:pt x="595" y="673"/>
                  <a:pt x="629" y="622"/>
                </a:cubicBezTo>
                <a:cubicBezTo>
                  <a:pt x="686" y="537"/>
                  <a:pt x="698" y="532"/>
                  <a:pt x="801" y="495"/>
                </a:cubicBezTo>
                <a:cubicBezTo>
                  <a:pt x="853" y="500"/>
                  <a:pt x="880" y="512"/>
                  <a:pt x="928" y="502"/>
                </a:cubicBezTo>
                <a:cubicBezTo>
                  <a:pt x="968" y="494"/>
                  <a:pt x="956" y="487"/>
                  <a:pt x="973" y="502"/>
                </a:cubicBezTo>
              </a:path>
            </a:pathLst>
          </a:custGeom>
          <a:noFill/>
          <a:ln w="9525">
            <a:solidFill>
              <a:schemeClr val="tx1"/>
            </a:solidFill>
            <a:round/>
            <a:headEnd/>
            <a:tailEnd/>
          </a:ln>
        </p:spPr>
        <p:txBody>
          <a:bodyPr wrap="none"/>
          <a:lstStyle/>
          <a:p>
            <a:endParaRPr lang="en-US"/>
          </a:p>
        </p:txBody>
      </p:sp>
      <p:sp>
        <p:nvSpPr>
          <p:cNvPr id="31751" name="Freeform 7"/>
          <p:cNvSpPr>
            <a:spLocks/>
          </p:cNvSpPr>
          <p:nvPr/>
        </p:nvSpPr>
        <p:spPr bwMode="auto">
          <a:xfrm>
            <a:off x="4085167" y="5410200"/>
            <a:ext cx="1543756" cy="457200"/>
          </a:xfrm>
          <a:custGeom>
            <a:avLst/>
            <a:gdLst>
              <a:gd name="T0" fmla="*/ 0 w 973"/>
              <a:gd name="T1" fmla="*/ 502 h 746"/>
              <a:gd name="T2" fmla="*/ 68 w 973"/>
              <a:gd name="T3" fmla="*/ 368 h 746"/>
              <a:gd name="T4" fmla="*/ 105 w 973"/>
              <a:gd name="T5" fmla="*/ 128 h 746"/>
              <a:gd name="T6" fmla="*/ 150 w 973"/>
              <a:gd name="T7" fmla="*/ 46 h 746"/>
              <a:gd name="T8" fmla="*/ 262 w 973"/>
              <a:gd name="T9" fmla="*/ 24 h 746"/>
              <a:gd name="T10" fmla="*/ 300 w 973"/>
              <a:gd name="T11" fmla="*/ 91 h 746"/>
              <a:gd name="T12" fmla="*/ 322 w 973"/>
              <a:gd name="T13" fmla="*/ 158 h 746"/>
              <a:gd name="T14" fmla="*/ 382 w 973"/>
              <a:gd name="T15" fmla="*/ 585 h 746"/>
              <a:gd name="T16" fmla="*/ 464 w 973"/>
              <a:gd name="T17" fmla="*/ 742 h 746"/>
              <a:gd name="T18" fmla="*/ 554 w 973"/>
              <a:gd name="T19" fmla="*/ 727 h 746"/>
              <a:gd name="T20" fmla="*/ 569 w 973"/>
              <a:gd name="T21" fmla="*/ 704 h 746"/>
              <a:gd name="T22" fmla="*/ 591 w 973"/>
              <a:gd name="T23" fmla="*/ 689 h 746"/>
              <a:gd name="T24" fmla="*/ 629 w 973"/>
              <a:gd name="T25" fmla="*/ 622 h 746"/>
              <a:gd name="T26" fmla="*/ 801 w 973"/>
              <a:gd name="T27" fmla="*/ 495 h 746"/>
              <a:gd name="T28" fmla="*/ 928 w 973"/>
              <a:gd name="T29" fmla="*/ 502 h 746"/>
              <a:gd name="T30" fmla="*/ 973 w 973"/>
              <a:gd name="T31" fmla="*/ 502 h 7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73"/>
              <a:gd name="T49" fmla="*/ 0 h 746"/>
              <a:gd name="T50" fmla="*/ 973 w 973"/>
              <a:gd name="T51" fmla="*/ 746 h 7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73" h="746">
                <a:moveTo>
                  <a:pt x="0" y="502"/>
                </a:moveTo>
                <a:cubicBezTo>
                  <a:pt x="41" y="463"/>
                  <a:pt x="49" y="420"/>
                  <a:pt x="68" y="368"/>
                </a:cubicBezTo>
                <a:cubicBezTo>
                  <a:pt x="79" y="288"/>
                  <a:pt x="79" y="205"/>
                  <a:pt x="105" y="128"/>
                </a:cubicBezTo>
                <a:cubicBezTo>
                  <a:pt x="117" y="91"/>
                  <a:pt x="117" y="67"/>
                  <a:pt x="150" y="46"/>
                </a:cubicBezTo>
                <a:cubicBezTo>
                  <a:pt x="181" y="0"/>
                  <a:pt x="202" y="18"/>
                  <a:pt x="262" y="24"/>
                </a:cubicBezTo>
                <a:cubicBezTo>
                  <a:pt x="277" y="46"/>
                  <a:pt x="285" y="69"/>
                  <a:pt x="300" y="91"/>
                </a:cubicBezTo>
                <a:cubicBezTo>
                  <a:pt x="316" y="143"/>
                  <a:pt x="309" y="121"/>
                  <a:pt x="322" y="158"/>
                </a:cubicBezTo>
                <a:cubicBezTo>
                  <a:pt x="341" y="300"/>
                  <a:pt x="351" y="445"/>
                  <a:pt x="382" y="585"/>
                </a:cubicBezTo>
                <a:cubicBezTo>
                  <a:pt x="395" y="641"/>
                  <a:pt x="403" y="720"/>
                  <a:pt x="464" y="742"/>
                </a:cubicBezTo>
                <a:cubicBezTo>
                  <a:pt x="494" y="738"/>
                  <a:pt x="530" y="746"/>
                  <a:pt x="554" y="727"/>
                </a:cubicBezTo>
                <a:cubicBezTo>
                  <a:pt x="561" y="721"/>
                  <a:pt x="563" y="711"/>
                  <a:pt x="569" y="704"/>
                </a:cubicBezTo>
                <a:cubicBezTo>
                  <a:pt x="575" y="698"/>
                  <a:pt x="584" y="694"/>
                  <a:pt x="591" y="689"/>
                </a:cubicBezTo>
                <a:cubicBezTo>
                  <a:pt x="605" y="650"/>
                  <a:pt x="595" y="673"/>
                  <a:pt x="629" y="622"/>
                </a:cubicBezTo>
                <a:cubicBezTo>
                  <a:pt x="686" y="537"/>
                  <a:pt x="698" y="532"/>
                  <a:pt x="801" y="495"/>
                </a:cubicBezTo>
                <a:cubicBezTo>
                  <a:pt x="853" y="500"/>
                  <a:pt x="880" y="512"/>
                  <a:pt x="928" y="502"/>
                </a:cubicBezTo>
                <a:cubicBezTo>
                  <a:pt x="968" y="494"/>
                  <a:pt x="956" y="487"/>
                  <a:pt x="973" y="502"/>
                </a:cubicBezTo>
              </a:path>
            </a:pathLst>
          </a:custGeom>
          <a:noFill/>
          <a:ln w="9525">
            <a:solidFill>
              <a:schemeClr val="tx1"/>
            </a:solidFill>
            <a:round/>
            <a:headEnd/>
            <a:tailEnd/>
          </a:ln>
        </p:spPr>
        <p:txBody>
          <a:bodyPr wrap="none"/>
          <a:lstStyle/>
          <a:p>
            <a:endParaRPr lang="en-US"/>
          </a:p>
        </p:txBody>
      </p:sp>
      <p:sp>
        <p:nvSpPr>
          <p:cNvPr id="31752" name="Freeform 8"/>
          <p:cNvSpPr>
            <a:spLocks/>
          </p:cNvSpPr>
          <p:nvPr/>
        </p:nvSpPr>
        <p:spPr bwMode="auto">
          <a:xfrm>
            <a:off x="7042856" y="2493964"/>
            <a:ext cx="1364544" cy="403225"/>
          </a:xfrm>
          <a:custGeom>
            <a:avLst/>
            <a:gdLst>
              <a:gd name="T0" fmla="*/ 0 w 860"/>
              <a:gd name="T1" fmla="*/ 164 h 254"/>
              <a:gd name="T2" fmla="*/ 396 w 860"/>
              <a:gd name="T3" fmla="*/ 157 h 254"/>
              <a:gd name="T4" fmla="*/ 449 w 860"/>
              <a:gd name="T5" fmla="*/ 142 h 254"/>
              <a:gd name="T6" fmla="*/ 494 w 860"/>
              <a:gd name="T7" fmla="*/ 0 h 254"/>
              <a:gd name="T8" fmla="*/ 554 w 860"/>
              <a:gd name="T9" fmla="*/ 254 h 254"/>
              <a:gd name="T10" fmla="*/ 576 w 860"/>
              <a:gd name="T11" fmla="*/ 232 h 254"/>
              <a:gd name="T12" fmla="*/ 598 w 860"/>
              <a:gd name="T13" fmla="*/ 187 h 254"/>
              <a:gd name="T14" fmla="*/ 733 w 860"/>
              <a:gd name="T15" fmla="*/ 157 h 254"/>
              <a:gd name="T16" fmla="*/ 860 w 860"/>
              <a:gd name="T17" fmla="*/ 172 h 2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0"/>
              <a:gd name="T28" fmla="*/ 0 h 254"/>
              <a:gd name="T29" fmla="*/ 860 w 860"/>
              <a:gd name="T30" fmla="*/ 254 h 2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0" h="254">
                <a:moveTo>
                  <a:pt x="0" y="164"/>
                </a:moveTo>
                <a:cubicBezTo>
                  <a:pt x="132" y="153"/>
                  <a:pt x="263" y="165"/>
                  <a:pt x="396" y="157"/>
                </a:cubicBezTo>
                <a:cubicBezTo>
                  <a:pt x="397" y="157"/>
                  <a:pt x="446" y="146"/>
                  <a:pt x="449" y="142"/>
                </a:cubicBezTo>
                <a:cubicBezTo>
                  <a:pt x="465" y="120"/>
                  <a:pt x="483" y="31"/>
                  <a:pt x="494" y="0"/>
                </a:cubicBezTo>
                <a:cubicBezTo>
                  <a:pt x="542" y="71"/>
                  <a:pt x="532" y="173"/>
                  <a:pt x="554" y="254"/>
                </a:cubicBezTo>
                <a:cubicBezTo>
                  <a:pt x="561" y="247"/>
                  <a:pt x="570" y="241"/>
                  <a:pt x="576" y="232"/>
                </a:cubicBezTo>
                <a:cubicBezTo>
                  <a:pt x="587" y="214"/>
                  <a:pt x="577" y="200"/>
                  <a:pt x="598" y="187"/>
                </a:cubicBezTo>
                <a:cubicBezTo>
                  <a:pt x="633" y="166"/>
                  <a:pt x="696" y="161"/>
                  <a:pt x="733" y="157"/>
                </a:cubicBezTo>
                <a:cubicBezTo>
                  <a:pt x="775" y="163"/>
                  <a:pt x="818" y="172"/>
                  <a:pt x="860" y="172"/>
                </a:cubicBezTo>
              </a:path>
            </a:pathLst>
          </a:custGeom>
          <a:noFill/>
          <a:ln w="9525">
            <a:solidFill>
              <a:schemeClr val="tx1"/>
            </a:solidFill>
            <a:round/>
            <a:headEnd/>
            <a:tailEnd/>
          </a:ln>
        </p:spPr>
        <p:txBody>
          <a:bodyPr wrap="none"/>
          <a:lstStyle/>
          <a:p>
            <a:endParaRPr lang="en-US"/>
          </a:p>
        </p:txBody>
      </p:sp>
      <p:sp>
        <p:nvSpPr>
          <p:cNvPr id="31753" name="Freeform 9"/>
          <p:cNvSpPr>
            <a:spLocks/>
          </p:cNvSpPr>
          <p:nvPr/>
        </p:nvSpPr>
        <p:spPr bwMode="auto">
          <a:xfrm>
            <a:off x="7553678" y="4102100"/>
            <a:ext cx="1282700" cy="196850"/>
          </a:xfrm>
          <a:custGeom>
            <a:avLst/>
            <a:gdLst>
              <a:gd name="T0" fmla="*/ 0 w 808"/>
              <a:gd name="T1" fmla="*/ 72 h 124"/>
              <a:gd name="T2" fmla="*/ 157 w 808"/>
              <a:gd name="T3" fmla="*/ 49 h 124"/>
              <a:gd name="T4" fmla="*/ 254 w 808"/>
              <a:gd name="T5" fmla="*/ 57 h 124"/>
              <a:gd name="T6" fmla="*/ 329 w 808"/>
              <a:gd name="T7" fmla="*/ 57 h 124"/>
              <a:gd name="T8" fmla="*/ 426 w 808"/>
              <a:gd name="T9" fmla="*/ 94 h 124"/>
              <a:gd name="T10" fmla="*/ 471 w 808"/>
              <a:gd name="T11" fmla="*/ 27 h 124"/>
              <a:gd name="T12" fmla="*/ 478 w 808"/>
              <a:gd name="T13" fmla="*/ 4 h 124"/>
              <a:gd name="T14" fmla="*/ 508 w 808"/>
              <a:gd name="T15" fmla="*/ 49 h 124"/>
              <a:gd name="T16" fmla="*/ 546 w 808"/>
              <a:gd name="T17" fmla="*/ 124 h 124"/>
              <a:gd name="T18" fmla="*/ 561 w 808"/>
              <a:gd name="T19" fmla="*/ 102 h 124"/>
              <a:gd name="T20" fmla="*/ 568 w 808"/>
              <a:gd name="T21" fmla="*/ 72 h 124"/>
              <a:gd name="T22" fmla="*/ 643 w 808"/>
              <a:gd name="T23" fmla="*/ 57 h 124"/>
              <a:gd name="T24" fmla="*/ 808 w 808"/>
              <a:gd name="T25" fmla="*/ 57 h 1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8"/>
              <a:gd name="T40" fmla="*/ 0 h 124"/>
              <a:gd name="T41" fmla="*/ 808 w 808"/>
              <a:gd name="T42" fmla="*/ 124 h 1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8" h="124">
                <a:moveTo>
                  <a:pt x="0" y="72"/>
                </a:moveTo>
                <a:cubicBezTo>
                  <a:pt x="51" y="58"/>
                  <a:pt x="105" y="58"/>
                  <a:pt x="157" y="49"/>
                </a:cubicBezTo>
                <a:cubicBezTo>
                  <a:pt x="189" y="52"/>
                  <a:pt x="222" y="57"/>
                  <a:pt x="254" y="57"/>
                </a:cubicBezTo>
                <a:cubicBezTo>
                  <a:pt x="346" y="57"/>
                  <a:pt x="259" y="38"/>
                  <a:pt x="329" y="57"/>
                </a:cubicBezTo>
                <a:cubicBezTo>
                  <a:pt x="388" y="36"/>
                  <a:pt x="387" y="67"/>
                  <a:pt x="426" y="94"/>
                </a:cubicBezTo>
                <a:cubicBezTo>
                  <a:pt x="434" y="59"/>
                  <a:pt x="441" y="47"/>
                  <a:pt x="471" y="27"/>
                </a:cubicBezTo>
                <a:cubicBezTo>
                  <a:pt x="473" y="19"/>
                  <a:pt x="471" y="0"/>
                  <a:pt x="478" y="4"/>
                </a:cubicBezTo>
                <a:cubicBezTo>
                  <a:pt x="493" y="13"/>
                  <a:pt x="508" y="49"/>
                  <a:pt x="508" y="49"/>
                </a:cubicBezTo>
                <a:cubicBezTo>
                  <a:pt x="516" y="88"/>
                  <a:pt x="513" y="103"/>
                  <a:pt x="546" y="124"/>
                </a:cubicBezTo>
                <a:cubicBezTo>
                  <a:pt x="551" y="117"/>
                  <a:pt x="558" y="110"/>
                  <a:pt x="561" y="102"/>
                </a:cubicBezTo>
                <a:cubicBezTo>
                  <a:pt x="565" y="93"/>
                  <a:pt x="562" y="80"/>
                  <a:pt x="568" y="72"/>
                </a:cubicBezTo>
                <a:cubicBezTo>
                  <a:pt x="584" y="52"/>
                  <a:pt x="618" y="60"/>
                  <a:pt x="643" y="57"/>
                </a:cubicBezTo>
                <a:cubicBezTo>
                  <a:pt x="695" y="38"/>
                  <a:pt x="808" y="57"/>
                  <a:pt x="808" y="57"/>
                </a:cubicBezTo>
              </a:path>
            </a:pathLst>
          </a:custGeom>
          <a:noFill/>
          <a:ln w="9525">
            <a:solidFill>
              <a:schemeClr val="tx1"/>
            </a:solidFill>
            <a:round/>
            <a:headEnd/>
            <a:tailEnd/>
          </a:ln>
        </p:spPr>
        <p:txBody>
          <a:bodyPr wrap="none"/>
          <a:lstStyle/>
          <a:p>
            <a:endParaRPr lang="en-US"/>
          </a:p>
        </p:txBody>
      </p:sp>
      <p:sp>
        <p:nvSpPr>
          <p:cNvPr id="31754" name="Freeform 10"/>
          <p:cNvSpPr>
            <a:spLocks/>
          </p:cNvSpPr>
          <p:nvPr/>
        </p:nvSpPr>
        <p:spPr bwMode="auto">
          <a:xfrm>
            <a:off x="7086600" y="5562600"/>
            <a:ext cx="1371600" cy="228600"/>
          </a:xfrm>
          <a:custGeom>
            <a:avLst/>
            <a:gdLst>
              <a:gd name="T0" fmla="*/ 0 w 860"/>
              <a:gd name="T1" fmla="*/ 164 h 254"/>
              <a:gd name="T2" fmla="*/ 396 w 860"/>
              <a:gd name="T3" fmla="*/ 157 h 254"/>
              <a:gd name="T4" fmla="*/ 449 w 860"/>
              <a:gd name="T5" fmla="*/ 142 h 254"/>
              <a:gd name="T6" fmla="*/ 494 w 860"/>
              <a:gd name="T7" fmla="*/ 0 h 254"/>
              <a:gd name="T8" fmla="*/ 554 w 860"/>
              <a:gd name="T9" fmla="*/ 254 h 254"/>
              <a:gd name="T10" fmla="*/ 576 w 860"/>
              <a:gd name="T11" fmla="*/ 232 h 254"/>
              <a:gd name="T12" fmla="*/ 598 w 860"/>
              <a:gd name="T13" fmla="*/ 187 h 254"/>
              <a:gd name="T14" fmla="*/ 733 w 860"/>
              <a:gd name="T15" fmla="*/ 157 h 254"/>
              <a:gd name="T16" fmla="*/ 860 w 860"/>
              <a:gd name="T17" fmla="*/ 172 h 2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0"/>
              <a:gd name="T28" fmla="*/ 0 h 254"/>
              <a:gd name="T29" fmla="*/ 860 w 860"/>
              <a:gd name="T30" fmla="*/ 254 h 2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0" h="254">
                <a:moveTo>
                  <a:pt x="0" y="164"/>
                </a:moveTo>
                <a:cubicBezTo>
                  <a:pt x="132" y="153"/>
                  <a:pt x="263" y="165"/>
                  <a:pt x="396" y="157"/>
                </a:cubicBezTo>
                <a:cubicBezTo>
                  <a:pt x="397" y="157"/>
                  <a:pt x="446" y="146"/>
                  <a:pt x="449" y="142"/>
                </a:cubicBezTo>
                <a:cubicBezTo>
                  <a:pt x="465" y="120"/>
                  <a:pt x="483" y="31"/>
                  <a:pt x="494" y="0"/>
                </a:cubicBezTo>
                <a:cubicBezTo>
                  <a:pt x="542" y="71"/>
                  <a:pt x="532" y="173"/>
                  <a:pt x="554" y="254"/>
                </a:cubicBezTo>
                <a:cubicBezTo>
                  <a:pt x="561" y="247"/>
                  <a:pt x="570" y="241"/>
                  <a:pt x="576" y="232"/>
                </a:cubicBezTo>
                <a:cubicBezTo>
                  <a:pt x="587" y="214"/>
                  <a:pt x="577" y="200"/>
                  <a:pt x="598" y="187"/>
                </a:cubicBezTo>
                <a:cubicBezTo>
                  <a:pt x="633" y="166"/>
                  <a:pt x="696" y="161"/>
                  <a:pt x="733" y="157"/>
                </a:cubicBezTo>
                <a:cubicBezTo>
                  <a:pt x="775" y="163"/>
                  <a:pt x="818" y="172"/>
                  <a:pt x="860" y="172"/>
                </a:cubicBezTo>
              </a:path>
            </a:pathLst>
          </a:custGeom>
          <a:noFill/>
          <a:ln w="9525">
            <a:solidFill>
              <a:schemeClr val="tx1"/>
            </a:solidFill>
            <a:round/>
            <a:headEnd/>
            <a:tailEnd/>
          </a:ln>
        </p:spPr>
        <p:txBody>
          <a:bodyPr wrap="none"/>
          <a:lstStyle/>
          <a:p>
            <a:endParaRPr lang="en-US"/>
          </a:p>
        </p:txBody>
      </p:sp>
      <p:sp>
        <p:nvSpPr>
          <p:cNvPr id="31755" name="Line 11"/>
          <p:cNvSpPr>
            <a:spLocks noChangeShapeType="1"/>
          </p:cNvSpPr>
          <p:nvPr/>
        </p:nvSpPr>
        <p:spPr bwMode="auto">
          <a:xfrm flipH="1">
            <a:off x="3505201" y="2743200"/>
            <a:ext cx="579967" cy="0"/>
          </a:xfrm>
          <a:prstGeom prst="line">
            <a:avLst/>
          </a:prstGeom>
          <a:noFill/>
          <a:ln w="9525">
            <a:solidFill>
              <a:schemeClr val="tx1"/>
            </a:solidFill>
            <a:round/>
            <a:headEnd/>
            <a:tailEnd/>
          </a:ln>
        </p:spPr>
        <p:txBody>
          <a:bodyPr wrap="none"/>
          <a:lstStyle/>
          <a:p>
            <a:endParaRPr lang="en-US"/>
          </a:p>
        </p:txBody>
      </p:sp>
      <p:sp>
        <p:nvSpPr>
          <p:cNvPr id="31756" name="Line 12"/>
          <p:cNvSpPr>
            <a:spLocks noChangeShapeType="1"/>
          </p:cNvSpPr>
          <p:nvPr/>
        </p:nvSpPr>
        <p:spPr bwMode="auto">
          <a:xfrm flipH="1">
            <a:off x="3505200" y="5715000"/>
            <a:ext cx="609600" cy="0"/>
          </a:xfrm>
          <a:prstGeom prst="line">
            <a:avLst/>
          </a:prstGeom>
          <a:noFill/>
          <a:ln w="9525">
            <a:solidFill>
              <a:schemeClr val="tx1"/>
            </a:solidFill>
            <a:round/>
            <a:headEnd/>
            <a:tailEnd/>
          </a:ln>
        </p:spPr>
        <p:txBody>
          <a:bodyPr wrap="none"/>
          <a:lstStyle/>
          <a:p>
            <a:endParaRPr lang="en-US"/>
          </a:p>
        </p:txBody>
      </p:sp>
      <p:sp>
        <p:nvSpPr>
          <p:cNvPr id="31757" name="Line 13"/>
          <p:cNvSpPr>
            <a:spLocks noChangeShapeType="1"/>
          </p:cNvSpPr>
          <p:nvPr/>
        </p:nvSpPr>
        <p:spPr bwMode="auto">
          <a:xfrm flipH="1">
            <a:off x="7086600" y="4191000"/>
            <a:ext cx="533400" cy="0"/>
          </a:xfrm>
          <a:prstGeom prst="line">
            <a:avLst/>
          </a:prstGeom>
          <a:noFill/>
          <a:ln w="9525">
            <a:solidFill>
              <a:schemeClr val="tx1"/>
            </a:solidFill>
            <a:round/>
            <a:headEnd/>
            <a:tailEnd/>
          </a:ln>
        </p:spPr>
        <p:txBody>
          <a:bodyPr wrap="none"/>
          <a:lstStyle/>
          <a:p>
            <a:endParaRPr lang="en-US"/>
          </a:p>
        </p:txBody>
      </p:sp>
      <p:sp>
        <p:nvSpPr>
          <p:cNvPr id="31758" name="Line 14"/>
          <p:cNvSpPr>
            <a:spLocks noChangeShapeType="1"/>
          </p:cNvSpPr>
          <p:nvPr/>
        </p:nvSpPr>
        <p:spPr bwMode="auto">
          <a:xfrm>
            <a:off x="7239000" y="2590800"/>
            <a:ext cx="0" cy="381000"/>
          </a:xfrm>
          <a:prstGeom prst="line">
            <a:avLst/>
          </a:prstGeom>
          <a:noFill/>
          <a:ln w="9525">
            <a:solidFill>
              <a:schemeClr val="tx1"/>
            </a:solidFill>
            <a:round/>
            <a:headEnd/>
            <a:tailEnd/>
          </a:ln>
        </p:spPr>
        <p:txBody>
          <a:bodyPr wrap="none"/>
          <a:lstStyle/>
          <a:p>
            <a:endParaRPr lang="en-US"/>
          </a:p>
        </p:txBody>
      </p:sp>
      <p:sp>
        <p:nvSpPr>
          <p:cNvPr id="31759" name="Line 15"/>
          <p:cNvSpPr>
            <a:spLocks noChangeShapeType="1"/>
          </p:cNvSpPr>
          <p:nvPr/>
        </p:nvSpPr>
        <p:spPr bwMode="auto">
          <a:xfrm flipH="1">
            <a:off x="3505200" y="4191000"/>
            <a:ext cx="1066800" cy="0"/>
          </a:xfrm>
          <a:prstGeom prst="line">
            <a:avLst/>
          </a:prstGeom>
          <a:noFill/>
          <a:ln w="9525">
            <a:solidFill>
              <a:schemeClr val="tx1"/>
            </a:solidFill>
            <a:round/>
            <a:headEnd/>
            <a:tailEnd/>
          </a:ln>
        </p:spPr>
        <p:txBody>
          <a:bodyPr wrap="none"/>
          <a:lstStyle/>
          <a:p>
            <a:endParaRPr lang="en-US"/>
          </a:p>
        </p:txBody>
      </p:sp>
      <p:sp>
        <p:nvSpPr>
          <p:cNvPr id="31760" name="Line 16"/>
          <p:cNvSpPr>
            <a:spLocks noChangeShapeType="1"/>
          </p:cNvSpPr>
          <p:nvPr/>
        </p:nvSpPr>
        <p:spPr bwMode="auto">
          <a:xfrm>
            <a:off x="3581400" y="2514600"/>
            <a:ext cx="0" cy="457200"/>
          </a:xfrm>
          <a:prstGeom prst="line">
            <a:avLst/>
          </a:prstGeom>
          <a:noFill/>
          <a:ln w="9525">
            <a:solidFill>
              <a:schemeClr val="tx1"/>
            </a:solidFill>
            <a:round/>
            <a:headEnd/>
            <a:tailEnd/>
          </a:ln>
        </p:spPr>
        <p:txBody>
          <a:bodyPr wrap="none"/>
          <a:lstStyle/>
          <a:p>
            <a:endParaRPr lang="en-US"/>
          </a:p>
        </p:txBody>
      </p:sp>
      <p:sp>
        <p:nvSpPr>
          <p:cNvPr id="31761" name="Text Box 17"/>
          <p:cNvSpPr txBox="1">
            <a:spLocks noChangeArrowheads="1"/>
          </p:cNvSpPr>
          <p:nvPr/>
        </p:nvSpPr>
        <p:spPr bwMode="auto">
          <a:xfrm>
            <a:off x="1143000" y="1828800"/>
            <a:ext cx="11430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Normal</a:t>
            </a:r>
          </a:p>
        </p:txBody>
      </p:sp>
      <p:sp>
        <p:nvSpPr>
          <p:cNvPr id="31762" name="Text Box 18"/>
          <p:cNvSpPr txBox="1">
            <a:spLocks noChangeArrowheads="1"/>
          </p:cNvSpPr>
          <p:nvPr/>
        </p:nvSpPr>
        <p:spPr bwMode="auto">
          <a:xfrm>
            <a:off x="3886200" y="1600201"/>
            <a:ext cx="18288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MCV</a:t>
            </a:r>
          </a:p>
        </p:txBody>
      </p:sp>
      <p:sp>
        <p:nvSpPr>
          <p:cNvPr id="31763" name="Text Box 19"/>
          <p:cNvSpPr txBox="1">
            <a:spLocks noChangeArrowheads="1"/>
          </p:cNvSpPr>
          <p:nvPr/>
        </p:nvSpPr>
        <p:spPr bwMode="auto">
          <a:xfrm>
            <a:off x="7315200" y="1676401"/>
            <a:ext cx="10668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SCV</a:t>
            </a:r>
          </a:p>
        </p:txBody>
      </p:sp>
      <p:sp>
        <p:nvSpPr>
          <p:cNvPr id="31764" name="Text Box 20"/>
          <p:cNvSpPr txBox="1">
            <a:spLocks noChangeArrowheads="1"/>
          </p:cNvSpPr>
          <p:nvPr/>
        </p:nvSpPr>
        <p:spPr bwMode="auto">
          <a:xfrm>
            <a:off x="1143000" y="3200401"/>
            <a:ext cx="18288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Demyelination</a:t>
            </a:r>
          </a:p>
        </p:txBody>
      </p:sp>
      <p:sp>
        <p:nvSpPr>
          <p:cNvPr id="31765" name="Text Box 21"/>
          <p:cNvSpPr txBox="1">
            <a:spLocks noChangeArrowheads="1"/>
          </p:cNvSpPr>
          <p:nvPr/>
        </p:nvSpPr>
        <p:spPr bwMode="auto">
          <a:xfrm>
            <a:off x="1143000" y="4800601"/>
            <a:ext cx="23622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Axonal degeneration</a:t>
            </a:r>
          </a:p>
        </p:txBody>
      </p:sp>
      <p:sp>
        <p:nvSpPr>
          <p:cNvPr id="31766" name="Freeform 22"/>
          <p:cNvSpPr>
            <a:spLocks/>
          </p:cNvSpPr>
          <p:nvPr/>
        </p:nvSpPr>
        <p:spPr bwMode="auto">
          <a:xfrm>
            <a:off x="4583289" y="3946525"/>
            <a:ext cx="1817511" cy="471488"/>
          </a:xfrm>
          <a:custGeom>
            <a:avLst/>
            <a:gdLst>
              <a:gd name="T0" fmla="*/ 0 w 1145"/>
              <a:gd name="T1" fmla="*/ 162 h 297"/>
              <a:gd name="T2" fmla="*/ 60 w 1145"/>
              <a:gd name="T3" fmla="*/ 117 h 297"/>
              <a:gd name="T4" fmla="*/ 83 w 1145"/>
              <a:gd name="T5" fmla="*/ 87 h 297"/>
              <a:gd name="T6" fmla="*/ 202 w 1145"/>
              <a:gd name="T7" fmla="*/ 35 h 297"/>
              <a:gd name="T8" fmla="*/ 270 w 1145"/>
              <a:gd name="T9" fmla="*/ 12 h 297"/>
              <a:gd name="T10" fmla="*/ 300 w 1145"/>
              <a:gd name="T11" fmla="*/ 80 h 297"/>
              <a:gd name="T12" fmla="*/ 330 w 1145"/>
              <a:gd name="T13" fmla="*/ 72 h 297"/>
              <a:gd name="T14" fmla="*/ 367 w 1145"/>
              <a:gd name="T15" fmla="*/ 57 h 297"/>
              <a:gd name="T16" fmla="*/ 397 w 1145"/>
              <a:gd name="T17" fmla="*/ 125 h 297"/>
              <a:gd name="T18" fmla="*/ 442 w 1145"/>
              <a:gd name="T19" fmla="*/ 237 h 297"/>
              <a:gd name="T20" fmla="*/ 487 w 1145"/>
              <a:gd name="T21" fmla="*/ 297 h 297"/>
              <a:gd name="T22" fmla="*/ 547 w 1145"/>
              <a:gd name="T23" fmla="*/ 244 h 297"/>
              <a:gd name="T24" fmla="*/ 576 w 1145"/>
              <a:gd name="T25" fmla="*/ 207 h 297"/>
              <a:gd name="T26" fmla="*/ 584 w 1145"/>
              <a:gd name="T27" fmla="*/ 229 h 297"/>
              <a:gd name="T28" fmla="*/ 606 w 1145"/>
              <a:gd name="T29" fmla="*/ 244 h 297"/>
              <a:gd name="T30" fmla="*/ 651 w 1145"/>
              <a:gd name="T31" fmla="*/ 177 h 297"/>
              <a:gd name="T32" fmla="*/ 861 w 1145"/>
              <a:gd name="T33" fmla="*/ 170 h 297"/>
              <a:gd name="T34" fmla="*/ 965 w 1145"/>
              <a:gd name="T35" fmla="*/ 147 h 297"/>
              <a:gd name="T36" fmla="*/ 1040 w 1145"/>
              <a:gd name="T37" fmla="*/ 140 h 297"/>
              <a:gd name="T38" fmla="*/ 1145 w 1145"/>
              <a:gd name="T39" fmla="*/ 155 h 2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45"/>
              <a:gd name="T61" fmla="*/ 0 h 297"/>
              <a:gd name="T62" fmla="*/ 1145 w 1145"/>
              <a:gd name="T63" fmla="*/ 297 h 29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45" h="297">
                <a:moveTo>
                  <a:pt x="0" y="162"/>
                </a:moveTo>
                <a:cubicBezTo>
                  <a:pt x="18" y="136"/>
                  <a:pt x="34" y="135"/>
                  <a:pt x="60" y="117"/>
                </a:cubicBezTo>
                <a:cubicBezTo>
                  <a:pt x="15" y="103"/>
                  <a:pt x="53" y="106"/>
                  <a:pt x="83" y="87"/>
                </a:cubicBezTo>
                <a:cubicBezTo>
                  <a:pt x="115" y="41"/>
                  <a:pt x="147" y="42"/>
                  <a:pt x="202" y="35"/>
                </a:cubicBezTo>
                <a:cubicBezTo>
                  <a:pt x="254" y="1"/>
                  <a:pt x="230" y="0"/>
                  <a:pt x="270" y="12"/>
                </a:cubicBezTo>
                <a:cubicBezTo>
                  <a:pt x="278" y="38"/>
                  <a:pt x="285" y="57"/>
                  <a:pt x="300" y="80"/>
                </a:cubicBezTo>
                <a:cubicBezTo>
                  <a:pt x="310" y="77"/>
                  <a:pt x="321" y="78"/>
                  <a:pt x="330" y="72"/>
                </a:cubicBezTo>
                <a:cubicBezTo>
                  <a:pt x="365" y="49"/>
                  <a:pt x="323" y="43"/>
                  <a:pt x="367" y="57"/>
                </a:cubicBezTo>
                <a:cubicBezTo>
                  <a:pt x="385" y="111"/>
                  <a:pt x="373" y="89"/>
                  <a:pt x="397" y="125"/>
                </a:cubicBezTo>
                <a:cubicBezTo>
                  <a:pt x="410" y="165"/>
                  <a:pt x="419" y="202"/>
                  <a:pt x="442" y="237"/>
                </a:cubicBezTo>
                <a:cubicBezTo>
                  <a:pt x="452" y="267"/>
                  <a:pt x="460" y="280"/>
                  <a:pt x="487" y="297"/>
                </a:cubicBezTo>
                <a:cubicBezTo>
                  <a:pt x="512" y="280"/>
                  <a:pt x="522" y="260"/>
                  <a:pt x="547" y="244"/>
                </a:cubicBezTo>
                <a:cubicBezTo>
                  <a:pt x="550" y="234"/>
                  <a:pt x="555" y="202"/>
                  <a:pt x="576" y="207"/>
                </a:cubicBezTo>
                <a:cubicBezTo>
                  <a:pt x="584" y="209"/>
                  <a:pt x="579" y="223"/>
                  <a:pt x="584" y="229"/>
                </a:cubicBezTo>
                <a:cubicBezTo>
                  <a:pt x="590" y="236"/>
                  <a:pt x="599" y="239"/>
                  <a:pt x="606" y="244"/>
                </a:cubicBezTo>
                <a:cubicBezTo>
                  <a:pt x="616" y="215"/>
                  <a:pt x="630" y="199"/>
                  <a:pt x="651" y="177"/>
                </a:cubicBezTo>
                <a:cubicBezTo>
                  <a:pt x="716" y="219"/>
                  <a:pt x="790" y="181"/>
                  <a:pt x="861" y="170"/>
                </a:cubicBezTo>
                <a:cubicBezTo>
                  <a:pt x="896" y="157"/>
                  <a:pt x="928" y="153"/>
                  <a:pt x="965" y="147"/>
                </a:cubicBezTo>
                <a:cubicBezTo>
                  <a:pt x="995" y="157"/>
                  <a:pt x="1009" y="147"/>
                  <a:pt x="1040" y="140"/>
                </a:cubicBezTo>
                <a:cubicBezTo>
                  <a:pt x="1074" y="150"/>
                  <a:pt x="1145" y="155"/>
                  <a:pt x="1145" y="155"/>
                </a:cubicBezTo>
              </a:path>
            </a:pathLst>
          </a:custGeom>
          <a:noFill/>
          <a:ln w="9525">
            <a:solidFill>
              <a:schemeClr val="tx1"/>
            </a:solidFill>
            <a:round/>
            <a:headEnd/>
            <a:tailEnd/>
          </a:ln>
        </p:spPr>
        <p:txBody>
          <a:bodyPr wrap="none"/>
          <a:lstStyle/>
          <a:p>
            <a:endParaRPr lang="en-US"/>
          </a:p>
        </p:txBody>
      </p:sp>
      <p:sp>
        <p:nvSpPr>
          <p:cNvPr id="31767" name="Text Box 23"/>
          <p:cNvSpPr txBox="1">
            <a:spLocks noChangeArrowheads="1"/>
          </p:cNvSpPr>
          <p:nvPr/>
        </p:nvSpPr>
        <p:spPr bwMode="auto">
          <a:xfrm>
            <a:off x="3810000" y="3505201"/>
            <a:ext cx="50292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Prolonged latency, duration, and low amplitude</a:t>
            </a:r>
          </a:p>
        </p:txBody>
      </p:sp>
      <p:sp>
        <p:nvSpPr>
          <p:cNvPr id="31768" name="Text Box 24"/>
          <p:cNvSpPr txBox="1">
            <a:spLocks noChangeArrowheads="1"/>
          </p:cNvSpPr>
          <p:nvPr/>
        </p:nvSpPr>
        <p:spPr bwMode="auto">
          <a:xfrm>
            <a:off x="3810000" y="4953001"/>
            <a:ext cx="48006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Low amplitude, but no delay of latency</a:t>
            </a:r>
          </a:p>
        </p:txBody>
      </p:sp>
      <p:sp>
        <p:nvSpPr>
          <p:cNvPr id="31769" name="Line 25"/>
          <p:cNvSpPr>
            <a:spLocks noChangeShapeType="1"/>
          </p:cNvSpPr>
          <p:nvPr/>
        </p:nvSpPr>
        <p:spPr bwMode="auto">
          <a:xfrm>
            <a:off x="3581400" y="4114800"/>
            <a:ext cx="0" cy="228600"/>
          </a:xfrm>
          <a:prstGeom prst="line">
            <a:avLst/>
          </a:prstGeom>
          <a:noFill/>
          <a:ln w="9525">
            <a:solidFill>
              <a:schemeClr val="tx1"/>
            </a:solidFill>
            <a:round/>
            <a:headEnd/>
            <a:tailEnd/>
          </a:ln>
        </p:spPr>
        <p:txBody>
          <a:bodyPr wrap="none"/>
          <a:lstStyle/>
          <a:p>
            <a:endParaRPr lang="en-US"/>
          </a:p>
        </p:txBody>
      </p:sp>
      <p:sp>
        <p:nvSpPr>
          <p:cNvPr id="31770" name="Line 26"/>
          <p:cNvSpPr>
            <a:spLocks noChangeShapeType="1"/>
          </p:cNvSpPr>
          <p:nvPr/>
        </p:nvSpPr>
        <p:spPr bwMode="auto">
          <a:xfrm>
            <a:off x="3581400" y="5562600"/>
            <a:ext cx="0" cy="304800"/>
          </a:xfrm>
          <a:prstGeom prst="line">
            <a:avLst/>
          </a:prstGeom>
          <a:noFill/>
          <a:ln w="9525">
            <a:solidFill>
              <a:schemeClr val="tx1"/>
            </a:solidFill>
            <a:round/>
            <a:headEnd/>
            <a:tailEnd/>
          </a:ln>
        </p:spPr>
        <p:txBody>
          <a:bodyPr wrap="none"/>
          <a:lstStyle/>
          <a:p>
            <a:endParaRPr lang="en-US"/>
          </a:p>
        </p:txBody>
      </p:sp>
      <p:sp>
        <p:nvSpPr>
          <p:cNvPr id="31771" name="Line 27"/>
          <p:cNvSpPr>
            <a:spLocks noChangeShapeType="1"/>
          </p:cNvSpPr>
          <p:nvPr/>
        </p:nvSpPr>
        <p:spPr bwMode="auto">
          <a:xfrm>
            <a:off x="7239000" y="2667000"/>
            <a:ext cx="0" cy="228600"/>
          </a:xfrm>
          <a:prstGeom prst="line">
            <a:avLst/>
          </a:prstGeom>
          <a:noFill/>
          <a:ln w="9525">
            <a:solidFill>
              <a:schemeClr val="tx1"/>
            </a:solidFill>
            <a:round/>
            <a:headEnd/>
            <a:tailEnd/>
          </a:ln>
        </p:spPr>
        <p:txBody>
          <a:bodyPr wrap="none"/>
          <a:lstStyle/>
          <a:p>
            <a:endParaRPr lang="en-US"/>
          </a:p>
        </p:txBody>
      </p:sp>
      <p:sp>
        <p:nvSpPr>
          <p:cNvPr id="31772" name="Line 28"/>
          <p:cNvSpPr>
            <a:spLocks noChangeShapeType="1"/>
          </p:cNvSpPr>
          <p:nvPr/>
        </p:nvSpPr>
        <p:spPr bwMode="auto">
          <a:xfrm>
            <a:off x="7239000" y="4038600"/>
            <a:ext cx="0" cy="228600"/>
          </a:xfrm>
          <a:prstGeom prst="line">
            <a:avLst/>
          </a:prstGeom>
          <a:noFill/>
          <a:ln w="9525">
            <a:solidFill>
              <a:schemeClr val="tx1"/>
            </a:solidFill>
            <a:round/>
            <a:headEnd/>
            <a:tailEnd/>
          </a:ln>
        </p:spPr>
        <p:txBody>
          <a:bodyPr wrap="none"/>
          <a:lstStyle/>
          <a:p>
            <a:endParaRPr lang="en-US"/>
          </a:p>
        </p:txBody>
      </p:sp>
      <p:sp>
        <p:nvSpPr>
          <p:cNvPr id="31773" name="Line 29"/>
          <p:cNvSpPr>
            <a:spLocks noChangeShapeType="1"/>
          </p:cNvSpPr>
          <p:nvPr/>
        </p:nvSpPr>
        <p:spPr bwMode="auto">
          <a:xfrm>
            <a:off x="7239000" y="5562600"/>
            <a:ext cx="0" cy="304800"/>
          </a:xfrm>
          <a:prstGeom prst="line">
            <a:avLst/>
          </a:prstGeom>
          <a:noFill/>
          <a:ln w="9525">
            <a:solidFill>
              <a:schemeClr val="tx1"/>
            </a:solidFill>
            <a:round/>
            <a:headEnd/>
            <a:tailEnd/>
          </a:ln>
        </p:spPr>
        <p:txBody>
          <a:bodyPr wrap="none"/>
          <a:lstStyle/>
          <a:p>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1"/>
            <a:ext cx="8534400" cy="6155531"/>
          </a:xfrm>
          <a:prstGeom prst="rect">
            <a:avLst/>
          </a:prstGeom>
        </p:spPr>
        <p:txBody>
          <a:bodyPr wrap="square">
            <a:spAutoFit/>
          </a:bodyPr>
          <a:lstStyle/>
          <a:p>
            <a:r>
              <a:rPr lang="en-IN" sz="3600" b="1" u="sng" dirty="0" smtClean="0"/>
              <a:t>Immunotherapy</a:t>
            </a:r>
          </a:p>
          <a:p>
            <a:endParaRPr lang="en-IN" b="1" dirty="0" smtClean="0"/>
          </a:p>
          <a:p>
            <a:r>
              <a:rPr lang="en-IN" sz="2400" b="1" dirty="0" smtClean="0"/>
              <a:t>Intravenous immune globulin or plasma exchange should be administered in patients who are not able to walk unaided.</a:t>
            </a:r>
          </a:p>
          <a:p>
            <a:endParaRPr lang="en-IN" sz="1400" b="1" dirty="0" smtClean="0"/>
          </a:p>
          <a:p>
            <a:r>
              <a:rPr lang="en-IN" sz="2400" b="1" dirty="0" smtClean="0"/>
              <a:t>In patients whose status deteriorates after initial improvement or stabilization, retreatment with either form of immunotherapy can be considered.</a:t>
            </a:r>
          </a:p>
          <a:p>
            <a:endParaRPr lang="en-IN" sz="1200" b="1" dirty="0" smtClean="0"/>
          </a:p>
          <a:p>
            <a:r>
              <a:rPr lang="en-IN" sz="2400" b="1" dirty="0" smtClean="0"/>
              <a:t>However, plasma exchange should not be performed in patients already treated  with immune globulin because it would wash out the immune globulin still present in the blood. Also, immune globulin should not be used in patients already treated with plasma exchange because this sequence of treatments is not significantly better than plasma exchange alone</a:t>
            </a:r>
            <a:endParaRPr lang="en-IN" sz="24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utdallas.edu/~tres/integ/sen1/5_05.jpg"/>
          <p:cNvPicPr>
            <a:picLocks noChangeAspect="1" noChangeArrowheads="1"/>
          </p:cNvPicPr>
          <p:nvPr/>
        </p:nvPicPr>
        <p:blipFill>
          <a:blip r:embed="rId2" cstate="print"/>
          <a:srcRect/>
          <a:stretch>
            <a:fillRect/>
          </a:stretch>
        </p:blipFill>
        <p:spPr bwMode="auto">
          <a:xfrm>
            <a:off x="838200" y="304800"/>
            <a:ext cx="7620000" cy="632460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00"/>
            <a:ext cx="9144000" cy="473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066800"/>
            <a:ext cx="8305800" cy="5324535"/>
          </a:xfrm>
          <a:prstGeom prst="rect">
            <a:avLst/>
          </a:prstGeom>
        </p:spPr>
        <p:txBody>
          <a:bodyPr wrap="square">
            <a:spAutoFit/>
          </a:bodyPr>
          <a:lstStyle/>
          <a:p>
            <a:pPr marL="342900" indent="-342900">
              <a:buFont typeface="Wingdings" pitchFamily="2" charset="2"/>
              <a:buChar char="q"/>
            </a:pPr>
            <a:r>
              <a:rPr lang="en-US" b="1" dirty="0" smtClean="0"/>
              <a:t>CIDP</a:t>
            </a:r>
          </a:p>
          <a:p>
            <a:pPr marL="342900" indent="-342900">
              <a:buFont typeface="Wingdings" pitchFamily="2" charset="2"/>
              <a:buChar char="q"/>
            </a:pPr>
            <a:r>
              <a:rPr lang="en-US" b="1" dirty="0" smtClean="0"/>
              <a:t>Multifocal motor neuropathy (MMN)</a:t>
            </a:r>
          </a:p>
          <a:p>
            <a:pPr marL="342900" indent="-342900">
              <a:buFont typeface="Wingdings" pitchFamily="2" charset="2"/>
              <a:buChar char="q"/>
            </a:pPr>
            <a:r>
              <a:rPr lang="en-US" b="1" dirty="0" smtClean="0"/>
              <a:t>Lewis-Sumner syndrome, also known as multifocal acquired demyelinating sensory and motor neuropathy (MADSAM)</a:t>
            </a:r>
          </a:p>
          <a:p>
            <a:pPr marL="342900" indent="-342900">
              <a:buFont typeface="Wingdings" pitchFamily="2" charset="2"/>
              <a:buChar char="q"/>
            </a:pPr>
            <a:r>
              <a:rPr lang="en-US" b="1" dirty="0" smtClean="0"/>
              <a:t>Distal demyelinating neuropathy with </a:t>
            </a:r>
            <a:r>
              <a:rPr lang="en-US" b="1" dirty="0" err="1" smtClean="0"/>
              <a:t>IgM</a:t>
            </a:r>
            <a:r>
              <a:rPr lang="en-US" b="1" dirty="0" smtClean="0"/>
              <a:t> </a:t>
            </a:r>
            <a:r>
              <a:rPr lang="en-US" b="1" dirty="0" err="1" smtClean="0"/>
              <a:t>paraprotein</a:t>
            </a:r>
            <a:r>
              <a:rPr lang="en-US" b="1" dirty="0" smtClean="0"/>
              <a:t>, with or without anti-myelin associated glycoprotein (anti-MAG)</a:t>
            </a:r>
          </a:p>
          <a:p>
            <a:pPr marL="342900" indent="-342900">
              <a:buFont typeface="Wingdings" pitchFamily="2" charset="2"/>
              <a:buChar char="q"/>
            </a:pPr>
            <a:r>
              <a:rPr lang="en-US" b="1" dirty="0" smtClean="0"/>
              <a:t>Demyelinating neuropathy with </a:t>
            </a:r>
            <a:r>
              <a:rPr lang="en-US" b="1" dirty="0" err="1" smtClean="0"/>
              <a:t>IgG</a:t>
            </a:r>
            <a:r>
              <a:rPr lang="en-US" b="1" dirty="0" smtClean="0"/>
              <a:t> or </a:t>
            </a:r>
            <a:r>
              <a:rPr lang="en-US" b="1" dirty="0" err="1" smtClean="0"/>
              <a:t>IgA</a:t>
            </a:r>
            <a:r>
              <a:rPr lang="en-US" b="1" dirty="0" smtClean="0"/>
              <a:t> </a:t>
            </a:r>
            <a:r>
              <a:rPr lang="en-US" b="1" dirty="0" err="1" smtClean="0"/>
              <a:t>paraprotein</a:t>
            </a:r>
            <a:r>
              <a:rPr lang="en-US" b="1" dirty="0" smtClean="0"/>
              <a:t> (the terms </a:t>
            </a:r>
            <a:r>
              <a:rPr lang="en-US" b="1" dirty="0" err="1" smtClean="0"/>
              <a:t>paraprotein</a:t>
            </a:r>
            <a:r>
              <a:rPr lang="en-US" b="1" dirty="0" smtClean="0"/>
              <a:t> and monoclonal </a:t>
            </a:r>
            <a:r>
              <a:rPr lang="en-US" b="1" dirty="0" err="1" smtClean="0"/>
              <a:t>gammopathy</a:t>
            </a:r>
            <a:r>
              <a:rPr lang="en-US" b="1" dirty="0" smtClean="0"/>
              <a:t> of undetermined significance [MGUS] are used synonymously in this setting)</a:t>
            </a:r>
          </a:p>
          <a:p>
            <a:pPr marL="342900" indent="-342900">
              <a:buFont typeface="Wingdings" pitchFamily="2" charset="2"/>
              <a:buChar char="q"/>
            </a:pPr>
            <a:r>
              <a:rPr lang="en-US" b="1" dirty="0" smtClean="0"/>
              <a:t>POEMS syndrome (</a:t>
            </a:r>
            <a:r>
              <a:rPr lang="en-US" b="1" dirty="0" err="1" smtClean="0"/>
              <a:t>osteosclerotic</a:t>
            </a:r>
            <a:r>
              <a:rPr lang="en-US" b="1" dirty="0" smtClean="0"/>
              <a:t> myeloma: Polyneuropathy, </a:t>
            </a:r>
            <a:r>
              <a:rPr lang="en-US" b="1" dirty="0" err="1" smtClean="0"/>
              <a:t>Organomegaly</a:t>
            </a:r>
            <a:r>
              <a:rPr lang="en-US" b="1" dirty="0" smtClean="0"/>
              <a:t>, </a:t>
            </a:r>
            <a:r>
              <a:rPr lang="en-US" b="1" dirty="0" err="1" smtClean="0"/>
              <a:t>Endocrinopathy</a:t>
            </a:r>
            <a:r>
              <a:rPr lang="en-US" b="1" dirty="0" smtClean="0"/>
              <a:t>, Monoclonal protein, Skin changes)</a:t>
            </a:r>
          </a:p>
          <a:p>
            <a:pPr marL="342900" indent="-342900">
              <a:buFont typeface="Wingdings" pitchFamily="2" charset="2"/>
              <a:buChar char="q"/>
            </a:pPr>
            <a:r>
              <a:rPr lang="en-US" b="1" dirty="0" smtClean="0"/>
              <a:t>Sensory predominant demyelinating neuropathy</a:t>
            </a:r>
          </a:p>
          <a:p>
            <a:pPr marL="342900" indent="-342900">
              <a:buFont typeface="Wingdings" pitchFamily="2" charset="2"/>
              <a:buChar char="q"/>
            </a:pPr>
            <a:r>
              <a:rPr lang="en-US" b="1" dirty="0" smtClean="0"/>
              <a:t>Demyelinating neuropathy with central nervous system </a:t>
            </a:r>
            <a:r>
              <a:rPr lang="en-US" b="1" dirty="0" err="1" smtClean="0"/>
              <a:t>demyelination</a:t>
            </a:r>
            <a:endParaRPr lang="en-US" b="1" dirty="0" smtClean="0"/>
          </a:p>
          <a:p>
            <a:pPr marL="342900" indent="-342900">
              <a:buFont typeface="Wingdings" pitchFamily="2" charset="2"/>
              <a:buChar char="q"/>
            </a:pPr>
            <a:r>
              <a:rPr lang="en-US" b="1" dirty="0" smtClean="0"/>
              <a:t>Demyelinating neuropathy associated with systemic disorders, including:</a:t>
            </a:r>
          </a:p>
          <a:p>
            <a:pPr lvl="3"/>
            <a:r>
              <a:rPr lang="en-US" sz="1400" b="1" dirty="0" smtClean="0"/>
              <a:t>Hepatitis B or C			HIV infection</a:t>
            </a:r>
          </a:p>
          <a:p>
            <a:pPr lvl="3"/>
            <a:r>
              <a:rPr lang="en-US" sz="1400" b="1" dirty="0" smtClean="0"/>
              <a:t>Lymphoma			Diabetes mellitus</a:t>
            </a:r>
          </a:p>
          <a:p>
            <a:pPr lvl="3"/>
            <a:r>
              <a:rPr lang="en-US" sz="1400" b="1" dirty="0" smtClean="0"/>
              <a:t>SLE/CTD			</a:t>
            </a:r>
            <a:r>
              <a:rPr lang="en-US" sz="1400" b="1" dirty="0" err="1" smtClean="0"/>
              <a:t>Thyrotoxicosis</a:t>
            </a:r>
            <a:endParaRPr lang="en-US" sz="1400" b="1" dirty="0" smtClean="0"/>
          </a:p>
          <a:p>
            <a:pPr lvl="3"/>
            <a:r>
              <a:rPr lang="en-US" sz="1400" b="1" dirty="0" smtClean="0"/>
              <a:t>Organ or bone marrow transplants	Inherited neuropathies</a:t>
            </a:r>
          </a:p>
          <a:p>
            <a:pPr lvl="3"/>
            <a:r>
              <a:rPr lang="en-US" sz="1400" b="1" dirty="0" err="1" smtClean="0"/>
              <a:t>Nephrotic</a:t>
            </a:r>
            <a:r>
              <a:rPr lang="en-US" sz="1400" b="1" dirty="0" smtClean="0"/>
              <a:t> syndrome		Inflammatory bowel disease</a:t>
            </a:r>
            <a:endParaRPr lang="en-US" sz="1400" b="1" dirty="0"/>
          </a:p>
        </p:txBody>
      </p:sp>
      <p:sp>
        <p:nvSpPr>
          <p:cNvPr id="3" name="TextBox 2"/>
          <p:cNvSpPr txBox="1"/>
          <p:nvPr/>
        </p:nvSpPr>
        <p:spPr>
          <a:xfrm>
            <a:off x="228600" y="228601"/>
            <a:ext cx="8458201" cy="584775"/>
          </a:xfrm>
          <a:prstGeom prst="rect">
            <a:avLst/>
          </a:prstGeom>
          <a:noFill/>
        </p:spPr>
        <p:txBody>
          <a:bodyPr wrap="square" rtlCol="0">
            <a:spAutoFit/>
          </a:bodyPr>
          <a:lstStyle/>
          <a:p>
            <a:pPr algn="ctr"/>
            <a:r>
              <a:rPr lang="en-US" sz="3200" b="1" u="sng" dirty="0" smtClean="0">
                <a:solidFill>
                  <a:srgbClr val="FFFF00"/>
                </a:solidFill>
              </a:rPr>
              <a:t>Chronic Demyelinating Polyneuropathies</a:t>
            </a:r>
            <a:endParaRPr lang="en-US" sz="3200" b="1" u="sng" dirty="0">
              <a:solidFill>
                <a:srgbClr val="FFFF00"/>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43256"/>
            <a:ext cx="9131274" cy="65623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533399"/>
          <a:ext cx="8305800" cy="6172201"/>
        </p:xfrm>
        <a:graphic>
          <a:graphicData uri="http://schemas.openxmlformats.org/drawingml/2006/table">
            <a:tbl>
              <a:tblPr/>
              <a:tblGrid>
                <a:gridCol w="8305800"/>
              </a:tblGrid>
              <a:tr h="650752">
                <a:tc>
                  <a:txBody>
                    <a:bodyPr/>
                    <a:lstStyle/>
                    <a:p>
                      <a:pPr fontAlgn="t"/>
                      <a:r>
                        <a:rPr lang="en-US" sz="1200" b="1" dirty="0"/>
                        <a:t>These criteria are applied by testing the median, </a:t>
                      </a:r>
                      <a:r>
                        <a:rPr lang="en-US" sz="1200" b="1" dirty="0" err="1"/>
                        <a:t>ulnar</a:t>
                      </a:r>
                      <a:r>
                        <a:rPr lang="en-US" sz="1200" b="1" dirty="0"/>
                        <a:t> (stimulated below the elbow), </a:t>
                      </a:r>
                      <a:r>
                        <a:rPr lang="en-US" sz="1200" b="1" dirty="0" err="1"/>
                        <a:t>peroneal</a:t>
                      </a:r>
                      <a:r>
                        <a:rPr lang="en-US" sz="1200" b="1" dirty="0"/>
                        <a:t> (stimulated below the fibular head), and </a:t>
                      </a:r>
                      <a:r>
                        <a:rPr lang="en-US" sz="1200" b="1" dirty="0" err="1"/>
                        <a:t>tibial</a:t>
                      </a:r>
                      <a:r>
                        <a:rPr lang="en-US" sz="1200" b="1" dirty="0"/>
                        <a:t> nerves on one side of the body. During testing, limb temperature should be no less than 33°C at the palm and no less than 30°C at the external </a:t>
                      </a:r>
                      <a:r>
                        <a:rPr lang="en-US" sz="1200" b="1" dirty="0" err="1"/>
                        <a:t>malleolus</a:t>
                      </a:r>
                      <a:r>
                        <a:rPr lang="en-US" sz="1200" b="1" dirty="0"/>
                        <a:t>.</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w="9525" cap="flat" cmpd="sng" algn="ctr">
                      <a:solidFill>
                        <a:srgbClr val="CCCCCC"/>
                      </a:solidFill>
                      <a:prstDash val="solid"/>
                      <a:round/>
                      <a:headEnd type="none" w="med" len="med"/>
                      <a:tailEnd type="none" w="med" len="med"/>
                    </a:lnB>
                  </a:tcPr>
                </a:tc>
              </a:tr>
              <a:tr h="258975">
                <a:tc>
                  <a:txBody>
                    <a:bodyPr/>
                    <a:lstStyle/>
                    <a:p>
                      <a:pPr fontAlgn="ctr"/>
                      <a:r>
                        <a:rPr lang="en-US" sz="1200" b="1" dirty="0"/>
                        <a:t>Definite CIDP</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EEEEE"/>
                    </a:solidFill>
                  </a:tcPr>
                </a:tc>
              </a:tr>
              <a:tr h="258975">
                <a:tc>
                  <a:txBody>
                    <a:bodyPr/>
                    <a:lstStyle/>
                    <a:p>
                      <a:pPr fontAlgn="t"/>
                      <a:r>
                        <a:rPr lang="en-US" sz="1200" b="1" dirty="0"/>
                        <a:t>At least one of the following </a:t>
                      </a:r>
                      <a:r>
                        <a:rPr lang="en-US" sz="1200" b="1" dirty="0" err="1"/>
                        <a:t>demyelinating</a:t>
                      </a:r>
                      <a:r>
                        <a:rPr lang="en-US" sz="1200" b="1" dirty="0"/>
                        <a:t> parameters are necessary:</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58975">
                <a:tc>
                  <a:txBody>
                    <a:bodyPr/>
                    <a:lstStyle/>
                    <a:p>
                      <a:pPr fontAlgn="t"/>
                      <a:r>
                        <a:rPr lang="en-US" sz="1200" b="1" dirty="0"/>
                        <a:t>≥50 percent prolongation of motor distal latency above the ULN in two nerves</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58975">
                <a:tc>
                  <a:txBody>
                    <a:bodyPr/>
                    <a:lstStyle/>
                    <a:p>
                      <a:pPr fontAlgn="t"/>
                      <a:r>
                        <a:rPr lang="en-US" sz="1200" b="1" dirty="0"/>
                        <a:t>≥30 percent reduction of motor conduction velocity below the LLN in two nerves</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454864">
                <a:tc>
                  <a:txBody>
                    <a:bodyPr/>
                    <a:lstStyle/>
                    <a:p>
                      <a:pPr fontAlgn="t"/>
                      <a:r>
                        <a:rPr lang="en-US" sz="1200" b="1" dirty="0"/>
                        <a:t>≥20 percent prolongation of F-wave latency above the ULN in two nerves, or &gt;50 percent if the amplitude of the distal negative peak CMAP is &lt;80 percent of the LLN</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650752">
                <a:tc>
                  <a:txBody>
                    <a:bodyPr/>
                    <a:lstStyle/>
                    <a:p>
                      <a:pPr fontAlgn="t"/>
                      <a:r>
                        <a:rPr lang="en-US" sz="1200" b="1" dirty="0"/>
                        <a:t>Absence of F-waves in two nerves, if these nerves have amplitudes of distal negative peak CMAPs ≥20 percent of the LLN, plus at least one other </a:t>
                      </a:r>
                      <a:r>
                        <a:rPr lang="en-US" sz="1200" b="1" dirty="0" err="1"/>
                        <a:t>demyelinating</a:t>
                      </a:r>
                      <a:r>
                        <a:rPr lang="en-US" sz="1200" b="1" dirty="0"/>
                        <a:t> parameter (meeting any of the definite criteria) in at least one other nerve</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650752">
                <a:tc>
                  <a:txBody>
                    <a:bodyPr/>
                    <a:lstStyle/>
                    <a:p>
                      <a:pPr fontAlgn="t"/>
                      <a:r>
                        <a:rPr lang="en-US" sz="1200" b="1" dirty="0"/>
                        <a:t>Partial motor conduction block, defined by a ≥50 percent amplitude reduction of the proximal negative peak CMAP relative to distal, if distal negative peak CMAP is ≥20 percent of the LLN, in two nerves, or in one nerve plus at least one other </a:t>
                      </a:r>
                      <a:r>
                        <a:rPr lang="en-US" sz="1200" b="1" dirty="0" err="1"/>
                        <a:t>demyelinating</a:t>
                      </a:r>
                      <a:r>
                        <a:rPr lang="en-US" sz="1200" b="1" dirty="0"/>
                        <a:t> parameter (meeting any of the definite criteria) in at least one other nerve</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454864">
                <a:tc>
                  <a:txBody>
                    <a:bodyPr/>
                    <a:lstStyle/>
                    <a:p>
                      <a:pPr fontAlgn="t"/>
                      <a:r>
                        <a:rPr lang="en-US" sz="1200" b="1" dirty="0"/>
                        <a:t>Abnormal temporal dispersion, defined by a &gt;30 percent duration increase between the proximal and distal negative peak CMAP in at least two nerves</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846640">
                <a:tc>
                  <a:txBody>
                    <a:bodyPr/>
                    <a:lstStyle/>
                    <a:p>
                      <a:pPr fontAlgn="t"/>
                      <a:r>
                        <a:rPr lang="en-US" sz="1200" b="1" dirty="0"/>
                        <a:t>Distal CMAP duration (interval between onset of the first negative peak and return to baseline of the last negative peak) increase in at least one nerve (median ≥6.6 ms, </a:t>
                      </a:r>
                      <a:r>
                        <a:rPr lang="en-US" sz="1200" b="1" dirty="0" err="1"/>
                        <a:t>ulnar</a:t>
                      </a:r>
                      <a:r>
                        <a:rPr lang="en-US" sz="1200" b="1" dirty="0"/>
                        <a:t> ≥6.7 ms, </a:t>
                      </a:r>
                      <a:r>
                        <a:rPr lang="en-US" sz="1200" b="1" dirty="0" err="1"/>
                        <a:t>peroneal</a:t>
                      </a:r>
                      <a:r>
                        <a:rPr lang="en-US" sz="1200" b="1" dirty="0"/>
                        <a:t> ≥7.6 ms, </a:t>
                      </a:r>
                      <a:r>
                        <a:rPr lang="en-US" sz="1200" b="1" dirty="0" err="1"/>
                        <a:t>tibial</a:t>
                      </a:r>
                      <a:r>
                        <a:rPr lang="en-US" sz="1200" b="1" dirty="0"/>
                        <a:t> ≥8.8 ms) plus at least one other </a:t>
                      </a:r>
                      <a:r>
                        <a:rPr lang="en-US" sz="1200" b="1" dirty="0" err="1"/>
                        <a:t>demyelinating</a:t>
                      </a:r>
                      <a:r>
                        <a:rPr lang="en-US" sz="1200" b="1" dirty="0"/>
                        <a:t> parameter (meeting any of the definite criteria) in at least one other nerve</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58975">
                <a:tc>
                  <a:txBody>
                    <a:bodyPr/>
                    <a:lstStyle/>
                    <a:p>
                      <a:pPr fontAlgn="ctr"/>
                      <a:r>
                        <a:rPr lang="en-US" sz="1200" b="1" dirty="0"/>
                        <a:t>Probable CIDP</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EEEEE"/>
                    </a:solidFill>
                  </a:tcPr>
                </a:tc>
              </a:tr>
              <a:tr h="650752">
                <a:tc>
                  <a:txBody>
                    <a:bodyPr/>
                    <a:lstStyle/>
                    <a:p>
                      <a:pPr fontAlgn="t"/>
                      <a:r>
                        <a:rPr lang="en-US" sz="1200" b="1" dirty="0"/>
                        <a:t>≥30 percent amplitude reduction of the proximal negative peak CMAP relative to the distal, excluding the posterior </a:t>
                      </a:r>
                      <a:r>
                        <a:rPr lang="en-US" sz="1200" b="1" dirty="0" err="1"/>
                        <a:t>tibial</a:t>
                      </a:r>
                      <a:r>
                        <a:rPr lang="en-US" sz="1200" b="1" dirty="0"/>
                        <a:t> nerve, if the distal negative peak CMAP is ≥20 percent of LLN, in two nerves, or in one nerve plus at least one other </a:t>
                      </a:r>
                      <a:r>
                        <a:rPr lang="en-US" sz="1200" b="1" dirty="0" err="1"/>
                        <a:t>demyelinating</a:t>
                      </a:r>
                      <a:r>
                        <a:rPr lang="en-US" sz="1200" b="1" dirty="0"/>
                        <a:t> parameter (meeting any of the definite criteria) in at least one other nerve</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58975">
                <a:tc>
                  <a:txBody>
                    <a:bodyPr/>
                    <a:lstStyle/>
                    <a:p>
                      <a:pPr fontAlgn="ctr"/>
                      <a:r>
                        <a:rPr lang="en-US" sz="1200" b="1" dirty="0"/>
                        <a:t>Possible CIDP</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EEEEE"/>
                    </a:solidFill>
                  </a:tcPr>
                </a:tc>
              </a:tr>
              <a:tr h="258975">
                <a:tc>
                  <a:txBody>
                    <a:bodyPr/>
                    <a:lstStyle/>
                    <a:p>
                      <a:pPr fontAlgn="t"/>
                      <a:r>
                        <a:rPr lang="en-US" sz="1200" b="1" dirty="0"/>
                        <a:t>As in "Definite CIDP" but in only one nerve</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bl>
          </a:graphicData>
        </a:graphic>
      </p:graphicFrame>
      <p:sp>
        <p:nvSpPr>
          <p:cNvPr id="41985" name="Rectangle 1"/>
          <p:cNvSpPr>
            <a:spLocks noChangeArrowheads="1"/>
          </p:cNvSpPr>
          <p:nvPr/>
        </p:nvSpPr>
        <p:spPr bwMode="auto">
          <a:xfrm>
            <a:off x="381000" y="73657"/>
            <a:ext cx="7543800" cy="615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sng" strike="noStrike" cap="none" normalizeH="0" baseline="0" dirty="0" err="1" smtClean="0">
                <a:ln>
                  <a:noFill/>
                </a:ln>
                <a:solidFill>
                  <a:srgbClr val="000000"/>
                </a:solidFill>
                <a:effectLst/>
                <a:latin typeface="Verdana" pitchFamily="34" charset="0"/>
                <a:cs typeface="Arial" pitchFamily="34" charset="0"/>
              </a:rPr>
              <a:t>Electrodiagnostic</a:t>
            </a:r>
            <a:r>
              <a:rPr kumimoji="0" lang="en-US" sz="1600" b="1" i="0" u="sng" strike="noStrike" cap="none" normalizeH="0" baseline="0" dirty="0" smtClean="0">
                <a:ln>
                  <a:noFill/>
                </a:ln>
                <a:solidFill>
                  <a:srgbClr val="000000"/>
                </a:solidFill>
                <a:effectLst/>
                <a:latin typeface="Verdana" pitchFamily="34" charset="0"/>
                <a:cs typeface="Arial" pitchFamily="34" charset="0"/>
              </a:rPr>
              <a:t> </a:t>
            </a:r>
            <a:r>
              <a:rPr lang="en-US" sz="1600" b="1" u="sng" dirty="0" smtClean="0">
                <a:solidFill>
                  <a:srgbClr val="000000"/>
                </a:solidFill>
                <a:latin typeface="Verdana" pitchFamily="34" charset="0"/>
                <a:cs typeface="Arial" pitchFamily="34" charset="0"/>
              </a:rPr>
              <a:t>C</a:t>
            </a:r>
            <a:r>
              <a:rPr kumimoji="0" lang="en-US" sz="1600" b="1" i="0" u="sng" strike="noStrike" cap="none" normalizeH="0" baseline="0" dirty="0" smtClean="0">
                <a:ln>
                  <a:noFill/>
                </a:ln>
                <a:solidFill>
                  <a:srgbClr val="000000"/>
                </a:solidFill>
                <a:effectLst/>
                <a:latin typeface="Verdana" pitchFamily="34" charset="0"/>
                <a:cs typeface="Arial" pitchFamily="34" charset="0"/>
              </a:rPr>
              <a:t>riteria for CIDP</a:t>
            </a:r>
            <a:endParaRPr kumimoji="0" lang="en-US" sz="1600" b="0" i="0" u="sng"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fanaticcook.com/wp-content/uploads/2014/08/DiabeticNeuropathy.jpg"/>
          <p:cNvPicPr>
            <a:picLocks noChangeAspect="1" noChangeArrowheads="1"/>
          </p:cNvPicPr>
          <p:nvPr/>
        </p:nvPicPr>
        <p:blipFill>
          <a:blip r:embed="rId2" cstate="print"/>
          <a:srcRect/>
          <a:stretch>
            <a:fillRect/>
          </a:stretch>
        </p:blipFill>
        <p:spPr bwMode="auto">
          <a:xfrm>
            <a:off x="4648200" y="457200"/>
            <a:ext cx="4114800" cy="6172200"/>
          </a:xfrm>
          <a:prstGeom prst="rect">
            <a:avLst/>
          </a:prstGeom>
          <a:noFill/>
        </p:spPr>
      </p:pic>
      <p:pic>
        <p:nvPicPr>
          <p:cNvPr id="135172" name="Picture 4" descr="http://img.medscape.com/slide/migrated/editorial/cmecircle/2004/3713/images/slide028.gif"/>
          <p:cNvPicPr>
            <a:picLocks noChangeAspect="1" noChangeArrowheads="1"/>
          </p:cNvPicPr>
          <p:nvPr/>
        </p:nvPicPr>
        <p:blipFill>
          <a:blip r:embed="rId3" cstate="print"/>
          <a:srcRect/>
          <a:stretch>
            <a:fillRect/>
          </a:stretch>
        </p:blipFill>
        <p:spPr bwMode="auto">
          <a:xfrm>
            <a:off x="304800" y="2667000"/>
            <a:ext cx="4286250" cy="3219451"/>
          </a:xfrm>
          <a:prstGeom prst="rect">
            <a:avLst/>
          </a:prstGeom>
          <a:noFill/>
        </p:spPr>
      </p:pic>
      <p:sp>
        <p:nvSpPr>
          <p:cNvPr id="4" name="TextBox 3"/>
          <p:cNvSpPr txBox="1"/>
          <p:nvPr/>
        </p:nvSpPr>
        <p:spPr>
          <a:xfrm>
            <a:off x="304800" y="838200"/>
            <a:ext cx="3962400" cy="1323439"/>
          </a:xfrm>
          <a:prstGeom prst="rect">
            <a:avLst/>
          </a:prstGeom>
          <a:noFill/>
        </p:spPr>
        <p:txBody>
          <a:bodyPr wrap="square" rtlCol="0">
            <a:spAutoFit/>
          </a:bodyPr>
          <a:lstStyle/>
          <a:p>
            <a:r>
              <a:rPr lang="en-US" sz="4000" b="1" u="sng" dirty="0" smtClean="0">
                <a:solidFill>
                  <a:schemeClr val="bg1"/>
                </a:solidFill>
              </a:rPr>
              <a:t>DIABETIC NEUROPATHY</a:t>
            </a:r>
            <a:endParaRPr lang="en-US" sz="4000" b="1" u="sng" dirty="0">
              <a:solidFill>
                <a:schemeClr val="bg1"/>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zh-TW" u="sng" dirty="0" smtClean="0">
                <a:solidFill>
                  <a:srgbClr val="FFFF00"/>
                </a:solidFill>
              </a:rPr>
              <a:t>Critical illness </a:t>
            </a:r>
            <a:r>
              <a:rPr lang="en-US" altLang="zh-TW" u="sng" dirty="0" err="1" smtClean="0">
                <a:solidFill>
                  <a:srgbClr val="FFFF00"/>
                </a:solidFill>
              </a:rPr>
              <a:t>polyneuropathy</a:t>
            </a:r>
            <a:endParaRPr lang="en-US" altLang="zh-TW" u="sng" dirty="0">
              <a:solidFill>
                <a:srgbClr val="FFFF00"/>
              </a:solidFill>
            </a:endParaRPr>
          </a:p>
        </p:txBody>
      </p:sp>
      <p:sp>
        <p:nvSpPr>
          <p:cNvPr id="8195" name="Rectangle 3"/>
          <p:cNvSpPr>
            <a:spLocks noGrp="1" noChangeArrowheads="1"/>
          </p:cNvSpPr>
          <p:nvPr>
            <p:ph type="body" idx="1"/>
          </p:nvPr>
        </p:nvSpPr>
        <p:spPr>
          <a:xfrm>
            <a:off x="457200" y="1600200"/>
            <a:ext cx="8229600" cy="4852988"/>
          </a:xfrm>
        </p:spPr>
        <p:txBody>
          <a:bodyPr/>
          <a:lstStyle/>
          <a:p>
            <a:pPr>
              <a:lnSpc>
                <a:spcPct val="90000"/>
              </a:lnSpc>
            </a:pPr>
            <a:r>
              <a:rPr lang="en-US" altLang="zh-TW"/>
              <a:t>An acute, predominantly motor axonal polyneuropathy occurring in critically ill patients.</a:t>
            </a:r>
          </a:p>
          <a:p>
            <a:pPr>
              <a:lnSpc>
                <a:spcPct val="90000"/>
              </a:lnSpc>
            </a:pPr>
            <a:r>
              <a:rPr lang="en-US" altLang="zh-TW"/>
              <a:t>Flaccid tetraparesis, failure to wean</a:t>
            </a:r>
          </a:p>
          <a:p>
            <a:pPr>
              <a:lnSpc>
                <a:spcPct val="90000"/>
              </a:lnSpc>
            </a:pPr>
            <a:r>
              <a:rPr lang="en-US" altLang="zh-TW"/>
              <a:t>Cranial nerves are spared</a:t>
            </a:r>
          </a:p>
          <a:p>
            <a:pPr>
              <a:lnSpc>
                <a:spcPct val="90000"/>
              </a:lnSpc>
              <a:buFont typeface="Wingdings" pitchFamily="2" charset="2"/>
              <a:buNone/>
            </a:pPr>
            <a:r>
              <a:rPr lang="en-US" altLang="zh-TW"/>
              <a:t>		- </a:t>
            </a:r>
            <a:r>
              <a:rPr lang="en-US" altLang="zh-TW" sz="2800"/>
              <a:t>Movement discrepancy about pain</a:t>
            </a:r>
          </a:p>
          <a:p>
            <a:pPr>
              <a:lnSpc>
                <a:spcPct val="90000"/>
              </a:lnSpc>
            </a:pPr>
            <a:r>
              <a:rPr lang="en-US" altLang="zh-TW"/>
              <a:t>Distal &gt; proximal with muscle atrophy</a:t>
            </a:r>
          </a:p>
          <a:p>
            <a:pPr>
              <a:lnSpc>
                <a:spcPct val="90000"/>
              </a:lnSpc>
            </a:pPr>
            <a:r>
              <a:rPr lang="en-US" altLang="zh-TW"/>
              <a:t>DTR ↓ or absent (13~100%)</a:t>
            </a:r>
          </a:p>
          <a:p>
            <a:pPr>
              <a:lnSpc>
                <a:spcPct val="90000"/>
              </a:lnSpc>
              <a:buFont typeface="Wingdings" pitchFamily="2" charset="2"/>
              <a:buNone/>
            </a:pPr>
            <a:r>
              <a:rPr lang="en-US" altLang="zh-TW"/>
              <a:t>		</a:t>
            </a:r>
            <a:r>
              <a:rPr lang="en-US" altLang="zh-TW" sz="2800"/>
              <a:t>- CIP can’t be r/o with DTR presence</a:t>
            </a:r>
            <a:r>
              <a:rPr lang="en-US" altLang="zh-TW"/>
              <a:t> </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zh-TW">
                <a:solidFill>
                  <a:srgbClr val="FFFF00"/>
                </a:solidFill>
              </a:rPr>
              <a:t>Risk factors</a:t>
            </a:r>
          </a:p>
        </p:txBody>
      </p:sp>
      <p:sp>
        <p:nvSpPr>
          <p:cNvPr id="22531" name="Rectangle 3"/>
          <p:cNvSpPr>
            <a:spLocks noGrp="1" noChangeArrowheads="1"/>
          </p:cNvSpPr>
          <p:nvPr>
            <p:ph type="body" idx="1"/>
          </p:nvPr>
        </p:nvSpPr>
        <p:spPr/>
        <p:txBody>
          <a:bodyPr/>
          <a:lstStyle/>
          <a:p>
            <a:r>
              <a:rPr lang="en-US" altLang="zh-TW" sz="2400"/>
              <a:t>Systemic inflammatory response syndrome /or sepsis</a:t>
            </a:r>
          </a:p>
          <a:p>
            <a:r>
              <a:rPr lang="en-US" altLang="zh-TW" sz="2400"/>
              <a:t>Steroids</a:t>
            </a:r>
          </a:p>
          <a:p>
            <a:r>
              <a:rPr lang="en-US" altLang="zh-TW" sz="2400"/>
              <a:t>Neuromuscular blocking agents</a:t>
            </a:r>
          </a:p>
          <a:p>
            <a:r>
              <a:rPr lang="en-US" altLang="zh-TW" sz="2400"/>
              <a:t>Aminoglycoside antibiotics</a:t>
            </a:r>
          </a:p>
          <a:p>
            <a:r>
              <a:rPr lang="en-US" altLang="zh-TW" sz="2400"/>
              <a:t>Total parenteral nutrition</a:t>
            </a:r>
          </a:p>
          <a:p>
            <a:r>
              <a:rPr lang="en-US" altLang="zh-TW" sz="2400"/>
              <a:t>Vasopressor support (&gt;3d)</a:t>
            </a:r>
          </a:p>
          <a:p>
            <a:r>
              <a:rPr lang="en-US" altLang="zh-TW" sz="2400"/>
              <a:t>Immune mechanisms (neurotoxic factor)</a:t>
            </a:r>
          </a:p>
          <a:p>
            <a:r>
              <a:rPr lang="en-US" altLang="zh-TW" sz="2400"/>
              <a:t>Neurologic failure (GCS&lt;10)</a:t>
            </a:r>
          </a:p>
          <a:p>
            <a:r>
              <a:rPr lang="en-US" altLang="zh-TW" sz="2400"/>
              <a:t>Renal replacement therapy</a:t>
            </a:r>
          </a:p>
          <a:p>
            <a:r>
              <a:rPr lang="en-US" altLang="zh-TW" sz="2400"/>
              <a:t>Low albumin and elevated glucose levels</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zh-TW">
                <a:solidFill>
                  <a:srgbClr val="FFFF00"/>
                </a:solidFill>
              </a:rPr>
              <a:t>Electrophysiologic Studies</a:t>
            </a:r>
          </a:p>
        </p:txBody>
      </p:sp>
      <p:sp>
        <p:nvSpPr>
          <p:cNvPr id="14339" name="Rectangle 3"/>
          <p:cNvSpPr>
            <a:spLocks noGrp="1" noChangeArrowheads="1"/>
          </p:cNvSpPr>
          <p:nvPr>
            <p:ph type="body" idx="1"/>
          </p:nvPr>
        </p:nvSpPr>
        <p:spPr/>
        <p:txBody>
          <a:bodyPr/>
          <a:lstStyle/>
          <a:p>
            <a:r>
              <a:rPr lang="en-US" altLang="zh-TW">
                <a:solidFill>
                  <a:srgbClr val="FFFF66"/>
                </a:solidFill>
              </a:rPr>
              <a:t>Nerve conduction studies</a:t>
            </a:r>
            <a:r>
              <a:rPr lang="en-US" altLang="zh-TW"/>
              <a:t> and </a:t>
            </a:r>
            <a:r>
              <a:rPr lang="en-US" altLang="zh-TW">
                <a:solidFill>
                  <a:srgbClr val="FFFF66"/>
                </a:solidFill>
              </a:rPr>
              <a:t>EMG</a:t>
            </a:r>
          </a:p>
          <a:p>
            <a:pPr>
              <a:buFont typeface="Wingdings" pitchFamily="2" charset="2"/>
              <a:buNone/>
            </a:pPr>
            <a:r>
              <a:rPr lang="en-US" altLang="zh-TW"/>
              <a:t>		- valuable and sensitive</a:t>
            </a:r>
          </a:p>
          <a:p>
            <a:pPr>
              <a:buFont typeface="Wingdings" pitchFamily="2" charset="2"/>
              <a:buNone/>
            </a:pPr>
            <a:r>
              <a:rPr lang="en-US" altLang="zh-TW"/>
              <a:t>		- pure axonal polyneuropathy</a:t>
            </a:r>
          </a:p>
          <a:p>
            <a:pPr>
              <a:buFont typeface="Wingdings" pitchFamily="2" charset="2"/>
              <a:buNone/>
            </a:pPr>
            <a:r>
              <a:rPr lang="en-US" altLang="zh-TW"/>
              <a:t>		- severity quantification</a:t>
            </a:r>
          </a:p>
          <a:p>
            <a:endParaRPr lang="en-US" altLang="zh-TW"/>
          </a:p>
          <a:p>
            <a:endParaRPr lang="en-US" altLang="zh-TW"/>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zh-TW">
                <a:solidFill>
                  <a:srgbClr val="FFFF00"/>
                </a:solidFill>
              </a:rPr>
              <a:t>Electrophysiologic Studies</a:t>
            </a:r>
          </a:p>
        </p:txBody>
      </p:sp>
      <p:sp>
        <p:nvSpPr>
          <p:cNvPr id="15363" name="Rectangle 3"/>
          <p:cNvSpPr>
            <a:spLocks noGrp="1" noChangeArrowheads="1"/>
          </p:cNvSpPr>
          <p:nvPr>
            <p:ph type="body" idx="1"/>
          </p:nvPr>
        </p:nvSpPr>
        <p:spPr>
          <a:noFill/>
        </p:spPr>
        <p:txBody>
          <a:bodyPr/>
          <a:lstStyle/>
          <a:p>
            <a:r>
              <a:rPr lang="en-US" altLang="zh-TW">
                <a:solidFill>
                  <a:srgbClr val="FFFF66"/>
                </a:solidFill>
              </a:rPr>
              <a:t>Nerve conduction studies</a:t>
            </a:r>
            <a:r>
              <a:rPr lang="en-US" altLang="zh-TW"/>
              <a:t>:</a:t>
            </a:r>
          </a:p>
          <a:p>
            <a:pPr>
              <a:buFont typeface="Wingdings" pitchFamily="2" charset="2"/>
              <a:buNone/>
            </a:pPr>
            <a:r>
              <a:rPr lang="en-US" altLang="zh-TW" sz="2800"/>
              <a:t>		- ↓ amplitude of compound motor AP </a:t>
            </a:r>
          </a:p>
          <a:p>
            <a:pPr>
              <a:buFont typeface="Wingdings" pitchFamily="2" charset="2"/>
              <a:buNone/>
            </a:pPr>
            <a:r>
              <a:rPr lang="en-US" altLang="zh-TW" sz="2800"/>
              <a:t>			</a:t>
            </a:r>
            <a:r>
              <a:rPr lang="en-US" altLang="zh-TW" sz="2800">
                <a:solidFill>
                  <a:srgbClr val="CC6600"/>
                </a:solidFill>
              </a:rPr>
              <a:t>- severe muscle atrophy?</a:t>
            </a:r>
          </a:p>
          <a:p>
            <a:pPr>
              <a:buFont typeface="Wingdings" pitchFamily="2" charset="2"/>
              <a:buNone/>
            </a:pPr>
            <a:r>
              <a:rPr lang="en-US" altLang="zh-TW" sz="2800"/>
              <a:t>		- ↓ amplitude of sensory nerve AP</a:t>
            </a:r>
          </a:p>
          <a:p>
            <a:pPr>
              <a:buFont typeface="Wingdings" pitchFamily="2" charset="2"/>
              <a:buNone/>
            </a:pPr>
            <a:r>
              <a:rPr lang="en-US" altLang="zh-TW" sz="2800"/>
              <a:t>			</a:t>
            </a:r>
            <a:r>
              <a:rPr lang="en-US" altLang="zh-TW" sz="2800">
                <a:solidFill>
                  <a:srgbClr val="CC6600"/>
                </a:solidFill>
              </a:rPr>
              <a:t>- tissue edema?</a:t>
            </a:r>
          </a:p>
          <a:p>
            <a:pPr>
              <a:buFont typeface="Wingdings" pitchFamily="2" charset="2"/>
              <a:buNone/>
            </a:pPr>
            <a:r>
              <a:rPr lang="en-US" altLang="zh-TW" sz="2800"/>
              <a:t>		- latency and velocity are unchanged</a:t>
            </a:r>
          </a:p>
          <a:p>
            <a:pPr>
              <a:buFont typeface="Wingdings" pitchFamily="2" charset="2"/>
              <a:buNone/>
            </a:pPr>
            <a:r>
              <a:rPr lang="en-US" altLang="zh-TW" sz="2800"/>
              <a:t>		- repetitive stimulation r/o N-M synapse d’z</a:t>
            </a:r>
          </a:p>
          <a:p>
            <a:pPr>
              <a:buFont typeface="Wingdings" pitchFamily="2" charset="2"/>
              <a:buNone/>
            </a:pPr>
            <a:r>
              <a:rPr lang="en-US" altLang="zh-TW" sz="2800"/>
              <a:t>		- muscle biopsy r/o myopathy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363">
                                            <p:txEl>
                                              <p:pRg st="2" end="2"/>
                                            </p:txEl>
                                          </p:spTgt>
                                        </p:tgtEl>
                                        <p:attrNameLst>
                                          <p:attrName>style.visibility</p:attrName>
                                        </p:attrNameLst>
                                      </p:cBhvr>
                                      <p:to>
                                        <p:strVal val="visible"/>
                                      </p:to>
                                    </p:set>
                                    <p:animEffect transition="in" filter="blinds(horizontal)">
                                      <p:cBhvr>
                                        <p:cTn id="7" dur="500"/>
                                        <p:tgtEl>
                                          <p:spTgt spid="1536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363">
                                            <p:txEl>
                                              <p:pRg st="4" end="4"/>
                                            </p:txEl>
                                          </p:spTgt>
                                        </p:tgtEl>
                                        <p:attrNameLst>
                                          <p:attrName>style.visibility</p:attrName>
                                        </p:attrNameLst>
                                      </p:cBhvr>
                                      <p:to>
                                        <p:strVal val="visible"/>
                                      </p:to>
                                    </p:set>
                                    <p:animEffect transition="in" filter="blinds(horizontal)">
                                      <p:cBhvr>
                                        <p:cTn id="12" dur="500"/>
                                        <p:tgtEl>
                                          <p:spTgt spid="153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874</TotalTime>
  <Words>2317</Words>
  <Application>Microsoft Office PowerPoint</Application>
  <PresentationFormat>On-screen Show (4:3)</PresentationFormat>
  <Paragraphs>682</Paragraphs>
  <Slides>112</Slides>
  <Notes>21</Notes>
  <HiddenSlides>1</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112</vt:i4>
      </vt:variant>
    </vt:vector>
  </HeadingPairs>
  <TitlesOfParts>
    <vt:vector size="131" baseType="lpstr">
      <vt:lpstr>Batang</vt:lpstr>
      <vt:lpstr>굴림</vt:lpstr>
      <vt:lpstr>微軟正黑體</vt:lpstr>
      <vt:lpstr>MS PGothic</vt:lpstr>
      <vt:lpstr>SimSun</vt:lpstr>
      <vt:lpstr>Angsana New</vt:lpstr>
      <vt:lpstr>Arial</vt:lpstr>
      <vt:lpstr>Arial Black</vt:lpstr>
      <vt:lpstr>Browallia New</vt:lpstr>
      <vt:lpstr>Calibri</vt:lpstr>
      <vt:lpstr>Cordia New</vt:lpstr>
      <vt:lpstr>Garamond</vt:lpstr>
      <vt:lpstr>Tahoma</vt:lpstr>
      <vt:lpstr>Times New Roman</vt:lpstr>
      <vt:lpstr>Verdana</vt:lpstr>
      <vt:lpstr>Wingdings</vt:lpstr>
      <vt:lpstr>Wingdings 2</vt:lpstr>
      <vt:lpstr>Wingdings 3</vt:lpstr>
      <vt:lpstr>Apex</vt:lpstr>
      <vt:lpstr>Peripheral neuropathies</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Peripheral neuropathies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Radiculopathy</vt:lpstr>
      <vt:lpstr>Dermatome</vt:lpstr>
      <vt:lpstr>PowerPoint Presentation</vt:lpstr>
      <vt:lpstr>Segment pointer muscles</vt:lpstr>
      <vt:lpstr>PowerPoint Presentation</vt:lpstr>
      <vt:lpstr>PowerPoint Presentation</vt:lpstr>
      <vt:lpstr>PowerPoint Presentation</vt:lpstr>
      <vt:lpstr>PowerPoint Presentation</vt:lpstr>
      <vt:lpstr>PowerPoint Presentation</vt:lpstr>
      <vt:lpstr>Plexopathy</vt:lpstr>
      <vt:lpstr>PowerPoint Presentation</vt:lpstr>
      <vt:lpstr>Brachial Plexus</vt:lpstr>
      <vt:lpstr>Anatomy</vt:lpstr>
      <vt:lpstr>Causes of brachial plexopathy</vt:lpstr>
      <vt:lpstr>PowerPoint Presentation</vt:lpstr>
      <vt:lpstr>PowerPoint Presentation</vt:lpstr>
      <vt:lpstr>PowerPoint Presentation</vt:lpstr>
      <vt:lpstr>PowerPoint Presentation</vt:lpstr>
      <vt:lpstr>PowerPoint Presentation</vt:lpstr>
      <vt:lpstr>Causes of lumbosacral plexopathy</vt:lpstr>
      <vt:lpstr>PowerPoint Presentation</vt:lpstr>
      <vt:lpstr>PowerPoint Presentation</vt:lpstr>
      <vt:lpstr>PowerPoint Presentation</vt:lpstr>
      <vt:lpstr>Common Mononeuropathies</vt:lpstr>
      <vt:lpstr>Median nerve compression </vt:lpstr>
      <vt:lpstr>Median nerve</vt:lpstr>
      <vt:lpstr>PowerPoint Presentation</vt:lpstr>
      <vt:lpstr>Treatment</vt:lpstr>
      <vt:lpstr>PowerPoint Presentation</vt:lpstr>
      <vt:lpstr>Ulnar nerve</vt:lpstr>
      <vt:lpstr>PowerPoint Presentation</vt:lpstr>
      <vt:lpstr>PowerPoint Presentation</vt:lpstr>
      <vt:lpstr>Radial nerve</vt:lpstr>
      <vt:lpstr>PowerPoint Presentation</vt:lpstr>
      <vt:lpstr>Lateral femoral cutaneous  nerve of thigh (L2 and L3)</vt:lpstr>
      <vt:lpstr>PowerPoint Presentation</vt:lpstr>
      <vt:lpstr>PowerPoint Presentation</vt:lpstr>
      <vt:lpstr>PowerPoint Presentation</vt:lpstr>
      <vt:lpstr>Sciatic nerve</vt:lpstr>
      <vt:lpstr>PowerPoint Presentation</vt:lpstr>
      <vt:lpstr>PowerPoint Presentation</vt:lpstr>
      <vt:lpstr>Tibial nerve</vt:lpstr>
      <vt:lpstr>PowerPoint Presentation</vt:lpstr>
      <vt:lpstr>Facial nerve</vt:lpstr>
      <vt:lpstr>Facial nerve palsy</vt:lpstr>
      <vt:lpstr>Bell’s palsy  (idiopathic facial paralysis)</vt:lpstr>
      <vt:lpstr>Bell’s palsy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Guillain-Barre Syndrome</vt:lpstr>
      <vt:lpstr>PowerPoint Presentation</vt:lpstr>
      <vt:lpstr>PowerPoint Presentation</vt:lpstr>
      <vt:lpstr>PowerPoint Presentation</vt:lpstr>
      <vt:lpstr>PowerPoint Presentation</vt:lpstr>
      <vt:lpstr>NCS and Peripheral Neuropathy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Critical illness polyneuropathy</vt:lpstr>
      <vt:lpstr>Risk factors</vt:lpstr>
      <vt:lpstr>Electrophysiologic Studies</vt:lpstr>
      <vt:lpstr>Electrophysiologic Studies</vt:lpstr>
      <vt:lpstr>Electrophysiologic Studies</vt:lpstr>
      <vt:lpstr>Nerve and muscle biopsy</vt:lpstr>
      <vt:lpstr>Nerve and muscle biopsy</vt:lpstr>
      <vt:lpstr>Additional Technique</vt:lpstr>
      <vt:lpstr>Therapy</vt:lpstr>
      <vt:lpstr>Differential diagnosis weakness in ICU</vt:lpstr>
      <vt:lpstr>Neuropathies with HIV infection </vt:lpstr>
      <vt:lpstr>Multiple mononeuropathy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Peripheral neuropathies</dc:title>
  <dc:creator>KUKASWADIA</dc:creator>
  <cp:lastModifiedBy>Clinical Neurology</cp:lastModifiedBy>
  <cp:revision>90</cp:revision>
  <dcterms:created xsi:type="dcterms:W3CDTF">2014-03-10T18:38:36Z</dcterms:created>
  <dcterms:modified xsi:type="dcterms:W3CDTF">2015-04-15T10:52:07Z</dcterms:modified>
</cp:coreProperties>
</file>