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p:txBody>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261</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PowerPoint Presentation</vt:lpstr>
      <vt:lpstr>Epidemiology</vt:lpstr>
      <vt:lpstr>PowerPoint Presentation</vt:lpstr>
      <vt:lpstr>PowerPoint Presentation</vt:lpstr>
      <vt:lpstr>PowerPoint Presentation</vt:lpstr>
      <vt:lpstr>PowerPoint Presentation</vt:lpstr>
      <vt:lpstr>Ulcerative colitis</vt:lpstr>
      <vt:lpstr>PowerPoint Presentation</vt:lpstr>
      <vt:lpstr>PowerPoint Presentation</vt:lpstr>
      <vt:lpstr>PowerPoint Presentation</vt:lpstr>
      <vt:lpstr>PowerPoint Presentation</vt:lpstr>
      <vt:lpstr>PowerPoint Presentation</vt:lpstr>
      <vt:lpstr>PowerPoint Presentation</vt:lpstr>
      <vt:lpstr>Colonoscopy</vt:lpstr>
      <vt:lpstr>PowerPoint Presentation</vt:lpstr>
      <vt:lpstr>UC</vt:lpstr>
      <vt:lpstr>PowerPoint Presentation</vt:lpstr>
      <vt:lpstr>PowerPoint Presentation</vt:lpstr>
      <vt:lpstr>Ulcerative colitis - complication</vt:lpstr>
      <vt:lpstr>managements</vt:lpstr>
      <vt:lpstr>managements</vt:lpstr>
      <vt:lpstr>PowerPoint Presentation</vt:lpstr>
      <vt:lpstr>CD</vt:lpstr>
      <vt:lpstr>PowerPoint Presentation</vt:lpstr>
      <vt:lpstr>CLINICAL MANIFESTATIONS </vt:lpstr>
      <vt:lpstr>PowerPoint Presentation</vt:lpstr>
      <vt:lpstr>PowerPoint Presentation</vt:lpstr>
      <vt:lpstr>Extraintestinal manifestations </vt:lpstr>
      <vt:lpstr>PowerPoint Presentation</vt:lpstr>
      <vt:lpstr>DIAGNOSIS</vt:lpstr>
      <vt:lpstr>PowerPoint Presentation</vt:lpstr>
      <vt:lpstr>PowerPoint Presentation</vt:lpstr>
      <vt:lpstr>PowerPoint Presentation</vt:lpstr>
      <vt:lpstr>Wireless capsule endoscopy</vt:lpstr>
      <vt:lpstr>PowerPoint Presentation</vt:lpstr>
      <vt:lpstr>PowerPoint Presentation</vt:lpstr>
      <vt:lpstr>PowerPoint Presentation</vt:lpstr>
      <vt:lpstr>PowerPoint Presentation</vt:lpstr>
      <vt:lpstr>Management</vt:lpstr>
      <vt:lpstr>PowerPoint Presentation</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Othman.Alharbi</cp:lastModifiedBy>
  <cp:revision>27</cp:revision>
  <dcterms:created xsi:type="dcterms:W3CDTF">2011-11-26T19:18:31Z</dcterms:created>
  <dcterms:modified xsi:type="dcterms:W3CDTF">2014-11-09T19:02:42Z</dcterms:modified>
</cp:coreProperties>
</file>