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media/media1.mp4" ContentType="video/unknown"/>
  <Override PartName="/ppt/media/image2.jpeg" ContentType="image/jpeg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03" r:id="rId55"/>
    <p:sldId id="304" r:id="rId56"/>
    <p:sldId id="305" r:id="rId57"/>
    <p:sldId id="306" r:id="rId58"/>
    <p:sldId id="307" r:id="rId59"/>
    <p:sldId id="308" r:id="rId60"/>
    <p:sldId id="309" r:id="rId61"/>
    <p:sldId id="310" r:id="rId62"/>
  </p:sldIdLst>
  <p:sldSz cx="13004800" cy="9753600"/>
  <p:notesSz cx="6858000" cy="9144000"/>
  <p:defaultTextStyle>
    <a:lvl1pPr algn="ctr" defTabSz="584200">
      <a:defRPr sz="3800">
        <a:solidFill>
          <a:srgbClr val="EBEBEB"/>
        </a:solidFill>
        <a:effectLst>
          <a:outerShdw sx="100000" sy="100000" kx="0" ky="0" algn="b" rotWithShape="0" blurRad="50800" dist="25400" dir="5400000">
            <a:srgbClr val="000000"/>
          </a:outerShdw>
        </a:effectLst>
        <a:latin typeface="Helvetica Neue Medium"/>
        <a:ea typeface="Helvetica Neue Medium"/>
        <a:cs typeface="Helvetica Neue Medium"/>
        <a:sym typeface="Helvetica Neue Medium"/>
      </a:defRPr>
    </a:lvl1pPr>
    <a:lvl2pPr indent="228600" algn="ctr" defTabSz="584200">
      <a:defRPr sz="3800">
        <a:solidFill>
          <a:srgbClr val="EBEBEB"/>
        </a:solidFill>
        <a:effectLst>
          <a:outerShdw sx="100000" sy="100000" kx="0" ky="0" algn="b" rotWithShape="0" blurRad="50800" dist="25400" dir="5400000">
            <a:srgbClr val="000000"/>
          </a:outerShdw>
        </a:effectLst>
        <a:latin typeface="Helvetica Neue Medium"/>
        <a:ea typeface="Helvetica Neue Medium"/>
        <a:cs typeface="Helvetica Neue Medium"/>
        <a:sym typeface="Helvetica Neue Medium"/>
      </a:defRPr>
    </a:lvl2pPr>
    <a:lvl3pPr indent="457200" algn="ctr" defTabSz="584200">
      <a:defRPr sz="3800">
        <a:solidFill>
          <a:srgbClr val="EBEBEB"/>
        </a:solidFill>
        <a:effectLst>
          <a:outerShdw sx="100000" sy="100000" kx="0" ky="0" algn="b" rotWithShape="0" blurRad="50800" dist="25400" dir="5400000">
            <a:srgbClr val="000000"/>
          </a:outerShdw>
        </a:effectLst>
        <a:latin typeface="Helvetica Neue Medium"/>
        <a:ea typeface="Helvetica Neue Medium"/>
        <a:cs typeface="Helvetica Neue Medium"/>
        <a:sym typeface="Helvetica Neue Medium"/>
      </a:defRPr>
    </a:lvl3pPr>
    <a:lvl4pPr indent="685800" algn="ctr" defTabSz="584200">
      <a:defRPr sz="3800">
        <a:solidFill>
          <a:srgbClr val="EBEBEB"/>
        </a:solidFill>
        <a:effectLst>
          <a:outerShdw sx="100000" sy="100000" kx="0" ky="0" algn="b" rotWithShape="0" blurRad="50800" dist="25400" dir="5400000">
            <a:srgbClr val="000000"/>
          </a:outerShdw>
        </a:effectLst>
        <a:latin typeface="Helvetica Neue Medium"/>
        <a:ea typeface="Helvetica Neue Medium"/>
        <a:cs typeface="Helvetica Neue Medium"/>
        <a:sym typeface="Helvetica Neue Medium"/>
      </a:defRPr>
    </a:lvl4pPr>
    <a:lvl5pPr indent="914400" algn="ctr" defTabSz="584200">
      <a:defRPr sz="3800">
        <a:solidFill>
          <a:srgbClr val="EBEBEB"/>
        </a:solidFill>
        <a:effectLst>
          <a:outerShdw sx="100000" sy="100000" kx="0" ky="0" algn="b" rotWithShape="0" blurRad="50800" dist="25400" dir="5400000">
            <a:srgbClr val="000000"/>
          </a:outerShdw>
        </a:effectLst>
        <a:latin typeface="Helvetica Neue Medium"/>
        <a:ea typeface="Helvetica Neue Medium"/>
        <a:cs typeface="Helvetica Neue Medium"/>
        <a:sym typeface="Helvetica Neue Medium"/>
      </a:defRPr>
    </a:lvl5pPr>
    <a:lvl6pPr indent="1143000" algn="ctr" defTabSz="584200">
      <a:defRPr sz="3800">
        <a:solidFill>
          <a:srgbClr val="EBEBEB"/>
        </a:solidFill>
        <a:effectLst>
          <a:outerShdw sx="100000" sy="100000" kx="0" ky="0" algn="b" rotWithShape="0" blurRad="50800" dist="25400" dir="5400000">
            <a:srgbClr val="000000"/>
          </a:outerShdw>
        </a:effectLst>
        <a:latin typeface="Helvetica Neue Medium"/>
        <a:ea typeface="Helvetica Neue Medium"/>
        <a:cs typeface="Helvetica Neue Medium"/>
        <a:sym typeface="Helvetica Neue Medium"/>
      </a:defRPr>
    </a:lvl6pPr>
    <a:lvl7pPr indent="1371600" algn="ctr" defTabSz="584200">
      <a:defRPr sz="3800">
        <a:solidFill>
          <a:srgbClr val="EBEBEB"/>
        </a:solidFill>
        <a:effectLst>
          <a:outerShdw sx="100000" sy="100000" kx="0" ky="0" algn="b" rotWithShape="0" blurRad="50800" dist="25400" dir="5400000">
            <a:srgbClr val="000000"/>
          </a:outerShdw>
        </a:effectLst>
        <a:latin typeface="Helvetica Neue Medium"/>
        <a:ea typeface="Helvetica Neue Medium"/>
        <a:cs typeface="Helvetica Neue Medium"/>
        <a:sym typeface="Helvetica Neue Medium"/>
      </a:defRPr>
    </a:lvl7pPr>
    <a:lvl8pPr indent="1600200" algn="ctr" defTabSz="584200">
      <a:defRPr sz="3800">
        <a:solidFill>
          <a:srgbClr val="EBEBEB"/>
        </a:solidFill>
        <a:effectLst>
          <a:outerShdw sx="100000" sy="100000" kx="0" ky="0" algn="b" rotWithShape="0" blurRad="50800" dist="25400" dir="5400000">
            <a:srgbClr val="000000"/>
          </a:outerShdw>
        </a:effectLst>
        <a:latin typeface="Helvetica Neue Medium"/>
        <a:ea typeface="Helvetica Neue Medium"/>
        <a:cs typeface="Helvetica Neue Medium"/>
        <a:sym typeface="Helvetica Neue Medium"/>
      </a:defRPr>
    </a:lvl8pPr>
    <a:lvl9pPr indent="1828800" algn="ctr" defTabSz="584200">
      <a:defRPr sz="3800">
        <a:solidFill>
          <a:srgbClr val="EBEBEB"/>
        </a:solidFill>
        <a:effectLst>
          <a:outerShdw sx="100000" sy="100000" kx="0" ky="0" algn="b" rotWithShape="0" blurRad="50800" dist="25400" dir="5400000">
            <a:srgbClr val="000000"/>
          </a:outerShdw>
        </a:effectLst>
        <a:latin typeface="Helvetica Neue Medium"/>
        <a:ea typeface="Helvetica Neue Medium"/>
        <a:cs typeface="Helvetica Neue Medium"/>
        <a:sym typeface="Helvetica Neue Medium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6350" cap="flat">
              <a:solidFill>
                <a:srgbClr val="F0F0F0"/>
              </a:solidFill>
              <a:prstDash val="solid"/>
              <a:miter lim="400000"/>
            </a:ln>
          </a:top>
          <a:bottom>
            <a:ln w="6350" cap="flat">
              <a:solidFill>
                <a:srgbClr val="F0F0F0"/>
              </a:solidFill>
              <a:prstDash val="solid"/>
              <a:miter lim="400000"/>
            </a:ln>
          </a:bottom>
          <a:insideH>
            <a:ln w="6350" cap="flat">
              <a:solidFill>
                <a:srgbClr val="F0F0F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D6D6D">
              <a:alpha val="41000"/>
            </a:srgbClr>
          </a:solidFill>
        </a:fill>
      </a:tcStyle>
    </a:wholeTbl>
    <a:band2H>
      <a:tcTxStyle b="def" i="def"/>
      <a:tcStyle>
        <a:tcBdr/>
        <a:fill>
          <a:solidFill>
            <a:srgbClr val="4E4E4E">
              <a:alpha val="41000"/>
            </a:srgb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F0F0F0"/>
              </a:solidFill>
              <a:prstDash val="solid"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6350" cap="flat">
              <a:solidFill>
                <a:srgbClr val="F0F0F0"/>
              </a:solidFill>
              <a:prstDash val="solid"/>
              <a:miter lim="400000"/>
            </a:ln>
          </a:top>
          <a:bottom>
            <a:ln w="6350" cap="flat">
              <a:solidFill>
                <a:srgbClr val="F0F0F0"/>
              </a:solidFill>
              <a:prstDash val="solid"/>
              <a:miter lim="400000"/>
            </a:ln>
          </a:bottom>
          <a:insideH>
            <a:ln w="6350" cap="flat">
              <a:solidFill>
                <a:srgbClr val="F0F0F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56565">
              <a:alpha val="75000"/>
            </a:srgbClr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0F0F0"/>
              </a:solidFill>
              <a:prstDash val="solid"/>
              <a:miter lim="400000"/>
            </a:ln>
          </a:top>
          <a:bottom>
            <a:ln w="12700" cap="flat">
              <a:solidFill>
                <a:srgbClr val="F0F0F0"/>
              </a:solidFill>
              <a:prstDash val="solid"/>
              <a:miter lim="400000"/>
            </a:ln>
          </a:bottom>
          <a:insideH>
            <a:ln w="12700" cap="flat">
              <a:solidFill>
                <a:srgbClr val="F3F1D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1861A1">
              <a:alpha val="80000"/>
            </a:srgbClr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0F0F0"/>
              </a:solidFill>
              <a:prstDash val="solid"/>
              <a:miter lim="400000"/>
            </a:ln>
          </a:top>
          <a:bottom>
            <a:ln w="25400" cap="flat">
              <a:solidFill>
                <a:srgbClr val="F0F0F0"/>
              </a:solidFill>
              <a:prstDash val="solid"/>
              <a:miter lim="400000"/>
            </a:ln>
          </a:bottom>
          <a:insideH>
            <a:ln w="12700" cap="flat">
              <a:solidFill>
                <a:srgbClr val="F3F1D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1861A1">
              <a:alpha val="80000"/>
            </a:srgbClr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D6D6D">
              <a:alpha val="41000"/>
            </a:srgbClr>
          </a:solidFill>
        </a:fill>
      </a:tcStyle>
    </a:wholeTbl>
    <a:band2H>
      <a:tcTxStyle b="def" i="def"/>
      <a:tcStyle>
        <a:tcBdr/>
        <a:fill>
          <a:solidFill>
            <a:srgbClr val="909090">
              <a:alpha val="41000"/>
            </a:srgb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6350" cap="flat">
              <a:solidFill>
                <a:srgbClr val="484745"/>
              </a:solidFill>
              <a:prstDash val="solid"/>
              <a:miter lim="400000"/>
            </a:ln>
          </a:left>
          <a:right>
            <a:ln w="6350" cap="flat">
              <a:solidFill>
                <a:srgbClr val="5E5D5B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6350" cap="flat">
              <a:solidFill>
                <a:srgbClr val="5E5D5B"/>
              </a:solidFill>
              <a:prstDash val="solid"/>
              <a:miter lim="400000"/>
            </a:ln>
          </a:insideV>
        </a:tcBdr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714717"/>
              </a:solidFill>
              <a:prstDash val="solid"/>
              <a:miter lim="400000"/>
            </a:ln>
          </a:left>
          <a:right>
            <a:ln w="12700" cap="flat">
              <a:solidFill>
                <a:srgbClr val="714717"/>
              </a:solidFill>
              <a:prstDash val="solid"/>
              <a:miter lim="400000"/>
            </a:ln>
          </a:right>
          <a:top>
            <a:ln w="6350" cap="flat">
              <a:solidFill>
                <a:srgbClr val="5E5D5B"/>
              </a:solidFill>
              <a:prstDash val="solid"/>
              <a:miter lim="400000"/>
            </a:ln>
          </a:top>
          <a:bottom>
            <a:ln w="6350" cap="flat">
              <a:solidFill>
                <a:srgbClr val="484745"/>
              </a:solidFill>
              <a:prstDash val="solid"/>
              <a:miter lim="400000"/>
            </a:ln>
          </a:bottom>
          <a:insideH>
            <a:ln w="12700" cap="flat">
              <a:solidFill>
                <a:srgbClr val="714717"/>
              </a:solidFill>
              <a:prstDash val="solid"/>
              <a:miter lim="400000"/>
            </a:ln>
          </a:insideH>
          <a:insideV>
            <a:ln w="12700" cap="flat">
              <a:solidFill>
                <a:srgbClr val="714717"/>
              </a:solidFill>
              <a:prstDash val="solid"/>
              <a:miter lim="400000"/>
            </a:ln>
          </a:insideV>
        </a:tcBdr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714717"/>
              </a:solidFill>
              <a:prstDash val="solid"/>
              <a:miter lim="400000"/>
            </a:ln>
          </a:left>
          <a:right>
            <a:ln w="12700" cap="flat">
              <a:solidFill>
                <a:srgbClr val="714717"/>
              </a:solidFill>
              <a:prstDash val="solid"/>
              <a:miter lim="400000"/>
            </a:ln>
          </a:right>
          <a:top>
            <a:ln w="6350" cap="flat">
              <a:solidFill>
                <a:srgbClr val="484745"/>
              </a:solidFill>
              <a:prstDash val="solid"/>
              <a:miter lim="400000"/>
            </a:ln>
          </a:top>
          <a:bottom>
            <a:ln w="6350" cap="flat">
              <a:solidFill>
                <a:srgbClr val="5E5D5B"/>
              </a:solidFill>
              <a:prstDash val="solid"/>
              <a:miter lim="400000"/>
            </a:ln>
          </a:bottom>
          <a:insideH>
            <a:ln w="12700" cap="flat">
              <a:solidFill>
                <a:srgbClr val="714717"/>
              </a:solidFill>
              <a:prstDash val="solid"/>
              <a:miter lim="400000"/>
            </a:ln>
          </a:insideH>
          <a:insideV>
            <a:ln w="12700" cap="flat">
              <a:solidFill>
                <a:srgbClr val="714717"/>
              </a:solidFill>
              <a:prstDash val="solid"/>
              <a:miter lim="400000"/>
            </a:ln>
          </a:insideV>
        </a:tcBdr>
      </a:tcStyle>
    </a:firstRow>
  </a:tblStyle>
  <a:tblStyle styleId="{EEE7283C-3CF3-47DC-8721-378D4A62B22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3F1DF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F3F1DF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F3F1DF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D4D4D"/>
          </a:solidFill>
        </a:fill>
      </a:tcStyle>
    </a:wholeTbl>
    <a:band2H>
      <a:tcTxStyle b="def" i="def"/>
      <a:tcStyle>
        <a:tcBdr/>
        <a:fill>
          <a:solidFill>
            <a:srgbClr val="5A5A5A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F3F1DF"/>
              </a:solidFill>
              <a:prstDash val="solid"/>
              <a:miter lim="400000"/>
            </a:ln>
          </a:left>
          <a:right>
            <a:ln w="12700" cap="flat">
              <a:solidFill>
                <a:srgbClr val="F3F1DF"/>
              </a:solidFill>
              <a:prstDash val="solid"/>
              <a:miter lim="400000"/>
            </a:ln>
          </a:right>
          <a:top>
            <a:ln w="12700" cap="flat">
              <a:solidFill>
                <a:srgbClr val="F3F1DF"/>
              </a:solidFill>
              <a:prstDash val="solid"/>
              <a:miter lim="400000"/>
            </a:ln>
          </a:top>
          <a:bottom>
            <a:ln w="12700" cap="flat">
              <a:solidFill>
                <a:srgbClr val="F3F1DF"/>
              </a:solidFill>
              <a:prstDash val="solid"/>
              <a:miter lim="400000"/>
            </a:ln>
          </a:bottom>
          <a:insideH>
            <a:ln w="12700" cap="flat">
              <a:solidFill>
                <a:srgbClr val="F3F1DF"/>
              </a:solidFill>
              <a:prstDash val="solid"/>
              <a:miter lim="400000"/>
            </a:ln>
          </a:insideH>
          <a:insideV>
            <a:ln w="12700" cap="flat">
              <a:solidFill>
                <a:srgbClr val="F3F1DF"/>
              </a:solidFill>
              <a:prstDash val="solid"/>
              <a:miter lim="400000"/>
            </a:ln>
          </a:insideV>
        </a:tcBdr>
        <a:fill>
          <a:solidFill>
            <a:srgbClr val="1A8F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3F1DF"/>
              </a:solidFill>
              <a:prstDash val="solid"/>
              <a:miter lim="400000"/>
            </a:ln>
          </a:top>
          <a:bottom>
            <a:ln w="12700" cap="flat">
              <a:solidFill>
                <a:srgbClr val="F3F1DF"/>
              </a:solidFill>
              <a:prstDash val="solid"/>
              <a:miter lim="400000"/>
            </a:ln>
          </a:bottom>
          <a:insideH>
            <a:ln w="12700" cap="flat">
              <a:solidFill>
                <a:srgbClr val="F3F1D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3F1DF"/>
              </a:solidFill>
              <a:prstDash val="solid"/>
              <a:miter lim="400000"/>
            </a:ln>
          </a:top>
          <a:bottom>
            <a:ln w="12700" cap="flat">
              <a:solidFill>
                <a:srgbClr val="F3F1DF"/>
              </a:solidFill>
              <a:prstDash val="solid"/>
              <a:miter lim="400000"/>
            </a:ln>
          </a:bottom>
          <a:insideH>
            <a:ln w="12700" cap="flat">
              <a:solidFill>
                <a:srgbClr val="F3F1D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</a:tcStyle>
    </a:firstRow>
  </a:tblStyle>
  <a:tblStyle styleId="{CF821DB8-F4EB-4A41-A1BA-3FCAFE7338EE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D6D6D"/>
          </a:solidFill>
        </a:fill>
      </a:tcStyle>
    </a:wholeTbl>
    <a:band2H>
      <a:tcTxStyle b="def" i="def"/>
      <a:tcStyle>
        <a:tcBdr/>
        <a:fill>
          <a:solidFill>
            <a:srgbClr val="7D7D7D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C0C0C0"/>
              </a:solidFill>
              <a:prstDash val="solid"/>
              <a:miter lim="400000"/>
            </a:ln>
          </a:top>
          <a:bottom>
            <a:ln w="12700" cap="flat">
              <a:solidFill>
                <a:srgbClr val="C0C0C0"/>
              </a:solidFill>
              <a:prstDash val="solid"/>
              <a:miter lim="400000"/>
            </a:ln>
          </a:bottom>
          <a:insideH>
            <a:ln w="12700" cap="flat">
              <a:solidFill>
                <a:srgbClr val="C0C0C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C5C5B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282828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C0C0C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A2A7A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C0C0C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D03317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6350" cap="flat">
              <a:solidFill>
                <a:srgbClr val="FFFFFF"/>
              </a:solidFill>
              <a:prstDash val="solid"/>
              <a:miter lim="400000"/>
            </a:ln>
          </a:top>
          <a:bottom>
            <a:ln w="6350" cap="flat">
              <a:solidFill>
                <a:srgbClr val="FFFFFF"/>
              </a:solidFill>
              <a:prstDash val="solid"/>
              <a:miter lim="400000"/>
            </a:ln>
          </a:bottom>
          <a:insideH>
            <a:ln w="635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D5D5D"/>
          </a:solidFill>
        </a:fill>
      </a:tcStyle>
    </a:wholeTbl>
    <a:band2H>
      <a:tcTxStyle b="def" i="def"/>
      <a:tcStyle>
        <a:tcBdr/>
        <a:fill>
          <a:solidFill>
            <a:srgbClr val="696969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6350" cap="flat">
              <a:solidFill>
                <a:srgbClr val="FFFFFF"/>
              </a:solidFill>
              <a:prstDash val="solid"/>
              <a:miter lim="400000"/>
            </a:ln>
          </a:right>
          <a:top>
            <a:ln w="6350" cap="flat">
              <a:solidFill>
                <a:srgbClr val="FFFFFF"/>
              </a:solidFill>
              <a:prstDash val="solid"/>
              <a:miter lim="400000"/>
            </a:ln>
          </a:top>
          <a:bottom>
            <a:ln w="6350" cap="flat">
              <a:solidFill>
                <a:srgbClr val="FFFFFF"/>
              </a:solidFill>
              <a:prstDash val="solid"/>
              <a:miter lim="400000"/>
            </a:ln>
          </a:bottom>
          <a:insideH>
            <a:ln w="6350" cap="flat">
              <a:solidFill>
                <a:srgbClr val="FFFFFF"/>
              </a:solidFill>
              <a:prstDash val="solid"/>
              <a:miter lim="400000"/>
            </a:ln>
          </a:insideH>
          <a:insideV>
            <a:ln w="635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87878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635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635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87878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6350" cap="flat">
              <a:solidFill>
                <a:srgbClr val="F0F0F0"/>
              </a:solidFill>
              <a:prstDash val="solid"/>
              <a:miter lim="400000"/>
            </a:ln>
          </a:top>
          <a:bottom>
            <a:ln w="6350" cap="flat">
              <a:solidFill>
                <a:srgbClr val="F0F0F0"/>
              </a:solidFill>
              <a:prstDash val="solid"/>
              <a:miter lim="400000"/>
            </a:ln>
          </a:bottom>
          <a:insideH>
            <a:ln w="6350" cap="flat">
              <a:solidFill>
                <a:srgbClr val="F0F0F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0000">
              <a:alpha val="10000"/>
            </a:srgbClr>
          </a:solidFill>
        </a:fill>
      </a:tcStyle>
    </a:wholeTbl>
    <a:band2H>
      <a:tcTxStyle b="def" i="def"/>
      <a:tcStyle>
        <a:tcBdr/>
        <a:fill>
          <a:solidFill>
            <a:srgbClr val="888888">
              <a:alpha val="10000"/>
            </a:srgb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F0F0F0"/>
              </a:solidFill>
              <a:prstDash val="solid"/>
              <a:miter lim="400000"/>
            </a:ln>
          </a:right>
          <a:top>
            <a:ln w="6350" cap="flat">
              <a:solidFill>
                <a:srgbClr val="F0F0F0"/>
              </a:solidFill>
              <a:prstDash val="solid"/>
              <a:miter lim="400000"/>
            </a:ln>
          </a:top>
          <a:bottom>
            <a:ln w="6350" cap="flat">
              <a:solidFill>
                <a:srgbClr val="F0F0F0"/>
              </a:solidFill>
              <a:prstDash val="solid"/>
              <a:miter lim="400000"/>
            </a:ln>
          </a:bottom>
          <a:insideH>
            <a:ln w="6350" cap="flat">
              <a:solidFill>
                <a:srgbClr val="F0F0F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0F0F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6350" cap="flat">
              <a:solidFill>
                <a:srgbClr val="F0F0F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F0F0F0"/>
              </a:solidFill>
              <a:prstDash val="solid"/>
              <a:miter lim="400000"/>
            </a:ln>
          </a:bottom>
          <a:insideH>
            <a:ln w="6350" cap="flat">
              <a:solidFill>
                <a:srgbClr val="F0F0F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Relationship Id="rId50" Type="http://schemas.openxmlformats.org/officeDocument/2006/relationships/slide" Target="slides/slide43.xml"/><Relationship Id="rId51" Type="http://schemas.openxmlformats.org/officeDocument/2006/relationships/slide" Target="slides/slide44.xml"/><Relationship Id="rId52" Type="http://schemas.openxmlformats.org/officeDocument/2006/relationships/slide" Target="slides/slide45.xml"/><Relationship Id="rId53" Type="http://schemas.openxmlformats.org/officeDocument/2006/relationships/slide" Target="slides/slide46.xml"/><Relationship Id="rId54" Type="http://schemas.openxmlformats.org/officeDocument/2006/relationships/slide" Target="slides/slide47.xml"/><Relationship Id="rId55" Type="http://schemas.openxmlformats.org/officeDocument/2006/relationships/slide" Target="slides/slide48.xml"/><Relationship Id="rId56" Type="http://schemas.openxmlformats.org/officeDocument/2006/relationships/slide" Target="slides/slide49.xml"/><Relationship Id="rId57" Type="http://schemas.openxmlformats.org/officeDocument/2006/relationships/slide" Target="slides/slide50.xml"/><Relationship Id="rId58" Type="http://schemas.openxmlformats.org/officeDocument/2006/relationships/slide" Target="slides/slide51.xml"/><Relationship Id="rId59" Type="http://schemas.openxmlformats.org/officeDocument/2006/relationships/slide" Target="slides/slide52.xml"/><Relationship Id="rId60" Type="http://schemas.openxmlformats.org/officeDocument/2006/relationships/slide" Target="slides/slide53.xml"/><Relationship Id="rId61" Type="http://schemas.openxmlformats.org/officeDocument/2006/relationships/slide" Target="slides/slide54.xml"/><Relationship Id="rId62" Type="http://schemas.openxmlformats.org/officeDocument/2006/relationships/slide" Target="slides/slide55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31" name="Shape 31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/>
          <p:nvPr>
            <p:ph type="title"/>
          </p:nvPr>
        </p:nvSpPr>
        <p:spPr>
          <a:xfrm>
            <a:off x="762000" y="2463800"/>
            <a:ext cx="11480800" cy="2540000"/>
          </a:xfrm>
          <a:prstGeom prst="rect">
            <a:avLst/>
          </a:prstGeom>
        </p:spPr>
        <p:txBody>
          <a:bodyPr anchor="b"/>
          <a:lstStyle/>
          <a:p>
            <a:pPr lvl="0">
              <a:defRPr b="0" sz="1800">
                <a:solidFill>
                  <a:srgbClr val="000000"/>
                </a:solidFill>
                <a:effectLst/>
              </a:defRPr>
            </a:pPr>
            <a:r>
              <a:rPr b="1" sz="6400">
                <a:solidFill>
                  <a:srgbClr val="FFFFFF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</a:rPr>
              <a:t>Title Text</a:t>
            </a:r>
          </a:p>
        </p:txBody>
      </p:sp>
      <p:sp>
        <p:nvSpPr>
          <p:cNvPr id="7" name="Shape 7"/>
          <p:cNvSpPr/>
          <p:nvPr>
            <p:ph type="body" idx="1"/>
          </p:nvPr>
        </p:nvSpPr>
        <p:spPr>
          <a:xfrm>
            <a:off x="762000" y="5156200"/>
            <a:ext cx="11480800" cy="8636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400">
                <a:solidFill>
                  <a:srgbClr val="FFFFFF"/>
                </a:solidFill>
              </a:defRPr>
            </a:lvl1pPr>
            <a:lvl2pPr marL="0" indent="228600" algn="ctr">
              <a:spcBef>
                <a:spcPts val="0"/>
              </a:spcBef>
              <a:buSzTx/>
              <a:buNone/>
              <a:defRPr sz="2400">
                <a:solidFill>
                  <a:srgbClr val="FFFFFF"/>
                </a:solidFill>
              </a:defRPr>
            </a:lvl2pPr>
            <a:lvl3pPr marL="0" indent="457200" algn="ctr">
              <a:spcBef>
                <a:spcPts val="0"/>
              </a:spcBef>
              <a:buSzTx/>
              <a:buNone/>
              <a:defRPr sz="2400">
                <a:solidFill>
                  <a:srgbClr val="FFFFFF"/>
                </a:solidFill>
              </a:defRPr>
            </a:lvl3pPr>
            <a:lvl4pPr marL="0" indent="685800" algn="ctr">
              <a:spcBef>
                <a:spcPts val="0"/>
              </a:spcBef>
              <a:buSzTx/>
              <a:buNone/>
              <a:defRPr sz="2400">
                <a:solidFill>
                  <a:srgbClr val="FFFFFF"/>
                </a:solidFill>
              </a:defRPr>
            </a:lvl4pPr>
            <a:lvl5pPr marL="0" indent="914400" algn="ctr">
              <a:spcBef>
                <a:spcPts val="0"/>
              </a:spcBef>
              <a:buSzTx/>
              <a:buNone/>
              <a:defRPr sz="2400">
                <a:solidFill>
                  <a:srgbClr val="FFFFFF"/>
                </a:solidFill>
              </a:defRPr>
            </a:lvl5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2400">
                <a:solidFill>
                  <a:srgbClr val="FFFFFF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</a:rPr>
              <a:t>Body Level One</a:t>
            </a:r>
            <a:endParaRPr sz="2400">
              <a:solidFill>
                <a:srgbClr val="FFFFFF"/>
              </a:solidFill>
              <a:effectLst>
                <a:outerShdw sx="100000" sy="100000" kx="0" ky="0" algn="b" rotWithShape="0" blurRad="50800" dist="25400" dir="5400000">
                  <a:srgbClr val="000000"/>
                </a:outerShdw>
              </a:effectLst>
            </a:endParaRPr>
          </a:p>
          <a:p>
            <a:pPr lvl="1">
              <a:defRPr sz="1800">
                <a:solidFill>
                  <a:srgbClr val="000000"/>
                </a:solidFill>
                <a:effectLst/>
              </a:defRPr>
            </a:pPr>
            <a:r>
              <a:rPr sz="2400">
                <a:solidFill>
                  <a:srgbClr val="FFFFFF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</a:rPr>
              <a:t>Body Level Two</a:t>
            </a:r>
            <a:endParaRPr sz="2400">
              <a:solidFill>
                <a:srgbClr val="FFFFFF"/>
              </a:solidFill>
              <a:effectLst>
                <a:outerShdw sx="100000" sy="100000" kx="0" ky="0" algn="b" rotWithShape="0" blurRad="50800" dist="25400" dir="5400000">
                  <a:srgbClr val="000000"/>
                </a:outerShdw>
              </a:effectLst>
            </a:endParaRPr>
          </a:p>
          <a:p>
            <a:pPr lvl="2">
              <a:defRPr sz="1800">
                <a:solidFill>
                  <a:srgbClr val="000000"/>
                </a:solidFill>
                <a:effectLst/>
              </a:defRPr>
            </a:pPr>
            <a:r>
              <a:rPr sz="2400">
                <a:solidFill>
                  <a:srgbClr val="FFFFFF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</a:rPr>
              <a:t>Body Level Three</a:t>
            </a:r>
            <a:endParaRPr sz="2400">
              <a:solidFill>
                <a:srgbClr val="FFFFFF"/>
              </a:solidFill>
              <a:effectLst>
                <a:outerShdw sx="100000" sy="100000" kx="0" ky="0" algn="b" rotWithShape="0" blurRad="50800" dist="25400" dir="5400000">
                  <a:srgbClr val="000000"/>
                </a:outerShdw>
              </a:effectLst>
            </a:endParaRPr>
          </a:p>
          <a:p>
            <a:pPr lvl="3">
              <a:defRPr sz="1800">
                <a:solidFill>
                  <a:srgbClr val="000000"/>
                </a:solidFill>
                <a:effectLst/>
              </a:defRPr>
            </a:pPr>
            <a:r>
              <a:rPr sz="2400">
                <a:solidFill>
                  <a:srgbClr val="FFFFFF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</a:rPr>
              <a:t>Body Level Four</a:t>
            </a:r>
            <a:endParaRPr sz="2400">
              <a:solidFill>
                <a:srgbClr val="FFFFFF"/>
              </a:solidFill>
              <a:effectLst>
                <a:outerShdw sx="100000" sy="100000" kx="0" ky="0" algn="b" rotWithShape="0" blurRad="50800" dist="25400" dir="5400000">
                  <a:srgbClr val="000000"/>
                </a:outerShdw>
              </a:effectLst>
            </a:endParaRPr>
          </a:p>
          <a:p>
            <a:pPr lvl="4">
              <a:defRPr sz="1800">
                <a:solidFill>
                  <a:srgbClr val="000000"/>
                </a:solidFill>
                <a:effectLst/>
              </a:defRPr>
            </a:pPr>
            <a:r>
              <a:rPr sz="2400">
                <a:solidFill>
                  <a:srgbClr val="FFFFFF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/>
          <p:nvPr>
            <p:ph type="title"/>
          </p:nvPr>
        </p:nvSpPr>
        <p:spPr>
          <a:xfrm>
            <a:off x="762000" y="6883400"/>
            <a:ext cx="11480800" cy="1079500"/>
          </a:xfrm>
          <a:prstGeom prst="rect">
            <a:avLst/>
          </a:prstGeom>
        </p:spPr>
        <p:txBody>
          <a:bodyPr anchor="b"/>
          <a:lstStyle/>
          <a:p>
            <a:pPr lvl="0">
              <a:defRPr b="0" sz="1800">
                <a:solidFill>
                  <a:srgbClr val="000000"/>
                </a:solidFill>
                <a:effectLst/>
              </a:defRPr>
            </a:pPr>
            <a:r>
              <a:rPr b="1" sz="6400">
                <a:solidFill>
                  <a:srgbClr val="FFFFFF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</a:rPr>
              <a:t>Title Text</a:t>
            </a:r>
          </a:p>
        </p:txBody>
      </p:sp>
      <p:sp>
        <p:nvSpPr>
          <p:cNvPr id="10" name="Shape 10"/>
          <p:cNvSpPr/>
          <p:nvPr>
            <p:ph type="body" idx="1"/>
          </p:nvPr>
        </p:nvSpPr>
        <p:spPr>
          <a:xfrm>
            <a:off x="762000" y="8128000"/>
            <a:ext cx="11480800" cy="9144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400">
                <a:solidFill>
                  <a:srgbClr val="FFFFFF"/>
                </a:solidFill>
              </a:defRPr>
            </a:lvl1pPr>
            <a:lvl2pPr marL="0" indent="228600" algn="ctr">
              <a:spcBef>
                <a:spcPts val="0"/>
              </a:spcBef>
              <a:buSzTx/>
              <a:buNone/>
              <a:defRPr sz="2400">
                <a:solidFill>
                  <a:srgbClr val="FFFFFF"/>
                </a:solidFill>
              </a:defRPr>
            </a:lvl2pPr>
            <a:lvl3pPr marL="0" indent="457200" algn="ctr">
              <a:spcBef>
                <a:spcPts val="0"/>
              </a:spcBef>
              <a:buSzTx/>
              <a:buNone/>
              <a:defRPr sz="2400">
                <a:solidFill>
                  <a:srgbClr val="FFFFFF"/>
                </a:solidFill>
              </a:defRPr>
            </a:lvl3pPr>
            <a:lvl4pPr marL="0" indent="685800" algn="ctr">
              <a:spcBef>
                <a:spcPts val="0"/>
              </a:spcBef>
              <a:buSzTx/>
              <a:buNone/>
              <a:defRPr sz="2400">
                <a:solidFill>
                  <a:srgbClr val="FFFFFF"/>
                </a:solidFill>
              </a:defRPr>
            </a:lvl4pPr>
            <a:lvl5pPr marL="0" indent="914400" algn="ctr">
              <a:spcBef>
                <a:spcPts val="0"/>
              </a:spcBef>
              <a:buSzTx/>
              <a:buNone/>
              <a:defRPr sz="2400">
                <a:solidFill>
                  <a:srgbClr val="FFFFFF"/>
                </a:solidFill>
              </a:defRPr>
            </a:lvl5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2400">
                <a:solidFill>
                  <a:srgbClr val="FFFFFF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</a:rPr>
              <a:t>Body Level One</a:t>
            </a:r>
            <a:endParaRPr sz="2400">
              <a:solidFill>
                <a:srgbClr val="FFFFFF"/>
              </a:solidFill>
              <a:effectLst>
                <a:outerShdw sx="100000" sy="100000" kx="0" ky="0" algn="b" rotWithShape="0" blurRad="50800" dist="25400" dir="5400000">
                  <a:srgbClr val="000000"/>
                </a:outerShdw>
              </a:effectLst>
            </a:endParaRPr>
          </a:p>
          <a:p>
            <a:pPr lvl="1">
              <a:defRPr sz="1800">
                <a:solidFill>
                  <a:srgbClr val="000000"/>
                </a:solidFill>
                <a:effectLst/>
              </a:defRPr>
            </a:pPr>
            <a:r>
              <a:rPr sz="2400">
                <a:solidFill>
                  <a:srgbClr val="FFFFFF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</a:rPr>
              <a:t>Body Level Two</a:t>
            </a:r>
            <a:endParaRPr sz="2400">
              <a:solidFill>
                <a:srgbClr val="FFFFFF"/>
              </a:solidFill>
              <a:effectLst>
                <a:outerShdw sx="100000" sy="100000" kx="0" ky="0" algn="b" rotWithShape="0" blurRad="50800" dist="25400" dir="5400000">
                  <a:srgbClr val="000000"/>
                </a:outerShdw>
              </a:effectLst>
            </a:endParaRPr>
          </a:p>
          <a:p>
            <a:pPr lvl="2">
              <a:defRPr sz="1800">
                <a:solidFill>
                  <a:srgbClr val="000000"/>
                </a:solidFill>
                <a:effectLst/>
              </a:defRPr>
            </a:pPr>
            <a:r>
              <a:rPr sz="2400">
                <a:solidFill>
                  <a:srgbClr val="FFFFFF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</a:rPr>
              <a:t>Body Level Three</a:t>
            </a:r>
            <a:endParaRPr sz="2400">
              <a:solidFill>
                <a:srgbClr val="FFFFFF"/>
              </a:solidFill>
              <a:effectLst>
                <a:outerShdw sx="100000" sy="100000" kx="0" ky="0" algn="b" rotWithShape="0" blurRad="50800" dist="25400" dir="5400000">
                  <a:srgbClr val="000000"/>
                </a:outerShdw>
              </a:effectLst>
            </a:endParaRPr>
          </a:p>
          <a:p>
            <a:pPr lvl="3">
              <a:defRPr sz="1800">
                <a:solidFill>
                  <a:srgbClr val="000000"/>
                </a:solidFill>
                <a:effectLst/>
              </a:defRPr>
            </a:pPr>
            <a:r>
              <a:rPr sz="2400">
                <a:solidFill>
                  <a:srgbClr val="FFFFFF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</a:rPr>
              <a:t>Body Level Four</a:t>
            </a:r>
            <a:endParaRPr sz="2400">
              <a:solidFill>
                <a:srgbClr val="FFFFFF"/>
              </a:solidFill>
              <a:effectLst>
                <a:outerShdw sx="100000" sy="100000" kx="0" ky="0" algn="b" rotWithShape="0" blurRad="50800" dist="25400" dir="5400000">
                  <a:srgbClr val="000000"/>
                </a:outerShdw>
              </a:effectLst>
            </a:endParaRPr>
          </a:p>
          <a:p>
            <a:pPr lvl="4">
              <a:defRPr sz="1800">
                <a:solidFill>
                  <a:srgbClr val="000000"/>
                </a:solidFill>
                <a:effectLst/>
              </a:defRPr>
            </a:pPr>
            <a:r>
              <a:rPr sz="2400">
                <a:solidFill>
                  <a:srgbClr val="FFFFFF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12"/>
          <p:cNvSpPr/>
          <p:nvPr>
            <p:ph type="title"/>
          </p:nvPr>
        </p:nvSpPr>
        <p:spPr>
          <a:xfrm>
            <a:off x="762000" y="3517900"/>
            <a:ext cx="11480800" cy="2717800"/>
          </a:xfrm>
          <a:prstGeom prst="rect">
            <a:avLst/>
          </a:prstGeom>
        </p:spPr>
        <p:txBody>
          <a:bodyPr/>
          <a:lstStyle/>
          <a:p>
            <a:pPr lvl="0">
              <a:defRPr b="0" sz="1800">
                <a:solidFill>
                  <a:srgbClr val="000000"/>
                </a:solidFill>
                <a:effectLst/>
              </a:defRPr>
            </a:pPr>
            <a:r>
              <a:rPr b="1" sz="6400">
                <a:solidFill>
                  <a:srgbClr val="FFFFFF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</a:rPr>
              <a:t>Title Text</a:t>
            </a:r>
          </a:p>
        </p:txBody>
      </p:sp>
    </p:spTree>
  </p:cSld>
  <p:clrMapOvr>
    <a:masterClrMapping/>
  </p:clrMapOvr>
  <p:transition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/>
          <p:nvPr>
            <p:ph type="title"/>
          </p:nvPr>
        </p:nvSpPr>
        <p:spPr>
          <a:xfrm>
            <a:off x="762000" y="419100"/>
            <a:ext cx="5384800" cy="4597400"/>
          </a:xfrm>
          <a:prstGeom prst="rect">
            <a:avLst/>
          </a:prstGeom>
        </p:spPr>
        <p:txBody>
          <a:bodyPr anchor="b"/>
          <a:lstStyle>
            <a:lvl1pPr>
              <a:defRPr sz="5200"/>
            </a:lvl1pPr>
          </a:lstStyle>
          <a:p>
            <a:pPr lvl="0">
              <a:defRPr b="0" sz="1800">
                <a:solidFill>
                  <a:srgbClr val="000000"/>
                </a:solidFill>
                <a:effectLst/>
              </a:defRPr>
            </a:pPr>
            <a:r>
              <a:rPr b="1" sz="5200">
                <a:solidFill>
                  <a:srgbClr val="FFFFFF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</a:rPr>
              <a:t>Title Text</a:t>
            </a:r>
          </a:p>
        </p:txBody>
      </p:sp>
      <p:sp>
        <p:nvSpPr>
          <p:cNvPr id="15" name="Shape 15"/>
          <p:cNvSpPr/>
          <p:nvPr>
            <p:ph type="body" idx="1"/>
          </p:nvPr>
        </p:nvSpPr>
        <p:spPr>
          <a:xfrm>
            <a:off x="762000" y="5245100"/>
            <a:ext cx="5384800" cy="38100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400">
                <a:solidFill>
                  <a:srgbClr val="FFFFFF"/>
                </a:solidFill>
              </a:defRPr>
            </a:lvl1pPr>
            <a:lvl2pPr marL="0" indent="228600" algn="ctr">
              <a:spcBef>
                <a:spcPts val="0"/>
              </a:spcBef>
              <a:buSzTx/>
              <a:buNone/>
              <a:defRPr sz="2400">
                <a:solidFill>
                  <a:srgbClr val="FFFFFF"/>
                </a:solidFill>
              </a:defRPr>
            </a:lvl2pPr>
            <a:lvl3pPr marL="0" indent="457200" algn="ctr">
              <a:spcBef>
                <a:spcPts val="0"/>
              </a:spcBef>
              <a:buSzTx/>
              <a:buNone/>
              <a:defRPr sz="2400">
                <a:solidFill>
                  <a:srgbClr val="FFFFFF"/>
                </a:solidFill>
              </a:defRPr>
            </a:lvl3pPr>
            <a:lvl4pPr marL="0" indent="685800" algn="ctr">
              <a:spcBef>
                <a:spcPts val="0"/>
              </a:spcBef>
              <a:buSzTx/>
              <a:buNone/>
              <a:defRPr sz="2400">
                <a:solidFill>
                  <a:srgbClr val="FFFFFF"/>
                </a:solidFill>
              </a:defRPr>
            </a:lvl4pPr>
            <a:lvl5pPr marL="0" indent="914400" algn="ctr">
              <a:spcBef>
                <a:spcPts val="0"/>
              </a:spcBef>
              <a:buSzTx/>
              <a:buNone/>
              <a:defRPr sz="2400">
                <a:solidFill>
                  <a:srgbClr val="FFFFFF"/>
                </a:solidFill>
              </a:defRPr>
            </a:lvl5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2400">
                <a:solidFill>
                  <a:srgbClr val="FFFFFF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</a:rPr>
              <a:t>Body Level One</a:t>
            </a:r>
            <a:endParaRPr sz="2400">
              <a:solidFill>
                <a:srgbClr val="FFFFFF"/>
              </a:solidFill>
              <a:effectLst>
                <a:outerShdw sx="100000" sy="100000" kx="0" ky="0" algn="b" rotWithShape="0" blurRad="50800" dist="25400" dir="5400000">
                  <a:srgbClr val="000000"/>
                </a:outerShdw>
              </a:effectLst>
            </a:endParaRPr>
          </a:p>
          <a:p>
            <a:pPr lvl="1">
              <a:defRPr sz="1800">
                <a:solidFill>
                  <a:srgbClr val="000000"/>
                </a:solidFill>
                <a:effectLst/>
              </a:defRPr>
            </a:pPr>
            <a:r>
              <a:rPr sz="2400">
                <a:solidFill>
                  <a:srgbClr val="FFFFFF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</a:rPr>
              <a:t>Body Level Two</a:t>
            </a:r>
            <a:endParaRPr sz="2400">
              <a:solidFill>
                <a:srgbClr val="FFFFFF"/>
              </a:solidFill>
              <a:effectLst>
                <a:outerShdw sx="100000" sy="100000" kx="0" ky="0" algn="b" rotWithShape="0" blurRad="50800" dist="25400" dir="5400000">
                  <a:srgbClr val="000000"/>
                </a:outerShdw>
              </a:effectLst>
            </a:endParaRPr>
          </a:p>
          <a:p>
            <a:pPr lvl="2">
              <a:defRPr sz="1800">
                <a:solidFill>
                  <a:srgbClr val="000000"/>
                </a:solidFill>
                <a:effectLst/>
              </a:defRPr>
            </a:pPr>
            <a:r>
              <a:rPr sz="2400">
                <a:solidFill>
                  <a:srgbClr val="FFFFFF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</a:rPr>
              <a:t>Body Level Three</a:t>
            </a:r>
            <a:endParaRPr sz="2400">
              <a:solidFill>
                <a:srgbClr val="FFFFFF"/>
              </a:solidFill>
              <a:effectLst>
                <a:outerShdw sx="100000" sy="100000" kx="0" ky="0" algn="b" rotWithShape="0" blurRad="50800" dist="25400" dir="5400000">
                  <a:srgbClr val="000000"/>
                </a:outerShdw>
              </a:effectLst>
            </a:endParaRPr>
          </a:p>
          <a:p>
            <a:pPr lvl="3">
              <a:defRPr sz="1800">
                <a:solidFill>
                  <a:srgbClr val="000000"/>
                </a:solidFill>
                <a:effectLst/>
              </a:defRPr>
            </a:pPr>
            <a:r>
              <a:rPr sz="2400">
                <a:solidFill>
                  <a:srgbClr val="FFFFFF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</a:rPr>
              <a:t>Body Level Four</a:t>
            </a:r>
            <a:endParaRPr sz="2400">
              <a:solidFill>
                <a:srgbClr val="FFFFFF"/>
              </a:solidFill>
              <a:effectLst>
                <a:outerShdw sx="100000" sy="100000" kx="0" ky="0" algn="b" rotWithShape="0" blurRad="50800" dist="25400" dir="5400000">
                  <a:srgbClr val="000000"/>
                </a:outerShdw>
              </a:effectLst>
            </a:endParaRPr>
          </a:p>
          <a:p>
            <a:pPr lvl="4">
              <a:defRPr sz="1800">
                <a:solidFill>
                  <a:srgbClr val="000000"/>
                </a:solidFill>
                <a:effectLst/>
              </a:defRPr>
            </a:pPr>
            <a:r>
              <a:rPr sz="2400">
                <a:solidFill>
                  <a:srgbClr val="FFFFFF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b="0" sz="1800">
                <a:solidFill>
                  <a:srgbClr val="000000"/>
                </a:solidFill>
                <a:effectLst/>
              </a:defRPr>
            </a:pPr>
            <a:r>
              <a:rPr b="1" sz="6400">
                <a:solidFill>
                  <a:srgbClr val="FFFFFF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</a:rPr>
              <a:t>Title Text</a:t>
            </a:r>
          </a:p>
        </p:txBody>
      </p:sp>
    </p:spTree>
  </p:cSld>
  <p:clrMapOvr>
    <a:masterClrMapping/>
  </p:clrMapOvr>
  <p:transition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b="0" sz="1800">
                <a:solidFill>
                  <a:srgbClr val="000000"/>
                </a:solidFill>
                <a:effectLst/>
              </a:defRPr>
            </a:pPr>
            <a:r>
              <a:rPr b="1" sz="6400">
                <a:solidFill>
                  <a:srgbClr val="FFFFFF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</a:rPr>
              <a:t>Title Text</a:t>
            </a:r>
          </a:p>
        </p:txBody>
      </p:sp>
      <p:sp>
        <p:nvSpPr>
          <p:cNvPr id="20" name="Shape 20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3400">
                <a:solidFill>
                  <a:srgbClr val="EBEBEB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</a:rPr>
              <a:t>Body Level One</a:t>
            </a:r>
            <a:endParaRPr sz="3400">
              <a:solidFill>
                <a:srgbClr val="EBEBEB"/>
              </a:solidFill>
              <a:effectLst>
                <a:outerShdw sx="100000" sy="100000" kx="0" ky="0" algn="b" rotWithShape="0" blurRad="50800" dist="25400" dir="5400000">
                  <a:srgbClr val="000000"/>
                </a:outerShdw>
              </a:effectLst>
            </a:endParaRPr>
          </a:p>
          <a:p>
            <a:pPr lvl="1">
              <a:defRPr sz="1800">
                <a:solidFill>
                  <a:srgbClr val="000000"/>
                </a:solidFill>
                <a:effectLst/>
              </a:defRPr>
            </a:pPr>
            <a:r>
              <a:rPr sz="3400">
                <a:solidFill>
                  <a:srgbClr val="EBEBEB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</a:rPr>
              <a:t>Body Level Two</a:t>
            </a:r>
            <a:endParaRPr sz="3400">
              <a:solidFill>
                <a:srgbClr val="EBEBEB"/>
              </a:solidFill>
              <a:effectLst>
                <a:outerShdw sx="100000" sy="100000" kx="0" ky="0" algn="b" rotWithShape="0" blurRad="50800" dist="25400" dir="5400000">
                  <a:srgbClr val="000000"/>
                </a:outerShdw>
              </a:effectLst>
            </a:endParaRPr>
          </a:p>
          <a:p>
            <a:pPr lvl="2">
              <a:defRPr sz="1800">
                <a:solidFill>
                  <a:srgbClr val="000000"/>
                </a:solidFill>
                <a:effectLst/>
              </a:defRPr>
            </a:pPr>
            <a:r>
              <a:rPr sz="3400">
                <a:solidFill>
                  <a:srgbClr val="EBEBEB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</a:rPr>
              <a:t>Body Level Three</a:t>
            </a:r>
            <a:endParaRPr sz="3400">
              <a:solidFill>
                <a:srgbClr val="EBEBEB"/>
              </a:solidFill>
              <a:effectLst>
                <a:outerShdw sx="100000" sy="100000" kx="0" ky="0" algn="b" rotWithShape="0" blurRad="50800" dist="25400" dir="5400000">
                  <a:srgbClr val="000000"/>
                </a:outerShdw>
              </a:effectLst>
            </a:endParaRPr>
          </a:p>
          <a:p>
            <a:pPr lvl="3">
              <a:defRPr sz="1800">
                <a:solidFill>
                  <a:srgbClr val="000000"/>
                </a:solidFill>
                <a:effectLst/>
              </a:defRPr>
            </a:pPr>
            <a:r>
              <a:rPr sz="3400">
                <a:solidFill>
                  <a:srgbClr val="EBEBEB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</a:rPr>
              <a:t>Body Level Four</a:t>
            </a:r>
            <a:endParaRPr sz="3400">
              <a:solidFill>
                <a:srgbClr val="EBEBEB"/>
              </a:solidFill>
              <a:effectLst>
                <a:outerShdw sx="100000" sy="100000" kx="0" ky="0" algn="b" rotWithShape="0" blurRad="50800" dist="25400" dir="5400000">
                  <a:srgbClr val="000000"/>
                </a:outerShdw>
              </a:effectLst>
            </a:endParaRPr>
          </a:p>
          <a:p>
            <a:pPr lvl="4">
              <a:defRPr sz="1800">
                <a:solidFill>
                  <a:srgbClr val="000000"/>
                </a:solidFill>
                <a:effectLst/>
              </a:defRPr>
            </a:pPr>
            <a:r>
              <a:rPr sz="3400">
                <a:solidFill>
                  <a:srgbClr val="EBEBEB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b="0" sz="1800">
                <a:solidFill>
                  <a:srgbClr val="000000"/>
                </a:solidFill>
                <a:effectLst/>
              </a:defRPr>
            </a:pPr>
            <a:r>
              <a:rPr b="1" sz="6400">
                <a:solidFill>
                  <a:srgbClr val="FFFFFF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</a:rPr>
              <a:t>Title Text</a:t>
            </a:r>
          </a:p>
        </p:txBody>
      </p:sp>
      <p:sp>
        <p:nvSpPr>
          <p:cNvPr id="23" name="Shape 23"/>
          <p:cNvSpPr/>
          <p:nvPr>
            <p:ph type="body" idx="1"/>
          </p:nvPr>
        </p:nvSpPr>
        <p:spPr>
          <a:xfrm>
            <a:off x="762000" y="2374900"/>
            <a:ext cx="5384800" cy="68072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buClr>
                <a:srgbClr val="EBEBEB"/>
              </a:buClr>
              <a:defRPr sz="2800"/>
            </a:lvl1pPr>
            <a:lvl2pPr marL="685800" indent="-342900">
              <a:spcBef>
                <a:spcPts val="3200"/>
              </a:spcBef>
              <a:buClr>
                <a:srgbClr val="EBEBEB"/>
              </a:buClr>
              <a:defRPr sz="2800"/>
            </a:lvl2pPr>
            <a:lvl3pPr marL="1028700" indent="-342900">
              <a:spcBef>
                <a:spcPts val="3200"/>
              </a:spcBef>
              <a:buClr>
                <a:srgbClr val="EBEBEB"/>
              </a:buClr>
              <a:defRPr sz="2800"/>
            </a:lvl3pPr>
            <a:lvl4pPr marL="1371600" indent="-342900">
              <a:spcBef>
                <a:spcPts val="3200"/>
              </a:spcBef>
              <a:buClr>
                <a:srgbClr val="EBEBEB"/>
              </a:buClr>
              <a:defRPr sz="2800"/>
            </a:lvl4pPr>
            <a:lvl5pPr marL="1714500" indent="-342900">
              <a:spcBef>
                <a:spcPts val="3200"/>
              </a:spcBef>
              <a:buClr>
                <a:srgbClr val="EBEBEB"/>
              </a:buClr>
              <a:defRPr sz="2800"/>
            </a:lvl5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2800">
                <a:solidFill>
                  <a:srgbClr val="EBEBEB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</a:rPr>
              <a:t>Body Level One</a:t>
            </a:r>
            <a:endParaRPr sz="2800">
              <a:solidFill>
                <a:srgbClr val="EBEBEB"/>
              </a:solidFill>
              <a:effectLst>
                <a:outerShdw sx="100000" sy="100000" kx="0" ky="0" algn="b" rotWithShape="0" blurRad="50800" dist="25400" dir="5400000">
                  <a:srgbClr val="000000"/>
                </a:outerShdw>
              </a:effectLst>
            </a:endParaRPr>
          </a:p>
          <a:p>
            <a:pPr lvl="1">
              <a:defRPr sz="1800">
                <a:solidFill>
                  <a:srgbClr val="000000"/>
                </a:solidFill>
                <a:effectLst/>
              </a:defRPr>
            </a:pPr>
            <a:r>
              <a:rPr sz="2800">
                <a:solidFill>
                  <a:srgbClr val="EBEBEB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</a:rPr>
              <a:t>Body Level Two</a:t>
            </a:r>
            <a:endParaRPr sz="2800">
              <a:solidFill>
                <a:srgbClr val="EBEBEB"/>
              </a:solidFill>
              <a:effectLst>
                <a:outerShdw sx="100000" sy="100000" kx="0" ky="0" algn="b" rotWithShape="0" blurRad="50800" dist="25400" dir="5400000">
                  <a:srgbClr val="000000"/>
                </a:outerShdw>
              </a:effectLst>
            </a:endParaRPr>
          </a:p>
          <a:p>
            <a:pPr lvl="2">
              <a:defRPr sz="1800">
                <a:solidFill>
                  <a:srgbClr val="000000"/>
                </a:solidFill>
                <a:effectLst/>
              </a:defRPr>
            </a:pPr>
            <a:r>
              <a:rPr sz="2800">
                <a:solidFill>
                  <a:srgbClr val="EBEBEB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</a:rPr>
              <a:t>Body Level Three</a:t>
            </a:r>
            <a:endParaRPr sz="2800">
              <a:solidFill>
                <a:srgbClr val="EBEBEB"/>
              </a:solidFill>
              <a:effectLst>
                <a:outerShdw sx="100000" sy="100000" kx="0" ky="0" algn="b" rotWithShape="0" blurRad="50800" dist="25400" dir="5400000">
                  <a:srgbClr val="000000"/>
                </a:outerShdw>
              </a:effectLst>
            </a:endParaRPr>
          </a:p>
          <a:p>
            <a:pPr lvl="3">
              <a:defRPr sz="1800">
                <a:solidFill>
                  <a:srgbClr val="000000"/>
                </a:solidFill>
                <a:effectLst/>
              </a:defRPr>
            </a:pPr>
            <a:r>
              <a:rPr sz="2800">
                <a:solidFill>
                  <a:srgbClr val="EBEBEB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</a:rPr>
              <a:t>Body Level Four</a:t>
            </a:r>
            <a:endParaRPr sz="2800">
              <a:solidFill>
                <a:srgbClr val="EBEBEB"/>
              </a:solidFill>
              <a:effectLst>
                <a:outerShdw sx="100000" sy="100000" kx="0" ky="0" algn="b" rotWithShape="0" blurRad="50800" dist="25400" dir="5400000">
                  <a:srgbClr val="000000"/>
                </a:outerShdw>
              </a:effectLst>
            </a:endParaRPr>
          </a:p>
          <a:p>
            <a:pPr lvl="4">
              <a:defRPr sz="1800">
                <a:solidFill>
                  <a:srgbClr val="000000"/>
                </a:solidFill>
                <a:effectLst/>
              </a:defRPr>
            </a:pPr>
            <a:r>
              <a:rPr sz="2800">
                <a:solidFill>
                  <a:srgbClr val="EBEBEB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/>
          <p:nvPr>
            <p:ph type="body" idx="1"/>
          </p:nvPr>
        </p:nvSpPr>
        <p:spPr>
          <a:xfrm>
            <a:off x="762000" y="965200"/>
            <a:ext cx="11480800" cy="782320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3400">
                <a:solidFill>
                  <a:srgbClr val="EBEBEB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</a:rPr>
              <a:t>Body Level One</a:t>
            </a:r>
            <a:endParaRPr sz="3400">
              <a:solidFill>
                <a:srgbClr val="EBEBEB"/>
              </a:solidFill>
              <a:effectLst>
                <a:outerShdw sx="100000" sy="100000" kx="0" ky="0" algn="b" rotWithShape="0" blurRad="50800" dist="25400" dir="5400000">
                  <a:srgbClr val="000000"/>
                </a:outerShdw>
              </a:effectLst>
            </a:endParaRPr>
          </a:p>
          <a:p>
            <a:pPr lvl="1">
              <a:defRPr sz="1800">
                <a:solidFill>
                  <a:srgbClr val="000000"/>
                </a:solidFill>
                <a:effectLst/>
              </a:defRPr>
            </a:pPr>
            <a:r>
              <a:rPr sz="3400">
                <a:solidFill>
                  <a:srgbClr val="EBEBEB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</a:rPr>
              <a:t>Body Level Two</a:t>
            </a:r>
            <a:endParaRPr sz="3400">
              <a:solidFill>
                <a:srgbClr val="EBEBEB"/>
              </a:solidFill>
              <a:effectLst>
                <a:outerShdw sx="100000" sy="100000" kx="0" ky="0" algn="b" rotWithShape="0" blurRad="50800" dist="25400" dir="5400000">
                  <a:srgbClr val="000000"/>
                </a:outerShdw>
              </a:effectLst>
            </a:endParaRPr>
          </a:p>
          <a:p>
            <a:pPr lvl="2">
              <a:defRPr sz="1800">
                <a:solidFill>
                  <a:srgbClr val="000000"/>
                </a:solidFill>
                <a:effectLst/>
              </a:defRPr>
            </a:pPr>
            <a:r>
              <a:rPr sz="3400">
                <a:solidFill>
                  <a:srgbClr val="EBEBEB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</a:rPr>
              <a:t>Body Level Three</a:t>
            </a:r>
            <a:endParaRPr sz="3400">
              <a:solidFill>
                <a:srgbClr val="EBEBEB"/>
              </a:solidFill>
              <a:effectLst>
                <a:outerShdw sx="100000" sy="100000" kx="0" ky="0" algn="b" rotWithShape="0" blurRad="50800" dist="25400" dir="5400000">
                  <a:srgbClr val="000000"/>
                </a:outerShdw>
              </a:effectLst>
            </a:endParaRPr>
          </a:p>
          <a:p>
            <a:pPr lvl="3">
              <a:defRPr sz="1800">
                <a:solidFill>
                  <a:srgbClr val="000000"/>
                </a:solidFill>
                <a:effectLst/>
              </a:defRPr>
            </a:pPr>
            <a:r>
              <a:rPr sz="3400">
                <a:solidFill>
                  <a:srgbClr val="EBEBEB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</a:rPr>
              <a:t>Body Level Four</a:t>
            </a:r>
            <a:endParaRPr sz="3400">
              <a:solidFill>
                <a:srgbClr val="EBEBEB"/>
              </a:solidFill>
              <a:effectLst>
                <a:outerShdw sx="100000" sy="100000" kx="0" ky="0" algn="b" rotWithShape="0" blurRad="50800" dist="25400" dir="5400000">
                  <a:srgbClr val="000000"/>
                </a:outerShdw>
              </a:effectLst>
            </a:endParaRPr>
          </a:p>
          <a:p>
            <a:pPr lvl="4">
              <a:defRPr sz="1800">
                <a:solidFill>
                  <a:srgbClr val="000000"/>
                </a:solidFill>
                <a:effectLst/>
              </a:defRPr>
            </a:pPr>
            <a:r>
              <a:rPr sz="3400">
                <a:solidFill>
                  <a:srgbClr val="EBEBEB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image" Target="../media/image1.png"/><Relationship Id="rId4" Type="http://schemas.openxmlformats.org/officeDocument/2006/relationships/slideLayout" Target="../slideLayouts/slideLayout1.xml"/><Relationship Id="rId5" Type="http://schemas.openxmlformats.org/officeDocument/2006/relationships/slideLayout" Target="../slideLayouts/slideLayout2.xml"/><Relationship Id="rId6" Type="http://schemas.openxmlformats.org/officeDocument/2006/relationships/slideLayout" Target="../slideLayouts/slideLayout3.xml"/><Relationship Id="rId7" Type="http://schemas.openxmlformats.org/officeDocument/2006/relationships/slideLayout" Target="../slideLayouts/slideLayout4.xml"/><Relationship Id="rId8" Type="http://schemas.openxmlformats.org/officeDocument/2006/relationships/slideLayout" Target="../slideLayouts/slideLayout5.xml"/><Relationship Id="rId9" Type="http://schemas.openxmlformats.org/officeDocument/2006/relationships/slideLayout" Target="../slideLayouts/slideLayout6.xml"/><Relationship Id="rId10" Type="http://schemas.openxmlformats.org/officeDocument/2006/relationships/slideLayout" Target="../slideLayouts/slideLayout7.xml"/><Relationship Id="rId11" Type="http://schemas.openxmlformats.org/officeDocument/2006/relationships/slideLayout" Target="../slideLayouts/slideLayout8.xml"/><Relationship Id="rId12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>
            <p:ph type="title"/>
          </p:nvPr>
        </p:nvSpPr>
        <p:spPr>
          <a:xfrm>
            <a:off x="762000" y="203200"/>
            <a:ext cx="11480800" cy="2146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/>
          <a:p>
            <a:pPr lvl="0">
              <a:defRPr b="0" sz="1800">
                <a:solidFill>
                  <a:srgbClr val="000000"/>
                </a:solidFill>
                <a:effectLst/>
              </a:defRPr>
            </a:pPr>
            <a:r>
              <a:rPr b="1" sz="6400">
                <a:solidFill>
                  <a:srgbClr val="FFFFFF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</a:rPr>
              <a:t>Title Text</a:t>
            </a:r>
          </a:p>
        </p:txBody>
      </p:sp>
      <p:sp>
        <p:nvSpPr>
          <p:cNvPr id="3" name="Shape 3"/>
          <p:cNvSpPr/>
          <p:nvPr>
            <p:ph type="body" idx="1"/>
          </p:nvPr>
        </p:nvSpPr>
        <p:spPr>
          <a:xfrm>
            <a:off x="762000" y="2413000"/>
            <a:ext cx="11480800" cy="6362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/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3400">
                <a:solidFill>
                  <a:srgbClr val="EBEBEB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</a:rPr>
              <a:t>Body Level One</a:t>
            </a:r>
            <a:endParaRPr sz="3400">
              <a:solidFill>
                <a:srgbClr val="EBEBEB"/>
              </a:solidFill>
              <a:effectLst>
                <a:outerShdw sx="100000" sy="100000" kx="0" ky="0" algn="b" rotWithShape="0" blurRad="50800" dist="25400" dir="5400000">
                  <a:srgbClr val="000000"/>
                </a:outerShdw>
              </a:effectLst>
            </a:endParaRPr>
          </a:p>
          <a:p>
            <a:pPr lvl="1">
              <a:defRPr sz="1800">
                <a:solidFill>
                  <a:srgbClr val="000000"/>
                </a:solidFill>
                <a:effectLst/>
              </a:defRPr>
            </a:pPr>
            <a:r>
              <a:rPr sz="3400">
                <a:solidFill>
                  <a:srgbClr val="EBEBEB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</a:rPr>
              <a:t>Body Level Two</a:t>
            </a:r>
            <a:endParaRPr sz="3400">
              <a:solidFill>
                <a:srgbClr val="EBEBEB"/>
              </a:solidFill>
              <a:effectLst>
                <a:outerShdw sx="100000" sy="100000" kx="0" ky="0" algn="b" rotWithShape="0" blurRad="50800" dist="25400" dir="5400000">
                  <a:srgbClr val="000000"/>
                </a:outerShdw>
              </a:effectLst>
            </a:endParaRPr>
          </a:p>
          <a:p>
            <a:pPr lvl="2">
              <a:defRPr sz="1800">
                <a:solidFill>
                  <a:srgbClr val="000000"/>
                </a:solidFill>
                <a:effectLst/>
              </a:defRPr>
            </a:pPr>
            <a:r>
              <a:rPr sz="3400">
                <a:solidFill>
                  <a:srgbClr val="EBEBEB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</a:rPr>
              <a:t>Body Level Three</a:t>
            </a:r>
            <a:endParaRPr sz="3400">
              <a:solidFill>
                <a:srgbClr val="EBEBEB"/>
              </a:solidFill>
              <a:effectLst>
                <a:outerShdw sx="100000" sy="100000" kx="0" ky="0" algn="b" rotWithShape="0" blurRad="50800" dist="25400" dir="5400000">
                  <a:srgbClr val="000000"/>
                </a:outerShdw>
              </a:effectLst>
            </a:endParaRPr>
          </a:p>
          <a:p>
            <a:pPr lvl="3">
              <a:defRPr sz="1800">
                <a:solidFill>
                  <a:srgbClr val="000000"/>
                </a:solidFill>
                <a:effectLst/>
              </a:defRPr>
            </a:pPr>
            <a:r>
              <a:rPr sz="3400">
                <a:solidFill>
                  <a:srgbClr val="EBEBEB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</a:rPr>
              <a:t>Body Level Four</a:t>
            </a:r>
            <a:endParaRPr sz="3400">
              <a:solidFill>
                <a:srgbClr val="EBEBEB"/>
              </a:solidFill>
              <a:effectLst>
                <a:outerShdw sx="100000" sy="100000" kx="0" ky="0" algn="b" rotWithShape="0" blurRad="50800" dist="25400" dir="5400000">
                  <a:srgbClr val="000000"/>
                </a:outerShdw>
              </a:effectLst>
            </a:endParaRPr>
          </a:p>
          <a:p>
            <a:pPr lvl="4">
              <a:defRPr sz="1800">
                <a:solidFill>
                  <a:srgbClr val="000000"/>
                </a:solidFill>
                <a:effectLst/>
              </a:defRPr>
            </a:pPr>
            <a:r>
              <a:rPr sz="3400">
                <a:solidFill>
                  <a:srgbClr val="EBEBEB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</a:rPr>
              <a:t>Body Level Five</a:t>
            </a:r>
          </a:p>
        </p:txBody>
      </p:sp>
      <p:sp>
        <p:nvSpPr>
          <p:cNvPr id="4" name="Shape 4"/>
          <p:cNvSpPr/>
          <p:nvPr/>
        </p:nvSpPr>
        <p:spPr>
          <a:xfrm>
            <a:off x="11506200" y="8242300"/>
            <a:ext cx="1270000" cy="1270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blipFill>
            <a:blip r:embed="rId3"/>
            <a:stretch>
              <a:fillRect/>
            </a:stretch>
          </a:blipFill>
          <a:ln w="12700"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>
              <a:defRPr sz="3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80000"/>
                    </a:srgbClr>
                  </a:outerShdw>
                </a:effectLst>
              </a:defRPr>
            </a:p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60" r:id="rId15"/>
  </p:sldLayoutIdLst>
  <p:transition spd="med" advClick="1"/>
  <p:txStyles>
    <p:titleStyle>
      <a:lvl1pPr algn="ctr" defTabSz="584200">
        <a:defRPr b="1" sz="6400">
          <a:solidFill>
            <a:srgbClr val="FFFFFF"/>
          </a:solidFill>
          <a:effectLst>
            <a:outerShdw sx="100000" sy="100000" kx="0" ky="0" algn="b" rotWithShape="0" blurRad="50800" dist="25400" dir="5400000">
              <a:srgbClr val="000000"/>
            </a:outerShdw>
          </a:effectLst>
          <a:latin typeface="+mn-lt"/>
          <a:ea typeface="+mn-ea"/>
          <a:cs typeface="+mn-cs"/>
          <a:sym typeface="Helvetica Neue"/>
        </a:defRPr>
      </a:lvl1pPr>
      <a:lvl2pPr indent="228600" algn="ctr" defTabSz="584200">
        <a:defRPr b="1" sz="6400">
          <a:solidFill>
            <a:srgbClr val="FFFFFF"/>
          </a:solidFill>
          <a:effectLst>
            <a:outerShdw sx="100000" sy="100000" kx="0" ky="0" algn="b" rotWithShape="0" blurRad="50800" dist="25400" dir="5400000">
              <a:srgbClr val="000000"/>
            </a:outerShdw>
          </a:effectLst>
          <a:latin typeface="+mn-lt"/>
          <a:ea typeface="+mn-ea"/>
          <a:cs typeface="+mn-cs"/>
          <a:sym typeface="Helvetica Neue"/>
        </a:defRPr>
      </a:lvl2pPr>
      <a:lvl3pPr indent="457200" algn="ctr" defTabSz="584200">
        <a:defRPr b="1" sz="6400">
          <a:solidFill>
            <a:srgbClr val="FFFFFF"/>
          </a:solidFill>
          <a:effectLst>
            <a:outerShdw sx="100000" sy="100000" kx="0" ky="0" algn="b" rotWithShape="0" blurRad="50800" dist="25400" dir="5400000">
              <a:srgbClr val="000000"/>
            </a:outerShdw>
          </a:effectLst>
          <a:latin typeface="+mn-lt"/>
          <a:ea typeface="+mn-ea"/>
          <a:cs typeface="+mn-cs"/>
          <a:sym typeface="Helvetica Neue"/>
        </a:defRPr>
      </a:lvl3pPr>
      <a:lvl4pPr indent="685800" algn="ctr" defTabSz="584200">
        <a:defRPr b="1" sz="6400">
          <a:solidFill>
            <a:srgbClr val="FFFFFF"/>
          </a:solidFill>
          <a:effectLst>
            <a:outerShdw sx="100000" sy="100000" kx="0" ky="0" algn="b" rotWithShape="0" blurRad="50800" dist="25400" dir="5400000">
              <a:srgbClr val="000000"/>
            </a:outerShdw>
          </a:effectLst>
          <a:latin typeface="+mn-lt"/>
          <a:ea typeface="+mn-ea"/>
          <a:cs typeface="+mn-cs"/>
          <a:sym typeface="Helvetica Neue"/>
        </a:defRPr>
      </a:lvl4pPr>
      <a:lvl5pPr indent="914400" algn="ctr" defTabSz="584200">
        <a:defRPr b="1" sz="6400">
          <a:solidFill>
            <a:srgbClr val="FFFFFF"/>
          </a:solidFill>
          <a:effectLst>
            <a:outerShdw sx="100000" sy="100000" kx="0" ky="0" algn="b" rotWithShape="0" blurRad="50800" dist="25400" dir="5400000">
              <a:srgbClr val="000000"/>
            </a:outerShdw>
          </a:effectLst>
          <a:latin typeface="+mn-lt"/>
          <a:ea typeface="+mn-ea"/>
          <a:cs typeface="+mn-cs"/>
          <a:sym typeface="Helvetica Neue"/>
        </a:defRPr>
      </a:lvl5pPr>
      <a:lvl6pPr indent="1143000" algn="ctr" defTabSz="584200">
        <a:defRPr b="1" sz="6400">
          <a:solidFill>
            <a:srgbClr val="FFFFFF"/>
          </a:solidFill>
          <a:effectLst>
            <a:outerShdw sx="100000" sy="100000" kx="0" ky="0" algn="b" rotWithShape="0" blurRad="50800" dist="25400" dir="5400000">
              <a:srgbClr val="000000"/>
            </a:outerShdw>
          </a:effectLst>
          <a:latin typeface="+mn-lt"/>
          <a:ea typeface="+mn-ea"/>
          <a:cs typeface="+mn-cs"/>
          <a:sym typeface="Helvetica Neue"/>
        </a:defRPr>
      </a:lvl6pPr>
      <a:lvl7pPr indent="1371600" algn="ctr" defTabSz="584200">
        <a:defRPr b="1" sz="6400">
          <a:solidFill>
            <a:srgbClr val="FFFFFF"/>
          </a:solidFill>
          <a:effectLst>
            <a:outerShdw sx="100000" sy="100000" kx="0" ky="0" algn="b" rotWithShape="0" blurRad="50800" dist="25400" dir="5400000">
              <a:srgbClr val="000000"/>
            </a:outerShdw>
          </a:effectLst>
          <a:latin typeface="+mn-lt"/>
          <a:ea typeface="+mn-ea"/>
          <a:cs typeface="+mn-cs"/>
          <a:sym typeface="Helvetica Neue"/>
        </a:defRPr>
      </a:lvl7pPr>
      <a:lvl8pPr indent="1600200" algn="ctr" defTabSz="584200">
        <a:defRPr b="1" sz="6400">
          <a:solidFill>
            <a:srgbClr val="FFFFFF"/>
          </a:solidFill>
          <a:effectLst>
            <a:outerShdw sx="100000" sy="100000" kx="0" ky="0" algn="b" rotWithShape="0" blurRad="50800" dist="25400" dir="5400000">
              <a:srgbClr val="000000"/>
            </a:outerShdw>
          </a:effectLst>
          <a:latin typeface="+mn-lt"/>
          <a:ea typeface="+mn-ea"/>
          <a:cs typeface="+mn-cs"/>
          <a:sym typeface="Helvetica Neue"/>
        </a:defRPr>
      </a:lvl8pPr>
      <a:lvl9pPr indent="1828800" algn="ctr" defTabSz="584200">
        <a:defRPr b="1" sz="6400">
          <a:solidFill>
            <a:srgbClr val="FFFFFF"/>
          </a:solidFill>
          <a:effectLst>
            <a:outerShdw sx="100000" sy="100000" kx="0" ky="0" algn="b" rotWithShape="0" blurRad="50800" dist="25400" dir="5400000">
              <a:srgbClr val="000000"/>
            </a:outerShdw>
          </a:effectLst>
          <a:latin typeface="+mn-lt"/>
          <a:ea typeface="+mn-ea"/>
          <a:cs typeface="+mn-cs"/>
          <a:sym typeface="Helvetica Neue"/>
        </a:defRPr>
      </a:lvl9pPr>
    </p:titleStyle>
    <p:bodyStyle>
      <a:lvl1pPr marL="406400" indent="-406400" defTabSz="584200">
        <a:spcBef>
          <a:spcPts val="4200"/>
        </a:spcBef>
        <a:buSzPct val="75000"/>
        <a:buChar char="•"/>
        <a:defRPr sz="3400">
          <a:solidFill>
            <a:srgbClr val="EBEBEB"/>
          </a:solidFill>
          <a:effectLst>
            <a:outerShdw sx="100000" sy="100000" kx="0" ky="0" algn="b" rotWithShape="0" blurRad="50800" dist="25400" dir="5400000">
              <a:srgbClr val="000000"/>
            </a:outerShdw>
          </a:effectLst>
          <a:latin typeface="Helvetica Neue Medium"/>
          <a:ea typeface="Helvetica Neue Medium"/>
          <a:cs typeface="Helvetica Neue Medium"/>
          <a:sym typeface="Helvetica Neue Medium"/>
        </a:defRPr>
      </a:lvl1pPr>
      <a:lvl2pPr marL="812800" indent="-406400" defTabSz="584200">
        <a:spcBef>
          <a:spcPts val="4200"/>
        </a:spcBef>
        <a:buSzPct val="75000"/>
        <a:buChar char="•"/>
        <a:defRPr sz="3400">
          <a:solidFill>
            <a:srgbClr val="EBEBEB"/>
          </a:solidFill>
          <a:effectLst>
            <a:outerShdw sx="100000" sy="100000" kx="0" ky="0" algn="b" rotWithShape="0" blurRad="50800" dist="25400" dir="5400000">
              <a:srgbClr val="000000"/>
            </a:outerShdw>
          </a:effectLst>
          <a:latin typeface="Helvetica Neue Medium"/>
          <a:ea typeface="Helvetica Neue Medium"/>
          <a:cs typeface="Helvetica Neue Medium"/>
          <a:sym typeface="Helvetica Neue Medium"/>
        </a:defRPr>
      </a:lvl2pPr>
      <a:lvl3pPr marL="1219200" indent="-406400" defTabSz="584200">
        <a:spcBef>
          <a:spcPts val="4200"/>
        </a:spcBef>
        <a:buSzPct val="75000"/>
        <a:buChar char="•"/>
        <a:defRPr sz="3400">
          <a:solidFill>
            <a:srgbClr val="EBEBEB"/>
          </a:solidFill>
          <a:effectLst>
            <a:outerShdw sx="100000" sy="100000" kx="0" ky="0" algn="b" rotWithShape="0" blurRad="50800" dist="25400" dir="5400000">
              <a:srgbClr val="000000"/>
            </a:outerShdw>
          </a:effectLst>
          <a:latin typeface="Helvetica Neue Medium"/>
          <a:ea typeface="Helvetica Neue Medium"/>
          <a:cs typeface="Helvetica Neue Medium"/>
          <a:sym typeface="Helvetica Neue Medium"/>
        </a:defRPr>
      </a:lvl3pPr>
      <a:lvl4pPr marL="1625600" indent="-406400" defTabSz="584200">
        <a:spcBef>
          <a:spcPts val="4200"/>
        </a:spcBef>
        <a:buSzPct val="75000"/>
        <a:buChar char="•"/>
        <a:defRPr sz="3400">
          <a:solidFill>
            <a:srgbClr val="EBEBEB"/>
          </a:solidFill>
          <a:effectLst>
            <a:outerShdw sx="100000" sy="100000" kx="0" ky="0" algn="b" rotWithShape="0" blurRad="50800" dist="25400" dir="5400000">
              <a:srgbClr val="000000"/>
            </a:outerShdw>
          </a:effectLst>
          <a:latin typeface="Helvetica Neue Medium"/>
          <a:ea typeface="Helvetica Neue Medium"/>
          <a:cs typeface="Helvetica Neue Medium"/>
          <a:sym typeface="Helvetica Neue Medium"/>
        </a:defRPr>
      </a:lvl4pPr>
      <a:lvl5pPr marL="2032000" indent="-406400" defTabSz="584200">
        <a:spcBef>
          <a:spcPts val="4200"/>
        </a:spcBef>
        <a:buSzPct val="75000"/>
        <a:buChar char="•"/>
        <a:defRPr sz="3400">
          <a:solidFill>
            <a:srgbClr val="EBEBEB"/>
          </a:solidFill>
          <a:effectLst>
            <a:outerShdw sx="100000" sy="100000" kx="0" ky="0" algn="b" rotWithShape="0" blurRad="50800" dist="25400" dir="5400000">
              <a:srgbClr val="000000"/>
            </a:outerShdw>
          </a:effectLst>
          <a:latin typeface="Helvetica Neue Medium"/>
          <a:ea typeface="Helvetica Neue Medium"/>
          <a:cs typeface="Helvetica Neue Medium"/>
          <a:sym typeface="Helvetica Neue Medium"/>
        </a:defRPr>
      </a:lvl5pPr>
      <a:lvl6pPr marL="2438400" indent="-406400" defTabSz="584200">
        <a:spcBef>
          <a:spcPts val="4200"/>
        </a:spcBef>
        <a:buSzPct val="75000"/>
        <a:buChar char="•"/>
        <a:defRPr sz="3400">
          <a:solidFill>
            <a:srgbClr val="EBEBEB"/>
          </a:solidFill>
          <a:effectLst>
            <a:outerShdw sx="100000" sy="100000" kx="0" ky="0" algn="b" rotWithShape="0" blurRad="50800" dist="25400" dir="5400000">
              <a:srgbClr val="000000"/>
            </a:outerShdw>
          </a:effectLst>
          <a:latin typeface="Helvetica Neue Medium"/>
          <a:ea typeface="Helvetica Neue Medium"/>
          <a:cs typeface="Helvetica Neue Medium"/>
          <a:sym typeface="Helvetica Neue Medium"/>
        </a:defRPr>
      </a:lvl6pPr>
      <a:lvl7pPr marL="2844800" indent="-406400" defTabSz="584200">
        <a:spcBef>
          <a:spcPts val="4200"/>
        </a:spcBef>
        <a:buSzPct val="75000"/>
        <a:buChar char="•"/>
        <a:defRPr sz="3400">
          <a:solidFill>
            <a:srgbClr val="EBEBEB"/>
          </a:solidFill>
          <a:effectLst>
            <a:outerShdw sx="100000" sy="100000" kx="0" ky="0" algn="b" rotWithShape="0" blurRad="50800" dist="25400" dir="5400000">
              <a:srgbClr val="000000"/>
            </a:outerShdw>
          </a:effectLst>
          <a:latin typeface="Helvetica Neue Medium"/>
          <a:ea typeface="Helvetica Neue Medium"/>
          <a:cs typeface="Helvetica Neue Medium"/>
          <a:sym typeface="Helvetica Neue Medium"/>
        </a:defRPr>
      </a:lvl7pPr>
      <a:lvl8pPr marL="3251200" indent="-406400" defTabSz="584200">
        <a:spcBef>
          <a:spcPts val="4200"/>
        </a:spcBef>
        <a:buSzPct val="75000"/>
        <a:buChar char="•"/>
        <a:defRPr sz="3400">
          <a:solidFill>
            <a:srgbClr val="EBEBEB"/>
          </a:solidFill>
          <a:effectLst>
            <a:outerShdw sx="100000" sy="100000" kx="0" ky="0" algn="b" rotWithShape="0" blurRad="50800" dist="25400" dir="5400000">
              <a:srgbClr val="000000"/>
            </a:outerShdw>
          </a:effectLst>
          <a:latin typeface="Helvetica Neue Medium"/>
          <a:ea typeface="Helvetica Neue Medium"/>
          <a:cs typeface="Helvetica Neue Medium"/>
          <a:sym typeface="Helvetica Neue Medium"/>
        </a:defRPr>
      </a:lvl8pPr>
      <a:lvl9pPr marL="3657600" indent="-406400" defTabSz="584200">
        <a:spcBef>
          <a:spcPts val="4200"/>
        </a:spcBef>
        <a:buSzPct val="75000"/>
        <a:buChar char="•"/>
        <a:defRPr sz="3400">
          <a:solidFill>
            <a:srgbClr val="EBEBEB"/>
          </a:solidFill>
          <a:effectLst>
            <a:outerShdw sx="100000" sy="100000" kx="0" ky="0" algn="b" rotWithShape="0" blurRad="50800" dist="25400" dir="5400000">
              <a:srgbClr val="000000"/>
            </a:outerShdw>
          </a:effectLst>
          <a:latin typeface="Helvetica Neue Medium"/>
          <a:ea typeface="Helvetica Neue Medium"/>
          <a:cs typeface="Helvetica Neue Medium"/>
          <a:sym typeface="Helvetica Neue Medium"/>
        </a:defRPr>
      </a:lvl9pPr>
    </p:bodyStyle>
    <p:otherStyle>
      <a:lvl1pPr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Neue"/>
        </a:defRPr>
      </a:lvl1pPr>
      <a:lvl2pPr indent="2286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Neue"/>
        </a:defRPr>
      </a:lvl2pPr>
      <a:lvl3pPr indent="4572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Neue"/>
        </a:defRPr>
      </a:lvl3pPr>
      <a:lvl4pPr indent="6858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Neue"/>
        </a:defRPr>
      </a:lvl4pPr>
      <a:lvl5pPr indent="9144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Neue"/>
        </a:defRPr>
      </a:lvl5pPr>
      <a:lvl6pPr indent="11430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Neue"/>
        </a:defRPr>
      </a:lvl6pPr>
      <a:lvl7pPr indent="13716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Neue"/>
        </a:defRPr>
      </a:lvl7pPr>
      <a:lvl8pPr indent="16002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Neue"/>
        </a:defRPr>
      </a:lvl8pPr>
      <a:lvl9pPr indent="18288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png"/></Relationships>
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png"/></Relationships>
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png"/></Relationships>
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2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/Relationships>

</file>

<file path=ppt/slides/_rels/slide2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2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2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2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2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2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2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png"/></Relationships>

</file>

<file path=ppt/slides/_rels/slide2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2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3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3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3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3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3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3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3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3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3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3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jpeg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4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jpeg"/></Relationships>

</file>

<file path=ppt/slides/_rels/slide4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png"/></Relationships>

</file>

<file path=ppt/slides/_rels/slide4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4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4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4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4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4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png"/></Relationships>

</file>

<file path=ppt/slides/_rels/slide4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4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5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png"/></Relationships>

</file>

<file path=ppt/slides/_rels/slide5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5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5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/Relationships>

</file>

<file path=ppt/slides/_rels/slide5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png"/></Relationships>

</file>

<file path=ppt/slides/_rels/slide5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png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3" Type="http://schemas.microsoft.com/office/2007/relationships/media" Target="../media/media1.mp4"/><Relationship Id="rId4" Type="http://schemas.openxmlformats.org/officeDocument/2006/relationships/image" Target="../media/image3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b="0" sz="1800">
                <a:solidFill>
                  <a:srgbClr val="000000"/>
                </a:solidFill>
                <a:effectLst/>
              </a:defRPr>
            </a:pPr>
            <a:r>
              <a:rPr b="1" sz="6400">
                <a:solidFill>
                  <a:srgbClr val="FFFFFF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</a:rPr>
              <a:t>Chemical &amp; Radiation Exposure</a:t>
            </a:r>
          </a:p>
        </p:txBody>
      </p:sp>
      <p:sp>
        <p:nvSpPr>
          <p:cNvPr id="34" name="Shape 34"/>
          <p:cNvSpPr/>
          <p:nvPr>
            <p:ph type="body" idx="1"/>
          </p:nvPr>
        </p:nvSpPr>
        <p:spPr>
          <a:xfrm>
            <a:off x="876300" y="6007100"/>
            <a:ext cx="11480800" cy="2540000"/>
          </a:xfrm>
          <a:prstGeom prst="rect">
            <a:avLst/>
          </a:prstGeom>
        </p:spPr>
        <p:txBody>
          <a:bodyPr/>
          <a:lstStyle/>
          <a:p>
            <a:pPr lvl="0" defTabSz="484886">
              <a:defRPr sz="1800">
                <a:solidFill>
                  <a:srgbClr val="000000"/>
                </a:solidFill>
                <a:effectLst/>
              </a:defRPr>
            </a:pPr>
            <a:r>
              <a:rPr sz="1992">
                <a:solidFill>
                  <a:srgbClr val="FFFFFF"/>
                </a:solidFill>
                <a:effectLst>
                  <a:outerShdw sx="100000" sy="100000" kx="0" ky="0" algn="b" rotWithShape="0" blurRad="42164" dist="21082" dir="5400000">
                    <a:srgbClr val="000000"/>
                  </a:outerShdw>
                </a:effectLst>
              </a:rPr>
              <a:t>Dr. Abdulaziz S. AlMulaik, MBBS, FRCPC</a:t>
            </a:r>
            <a:endParaRPr sz="1992">
              <a:solidFill>
                <a:srgbClr val="FFFFFF"/>
              </a:solidFill>
              <a:effectLst>
                <a:outerShdw sx="100000" sy="100000" kx="0" ky="0" algn="b" rotWithShape="0" blurRad="42164" dist="21082" dir="5400000">
                  <a:srgbClr val="000000"/>
                </a:outerShdw>
              </a:effectLst>
            </a:endParaRPr>
          </a:p>
          <a:p>
            <a:pPr lvl="0" defTabSz="484886">
              <a:defRPr sz="1800">
                <a:solidFill>
                  <a:srgbClr val="000000"/>
                </a:solidFill>
                <a:effectLst/>
              </a:defRPr>
            </a:pPr>
            <a:r>
              <a:rPr sz="1992">
                <a:solidFill>
                  <a:srgbClr val="FFFFFF"/>
                </a:solidFill>
                <a:effectLst>
                  <a:outerShdw sx="100000" sy="100000" kx="0" ky="0" algn="b" rotWithShape="0" blurRad="42164" dist="21082" dir="5400000">
                    <a:srgbClr val="000000"/>
                  </a:outerShdw>
                </a:effectLst>
              </a:rPr>
              <a:t>Emergency &amp; Critical Care Medicine</a:t>
            </a:r>
            <a:endParaRPr sz="1992">
              <a:solidFill>
                <a:srgbClr val="FFFFFF"/>
              </a:solidFill>
              <a:effectLst>
                <a:outerShdw sx="100000" sy="100000" kx="0" ky="0" algn="b" rotWithShape="0" blurRad="42164" dist="21082" dir="5400000">
                  <a:srgbClr val="000000"/>
                </a:outerShdw>
              </a:effectLst>
            </a:endParaRPr>
          </a:p>
          <a:p>
            <a:pPr lvl="0" defTabSz="484886">
              <a:defRPr sz="1800">
                <a:solidFill>
                  <a:srgbClr val="000000"/>
                </a:solidFill>
                <a:effectLst/>
              </a:defRPr>
            </a:pPr>
            <a:endParaRPr sz="1992">
              <a:solidFill>
                <a:srgbClr val="FFFFFF"/>
              </a:solidFill>
              <a:effectLst>
                <a:outerShdw sx="100000" sy="100000" kx="0" ky="0" algn="b" rotWithShape="0" blurRad="42164" dist="21082" dir="5400000">
                  <a:srgbClr val="000000"/>
                </a:outerShdw>
              </a:effectLst>
            </a:endParaRPr>
          </a:p>
          <a:p>
            <a:pPr lvl="0" defTabSz="484886">
              <a:defRPr sz="1800">
                <a:solidFill>
                  <a:srgbClr val="000000"/>
                </a:solidFill>
                <a:effectLst/>
              </a:defRPr>
            </a:pPr>
            <a:r>
              <a:rPr sz="1992">
                <a:solidFill>
                  <a:srgbClr val="FFFFFF"/>
                </a:solidFill>
                <a:effectLst>
                  <a:outerShdw sx="100000" sy="100000" kx="0" ky="0" algn="b" rotWithShape="0" blurRad="42164" dist="21082" dir="5400000">
                    <a:srgbClr val="000000"/>
                  </a:outerShdw>
                </a:effectLst>
              </a:rPr>
              <a:t>Saudi Board of Emergency Medicine Program Director</a:t>
            </a:r>
            <a:endParaRPr sz="1992">
              <a:solidFill>
                <a:srgbClr val="FFFFFF"/>
              </a:solidFill>
              <a:effectLst>
                <a:outerShdw sx="100000" sy="100000" kx="0" ky="0" algn="b" rotWithShape="0" blurRad="42164" dist="21082" dir="5400000">
                  <a:srgbClr val="000000"/>
                </a:outerShdw>
              </a:effectLst>
            </a:endParaRPr>
          </a:p>
          <a:p>
            <a:pPr lvl="0" defTabSz="484886">
              <a:defRPr sz="1800">
                <a:solidFill>
                  <a:srgbClr val="000000"/>
                </a:solidFill>
                <a:effectLst/>
              </a:defRPr>
            </a:pPr>
            <a:r>
              <a:rPr sz="1992">
                <a:solidFill>
                  <a:srgbClr val="FFFFFF"/>
                </a:solidFill>
                <a:effectLst>
                  <a:outerShdw sx="100000" sy="100000" kx="0" ky="0" algn="b" rotWithShape="0" blurRad="42164" dist="21082" dir="5400000">
                    <a:srgbClr val="000000"/>
                  </a:outerShdw>
                </a:effectLst>
              </a:rPr>
              <a:t>King Saud Univeristy Medical City</a:t>
            </a:r>
            <a:endParaRPr sz="1992">
              <a:solidFill>
                <a:srgbClr val="FFFFFF"/>
              </a:solidFill>
              <a:effectLst>
                <a:outerShdw sx="100000" sy="100000" kx="0" ky="0" algn="b" rotWithShape="0" blurRad="42164" dist="21082" dir="5400000">
                  <a:srgbClr val="000000"/>
                </a:outerShdw>
              </a:effectLst>
            </a:endParaRPr>
          </a:p>
          <a:p>
            <a:pPr lvl="0" defTabSz="484886">
              <a:defRPr sz="1800">
                <a:solidFill>
                  <a:srgbClr val="000000"/>
                </a:solidFill>
                <a:effectLst/>
              </a:defRPr>
            </a:pPr>
            <a:r>
              <a:rPr sz="1992">
                <a:solidFill>
                  <a:srgbClr val="FFFFFF"/>
                </a:solidFill>
                <a:effectLst>
                  <a:outerShdw sx="100000" sy="100000" kx="0" ky="0" algn="b" rotWithShape="0" blurRad="42164" dist="21082" dir="5400000">
                    <a:srgbClr val="000000"/>
                  </a:outerShdw>
                </a:effectLst>
              </a:rPr>
              <a:t>Riyadh, Saudi Arabia</a:t>
            </a:r>
            <a:endParaRPr sz="1992">
              <a:solidFill>
                <a:srgbClr val="FFFFFF"/>
              </a:solidFill>
              <a:effectLst>
                <a:outerShdw sx="100000" sy="100000" kx="0" ky="0" algn="b" rotWithShape="0" blurRad="42164" dist="21082" dir="5400000">
                  <a:srgbClr val="000000"/>
                </a:outerShdw>
              </a:effectLst>
            </a:endParaRPr>
          </a:p>
          <a:p>
            <a:pPr lvl="0" defTabSz="484886">
              <a:defRPr sz="1800">
                <a:solidFill>
                  <a:srgbClr val="000000"/>
                </a:solidFill>
                <a:effectLst/>
              </a:defRPr>
            </a:pPr>
            <a:endParaRPr sz="1992">
              <a:solidFill>
                <a:srgbClr val="FFFFFF"/>
              </a:solidFill>
              <a:effectLst>
                <a:outerShdw sx="100000" sy="100000" kx="0" ky="0" algn="b" rotWithShape="0" blurRad="42164" dist="21082" dir="5400000">
                  <a:srgbClr val="000000"/>
                </a:outerShdw>
              </a:effectLst>
            </a:endParaRPr>
          </a:p>
          <a:p>
            <a:pPr lvl="0" defTabSz="484886">
              <a:defRPr sz="1800">
                <a:solidFill>
                  <a:srgbClr val="000000"/>
                </a:solidFill>
                <a:effectLst/>
              </a:defRPr>
            </a:pPr>
            <a:r>
              <a:rPr sz="1992">
                <a:solidFill>
                  <a:srgbClr val="FFFFFF"/>
                </a:solidFill>
                <a:effectLst>
                  <a:outerShdw sx="100000" sy="100000" kx="0" ky="0" algn="b" rotWithShape="0" blurRad="42164" dist="21082" dir="5400000">
                    <a:srgbClr val="000000"/>
                  </a:outerShdw>
                </a:effectLst>
              </a:rPr>
              <a:t>April 5-7-9th, 2015 </a:t>
            </a:r>
          </a:p>
        </p:txBody>
      </p:sp>
      <p:sp>
        <p:nvSpPr>
          <p:cNvPr id="35" name="Shape 35"/>
          <p:cNvSpPr/>
          <p:nvPr/>
        </p:nvSpPr>
        <p:spPr>
          <a:xfrm>
            <a:off x="11506200" y="8242300"/>
            <a:ext cx="1270000" cy="1270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 w="12700"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>
              <a:defRPr sz="3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80000"/>
                    </a:srgbClr>
                  </a:outerShdw>
                </a:effectLst>
              </a:defRPr>
            </a:pPr>
          </a:p>
        </p:txBody>
      </p:sp>
    </p:spTree>
  </p:cSld>
  <p:clrMapOvr>
    <a:masterClrMapping/>
  </p:clrMapOvr>
  <p:transition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38400" y="1604813"/>
            <a:ext cx="7845029" cy="5772995"/>
          </a:xfrm>
          <a:prstGeom prst="rect">
            <a:avLst/>
          </a:prstGeom>
          <a:effectLst>
            <a:outerShdw sx="100000" sy="100000" kx="0" ky="0" algn="b" rotWithShape="0" blurRad="190500" dist="330200" dir="5185788">
              <a:srgbClr val="000000"/>
            </a:outerShdw>
          </a:effectLst>
        </p:spPr>
      </p:pic>
    </p:spTree>
  </p:cSld>
  <p:clrMapOvr>
    <a:masterClrMapping/>
  </p:clrMapOvr>
  <p:transition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102100" y="1301750"/>
            <a:ext cx="5174258" cy="7021166"/>
          </a:xfrm>
          <a:prstGeom prst="rect">
            <a:avLst/>
          </a:prstGeom>
          <a:effectLst>
            <a:outerShdw sx="100000" sy="100000" kx="0" ky="0" algn="b" rotWithShape="0" blurRad="190500" dist="330200" dir="5185788">
              <a:srgbClr val="000000"/>
            </a:outerShdw>
          </a:effectLst>
        </p:spPr>
      </p:pic>
    </p:spTree>
  </p:cSld>
  <p:clrMapOvr>
    <a:masterClrMapping/>
  </p:clrMapOvr>
  <p:transition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b="0" sz="1800">
                <a:solidFill>
                  <a:srgbClr val="000000"/>
                </a:solidFill>
                <a:effectLst/>
              </a:defRPr>
            </a:pPr>
            <a:r>
              <a:rPr b="1" sz="6400">
                <a:solidFill>
                  <a:srgbClr val="FFFFFF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</a:rPr>
              <a:t>General Management Principals</a:t>
            </a:r>
          </a:p>
        </p:txBody>
      </p:sp>
      <p:sp>
        <p:nvSpPr>
          <p:cNvPr id="66" name="Shape 66"/>
          <p:cNvSpPr/>
          <p:nvPr>
            <p:ph type="body" idx="1"/>
          </p:nvPr>
        </p:nvSpPr>
        <p:spPr>
          <a:xfrm>
            <a:off x="647700" y="1435100"/>
            <a:ext cx="11480800" cy="7769622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3400">
                <a:solidFill>
                  <a:srgbClr val="EBEBEB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</a:rPr>
              <a:t>Remove from hostile environment.</a:t>
            </a:r>
            <a:endParaRPr sz="3400">
              <a:solidFill>
                <a:srgbClr val="EBEBEB"/>
              </a:solidFill>
              <a:effectLst>
                <a:outerShdw sx="100000" sy="100000" kx="0" ky="0" algn="b" rotWithShape="0" blurRad="50800" dist="25400" dir="5400000">
                  <a:srgbClr val="000000"/>
                </a:outerShdw>
              </a:effectLst>
            </a:endParaRPr>
          </a:p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3400">
                <a:solidFill>
                  <a:srgbClr val="EBEBEB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</a:rPr>
              <a:t>Remove cloths.</a:t>
            </a:r>
            <a:endParaRPr sz="3400">
              <a:solidFill>
                <a:srgbClr val="EBEBEB"/>
              </a:solidFill>
              <a:effectLst>
                <a:outerShdw sx="100000" sy="100000" kx="0" ky="0" algn="b" rotWithShape="0" blurRad="50800" dist="25400" dir="5400000">
                  <a:srgbClr val="000000"/>
                </a:outerShdw>
              </a:effectLst>
            </a:endParaRPr>
          </a:p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3400">
                <a:solidFill>
                  <a:srgbClr val="EBEBEB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</a:rPr>
              <a:t>Decontaminate (wounds            eyes            mucus membranes            skin            hair).</a:t>
            </a:r>
            <a:endParaRPr sz="3400">
              <a:solidFill>
                <a:srgbClr val="EBEBEB"/>
              </a:solidFill>
              <a:effectLst>
                <a:outerShdw sx="100000" sy="100000" kx="0" ky="0" algn="b" rotWithShape="0" blurRad="50800" dist="25400" dir="5400000">
                  <a:srgbClr val="000000"/>
                </a:outerShdw>
              </a:effectLst>
            </a:endParaRPr>
          </a:p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3400">
                <a:solidFill>
                  <a:srgbClr val="EBEBEB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</a:rPr>
              <a:t>Goal is to normalize skin PH.</a:t>
            </a:r>
            <a:endParaRPr sz="3400">
              <a:solidFill>
                <a:srgbClr val="EBEBEB"/>
              </a:solidFill>
              <a:effectLst>
                <a:outerShdw sx="100000" sy="100000" kx="0" ky="0" algn="b" rotWithShape="0" blurRad="50800" dist="25400" dir="5400000">
                  <a:srgbClr val="000000"/>
                </a:outerShdw>
              </a:effectLst>
            </a:endParaRPr>
          </a:p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3400">
                <a:solidFill>
                  <a:srgbClr val="EBEBEB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</a:rPr>
              <a:t>Hydrotherapy.</a:t>
            </a:r>
          </a:p>
        </p:txBody>
      </p:sp>
      <p:sp>
        <p:nvSpPr>
          <p:cNvPr id="67" name="Shape 67"/>
          <p:cNvSpPr/>
          <p:nvPr/>
        </p:nvSpPr>
        <p:spPr>
          <a:xfrm>
            <a:off x="6045051" y="4951214"/>
            <a:ext cx="1270001" cy="300236"/>
          </a:xfrm>
          <a:prstGeom prst="rightArrow">
            <a:avLst>
              <a:gd name="adj1" fmla="val 32000"/>
              <a:gd name="adj2" fmla="val 270720"/>
            </a:avLst>
          </a:prstGeom>
          <a:blipFill>
            <a:blip r:embed="rId2"/>
          </a:blipFill>
          <a:ln w="12700"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lvl="0">
              <a:defRPr sz="3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80000"/>
                    </a:srgbClr>
                  </a:outerShdw>
                </a:effectLst>
              </a:defRPr>
            </a:pPr>
          </a:p>
        </p:txBody>
      </p:sp>
      <p:sp>
        <p:nvSpPr>
          <p:cNvPr id="68" name="Shape 68"/>
          <p:cNvSpPr/>
          <p:nvPr/>
        </p:nvSpPr>
        <p:spPr>
          <a:xfrm>
            <a:off x="8419951" y="4951214"/>
            <a:ext cx="1270001" cy="300236"/>
          </a:xfrm>
          <a:prstGeom prst="rightArrow">
            <a:avLst>
              <a:gd name="adj1" fmla="val 32000"/>
              <a:gd name="adj2" fmla="val 270720"/>
            </a:avLst>
          </a:prstGeom>
          <a:blipFill>
            <a:blip r:embed="rId2"/>
          </a:blipFill>
          <a:ln w="12700"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lvl="0">
              <a:defRPr sz="3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80000"/>
                    </a:srgbClr>
                  </a:outerShdw>
                </a:effectLst>
              </a:defRPr>
            </a:pPr>
          </a:p>
        </p:txBody>
      </p:sp>
      <p:sp>
        <p:nvSpPr>
          <p:cNvPr id="69" name="Shape 69"/>
          <p:cNvSpPr/>
          <p:nvPr/>
        </p:nvSpPr>
        <p:spPr>
          <a:xfrm>
            <a:off x="3581251" y="5471914"/>
            <a:ext cx="1270001" cy="300236"/>
          </a:xfrm>
          <a:prstGeom prst="rightArrow">
            <a:avLst>
              <a:gd name="adj1" fmla="val 32000"/>
              <a:gd name="adj2" fmla="val 270720"/>
            </a:avLst>
          </a:prstGeom>
          <a:blipFill>
            <a:blip r:embed="rId2"/>
          </a:blipFill>
          <a:ln w="12700"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lvl="0">
              <a:defRPr sz="3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80000"/>
                    </a:srgbClr>
                  </a:outerShdw>
                </a:effectLst>
              </a:defRPr>
            </a:pPr>
          </a:p>
        </p:txBody>
      </p:sp>
      <p:sp>
        <p:nvSpPr>
          <p:cNvPr id="70" name="Shape 70"/>
          <p:cNvSpPr/>
          <p:nvPr/>
        </p:nvSpPr>
        <p:spPr>
          <a:xfrm>
            <a:off x="5797401" y="5459214"/>
            <a:ext cx="1270001" cy="300236"/>
          </a:xfrm>
          <a:prstGeom prst="rightArrow">
            <a:avLst>
              <a:gd name="adj1" fmla="val 32000"/>
              <a:gd name="adj2" fmla="val 270720"/>
            </a:avLst>
          </a:prstGeom>
          <a:blipFill>
            <a:blip r:embed="rId2"/>
          </a:blipFill>
          <a:ln w="12700"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lvl="0">
              <a:defRPr sz="3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80000"/>
                    </a:srgbClr>
                  </a:outerShdw>
                </a:effectLst>
              </a:defRPr>
            </a:pPr>
          </a:p>
        </p:txBody>
      </p:sp>
    </p:spTree>
  </p:cSld>
  <p:clrMapOvr>
    <a:masterClrMapping/>
  </p:clrMapOvr>
  <p:transition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b="0" sz="1800">
                <a:solidFill>
                  <a:srgbClr val="000000"/>
                </a:solidFill>
                <a:effectLst/>
              </a:defRPr>
            </a:pPr>
            <a:r>
              <a:rPr b="1" sz="6400">
                <a:solidFill>
                  <a:srgbClr val="FFFFFF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</a:rPr>
              <a:t>Hydrofluoric Acid</a:t>
            </a:r>
          </a:p>
        </p:txBody>
      </p:sp>
      <p:sp>
        <p:nvSpPr>
          <p:cNvPr id="73" name="Shape 73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 marL="228600" indent="-228600">
              <a:buSzPct val="100000"/>
              <a:defRPr sz="1800">
                <a:solidFill>
                  <a:srgbClr val="000000"/>
                </a:solidFill>
                <a:effectLst/>
              </a:defRPr>
            </a:pPr>
            <a:r>
              <a:rPr sz="3400">
                <a:solidFill>
                  <a:srgbClr val="EBEBEB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</a:rPr>
              <a:t> Acidic aqueous solution.</a:t>
            </a:r>
            <a:endParaRPr sz="3400">
              <a:solidFill>
                <a:srgbClr val="EBEBEB"/>
              </a:solidFill>
              <a:effectLst>
                <a:outerShdw sx="100000" sy="100000" kx="0" ky="0" algn="b" rotWithShape="0" blurRad="50800" dist="25400" dir="5400000">
                  <a:srgbClr val="000000"/>
                </a:outerShdw>
              </a:effectLst>
            </a:endParaRPr>
          </a:p>
          <a:p>
            <a:pPr lvl="0" marL="228600" indent="-228600">
              <a:buSzPct val="100000"/>
              <a:defRPr sz="1800">
                <a:solidFill>
                  <a:srgbClr val="000000"/>
                </a:solidFill>
                <a:effectLst/>
              </a:defRPr>
            </a:pPr>
            <a:r>
              <a:rPr sz="3400">
                <a:solidFill>
                  <a:srgbClr val="EBEBEB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</a:rPr>
              <a:t> Used in the petroleum industry, Removing rust, and cleaning cement and bricks.</a:t>
            </a:r>
            <a:endParaRPr sz="3400">
              <a:solidFill>
                <a:srgbClr val="EBEBEB"/>
              </a:solidFill>
              <a:effectLst>
                <a:outerShdw sx="100000" sy="100000" kx="0" ky="0" algn="b" rotWithShape="0" blurRad="50800" dist="25400" dir="5400000">
                  <a:srgbClr val="000000"/>
                </a:outerShdw>
              </a:effectLst>
            </a:endParaRPr>
          </a:p>
          <a:p>
            <a:pPr lvl="0" marL="228600" indent="-228600">
              <a:buSzPct val="100000"/>
              <a:defRPr sz="1800">
                <a:solidFill>
                  <a:srgbClr val="000000"/>
                </a:solidFill>
                <a:effectLst/>
              </a:defRPr>
            </a:pPr>
            <a:r>
              <a:rPr sz="3400">
                <a:solidFill>
                  <a:srgbClr val="EBEBEB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</a:rPr>
              <a:t> Absorption from lungs, skin, and eyes.</a:t>
            </a:r>
            <a:endParaRPr sz="3400">
              <a:solidFill>
                <a:srgbClr val="EBEBEB"/>
              </a:solidFill>
              <a:effectLst>
                <a:outerShdw sx="100000" sy="100000" kx="0" ky="0" algn="b" rotWithShape="0" blurRad="50800" dist="25400" dir="5400000">
                  <a:srgbClr val="000000"/>
                </a:outerShdw>
              </a:effectLst>
            </a:endParaRPr>
          </a:p>
          <a:p>
            <a:pPr lvl="0" marL="228600" indent="-228600">
              <a:buSzPct val="100000"/>
              <a:defRPr sz="1800">
                <a:solidFill>
                  <a:srgbClr val="000000"/>
                </a:solidFill>
                <a:effectLst/>
              </a:defRPr>
            </a:pPr>
            <a:r>
              <a:rPr sz="3400">
                <a:solidFill>
                  <a:srgbClr val="EBEBEB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</a:rPr>
              <a:t> </a:t>
            </a:r>
            <a:r>
              <a:rPr sz="3400">
                <a:solidFill>
                  <a:srgbClr val="D41D03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</a:rPr>
              <a:t>Liquefactive necrosis</a:t>
            </a:r>
            <a:r>
              <a:rPr sz="3400">
                <a:solidFill>
                  <a:srgbClr val="EBEBEB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</a:rPr>
              <a:t>, similar to alkalis. </a:t>
            </a:r>
            <a:endParaRPr sz="3400">
              <a:solidFill>
                <a:srgbClr val="EBEBEB"/>
              </a:solidFill>
              <a:effectLst>
                <a:outerShdw sx="100000" sy="100000" kx="0" ky="0" algn="b" rotWithShape="0" blurRad="50800" dist="25400" dir="5400000">
                  <a:srgbClr val="000000"/>
                </a:outerShdw>
              </a:effectLst>
            </a:endParaRPr>
          </a:p>
          <a:p>
            <a:pPr lvl="0" marL="228600" indent="-228600">
              <a:buSzPct val="100000"/>
              <a:defRPr sz="1800">
                <a:solidFill>
                  <a:srgbClr val="000000"/>
                </a:solidFill>
                <a:effectLst/>
              </a:defRPr>
            </a:pPr>
            <a:r>
              <a:rPr sz="3400">
                <a:solidFill>
                  <a:srgbClr val="EBEBEB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</a:rPr>
              <a:t> Free fluoride ion is responsible for the injury.</a:t>
            </a:r>
          </a:p>
        </p:txBody>
      </p:sp>
    </p:spTree>
  </p:cSld>
  <p:clrMapOvr>
    <a:masterClrMapping/>
  </p:clrMapOvr>
  <p:transition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b="0" sz="1800">
                <a:solidFill>
                  <a:srgbClr val="000000"/>
                </a:solidFill>
                <a:effectLst/>
              </a:defRPr>
            </a:pPr>
            <a:r>
              <a:rPr b="1" sz="6400">
                <a:solidFill>
                  <a:srgbClr val="FFFFFF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</a:rPr>
              <a:t>Hydrofluoric Acid</a:t>
            </a:r>
          </a:p>
        </p:txBody>
      </p:sp>
      <p:sp>
        <p:nvSpPr>
          <p:cNvPr id="76" name="Shape 76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 marL="0" indent="0">
              <a:buSzTx/>
              <a:buNone/>
              <a:defRPr sz="1800">
                <a:solidFill>
                  <a:srgbClr val="000000"/>
                </a:solidFill>
                <a:effectLst/>
              </a:defRPr>
            </a:pPr>
            <a:r>
              <a:rPr b="1" sz="3400" u="sng">
                <a:solidFill>
                  <a:srgbClr val="EBEBEB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  <a:latin typeface="+mn-lt"/>
                <a:ea typeface="+mn-ea"/>
                <a:cs typeface="+mn-cs"/>
                <a:sym typeface="Helvetica Neue"/>
              </a:rPr>
              <a:t>Mechanism of action:</a:t>
            </a:r>
            <a:endParaRPr b="1" sz="3400" u="sng">
              <a:solidFill>
                <a:srgbClr val="EBEBEB"/>
              </a:solidFill>
              <a:effectLst>
                <a:outerShdw sx="100000" sy="100000" kx="0" ky="0" algn="b" rotWithShape="0" blurRad="50800" dist="25400" dir="5400000">
                  <a:srgbClr val="000000"/>
                </a:outerShdw>
              </a:effectLst>
              <a:latin typeface="+mn-lt"/>
              <a:ea typeface="+mn-ea"/>
              <a:cs typeface="+mn-cs"/>
              <a:sym typeface="Helvetica Neue"/>
            </a:endParaRPr>
          </a:p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3400">
                <a:solidFill>
                  <a:srgbClr val="EBEBEB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</a:rPr>
              <a:t>Scavenges cations, such as Ca+ &amp; Mg.</a:t>
            </a:r>
            <a:endParaRPr sz="3400">
              <a:solidFill>
                <a:srgbClr val="EBEBEB"/>
              </a:solidFill>
              <a:effectLst>
                <a:outerShdw sx="100000" sy="100000" kx="0" ky="0" algn="b" rotWithShape="0" blurRad="50800" dist="25400" dir="5400000">
                  <a:srgbClr val="000000"/>
                </a:outerShdw>
              </a:effectLst>
            </a:endParaRPr>
          </a:p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3400">
                <a:solidFill>
                  <a:srgbClr val="EBEBEB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</a:rPr>
              <a:t>Cause systemic hypocalcemia &amp; hypomagnesemia. </a:t>
            </a:r>
            <a:endParaRPr sz="3400">
              <a:solidFill>
                <a:srgbClr val="EBEBEB"/>
              </a:solidFill>
              <a:effectLst>
                <a:outerShdw sx="100000" sy="100000" kx="0" ky="0" algn="b" rotWithShape="0" blurRad="50800" dist="25400" dir="5400000">
                  <a:srgbClr val="000000"/>
                </a:outerShdw>
              </a:effectLst>
            </a:endParaRPr>
          </a:p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3400">
                <a:solidFill>
                  <a:srgbClr val="EBEBEB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</a:rPr>
              <a:t>inhibit (Na</a:t>
            </a:r>
            <a:r>
              <a:rPr sz="550">
                <a:solidFill>
                  <a:srgbClr val="EBEBEB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</a:rPr>
              <a:t>+</a:t>
            </a:r>
            <a:r>
              <a:rPr sz="3400">
                <a:solidFill>
                  <a:srgbClr val="EBEBEB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</a:rPr>
              <a:t>,K</a:t>
            </a:r>
            <a:r>
              <a:rPr sz="550">
                <a:solidFill>
                  <a:srgbClr val="EBEBEB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</a:rPr>
              <a:t>+</a:t>
            </a:r>
            <a:r>
              <a:rPr sz="3400">
                <a:solidFill>
                  <a:srgbClr val="EBEBEB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</a:rPr>
              <a:t>-ATPase) &amp; the Krebs cycle. </a:t>
            </a:r>
          </a:p>
        </p:txBody>
      </p:sp>
    </p:spTree>
  </p:cSld>
  <p:clrMapOvr>
    <a:masterClrMapping/>
  </p:clrMapOvr>
  <p:transition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b="0" sz="1800">
                <a:solidFill>
                  <a:srgbClr val="000000"/>
                </a:solidFill>
                <a:effectLst/>
              </a:defRPr>
            </a:pPr>
            <a:r>
              <a:rPr b="1" sz="6400">
                <a:solidFill>
                  <a:srgbClr val="FFFFFF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</a:rPr>
              <a:t>Hydrofluoric Acid</a:t>
            </a:r>
          </a:p>
        </p:txBody>
      </p:sp>
      <p:sp>
        <p:nvSpPr>
          <p:cNvPr id="79" name="Shape 79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 marL="228600" indent="-228600">
              <a:buSzPct val="100000"/>
              <a:defRPr sz="1800">
                <a:solidFill>
                  <a:srgbClr val="000000"/>
                </a:solidFill>
                <a:effectLst/>
              </a:defRPr>
            </a:pPr>
            <a:r>
              <a:rPr sz="3400">
                <a:solidFill>
                  <a:srgbClr val="EBEBEB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</a:rPr>
              <a:t> Causes Hyperkalemia, a preterminal finding. </a:t>
            </a:r>
            <a:endParaRPr sz="3400">
              <a:solidFill>
                <a:srgbClr val="EBEBEB"/>
              </a:solidFill>
              <a:effectLst>
                <a:outerShdw sx="100000" sy="100000" kx="0" ky="0" algn="b" rotWithShape="0" blurRad="50800" dist="25400" dir="5400000">
                  <a:srgbClr val="000000"/>
                </a:outerShdw>
              </a:effectLst>
            </a:endParaRPr>
          </a:p>
          <a:p>
            <a:pPr lvl="0" marL="228600" indent="-228600">
              <a:buSzPct val="100000"/>
              <a:defRPr sz="1800">
                <a:solidFill>
                  <a:srgbClr val="000000"/>
                </a:solidFill>
                <a:effectLst/>
              </a:defRPr>
            </a:pPr>
            <a:r>
              <a:rPr sz="3400">
                <a:solidFill>
                  <a:srgbClr val="EBEBEB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</a:rPr>
              <a:t> QT prolongation, hypotension, and ventricular arrhythmias.</a:t>
            </a:r>
          </a:p>
        </p:txBody>
      </p:sp>
    </p:spTree>
  </p:cSld>
  <p:clrMapOvr>
    <a:masterClrMapping/>
  </p:clrMapOvr>
  <p:transition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b="0" sz="1800">
                <a:solidFill>
                  <a:srgbClr val="000000"/>
                </a:solidFill>
                <a:effectLst/>
              </a:defRPr>
            </a:pPr>
            <a:r>
              <a:rPr b="1" sz="6400">
                <a:solidFill>
                  <a:srgbClr val="FFFFFF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</a:rPr>
              <a:t>Hydrofluoric Acid</a:t>
            </a:r>
          </a:p>
        </p:txBody>
      </p:sp>
      <p:sp>
        <p:nvSpPr>
          <p:cNvPr id="82" name="Shape 82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 marL="0" indent="0">
              <a:buSzTx/>
              <a:buNone/>
              <a:defRPr sz="1800">
                <a:solidFill>
                  <a:srgbClr val="000000"/>
                </a:solidFill>
                <a:effectLst/>
              </a:defRPr>
            </a:pPr>
            <a:r>
              <a:rPr b="1" sz="3400" u="sng">
                <a:solidFill>
                  <a:srgbClr val="EBEBEB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  <a:latin typeface="+mn-lt"/>
                <a:ea typeface="+mn-ea"/>
                <a:cs typeface="+mn-cs"/>
                <a:sym typeface="Helvetica Neue"/>
              </a:rPr>
              <a:t>Inhalational Exposure:</a:t>
            </a:r>
            <a:endParaRPr b="1" sz="3400" u="sng">
              <a:solidFill>
                <a:srgbClr val="EBEBEB"/>
              </a:solidFill>
              <a:effectLst>
                <a:outerShdw sx="100000" sy="100000" kx="0" ky="0" algn="b" rotWithShape="0" blurRad="50800" dist="25400" dir="5400000">
                  <a:srgbClr val="000000"/>
                </a:outerShdw>
              </a:effectLst>
              <a:latin typeface="+mn-lt"/>
              <a:ea typeface="+mn-ea"/>
              <a:cs typeface="+mn-cs"/>
              <a:sym typeface="Helvetica Neue"/>
            </a:endParaRPr>
          </a:p>
          <a:p>
            <a:pPr lvl="0" marL="228600" indent="-228600">
              <a:buSzPct val="100000"/>
              <a:defRPr sz="1800">
                <a:solidFill>
                  <a:srgbClr val="000000"/>
                </a:solidFill>
                <a:effectLst/>
              </a:defRPr>
            </a:pPr>
            <a:r>
              <a:rPr sz="3400">
                <a:solidFill>
                  <a:srgbClr val="EBEBEB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</a:rPr>
              <a:t> Inhalation and skin exposure to 70% HF can result in pulmonary edema &amp; death within 2 hours. </a:t>
            </a:r>
          </a:p>
        </p:txBody>
      </p:sp>
    </p:spTree>
  </p:cSld>
  <p:clrMapOvr>
    <a:masterClrMapping/>
  </p:clrMapOvr>
  <p:transition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b="0" sz="1800">
                <a:solidFill>
                  <a:srgbClr val="000000"/>
                </a:solidFill>
                <a:effectLst/>
              </a:defRPr>
            </a:pPr>
            <a:r>
              <a:rPr b="1" sz="6400">
                <a:solidFill>
                  <a:srgbClr val="FFFFFF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</a:rPr>
              <a:t>Hydrofluoric Acid</a:t>
            </a:r>
          </a:p>
        </p:txBody>
      </p:sp>
      <p:sp>
        <p:nvSpPr>
          <p:cNvPr id="85" name="Shape 85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 marL="0" indent="0">
              <a:buSzTx/>
              <a:buNone/>
              <a:defRPr sz="1800">
                <a:solidFill>
                  <a:srgbClr val="000000"/>
                </a:solidFill>
                <a:effectLst/>
              </a:defRPr>
            </a:pPr>
            <a:r>
              <a:rPr b="1" sz="3400" u="sng">
                <a:solidFill>
                  <a:srgbClr val="EBEBEB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  <a:latin typeface="+mn-lt"/>
                <a:ea typeface="+mn-ea"/>
                <a:cs typeface="+mn-cs"/>
                <a:sym typeface="Helvetica Neue"/>
              </a:rPr>
              <a:t>Gastrointestinal Exposure:</a:t>
            </a:r>
            <a:endParaRPr b="1" sz="3400" u="sng">
              <a:solidFill>
                <a:srgbClr val="EBEBEB"/>
              </a:solidFill>
              <a:effectLst>
                <a:outerShdw sx="100000" sy="100000" kx="0" ky="0" algn="b" rotWithShape="0" blurRad="50800" dist="25400" dir="5400000">
                  <a:srgbClr val="000000"/>
                </a:outerShdw>
              </a:effectLst>
              <a:latin typeface="+mn-lt"/>
              <a:ea typeface="+mn-ea"/>
              <a:cs typeface="+mn-cs"/>
              <a:sym typeface="Helvetica Neue"/>
            </a:endParaRPr>
          </a:p>
          <a:p>
            <a:pPr lvl="0" marL="228600" indent="-228600">
              <a:buSzPct val="100000"/>
              <a:defRPr sz="1800">
                <a:solidFill>
                  <a:srgbClr val="000000"/>
                </a:solidFill>
                <a:effectLst/>
              </a:defRPr>
            </a:pPr>
            <a:r>
              <a:rPr sz="3400">
                <a:solidFill>
                  <a:srgbClr val="EBEBEB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</a:rPr>
              <a:t> Rare, and leads to life threatening toxicity. </a:t>
            </a:r>
          </a:p>
        </p:txBody>
      </p:sp>
    </p:spTree>
  </p:cSld>
  <p:clrMapOvr>
    <a:masterClrMapping/>
  </p:clrMapOvr>
  <p:transition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b="0" sz="1800">
                <a:solidFill>
                  <a:srgbClr val="000000"/>
                </a:solidFill>
                <a:effectLst/>
              </a:defRPr>
            </a:pPr>
            <a:r>
              <a:rPr b="1" sz="6400">
                <a:solidFill>
                  <a:srgbClr val="FFFFFF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</a:rPr>
              <a:t>Hydrofluoric Acid</a:t>
            </a:r>
          </a:p>
        </p:txBody>
      </p:sp>
      <p:sp>
        <p:nvSpPr>
          <p:cNvPr id="88" name="Shape 88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 marL="0" indent="0">
              <a:buSzTx/>
              <a:buNone/>
              <a:defRPr sz="1800">
                <a:solidFill>
                  <a:srgbClr val="000000"/>
                </a:solidFill>
                <a:effectLst/>
              </a:defRPr>
            </a:pPr>
            <a:r>
              <a:rPr b="1" sz="3400" u="sng">
                <a:solidFill>
                  <a:srgbClr val="EBEBEB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  <a:latin typeface="+mn-lt"/>
                <a:ea typeface="+mn-ea"/>
                <a:cs typeface="+mn-cs"/>
                <a:sym typeface="Helvetica Neue"/>
              </a:rPr>
              <a:t>Ocular Exposure:</a:t>
            </a:r>
            <a:endParaRPr b="1" sz="3400" u="sng">
              <a:solidFill>
                <a:srgbClr val="EBEBEB"/>
              </a:solidFill>
              <a:effectLst>
                <a:outerShdw sx="100000" sy="100000" kx="0" ky="0" algn="b" rotWithShape="0" blurRad="50800" dist="25400" dir="5400000">
                  <a:srgbClr val="000000"/>
                </a:outerShdw>
              </a:effectLst>
              <a:latin typeface="+mn-lt"/>
              <a:ea typeface="+mn-ea"/>
              <a:cs typeface="+mn-cs"/>
              <a:sym typeface="Helvetica Neue"/>
            </a:endParaRPr>
          </a:p>
          <a:p>
            <a:pPr lvl="0" marL="228600" indent="-228600">
              <a:buSzPct val="100000"/>
              <a:defRPr sz="1800">
                <a:solidFill>
                  <a:srgbClr val="000000"/>
                </a:solidFill>
                <a:effectLst/>
              </a:defRPr>
            </a:pPr>
            <a:r>
              <a:rPr sz="3400">
                <a:solidFill>
                  <a:srgbClr val="EBEBEB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</a:rPr>
              <a:t> Severe burn with penetration and necrosis of the structures throughout the anterior chamber.</a:t>
            </a:r>
            <a:endParaRPr sz="3400">
              <a:solidFill>
                <a:srgbClr val="EBEBEB"/>
              </a:solidFill>
              <a:effectLst>
                <a:outerShdw sx="100000" sy="100000" kx="0" ky="0" algn="b" rotWithShape="0" blurRad="50800" dist="25400" dir="5400000">
                  <a:srgbClr val="000000"/>
                </a:outerShdw>
              </a:effectLst>
            </a:endParaRPr>
          </a:p>
          <a:p>
            <a:pPr lvl="0" marL="228600" indent="-228600">
              <a:buSzPct val="100000"/>
              <a:defRPr sz="1800">
                <a:solidFill>
                  <a:srgbClr val="000000"/>
                </a:solidFill>
                <a:effectLst/>
              </a:defRPr>
            </a:pPr>
            <a:r>
              <a:rPr sz="3400">
                <a:solidFill>
                  <a:srgbClr val="EBEBEB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</a:rPr>
              <a:t> Irrigation is the key!! </a:t>
            </a:r>
          </a:p>
        </p:txBody>
      </p:sp>
    </p:spTree>
  </p:cSld>
  <p:clrMapOvr>
    <a:masterClrMapping/>
  </p:clrMapOvr>
  <p:transition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90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b="0" sz="1800">
                <a:solidFill>
                  <a:srgbClr val="000000"/>
                </a:solidFill>
                <a:effectLst/>
              </a:defRPr>
            </a:pPr>
            <a:r>
              <a:rPr b="1" sz="6400">
                <a:solidFill>
                  <a:srgbClr val="FFFFFF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</a:rPr>
              <a:t>Hydrofluoric Acid</a:t>
            </a:r>
          </a:p>
        </p:txBody>
      </p:sp>
      <p:sp>
        <p:nvSpPr>
          <p:cNvPr id="91" name="Shape 91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 marL="0" indent="0">
              <a:buSzTx/>
              <a:buNone/>
              <a:defRPr sz="1800">
                <a:solidFill>
                  <a:srgbClr val="000000"/>
                </a:solidFill>
                <a:effectLst/>
              </a:defRPr>
            </a:pPr>
            <a:r>
              <a:rPr b="1" sz="3400" u="sng">
                <a:solidFill>
                  <a:srgbClr val="EBEBEB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  <a:latin typeface="+mn-lt"/>
                <a:ea typeface="+mn-ea"/>
                <a:cs typeface="+mn-cs"/>
                <a:sym typeface="Helvetica Neue"/>
              </a:rPr>
              <a:t>Dermal Exposure:</a:t>
            </a:r>
            <a:endParaRPr b="1" sz="3400" u="sng">
              <a:solidFill>
                <a:srgbClr val="EBEBEB"/>
              </a:solidFill>
              <a:effectLst>
                <a:outerShdw sx="100000" sy="100000" kx="0" ky="0" algn="b" rotWithShape="0" blurRad="50800" dist="25400" dir="5400000">
                  <a:srgbClr val="000000"/>
                </a:outerShdw>
              </a:effectLst>
              <a:latin typeface="+mn-lt"/>
              <a:ea typeface="+mn-ea"/>
              <a:cs typeface="+mn-cs"/>
              <a:sym typeface="Helvetica Neue"/>
            </a:endParaRPr>
          </a:p>
          <a:p>
            <a:pPr lvl="0" marL="228600" indent="-228600">
              <a:buSzPct val="100000"/>
              <a:defRPr sz="1800">
                <a:solidFill>
                  <a:srgbClr val="000000"/>
                </a:solidFill>
                <a:effectLst/>
              </a:defRPr>
            </a:pPr>
            <a:r>
              <a:rPr sz="3400">
                <a:solidFill>
                  <a:srgbClr val="EBEBEB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</a:rPr>
              <a:t> Most common.</a:t>
            </a:r>
            <a:endParaRPr sz="3400">
              <a:solidFill>
                <a:srgbClr val="EBEBEB"/>
              </a:solidFill>
              <a:effectLst>
                <a:outerShdw sx="100000" sy="100000" kx="0" ky="0" algn="b" rotWithShape="0" blurRad="50800" dist="25400" dir="5400000">
                  <a:srgbClr val="000000"/>
                </a:outerShdw>
              </a:effectLst>
            </a:endParaRPr>
          </a:p>
          <a:p>
            <a:pPr lvl="0" marL="228600" indent="-228600">
              <a:buSzPct val="100000"/>
              <a:defRPr sz="1800">
                <a:solidFill>
                  <a:srgbClr val="000000"/>
                </a:solidFill>
                <a:effectLst/>
              </a:defRPr>
            </a:pPr>
            <a:r>
              <a:rPr sz="3400">
                <a:solidFill>
                  <a:srgbClr val="EBEBEB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</a:rPr>
              <a:t> Progressive tissue destruction &amp; Intense pain can occur quickly or be delayed for several hours to days if not treated.</a:t>
            </a:r>
            <a:endParaRPr sz="3400">
              <a:solidFill>
                <a:srgbClr val="EBEBEB"/>
              </a:solidFill>
              <a:effectLst>
                <a:outerShdw sx="100000" sy="100000" kx="0" ky="0" algn="b" rotWithShape="0" blurRad="50800" dist="25400" dir="5400000">
                  <a:srgbClr val="000000"/>
                </a:outerShdw>
              </a:effectLst>
            </a:endParaRPr>
          </a:p>
          <a:p>
            <a:pPr lvl="0" marL="228600" indent="-228600">
              <a:buSzPct val="100000"/>
              <a:defRPr sz="1800">
                <a:solidFill>
                  <a:srgbClr val="000000"/>
                </a:solidFill>
                <a:effectLst/>
              </a:defRPr>
            </a:pPr>
            <a:r>
              <a:rPr sz="3400">
                <a:solidFill>
                  <a:srgbClr val="EBEBEB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</a:rPr>
              <a:t>Eschar, whitish appearance with vesicle.</a:t>
            </a:r>
          </a:p>
        </p:txBody>
      </p:sp>
    </p:spTree>
  </p:cSld>
  <p:clrMapOvr>
    <a:masterClrMapping/>
  </p:clrMapOvr>
  <p:transition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b="0" sz="1800">
                <a:solidFill>
                  <a:srgbClr val="000000"/>
                </a:solidFill>
                <a:effectLst/>
              </a:defRPr>
            </a:pPr>
            <a:r>
              <a:rPr b="1" sz="6400">
                <a:solidFill>
                  <a:srgbClr val="FFFFFF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</a:rPr>
              <a:t>Chemical Injuries</a:t>
            </a:r>
          </a:p>
        </p:txBody>
      </p:sp>
      <p:sp>
        <p:nvSpPr>
          <p:cNvPr id="38" name="Shape 38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 marL="561788" indent="-561788">
              <a:defRPr sz="1800">
                <a:solidFill>
                  <a:srgbClr val="000000"/>
                </a:solidFill>
                <a:effectLst/>
              </a:defRPr>
            </a:pPr>
            <a:r>
              <a:rPr sz="4700">
                <a:solidFill>
                  <a:srgbClr val="FF2600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</a:rPr>
              <a:t>5 m.</a:t>
            </a:r>
            <a:r>
              <a:rPr sz="3400">
                <a:solidFill>
                  <a:srgbClr val="EBEBEB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</a:rPr>
              <a:t> known chemicals.</a:t>
            </a:r>
            <a:endParaRPr sz="3400">
              <a:solidFill>
                <a:srgbClr val="EBEBEB"/>
              </a:solidFill>
              <a:effectLst>
                <a:outerShdw sx="100000" sy="100000" kx="0" ky="0" algn="b" rotWithShape="0" blurRad="50800" dist="25400" dir="5400000">
                  <a:srgbClr val="000000"/>
                </a:outerShdw>
              </a:effectLst>
            </a:endParaRPr>
          </a:p>
          <a:p>
            <a:pPr lvl="0" marL="561788" indent="-561788">
              <a:defRPr sz="1800">
                <a:solidFill>
                  <a:srgbClr val="000000"/>
                </a:solidFill>
                <a:effectLst/>
              </a:defRPr>
            </a:pPr>
            <a:r>
              <a:rPr sz="4700">
                <a:solidFill>
                  <a:srgbClr val="FF2600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</a:rPr>
              <a:t>10k-20k</a:t>
            </a:r>
            <a:r>
              <a:rPr sz="3400">
                <a:solidFill>
                  <a:srgbClr val="EBEBEB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</a:rPr>
              <a:t> newly developed annually.</a:t>
            </a:r>
            <a:endParaRPr sz="3400">
              <a:solidFill>
                <a:srgbClr val="EBEBEB"/>
              </a:solidFill>
              <a:effectLst>
                <a:outerShdw sx="100000" sy="100000" kx="0" ky="0" algn="b" rotWithShape="0" blurRad="50800" dist="25400" dir="5400000">
                  <a:srgbClr val="000000"/>
                </a:outerShdw>
              </a:effectLst>
            </a:endParaRPr>
          </a:p>
          <a:p>
            <a:pPr lvl="0" marL="561788" indent="-561788">
              <a:defRPr sz="1800">
                <a:solidFill>
                  <a:srgbClr val="000000"/>
                </a:solidFill>
                <a:effectLst/>
              </a:defRPr>
            </a:pPr>
            <a:r>
              <a:rPr sz="4700">
                <a:solidFill>
                  <a:srgbClr val="FF2600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</a:rPr>
              <a:t>500k</a:t>
            </a:r>
            <a:r>
              <a:rPr sz="3400">
                <a:solidFill>
                  <a:srgbClr val="EBEBEB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</a:rPr>
              <a:t> shipments.</a:t>
            </a:r>
          </a:p>
        </p:txBody>
      </p:sp>
    </p:spTree>
  </p:cSld>
  <p:clrMapOvr>
    <a:masterClrMapping/>
  </p:clrMapOvr>
  <p:transition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987800" y="2025650"/>
            <a:ext cx="4520407" cy="5108129"/>
          </a:xfrm>
          <a:prstGeom prst="rect">
            <a:avLst/>
          </a:prstGeom>
          <a:effectLst>
            <a:outerShdw sx="100000" sy="100000" kx="0" ky="0" algn="b" rotWithShape="0" blurRad="190500" dist="330200" dir="5185788">
              <a:srgbClr val="000000"/>
            </a:outerShdw>
          </a:effectLst>
        </p:spPr>
      </p:pic>
    </p:spTree>
  </p:cSld>
  <p:clrMapOvr>
    <a:masterClrMapping/>
  </p:clrMapOvr>
  <p:transition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b="0" sz="1800">
                <a:solidFill>
                  <a:srgbClr val="000000"/>
                </a:solidFill>
                <a:effectLst/>
              </a:defRPr>
            </a:pPr>
            <a:r>
              <a:rPr b="1" sz="6400">
                <a:solidFill>
                  <a:srgbClr val="FFFFFF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</a:rPr>
              <a:t>HF: Therapy</a:t>
            </a:r>
          </a:p>
        </p:txBody>
      </p:sp>
      <p:sp>
        <p:nvSpPr>
          <p:cNvPr id="96" name="Shape 96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 marL="228600" indent="-228600">
              <a:buSzPct val="100000"/>
              <a:defRPr sz="1800">
                <a:solidFill>
                  <a:srgbClr val="000000"/>
                </a:solidFill>
                <a:effectLst/>
              </a:defRPr>
            </a:pPr>
            <a:r>
              <a:rPr sz="3400">
                <a:solidFill>
                  <a:srgbClr val="EBEBEB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</a:rPr>
              <a:t> Irrigation for 15 to 30 minutes.</a:t>
            </a:r>
            <a:endParaRPr sz="3400">
              <a:solidFill>
                <a:srgbClr val="EBEBEB"/>
              </a:solidFill>
              <a:effectLst>
                <a:outerShdw sx="100000" sy="100000" kx="0" ky="0" algn="b" rotWithShape="0" blurRad="50800" dist="25400" dir="5400000">
                  <a:srgbClr val="000000"/>
                </a:outerShdw>
              </a:effectLst>
            </a:endParaRPr>
          </a:p>
          <a:p>
            <a:pPr lvl="0" marL="228600" indent="-228600">
              <a:buSzPct val="100000"/>
              <a:defRPr sz="1800">
                <a:solidFill>
                  <a:srgbClr val="000000"/>
                </a:solidFill>
                <a:effectLst/>
              </a:defRPr>
            </a:pPr>
            <a:r>
              <a:rPr sz="3400">
                <a:solidFill>
                  <a:srgbClr val="EBEBEB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</a:rPr>
              <a:t> blister removal.</a:t>
            </a:r>
            <a:endParaRPr sz="3400">
              <a:solidFill>
                <a:srgbClr val="EBEBEB"/>
              </a:solidFill>
              <a:effectLst>
                <a:outerShdw sx="100000" sy="100000" kx="0" ky="0" algn="b" rotWithShape="0" blurRad="50800" dist="25400" dir="5400000">
                  <a:srgbClr val="000000"/>
                </a:outerShdw>
              </a:effectLst>
            </a:endParaRPr>
          </a:p>
          <a:p>
            <a:pPr lvl="0" marL="228600" indent="-228600">
              <a:buSzPct val="100000"/>
              <a:defRPr sz="1800">
                <a:solidFill>
                  <a:srgbClr val="000000"/>
                </a:solidFill>
                <a:effectLst/>
              </a:defRPr>
            </a:pPr>
            <a:r>
              <a:rPr sz="3400">
                <a:solidFill>
                  <a:srgbClr val="EBEBEB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</a:rPr>
              <a:t> Detoxification Locally, Infiltration or Intra-arterial infusion of Ca. Gluconate. </a:t>
            </a:r>
          </a:p>
        </p:txBody>
      </p:sp>
    </p:spTree>
  </p:cSld>
  <p:clrMapOvr>
    <a:masterClrMapping/>
  </p:clrMapOvr>
  <p:transition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b="0" sz="1800">
                <a:solidFill>
                  <a:srgbClr val="000000"/>
                </a:solidFill>
                <a:effectLst/>
              </a:defRPr>
            </a:pPr>
            <a:r>
              <a:rPr b="1" sz="6400">
                <a:solidFill>
                  <a:srgbClr val="FFFFFF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</a:rPr>
              <a:t>Hydrocarbons </a:t>
            </a:r>
          </a:p>
        </p:txBody>
      </p:sp>
      <p:sp>
        <p:nvSpPr>
          <p:cNvPr id="99" name="Shape 99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0" indent="0">
              <a:buSzTx/>
              <a:buNone/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3400">
                <a:solidFill>
                  <a:srgbClr val="EBEBEB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</a:rPr>
              <a:t>Found in fuels, solvents, paints, paint and spot removers, dry cleaning solutions, lamp oil, rubber cement, and lubricants. </a:t>
            </a:r>
          </a:p>
        </p:txBody>
      </p:sp>
    </p:spTree>
  </p:cSld>
  <p:clrMapOvr>
    <a:masterClrMapping/>
  </p:clrMapOvr>
  <p:transition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b="0" sz="1800">
                <a:solidFill>
                  <a:srgbClr val="000000"/>
                </a:solidFill>
                <a:effectLst/>
              </a:defRPr>
            </a:pPr>
            <a:r>
              <a:rPr b="1" sz="6400">
                <a:solidFill>
                  <a:srgbClr val="FFFFFF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</a:rPr>
              <a:t>HC: Classification</a:t>
            </a:r>
          </a:p>
        </p:txBody>
      </p:sp>
      <p:sp>
        <p:nvSpPr>
          <p:cNvPr id="102" name="Shape 102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3400">
                <a:solidFill>
                  <a:srgbClr val="D41D03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</a:rPr>
              <a:t>Aromatic:</a:t>
            </a:r>
            <a:r>
              <a:rPr sz="3400">
                <a:solidFill>
                  <a:srgbClr val="EBEBEB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</a:rPr>
              <a:t> Carbon arranged in a ring.</a:t>
            </a:r>
            <a:endParaRPr sz="3400">
              <a:solidFill>
                <a:srgbClr val="EBEBEB"/>
              </a:solidFill>
              <a:effectLst>
                <a:outerShdw sx="100000" sy="100000" kx="0" ky="0" algn="b" rotWithShape="0" blurRad="50800" dist="25400" dir="5400000">
                  <a:srgbClr val="000000"/>
                </a:outerShdw>
              </a:effectLst>
            </a:endParaRPr>
          </a:p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3400">
                <a:solidFill>
                  <a:srgbClr val="D41D03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</a:rPr>
              <a:t>Aliphatic:</a:t>
            </a:r>
            <a:r>
              <a:rPr sz="3400">
                <a:solidFill>
                  <a:srgbClr val="EBEBEB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</a:rPr>
              <a:t> Carbon arranged in a linear or branched chain. </a:t>
            </a:r>
          </a:p>
        </p:txBody>
      </p:sp>
    </p:spTree>
  </p:cSld>
  <p:clrMapOvr>
    <a:masterClrMapping/>
  </p:clrMapOvr>
  <p:transition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hape 104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b="0" sz="1800">
                <a:solidFill>
                  <a:srgbClr val="000000"/>
                </a:solidFill>
                <a:effectLst/>
              </a:defRPr>
            </a:pPr>
            <a:r>
              <a:rPr b="1" sz="6400">
                <a:solidFill>
                  <a:srgbClr val="FFFFFF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</a:rPr>
              <a:t>HC: Mechanism of action</a:t>
            </a:r>
          </a:p>
        </p:txBody>
      </p:sp>
      <p:sp>
        <p:nvSpPr>
          <p:cNvPr id="105" name="Shape 105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 marL="390143" indent="-390143" defTabSz="560831">
              <a:spcBef>
                <a:spcPts val="4000"/>
              </a:spcBef>
              <a:defRPr sz="1800">
                <a:solidFill>
                  <a:srgbClr val="000000"/>
                </a:solidFill>
                <a:effectLst/>
              </a:defRPr>
            </a:pPr>
            <a:r>
              <a:rPr sz="3264">
                <a:solidFill>
                  <a:srgbClr val="EBEBEB"/>
                </a:solidFill>
                <a:effectLst>
                  <a:outerShdw sx="100000" sy="100000" kx="0" ky="0" algn="b" rotWithShape="0" blurRad="48768" dist="24384" dir="5400000">
                    <a:srgbClr val="000000"/>
                  </a:outerShdw>
                </a:effectLst>
              </a:rPr>
              <a:t>Lungs (aspirations) are the most common organ affected.</a:t>
            </a:r>
            <a:endParaRPr sz="3264">
              <a:solidFill>
                <a:srgbClr val="EBEBEB"/>
              </a:solidFill>
              <a:effectLst>
                <a:outerShdw sx="100000" sy="100000" kx="0" ky="0" algn="b" rotWithShape="0" blurRad="48768" dist="24384" dir="5400000">
                  <a:srgbClr val="000000"/>
                </a:outerShdw>
              </a:effectLst>
            </a:endParaRPr>
          </a:p>
          <a:p>
            <a:pPr lvl="0" marL="390143" indent="-390143" defTabSz="560831">
              <a:spcBef>
                <a:spcPts val="4000"/>
              </a:spcBef>
              <a:defRPr sz="1800">
                <a:solidFill>
                  <a:srgbClr val="000000"/>
                </a:solidFill>
                <a:effectLst/>
              </a:defRPr>
            </a:pPr>
            <a:r>
              <a:rPr sz="3264">
                <a:solidFill>
                  <a:srgbClr val="EBEBEB"/>
                </a:solidFill>
                <a:effectLst>
                  <a:outerShdw sx="100000" sy="100000" kx="0" ky="0" algn="b" rotWithShape="0" blurRad="48768" dist="24384" dir="5400000">
                    <a:srgbClr val="000000"/>
                  </a:outerShdw>
                </a:effectLst>
              </a:rPr>
              <a:t>Systemic toxicity from dermal exposure is rare. </a:t>
            </a:r>
            <a:endParaRPr sz="3264">
              <a:solidFill>
                <a:srgbClr val="EBEBEB"/>
              </a:solidFill>
              <a:effectLst>
                <a:outerShdw sx="100000" sy="100000" kx="0" ky="0" algn="b" rotWithShape="0" blurRad="48768" dist="24384" dir="5400000">
                  <a:srgbClr val="000000"/>
                </a:outerShdw>
              </a:effectLst>
            </a:endParaRPr>
          </a:p>
          <a:p>
            <a:pPr lvl="0" marL="390143" indent="-390143" defTabSz="560831">
              <a:spcBef>
                <a:spcPts val="4000"/>
              </a:spcBef>
              <a:defRPr sz="1800">
                <a:solidFill>
                  <a:srgbClr val="000000"/>
                </a:solidFill>
                <a:effectLst/>
              </a:defRPr>
            </a:pPr>
            <a:r>
              <a:rPr sz="3264">
                <a:solidFill>
                  <a:srgbClr val="EBEBEB"/>
                </a:solidFill>
                <a:effectLst>
                  <a:outerShdw sx="100000" sy="100000" kx="0" ky="0" algn="b" rotWithShape="0" blurRad="48768" dist="24384" dir="5400000">
                    <a:srgbClr val="000000"/>
                  </a:outerShdw>
                </a:effectLst>
              </a:rPr>
              <a:t>Perioral or perinasal dermatitis with pyoderma. This so-called “huffer’s rash”.</a:t>
            </a:r>
            <a:endParaRPr sz="3264">
              <a:solidFill>
                <a:srgbClr val="EBEBEB"/>
              </a:solidFill>
              <a:effectLst>
                <a:outerShdw sx="100000" sy="100000" kx="0" ky="0" algn="b" rotWithShape="0" blurRad="48768" dist="24384" dir="5400000">
                  <a:srgbClr val="000000"/>
                </a:outerShdw>
              </a:effectLst>
            </a:endParaRPr>
          </a:p>
          <a:p>
            <a:pPr lvl="0" marL="390143" indent="-390143" defTabSz="560831">
              <a:spcBef>
                <a:spcPts val="4000"/>
              </a:spcBef>
              <a:defRPr sz="1800">
                <a:solidFill>
                  <a:srgbClr val="000000"/>
                </a:solidFill>
                <a:effectLst/>
              </a:defRPr>
            </a:pPr>
            <a:r>
              <a:rPr sz="3264">
                <a:solidFill>
                  <a:srgbClr val="EBEBEB"/>
                </a:solidFill>
                <a:effectLst>
                  <a:outerShdw sx="100000" sy="100000" kx="0" ky="0" algn="b" rotWithShape="0" blurRad="48768" dist="24384" dir="5400000">
                    <a:srgbClr val="000000"/>
                  </a:outerShdw>
                </a:effectLst>
              </a:rPr>
              <a:t>Ingestion of hydrocarbons can result in aspiration and systemic toxicity </a:t>
            </a:r>
            <a:endParaRPr sz="3264">
              <a:solidFill>
                <a:srgbClr val="EBEBEB"/>
              </a:solidFill>
              <a:effectLst>
                <a:outerShdw sx="100000" sy="100000" kx="0" ky="0" algn="b" rotWithShape="0" blurRad="48768" dist="24384" dir="5400000">
                  <a:srgbClr val="000000"/>
                </a:outerShdw>
              </a:effectLst>
            </a:endParaRPr>
          </a:p>
          <a:p>
            <a:pPr lvl="0" marL="390143" indent="-390143" defTabSz="560831">
              <a:spcBef>
                <a:spcPts val="4000"/>
              </a:spcBef>
              <a:defRPr sz="1800">
                <a:solidFill>
                  <a:srgbClr val="000000"/>
                </a:solidFill>
                <a:effectLst/>
              </a:defRPr>
            </a:pPr>
            <a:r>
              <a:rPr sz="3264">
                <a:solidFill>
                  <a:srgbClr val="EBEBEB"/>
                </a:solidFill>
                <a:effectLst>
                  <a:outerShdw sx="100000" sy="100000" kx="0" ky="0" algn="b" rotWithShape="0" blurRad="48768" dist="24384" dir="5400000">
                    <a:srgbClr val="000000"/>
                  </a:outerShdw>
                </a:effectLst>
              </a:rPr>
              <a:t>Substances with </a:t>
            </a:r>
            <a:r>
              <a:rPr sz="3264">
                <a:solidFill>
                  <a:srgbClr val="D41D03"/>
                </a:solidFill>
                <a:effectLst>
                  <a:outerShdw sx="100000" sy="100000" kx="0" ky="0" algn="b" rotWithShape="0" blurRad="48768" dist="24384" dir="5400000">
                    <a:srgbClr val="000000"/>
                  </a:outerShdw>
                </a:effectLst>
              </a:rPr>
              <a:t>high</a:t>
            </a:r>
            <a:r>
              <a:rPr sz="3264">
                <a:solidFill>
                  <a:srgbClr val="EBEBEB"/>
                </a:solidFill>
                <a:effectLst>
                  <a:outerShdw sx="100000" sy="100000" kx="0" ky="0" algn="b" rotWithShape="0" blurRad="48768" dist="24384" dir="5400000">
                    <a:srgbClr val="000000"/>
                  </a:outerShdw>
                </a:effectLst>
              </a:rPr>
              <a:t> </a:t>
            </a:r>
            <a:r>
              <a:rPr sz="3264" u="sng">
                <a:solidFill>
                  <a:srgbClr val="EBEBEB"/>
                </a:solidFill>
                <a:effectLst>
                  <a:outerShdw sx="100000" sy="100000" kx="0" ky="0" algn="b" rotWithShape="0" blurRad="48768" dist="24384" dir="5400000">
                    <a:srgbClr val="000000"/>
                  </a:outerShdw>
                </a:effectLst>
              </a:rPr>
              <a:t>volatility</a:t>
            </a:r>
            <a:r>
              <a:rPr sz="3264">
                <a:solidFill>
                  <a:srgbClr val="EBEBEB"/>
                </a:solidFill>
                <a:effectLst>
                  <a:outerShdw sx="100000" sy="100000" kx="0" ky="0" algn="b" rotWithShape="0" blurRad="48768" dist="24384" dir="5400000">
                    <a:srgbClr val="000000"/>
                  </a:outerShdw>
                </a:effectLst>
              </a:rPr>
              <a:t>, </a:t>
            </a:r>
            <a:r>
              <a:rPr sz="3264">
                <a:solidFill>
                  <a:srgbClr val="D41D03"/>
                </a:solidFill>
                <a:effectLst>
                  <a:outerShdw sx="100000" sy="100000" kx="0" ky="0" algn="b" rotWithShape="0" blurRad="48768" dist="24384" dir="5400000">
                    <a:srgbClr val="000000"/>
                  </a:outerShdw>
                </a:effectLst>
              </a:rPr>
              <a:t>low</a:t>
            </a:r>
            <a:r>
              <a:rPr sz="3264">
                <a:solidFill>
                  <a:srgbClr val="EBEBEB"/>
                </a:solidFill>
                <a:effectLst>
                  <a:outerShdw sx="100000" sy="100000" kx="0" ky="0" algn="b" rotWithShape="0" blurRad="48768" dist="24384" dir="5400000">
                    <a:srgbClr val="000000"/>
                  </a:outerShdw>
                </a:effectLst>
              </a:rPr>
              <a:t> </a:t>
            </a:r>
            <a:r>
              <a:rPr sz="3264" u="sng">
                <a:solidFill>
                  <a:srgbClr val="EBEBEB"/>
                </a:solidFill>
                <a:effectLst>
                  <a:outerShdw sx="100000" sy="100000" kx="0" ky="0" algn="b" rotWithShape="0" blurRad="48768" dist="24384" dir="5400000">
                    <a:srgbClr val="000000"/>
                  </a:outerShdw>
                </a:effectLst>
              </a:rPr>
              <a:t>viscosity</a:t>
            </a:r>
            <a:r>
              <a:rPr sz="3264">
                <a:solidFill>
                  <a:srgbClr val="EBEBEB"/>
                </a:solidFill>
                <a:effectLst>
                  <a:outerShdw sx="100000" sy="100000" kx="0" ky="0" algn="b" rotWithShape="0" blurRad="48768" dist="24384" dir="5400000">
                    <a:srgbClr val="000000"/>
                  </a:outerShdw>
                </a:effectLst>
              </a:rPr>
              <a:t>, and </a:t>
            </a:r>
            <a:r>
              <a:rPr sz="3264">
                <a:solidFill>
                  <a:srgbClr val="D41D03"/>
                </a:solidFill>
                <a:effectLst>
                  <a:outerShdw sx="100000" sy="100000" kx="0" ky="0" algn="b" rotWithShape="0" blurRad="48768" dist="24384" dir="5400000">
                    <a:srgbClr val="000000"/>
                  </a:outerShdw>
                </a:effectLst>
              </a:rPr>
              <a:t>low</a:t>
            </a:r>
            <a:r>
              <a:rPr sz="3264">
                <a:solidFill>
                  <a:srgbClr val="EBEBEB"/>
                </a:solidFill>
                <a:effectLst>
                  <a:outerShdw sx="100000" sy="100000" kx="0" ky="0" algn="b" rotWithShape="0" blurRad="48768" dist="24384" dir="5400000">
                    <a:srgbClr val="000000"/>
                  </a:outerShdw>
                </a:effectLst>
              </a:rPr>
              <a:t> </a:t>
            </a:r>
            <a:r>
              <a:rPr sz="3264" u="sng">
                <a:solidFill>
                  <a:srgbClr val="EBEBEB"/>
                </a:solidFill>
                <a:effectLst>
                  <a:outerShdw sx="100000" sy="100000" kx="0" ky="0" algn="b" rotWithShape="0" blurRad="48768" dist="24384" dir="5400000">
                    <a:srgbClr val="000000"/>
                  </a:outerShdw>
                </a:effectLst>
              </a:rPr>
              <a:t>surface tension</a:t>
            </a:r>
            <a:r>
              <a:rPr sz="3264">
                <a:solidFill>
                  <a:srgbClr val="EBEBEB"/>
                </a:solidFill>
                <a:effectLst>
                  <a:outerShdw sx="100000" sy="100000" kx="0" ky="0" algn="b" rotWithShape="0" blurRad="48768" dist="24384" dir="5400000">
                    <a:srgbClr val="000000"/>
                  </a:outerShdw>
                </a:effectLst>
              </a:rPr>
              <a:t> are the most toxic.</a:t>
            </a:r>
          </a:p>
        </p:txBody>
      </p:sp>
    </p:spTree>
  </p:cSld>
  <p:clrMapOvr>
    <a:masterClrMapping/>
  </p:clrMapOvr>
  <p:transition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107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b="0" sz="1800">
                <a:solidFill>
                  <a:srgbClr val="000000"/>
                </a:solidFill>
                <a:effectLst/>
              </a:defRPr>
            </a:pPr>
            <a:r>
              <a:rPr b="1" sz="6400">
                <a:solidFill>
                  <a:srgbClr val="FFFFFF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</a:rPr>
              <a:t>HC: Management</a:t>
            </a:r>
          </a:p>
        </p:txBody>
      </p:sp>
      <p:sp>
        <p:nvSpPr>
          <p:cNvPr id="108" name="Shape 108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3400">
                <a:solidFill>
                  <a:srgbClr val="EBEBEB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</a:rPr>
              <a:t>Remove offending agent.</a:t>
            </a:r>
            <a:endParaRPr sz="3400">
              <a:solidFill>
                <a:srgbClr val="EBEBEB"/>
              </a:solidFill>
              <a:effectLst>
                <a:outerShdw sx="100000" sy="100000" kx="0" ky="0" algn="b" rotWithShape="0" blurRad="50800" dist="25400" dir="5400000">
                  <a:srgbClr val="000000"/>
                </a:outerShdw>
              </a:effectLst>
            </a:endParaRPr>
          </a:p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3400">
                <a:solidFill>
                  <a:srgbClr val="EBEBEB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</a:rPr>
              <a:t>Irrigation.</a:t>
            </a:r>
            <a:endParaRPr sz="3400">
              <a:solidFill>
                <a:srgbClr val="EBEBEB"/>
              </a:solidFill>
              <a:effectLst>
                <a:outerShdw sx="100000" sy="100000" kx="0" ky="0" algn="b" rotWithShape="0" blurRad="50800" dist="25400" dir="5400000">
                  <a:srgbClr val="000000"/>
                </a:outerShdw>
              </a:effectLst>
            </a:endParaRPr>
          </a:p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3400">
                <a:solidFill>
                  <a:srgbClr val="EBEBEB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</a:rPr>
              <a:t>Airway management.</a:t>
            </a:r>
            <a:endParaRPr sz="3400">
              <a:solidFill>
                <a:srgbClr val="EBEBEB"/>
              </a:solidFill>
              <a:effectLst>
                <a:outerShdw sx="100000" sy="100000" kx="0" ky="0" algn="b" rotWithShape="0" blurRad="50800" dist="25400" dir="5400000">
                  <a:srgbClr val="000000"/>
                </a:outerShdw>
              </a:effectLst>
            </a:endParaRPr>
          </a:p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3400">
                <a:solidFill>
                  <a:srgbClr val="EBEBEB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</a:rPr>
              <a:t>Bronchodilators.</a:t>
            </a:r>
            <a:endParaRPr sz="3400">
              <a:solidFill>
                <a:srgbClr val="EBEBEB"/>
              </a:solidFill>
              <a:effectLst>
                <a:outerShdw sx="100000" sy="100000" kx="0" ky="0" algn="b" rotWithShape="0" blurRad="50800" dist="25400" dir="5400000">
                  <a:srgbClr val="000000"/>
                </a:outerShdw>
              </a:effectLst>
            </a:endParaRPr>
          </a:p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3400">
                <a:solidFill>
                  <a:srgbClr val="EBEBEB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</a:rPr>
              <a:t>Observation for minimum of 6 h after ingestion.</a:t>
            </a:r>
          </a:p>
        </p:txBody>
      </p:sp>
    </p:spTree>
  </p:cSld>
  <p:clrMapOvr>
    <a:masterClrMapping/>
  </p:clrMapOvr>
  <p:transition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b="0" sz="1800">
                <a:solidFill>
                  <a:srgbClr val="000000"/>
                </a:solidFill>
                <a:effectLst/>
              </a:defRPr>
            </a:pPr>
            <a:r>
              <a:rPr b="1" sz="6400">
                <a:solidFill>
                  <a:srgbClr val="FFFFFF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</a:rPr>
              <a:t>CHEMICAL TERRORISM </a:t>
            </a:r>
          </a:p>
        </p:txBody>
      </p:sp>
      <p:sp>
        <p:nvSpPr>
          <p:cNvPr id="111" name="Shape 111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 marL="0" indent="0">
              <a:buSzTx/>
              <a:buNone/>
              <a:defRPr sz="1800">
                <a:solidFill>
                  <a:srgbClr val="000000"/>
                </a:solidFill>
                <a:effectLst/>
              </a:defRPr>
            </a:pPr>
            <a:r>
              <a:rPr sz="3400">
                <a:solidFill>
                  <a:srgbClr val="EBEBEB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</a:rPr>
              <a:t>(1) Nerve agents. </a:t>
            </a:r>
            <a:endParaRPr sz="3400">
              <a:solidFill>
                <a:srgbClr val="EBEBEB"/>
              </a:solidFill>
              <a:effectLst>
                <a:outerShdw sx="100000" sy="100000" kx="0" ky="0" algn="b" rotWithShape="0" blurRad="50800" dist="25400" dir="5400000">
                  <a:srgbClr val="000000"/>
                </a:outerShdw>
              </a:effectLst>
            </a:endParaRPr>
          </a:p>
          <a:p>
            <a:pPr lvl="0" marL="0" indent="0">
              <a:buSzTx/>
              <a:buNone/>
              <a:defRPr sz="1800">
                <a:solidFill>
                  <a:srgbClr val="000000"/>
                </a:solidFill>
                <a:effectLst/>
              </a:defRPr>
            </a:pPr>
            <a:r>
              <a:rPr sz="3400">
                <a:solidFill>
                  <a:srgbClr val="EBEBEB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</a:rPr>
              <a:t>(2) Vesicants (Blistering agents). </a:t>
            </a:r>
            <a:endParaRPr sz="3400">
              <a:solidFill>
                <a:srgbClr val="EBEBEB"/>
              </a:solidFill>
              <a:effectLst>
                <a:outerShdw sx="100000" sy="100000" kx="0" ky="0" algn="b" rotWithShape="0" blurRad="50800" dist="25400" dir="5400000">
                  <a:srgbClr val="000000"/>
                </a:outerShdw>
              </a:effectLst>
            </a:endParaRPr>
          </a:p>
          <a:p>
            <a:pPr lvl="0" marL="0" indent="0">
              <a:buSzTx/>
              <a:buNone/>
              <a:defRPr sz="1800">
                <a:solidFill>
                  <a:srgbClr val="000000"/>
                </a:solidFill>
                <a:effectLst/>
              </a:defRPr>
            </a:pPr>
            <a:r>
              <a:rPr sz="3400">
                <a:solidFill>
                  <a:srgbClr val="EBEBEB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</a:rPr>
              <a:t>(3) Choking agents.</a:t>
            </a:r>
            <a:endParaRPr sz="3400">
              <a:solidFill>
                <a:srgbClr val="EBEBEB"/>
              </a:solidFill>
              <a:effectLst>
                <a:outerShdw sx="100000" sy="100000" kx="0" ky="0" algn="b" rotWithShape="0" blurRad="50800" dist="25400" dir="5400000">
                  <a:srgbClr val="000000"/>
                </a:outerShdw>
              </a:effectLst>
            </a:endParaRPr>
          </a:p>
          <a:p>
            <a:pPr lvl="0" marL="0" indent="0">
              <a:buSzTx/>
              <a:buNone/>
              <a:defRPr sz="1800">
                <a:solidFill>
                  <a:srgbClr val="000000"/>
                </a:solidFill>
                <a:effectLst/>
              </a:defRPr>
            </a:pPr>
            <a:r>
              <a:rPr sz="3400">
                <a:solidFill>
                  <a:srgbClr val="EBEBEB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</a:rPr>
              <a:t>(4) Cyanide and related toxins. </a:t>
            </a:r>
          </a:p>
        </p:txBody>
      </p:sp>
    </p:spTree>
  </p:cSld>
  <p:clrMapOvr>
    <a:masterClrMapping/>
  </p:clrMapOvr>
  <p:transition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14177" y="439042"/>
            <a:ext cx="8775999" cy="8987137"/>
          </a:xfrm>
          <a:prstGeom prst="rect">
            <a:avLst/>
          </a:prstGeom>
          <a:effectLst>
            <a:outerShdw sx="100000" sy="100000" kx="0" ky="0" algn="b" rotWithShape="0" blurRad="190500" dist="330200" dir="5185788">
              <a:srgbClr val="000000"/>
            </a:outerShdw>
          </a:effectLst>
        </p:spPr>
      </p:pic>
    </p:spTree>
  </p:cSld>
  <p:clrMapOvr>
    <a:masterClrMapping/>
  </p:clrMapOvr>
  <p:transition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Shape 115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b="0" sz="1800">
                <a:solidFill>
                  <a:srgbClr val="000000"/>
                </a:solidFill>
                <a:effectLst/>
              </a:defRPr>
            </a:pPr>
            <a:r>
              <a:rPr b="1" sz="6400">
                <a:solidFill>
                  <a:srgbClr val="FFFFFF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</a:rPr>
              <a:t>Nerve Agents </a:t>
            </a:r>
          </a:p>
        </p:txBody>
      </p:sp>
      <p:sp>
        <p:nvSpPr>
          <p:cNvPr id="116" name="Shape 116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SzTx/>
              <a:buNone/>
              <a:defRPr sz="3800"/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3800">
                <a:solidFill>
                  <a:srgbClr val="EBEBEB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</a:rPr>
              <a:t>The primary mechanism of action of the nerve agents is to prevent acetylcholinesterase from hydrolyzing ACh. </a:t>
            </a:r>
          </a:p>
        </p:txBody>
      </p:sp>
    </p:spTree>
  </p:cSld>
  <p:clrMapOvr>
    <a:masterClrMapping/>
  </p:clrMapOvr>
  <p:transition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b="0" sz="1800">
                <a:solidFill>
                  <a:srgbClr val="000000"/>
                </a:solidFill>
                <a:effectLst/>
              </a:defRPr>
            </a:pPr>
            <a:r>
              <a:rPr b="1" sz="6400">
                <a:solidFill>
                  <a:srgbClr val="FFFFFF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</a:rPr>
              <a:t>Nerve Agents </a:t>
            </a:r>
          </a:p>
        </p:txBody>
      </p:sp>
      <p:sp>
        <p:nvSpPr>
          <p:cNvPr id="119" name="Shape 119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 marL="0" indent="0">
              <a:buSzTx/>
              <a:buNone/>
              <a:defRPr sz="1800">
                <a:solidFill>
                  <a:srgbClr val="000000"/>
                </a:solidFill>
                <a:effectLst/>
              </a:defRPr>
            </a:pPr>
            <a:r>
              <a:rPr b="1" sz="3400" u="sng">
                <a:solidFill>
                  <a:srgbClr val="EBEBEB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  <a:latin typeface="+mn-lt"/>
                <a:ea typeface="+mn-ea"/>
                <a:cs typeface="+mn-cs"/>
                <a:sym typeface="Helvetica Neue"/>
              </a:rPr>
              <a:t>Muscarinic Rceptors:</a:t>
            </a:r>
            <a:endParaRPr b="1" sz="3400" u="sng">
              <a:solidFill>
                <a:srgbClr val="EBEBEB"/>
              </a:solidFill>
              <a:effectLst>
                <a:outerShdw sx="100000" sy="100000" kx="0" ky="0" algn="b" rotWithShape="0" blurRad="50800" dist="25400" dir="5400000">
                  <a:srgbClr val="000000"/>
                </a:outerShdw>
              </a:effectLst>
              <a:latin typeface="+mn-lt"/>
              <a:ea typeface="+mn-ea"/>
              <a:cs typeface="+mn-cs"/>
              <a:sym typeface="Helvetica Neue"/>
            </a:endParaRPr>
          </a:p>
          <a:p>
            <a:pPr lvl="0" marL="0" indent="0">
              <a:buSzTx/>
              <a:buNone/>
              <a:defRPr sz="1800">
                <a:solidFill>
                  <a:srgbClr val="000000"/>
                </a:solidFill>
                <a:effectLst/>
              </a:defRPr>
            </a:pPr>
            <a:r>
              <a:rPr i="1" sz="3400">
                <a:solidFill>
                  <a:srgbClr val="D41D03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</a:rPr>
              <a:t>DUMBELS</a:t>
            </a:r>
            <a:r>
              <a:rPr i="1" sz="3400">
                <a:solidFill>
                  <a:srgbClr val="EBEBEB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</a:rPr>
              <a:t> </a:t>
            </a:r>
            <a:r>
              <a:rPr sz="3400">
                <a:solidFill>
                  <a:srgbClr val="EBEBEB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</a:rPr>
              <a:t>(diarrhea, urination, miosis, bronchoconstriction or bronchorrhea, emesis, lacrimation, and salivation).</a:t>
            </a:r>
            <a:endParaRPr sz="3400">
              <a:solidFill>
                <a:srgbClr val="EBEBEB"/>
              </a:solidFill>
              <a:effectLst>
                <a:outerShdw sx="100000" sy="100000" kx="0" ky="0" algn="b" rotWithShape="0" blurRad="50800" dist="25400" dir="5400000">
                  <a:srgbClr val="000000"/>
                </a:outerShdw>
              </a:effectLst>
            </a:endParaRPr>
          </a:p>
          <a:p>
            <a:pPr lvl="0" marL="0" indent="0">
              <a:buSzTx/>
              <a:buNone/>
              <a:defRPr sz="1800">
                <a:solidFill>
                  <a:srgbClr val="000000"/>
                </a:solidFill>
                <a:effectLst/>
              </a:defRPr>
            </a:pPr>
            <a:r>
              <a:rPr i="1" sz="3400">
                <a:solidFill>
                  <a:srgbClr val="D41D03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</a:rPr>
              <a:t>SLUDGE</a:t>
            </a:r>
            <a:r>
              <a:rPr i="1" sz="3400">
                <a:solidFill>
                  <a:srgbClr val="EBEBEB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</a:rPr>
              <a:t> </a:t>
            </a:r>
            <a:r>
              <a:rPr sz="3400">
                <a:solidFill>
                  <a:srgbClr val="EBEBEB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</a:rPr>
              <a:t>(salivation, lacrimation, urination, defecation, and gastrointestinal emesis) </a:t>
            </a:r>
          </a:p>
        </p:txBody>
      </p:sp>
    </p:spTree>
  </p:cSld>
  <p:clrMapOvr>
    <a:masterClrMapping/>
  </p:clrMapOvr>
  <p:transition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hape 40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b="0" sz="1800">
                <a:solidFill>
                  <a:srgbClr val="000000"/>
                </a:solidFill>
                <a:effectLst/>
              </a:defRPr>
            </a:pPr>
            <a:r>
              <a:rPr b="1" sz="6400">
                <a:solidFill>
                  <a:srgbClr val="FFFFFF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</a:rPr>
              <a:t>Hazardous material </a:t>
            </a:r>
            <a:r>
              <a:rPr b="1" i="1" sz="6400">
                <a:solidFill>
                  <a:srgbClr val="FFFFFF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</a:rPr>
              <a:t>(hazmat)</a:t>
            </a:r>
          </a:p>
        </p:txBody>
      </p:sp>
      <p:sp>
        <p:nvSpPr>
          <p:cNvPr id="41" name="Shape 41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 marL="0" indent="0" defTabSz="457200">
              <a:spcBef>
                <a:spcPts val="0"/>
              </a:spcBef>
              <a:buSzTx/>
              <a:buNone/>
              <a:defRPr sz="1800">
                <a:solidFill>
                  <a:srgbClr val="000000"/>
                </a:solidFill>
                <a:effectLst/>
              </a:defRPr>
            </a:pPr>
            <a:endParaRPr sz="1200">
              <a:latin typeface="Times"/>
              <a:ea typeface="Times"/>
              <a:cs typeface="Times"/>
              <a:sym typeface="Times"/>
            </a:endParaRPr>
          </a:p>
          <a:p>
            <a:pPr lvl="0" marL="0" indent="0" algn="ctr">
              <a:spcBef>
                <a:spcPts val="0"/>
              </a:spcBef>
              <a:buSzTx/>
              <a:buNone/>
              <a:defRPr sz="1800">
                <a:solidFill>
                  <a:srgbClr val="000000"/>
                </a:solidFill>
                <a:effectLst/>
              </a:defRPr>
            </a:pPr>
            <a:r>
              <a:rPr sz="3800">
                <a:solidFill>
                  <a:srgbClr val="EBEBEB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</a:rPr>
              <a:t> Is defined as any substance, including gases, solids, or liquids, that has the potential to cause harm to people or the environment </a:t>
            </a:r>
          </a:p>
        </p:txBody>
      </p:sp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1" grpId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b="0" sz="1800">
                <a:solidFill>
                  <a:srgbClr val="000000"/>
                </a:solidFill>
                <a:effectLst/>
              </a:defRPr>
            </a:pPr>
            <a:r>
              <a:rPr b="1" sz="6400">
                <a:solidFill>
                  <a:srgbClr val="FFFFFF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</a:rPr>
              <a:t>Nerve Agents </a:t>
            </a:r>
          </a:p>
        </p:txBody>
      </p:sp>
      <p:sp>
        <p:nvSpPr>
          <p:cNvPr id="122" name="Shape 122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 marL="0" indent="0">
              <a:buSzTx/>
              <a:buNone/>
              <a:defRPr sz="1800">
                <a:solidFill>
                  <a:srgbClr val="000000"/>
                </a:solidFill>
                <a:effectLst/>
              </a:defRPr>
            </a:pPr>
            <a:r>
              <a:rPr b="1" sz="3400" u="sng">
                <a:solidFill>
                  <a:srgbClr val="EBEBEB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  <a:latin typeface="+mn-lt"/>
                <a:ea typeface="+mn-ea"/>
                <a:cs typeface="+mn-cs"/>
                <a:sym typeface="Helvetica Neue"/>
              </a:rPr>
              <a:t>Nicotinic Receptors:</a:t>
            </a:r>
            <a:endParaRPr b="1" sz="3400" u="sng">
              <a:solidFill>
                <a:srgbClr val="EBEBEB"/>
              </a:solidFill>
              <a:effectLst>
                <a:outerShdw sx="100000" sy="100000" kx="0" ky="0" algn="b" rotWithShape="0" blurRad="50800" dist="25400" dir="5400000">
                  <a:srgbClr val="000000"/>
                </a:outerShdw>
              </a:effectLst>
              <a:latin typeface="+mn-lt"/>
              <a:ea typeface="+mn-ea"/>
              <a:cs typeface="+mn-cs"/>
              <a:sym typeface="Helvetica Neue"/>
            </a:endParaRPr>
          </a:p>
          <a:p>
            <a:pPr lvl="0" marL="228600" indent="-228600">
              <a:buSzPct val="100000"/>
              <a:defRPr sz="1800">
                <a:solidFill>
                  <a:srgbClr val="000000"/>
                </a:solidFill>
                <a:effectLst/>
              </a:defRPr>
            </a:pPr>
            <a:r>
              <a:rPr sz="3400">
                <a:solidFill>
                  <a:srgbClr val="EBEBEB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</a:rPr>
              <a:t> Muscle fasciculations and weakness </a:t>
            </a:r>
            <a:endParaRPr sz="3400">
              <a:solidFill>
                <a:srgbClr val="EBEBEB"/>
              </a:solidFill>
              <a:effectLst>
                <a:outerShdw sx="100000" sy="100000" kx="0" ky="0" algn="b" rotWithShape="0" blurRad="50800" dist="25400" dir="540000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 spd="med" advClick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b="0" sz="1800">
                <a:solidFill>
                  <a:srgbClr val="000000"/>
                </a:solidFill>
                <a:effectLst/>
              </a:defRPr>
            </a:pPr>
            <a:r>
              <a:rPr b="1" sz="6400">
                <a:solidFill>
                  <a:srgbClr val="FFFFFF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</a:rPr>
              <a:t>Nerve Agents</a:t>
            </a:r>
          </a:p>
        </p:txBody>
      </p:sp>
      <p:sp>
        <p:nvSpPr>
          <p:cNvPr id="125" name="Shape 125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 marL="0" indent="0" algn="ctr">
              <a:spcBef>
                <a:spcPts val="0"/>
              </a:spcBef>
              <a:buSzTx/>
              <a:buNone/>
              <a:defRPr sz="1800">
                <a:solidFill>
                  <a:srgbClr val="000000"/>
                </a:solidFill>
                <a:effectLst/>
              </a:defRPr>
            </a:pPr>
            <a:r>
              <a:rPr b="1" sz="5200">
                <a:solidFill>
                  <a:srgbClr val="FFFFFF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  <a:latin typeface="+mn-lt"/>
                <a:ea typeface="+mn-ea"/>
                <a:cs typeface="+mn-cs"/>
                <a:sym typeface="Helvetica Neue"/>
              </a:rPr>
              <a:t>Primary clinical toxic effects are </a:t>
            </a:r>
            <a:r>
              <a:rPr b="1" sz="5200">
                <a:solidFill>
                  <a:srgbClr val="D41D03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  <a:latin typeface="+mn-lt"/>
                <a:ea typeface="+mn-ea"/>
                <a:cs typeface="+mn-cs"/>
                <a:sym typeface="Helvetica Neue"/>
              </a:rPr>
              <a:t>respiratory</a:t>
            </a:r>
            <a:r>
              <a:rPr b="1" sz="5200">
                <a:solidFill>
                  <a:srgbClr val="FFFFFF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  <a:latin typeface="+mn-lt"/>
                <a:ea typeface="+mn-ea"/>
                <a:cs typeface="+mn-cs"/>
                <a:sym typeface="Helvetica Neue"/>
              </a:rPr>
              <a:t> </a:t>
            </a:r>
          </a:p>
        </p:txBody>
      </p:sp>
    </p:spTree>
  </p:cSld>
  <p:clrMapOvr>
    <a:masterClrMapping/>
  </p:clrMapOvr>
  <p:transition spd="med" advClick="1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hape 127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b="0" sz="1800">
                <a:solidFill>
                  <a:srgbClr val="000000"/>
                </a:solidFill>
                <a:effectLst/>
              </a:defRPr>
            </a:pPr>
            <a:r>
              <a:rPr b="1" sz="6400">
                <a:solidFill>
                  <a:srgbClr val="FFFFFF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</a:rPr>
              <a:t>NA: Management</a:t>
            </a:r>
          </a:p>
        </p:txBody>
      </p:sp>
      <p:sp>
        <p:nvSpPr>
          <p:cNvPr id="128" name="Shape 128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 marL="228600" indent="-228600">
              <a:buSzPct val="100000"/>
              <a:defRPr sz="1800">
                <a:solidFill>
                  <a:srgbClr val="000000"/>
                </a:solidFill>
                <a:effectLst/>
              </a:defRPr>
            </a:pPr>
            <a:r>
              <a:rPr sz="3400">
                <a:solidFill>
                  <a:srgbClr val="EBEBEB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</a:rPr>
              <a:t> Decontamination with large-volume, low-pressure irrigation with water.</a:t>
            </a:r>
            <a:endParaRPr sz="3400">
              <a:solidFill>
                <a:srgbClr val="EBEBEB"/>
              </a:solidFill>
              <a:effectLst>
                <a:outerShdw sx="100000" sy="100000" kx="0" ky="0" algn="b" rotWithShape="0" blurRad="50800" dist="25400" dir="5400000">
                  <a:srgbClr val="000000"/>
                </a:outerShdw>
              </a:effectLst>
            </a:endParaRPr>
          </a:p>
          <a:p>
            <a:pPr lvl="0" marL="228600" indent="-228600">
              <a:buSzPct val="100000"/>
              <a:defRPr sz="1800">
                <a:solidFill>
                  <a:srgbClr val="000000"/>
                </a:solidFill>
                <a:effectLst/>
              </a:defRPr>
            </a:pPr>
            <a:r>
              <a:rPr sz="3400">
                <a:solidFill>
                  <a:srgbClr val="EBEBEB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</a:rPr>
              <a:t> Maintaining an airway and restoring adequate oxygenation and ventilation.</a:t>
            </a:r>
            <a:endParaRPr sz="3400">
              <a:solidFill>
                <a:srgbClr val="EBEBEB"/>
              </a:solidFill>
              <a:effectLst>
                <a:outerShdw sx="100000" sy="100000" kx="0" ky="0" algn="b" rotWithShape="0" blurRad="50800" dist="25400" dir="5400000">
                  <a:srgbClr val="000000"/>
                </a:outerShdw>
              </a:effectLst>
            </a:endParaRPr>
          </a:p>
          <a:p>
            <a:pPr lvl="0" marL="228600" indent="-228600">
              <a:buSzPct val="100000"/>
              <a:defRPr sz="1800">
                <a:solidFill>
                  <a:srgbClr val="000000"/>
                </a:solidFill>
                <a:effectLst/>
              </a:defRPr>
            </a:pPr>
            <a:r>
              <a:rPr sz="3400">
                <a:solidFill>
                  <a:srgbClr val="EBEBEB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</a:rPr>
              <a:t> Anti-muscarinic (Atropin), pralidoxime.  </a:t>
            </a:r>
            <a:endParaRPr sz="3400">
              <a:solidFill>
                <a:srgbClr val="EBEBEB"/>
              </a:solidFill>
              <a:effectLst>
                <a:outerShdw sx="100000" sy="100000" kx="0" ky="0" algn="b" rotWithShape="0" blurRad="50800" dist="25400" dir="5400000">
                  <a:srgbClr val="000000"/>
                </a:outerShdw>
              </a:effectLst>
            </a:endParaRPr>
          </a:p>
          <a:p>
            <a:pPr lvl="0" marL="228600" indent="-228600">
              <a:buSzPct val="100000"/>
              <a:defRPr sz="1800">
                <a:solidFill>
                  <a:srgbClr val="000000"/>
                </a:solidFill>
                <a:effectLst/>
              </a:defRPr>
            </a:pPr>
            <a:r>
              <a:rPr sz="3400">
                <a:solidFill>
                  <a:srgbClr val="EBEBEB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</a:rPr>
              <a:t> Benzodiazepines for Sz.</a:t>
            </a:r>
          </a:p>
        </p:txBody>
      </p:sp>
    </p:spTree>
  </p:cSld>
  <p:clrMapOvr>
    <a:masterClrMapping/>
  </p:clrMapOvr>
  <p:transition spd="med" advClick="1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b="0" sz="1800">
                <a:solidFill>
                  <a:srgbClr val="000000"/>
                </a:solidFill>
                <a:effectLst/>
              </a:defRPr>
            </a:pPr>
            <a:r>
              <a:rPr b="1" sz="6400">
                <a:solidFill>
                  <a:srgbClr val="FFFFFF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</a:rPr>
              <a:t>Cyanide: Mechanism of action</a:t>
            </a:r>
          </a:p>
        </p:txBody>
      </p:sp>
      <p:sp>
        <p:nvSpPr>
          <p:cNvPr id="131" name="Shape 131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 marL="228600" indent="-228600">
              <a:buSzPct val="100000"/>
              <a:defRPr sz="1800">
                <a:solidFill>
                  <a:srgbClr val="000000"/>
                </a:solidFill>
                <a:effectLst/>
              </a:defRPr>
            </a:pPr>
            <a:r>
              <a:rPr sz="3400">
                <a:solidFill>
                  <a:srgbClr val="EBEBEB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</a:rPr>
              <a:t> Cyanide salts and hydrocyanic acid are commonly used for </a:t>
            </a:r>
            <a:r>
              <a:rPr sz="3400">
                <a:solidFill>
                  <a:srgbClr val="D41D03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</a:rPr>
              <a:t>metal cleaning</a:t>
            </a:r>
            <a:r>
              <a:rPr sz="3400">
                <a:solidFill>
                  <a:srgbClr val="EBEBEB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</a:rPr>
              <a:t>, precious </a:t>
            </a:r>
            <a:r>
              <a:rPr sz="3400">
                <a:solidFill>
                  <a:srgbClr val="D41D03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</a:rPr>
              <a:t>metal extraction</a:t>
            </a:r>
            <a:r>
              <a:rPr sz="3400">
                <a:solidFill>
                  <a:srgbClr val="EBEBEB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</a:rPr>
              <a:t>, </a:t>
            </a:r>
            <a:r>
              <a:rPr sz="3400">
                <a:solidFill>
                  <a:srgbClr val="D41D03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</a:rPr>
              <a:t>photographic processes</a:t>
            </a:r>
            <a:r>
              <a:rPr sz="3400">
                <a:solidFill>
                  <a:srgbClr val="EBEBEB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</a:rPr>
              <a:t>, electroplating, laboratory assays, and jewelry cleaning, </a:t>
            </a:r>
            <a:endParaRPr sz="3400">
              <a:solidFill>
                <a:srgbClr val="EBEBEB"/>
              </a:solidFill>
              <a:effectLst>
                <a:outerShdw sx="100000" sy="100000" kx="0" ky="0" algn="b" rotWithShape="0" blurRad="50800" dist="25400" dir="5400000">
                  <a:srgbClr val="000000"/>
                </a:outerShdw>
              </a:effectLst>
            </a:endParaRPr>
          </a:p>
          <a:p>
            <a:pPr lvl="0" marL="228600" indent="-228600">
              <a:buSzPct val="100000"/>
              <a:defRPr sz="1800">
                <a:solidFill>
                  <a:srgbClr val="000000"/>
                </a:solidFill>
                <a:effectLst/>
              </a:defRPr>
            </a:pPr>
            <a:r>
              <a:rPr sz="3400">
                <a:solidFill>
                  <a:srgbClr val="EBEBEB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</a:rPr>
              <a:t> Combustion of Plastic-containing compounds. </a:t>
            </a:r>
          </a:p>
        </p:txBody>
      </p:sp>
    </p:spTree>
  </p:cSld>
  <p:clrMapOvr>
    <a:masterClrMapping/>
  </p:clrMapOvr>
  <p:transition spd="med" advClick="1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b="0" sz="1800">
                <a:solidFill>
                  <a:srgbClr val="000000"/>
                </a:solidFill>
                <a:effectLst/>
              </a:defRPr>
            </a:pPr>
            <a:r>
              <a:rPr b="1" sz="6400">
                <a:solidFill>
                  <a:srgbClr val="FFFFFF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</a:rPr>
              <a:t>Cyanide: Mechanism of action</a:t>
            </a:r>
          </a:p>
        </p:txBody>
      </p:sp>
      <p:sp>
        <p:nvSpPr>
          <p:cNvPr id="134" name="Shape 134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 marL="228600" indent="-228600">
              <a:buSzPct val="100000"/>
              <a:defRPr sz="1800">
                <a:solidFill>
                  <a:srgbClr val="000000"/>
                </a:solidFill>
                <a:effectLst/>
              </a:defRPr>
            </a:pPr>
            <a:r>
              <a:rPr sz="3400">
                <a:solidFill>
                  <a:srgbClr val="EBEBEB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</a:rPr>
              <a:t> Cellular toxin.</a:t>
            </a:r>
            <a:endParaRPr sz="3400">
              <a:solidFill>
                <a:srgbClr val="EBEBEB"/>
              </a:solidFill>
              <a:effectLst>
                <a:outerShdw sx="100000" sy="100000" kx="0" ky="0" algn="b" rotWithShape="0" blurRad="50800" dist="25400" dir="5400000">
                  <a:srgbClr val="000000"/>
                </a:outerShdw>
              </a:effectLst>
            </a:endParaRPr>
          </a:p>
          <a:p>
            <a:pPr lvl="0" marL="228600" indent="-228600">
              <a:buSzPct val="100000"/>
              <a:defRPr sz="1800">
                <a:solidFill>
                  <a:srgbClr val="000000"/>
                </a:solidFill>
                <a:effectLst/>
              </a:defRPr>
            </a:pPr>
            <a:r>
              <a:rPr sz="3400">
                <a:solidFill>
                  <a:srgbClr val="EBEBEB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</a:rPr>
              <a:t> Binds to both Fe</a:t>
            </a:r>
            <a:r>
              <a:rPr sz="550">
                <a:solidFill>
                  <a:srgbClr val="EBEBEB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</a:rPr>
              <a:t>3+ </a:t>
            </a:r>
            <a:r>
              <a:rPr sz="3400">
                <a:solidFill>
                  <a:srgbClr val="EBEBEB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</a:rPr>
              <a:t>and cobalt.</a:t>
            </a:r>
            <a:endParaRPr sz="3400">
              <a:solidFill>
                <a:srgbClr val="EBEBEB"/>
              </a:solidFill>
              <a:effectLst>
                <a:outerShdw sx="100000" sy="100000" kx="0" ky="0" algn="b" rotWithShape="0" blurRad="50800" dist="25400" dir="5400000">
                  <a:srgbClr val="000000"/>
                </a:outerShdw>
              </a:effectLst>
            </a:endParaRPr>
          </a:p>
          <a:p>
            <a:pPr lvl="0" marL="228600" indent="-228600">
              <a:buSzPct val="100000"/>
              <a:defRPr sz="1800">
                <a:solidFill>
                  <a:srgbClr val="000000"/>
                </a:solidFill>
                <a:effectLst/>
              </a:defRPr>
            </a:pPr>
            <a:r>
              <a:rPr sz="3400">
                <a:solidFill>
                  <a:srgbClr val="EBEBEB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</a:rPr>
              <a:t> Inhibits oxidative phosphorylation.</a:t>
            </a:r>
            <a:endParaRPr sz="3400">
              <a:solidFill>
                <a:srgbClr val="EBEBEB"/>
              </a:solidFill>
              <a:effectLst>
                <a:outerShdw sx="100000" sy="100000" kx="0" ky="0" algn="b" rotWithShape="0" blurRad="50800" dist="25400" dir="5400000">
                  <a:srgbClr val="000000"/>
                </a:outerShdw>
              </a:effectLst>
            </a:endParaRPr>
          </a:p>
          <a:p>
            <a:pPr lvl="0" marL="228600" indent="-228600">
              <a:buSzPct val="100000"/>
              <a:defRPr sz="1800">
                <a:solidFill>
                  <a:srgbClr val="000000"/>
                </a:solidFill>
                <a:effectLst/>
              </a:defRPr>
            </a:pPr>
            <a:r>
              <a:rPr sz="3400">
                <a:solidFill>
                  <a:srgbClr val="EBEBEB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</a:rPr>
              <a:t> Cellular hypoxia and death.</a:t>
            </a:r>
          </a:p>
        </p:txBody>
      </p:sp>
    </p:spTree>
  </p:cSld>
  <p:clrMapOvr>
    <a:masterClrMapping/>
  </p:clrMapOvr>
  <p:transition spd="med" advClick="1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b="0" sz="1800">
                <a:solidFill>
                  <a:srgbClr val="000000"/>
                </a:solidFill>
                <a:effectLst/>
              </a:defRPr>
            </a:pPr>
            <a:r>
              <a:rPr b="1" sz="6400">
                <a:solidFill>
                  <a:srgbClr val="FFFFFF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</a:rPr>
              <a:t>Cyanide: Clinical picture</a:t>
            </a:r>
          </a:p>
        </p:txBody>
      </p:sp>
      <p:sp>
        <p:nvSpPr>
          <p:cNvPr id="137" name="Shape 137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 marL="228600" indent="-228600">
              <a:buSzPct val="100000"/>
              <a:defRPr sz="1800">
                <a:solidFill>
                  <a:srgbClr val="000000"/>
                </a:solidFill>
                <a:effectLst/>
              </a:defRPr>
            </a:pPr>
            <a:r>
              <a:rPr sz="3400">
                <a:solidFill>
                  <a:srgbClr val="EBEBEB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</a:rPr>
              <a:t> Sudden cardiovascular collapse.</a:t>
            </a:r>
            <a:endParaRPr sz="3400">
              <a:solidFill>
                <a:srgbClr val="EBEBEB"/>
              </a:solidFill>
              <a:effectLst>
                <a:outerShdw sx="100000" sy="100000" kx="0" ky="0" algn="b" rotWithShape="0" blurRad="50800" dist="25400" dir="5400000">
                  <a:srgbClr val="000000"/>
                </a:outerShdw>
              </a:effectLst>
            </a:endParaRPr>
          </a:p>
          <a:p>
            <a:pPr lvl="0" marL="228600" indent="-228600">
              <a:buSzPct val="100000"/>
              <a:defRPr sz="1800">
                <a:solidFill>
                  <a:srgbClr val="000000"/>
                </a:solidFill>
                <a:effectLst/>
              </a:defRPr>
            </a:pPr>
            <a:r>
              <a:rPr sz="3400">
                <a:solidFill>
                  <a:srgbClr val="EBEBEB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</a:rPr>
              <a:t> Coma. </a:t>
            </a:r>
            <a:endParaRPr sz="3400">
              <a:solidFill>
                <a:srgbClr val="EBEBEB"/>
              </a:solidFill>
              <a:effectLst>
                <a:outerShdw sx="100000" sy="100000" kx="0" ky="0" algn="b" rotWithShape="0" blurRad="50800" dist="25400" dir="5400000">
                  <a:srgbClr val="000000"/>
                </a:outerShdw>
              </a:effectLst>
            </a:endParaRPr>
          </a:p>
          <a:p>
            <a:pPr lvl="0" marL="228600" indent="-228600">
              <a:buSzPct val="100000"/>
              <a:defRPr sz="1800">
                <a:solidFill>
                  <a:srgbClr val="000000"/>
                </a:solidFill>
                <a:effectLst/>
              </a:defRPr>
            </a:pPr>
            <a:r>
              <a:rPr sz="3400">
                <a:solidFill>
                  <a:srgbClr val="EBEBEB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</a:rPr>
              <a:t> Profound metabolic acidosis. </a:t>
            </a:r>
            <a:endParaRPr sz="3400">
              <a:solidFill>
                <a:srgbClr val="EBEBEB"/>
              </a:solidFill>
              <a:effectLst>
                <a:outerShdw sx="100000" sy="100000" kx="0" ky="0" algn="b" rotWithShape="0" blurRad="50800" dist="25400" dir="5400000">
                  <a:srgbClr val="000000"/>
                </a:outerShdw>
              </a:effectLst>
            </a:endParaRPr>
          </a:p>
          <a:p>
            <a:pPr lvl="0" marL="228600" indent="-228600">
              <a:buSzPct val="100000"/>
              <a:defRPr sz="1800">
                <a:solidFill>
                  <a:srgbClr val="000000"/>
                </a:solidFill>
                <a:effectLst/>
              </a:defRPr>
            </a:pPr>
            <a:r>
              <a:rPr sz="3400">
                <a:solidFill>
                  <a:srgbClr val="EBEBEB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</a:rPr>
              <a:t>A characteristic odour of </a:t>
            </a:r>
            <a:r>
              <a:rPr sz="3400">
                <a:solidFill>
                  <a:srgbClr val="D41D03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</a:rPr>
              <a:t>bitter almonds</a:t>
            </a:r>
            <a:r>
              <a:rPr sz="3400">
                <a:solidFill>
                  <a:srgbClr val="EBEBEB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</a:rPr>
              <a:t> is frequently discussed but only rarely clinically noted.</a:t>
            </a:r>
          </a:p>
        </p:txBody>
      </p:sp>
    </p:spTree>
  </p:cSld>
  <p:clrMapOvr>
    <a:masterClrMapping/>
  </p:clrMapOvr>
  <p:transition spd="med" advClick="1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hape 139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b="0" sz="1800">
                <a:solidFill>
                  <a:srgbClr val="000000"/>
                </a:solidFill>
                <a:effectLst/>
              </a:defRPr>
            </a:pPr>
            <a:r>
              <a:rPr b="1" sz="6400">
                <a:solidFill>
                  <a:srgbClr val="FFFFFF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</a:rPr>
              <a:t>Cyanide: Laboratory Testing</a:t>
            </a:r>
          </a:p>
        </p:txBody>
      </p:sp>
      <p:sp>
        <p:nvSpPr>
          <p:cNvPr id="140" name="Shape 140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 marL="228600" indent="-228600">
              <a:buSzPct val="100000"/>
              <a:defRPr sz="1800">
                <a:solidFill>
                  <a:srgbClr val="000000"/>
                </a:solidFill>
                <a:effectLst/>
              </a:defRPr>
            </a:pPr>
            <a:r>
              <a:rPr sz="3400">
                <a:solidFill>
                  <a:srgbClr val="EBEBEB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</a:rPr>
              <a:t> Levels are confirmatory.</a:t>
            </a:r>
            <a:endParaRPr sz="3400">
              <a:solidFill>
                <a:srgbClr val="EBEBEB"/>
              </a:solidFill>
              <a:effectLst>
                <a:outerShdw sx="100000" sy="100000" kx="0" ky="0" algn="b" rotWithShape="0" blurRad="50800" dist="25400" dir="5400000">
                  <a:srgbClr val="000000"/>
                </a:outerShdw>
              </a:effectLst>
            </a:endParaRPr>
          </a:p>
          <a:p>
            <a:pPr lvl="0" marL="228600" indent="-228600">
              <a:buSzPct val="100000"/>
              <a:defRPr sz="1800">
                <a:solidFill>
                  <a:srgbClr val="000000"/>
                </a:solidFill>
                <a:effectLst/>
              </a:defRPr>
            </a:pPr>
            <a:r>
              <a:rPr sz="3400">
                <a:solidFill>
                  <a:srgbClr val="EBEBEB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</a:rPr>
              <a:t> Lactic acidosis (profound). </a:t>
            </a:r>
            <a:endParaRPr sz="3400">
              <a:solidFill>
                <a:srgbClr val="EBEBEB"/>
              </a:solidFill>
              <a:effectLst>
                <a:outerShdw sx="100000" sy="100000" kx="0" ky="0" algn="b" rotWithShape="0" blurRad="50800" dist="25400" dir="5400000">
                  <a:srgbClr val="000000"/>
                </a:outerShdw>
              </a:effectLst>
            </a:endParaRPr>
          </a:p>
          <a:p>
            <a:pPr lvl="0" marL="228600" indent="-228600">
              <a:buSzPct val="100000"/>
              <a:defRPr sz="1800">
                <a:solidFill>
                  <a:srgbClr val="000000"/>
                </a:solidFill>
                <a:effectLst/>
              </a:defRPr>
            </a:pPr>
            <a:r>
              <a:rPr sz="3400">
                <a:solidFill>
                  <a:srgbClr val="EBEBEB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</a:rPr>
              <a:t> Normal SpO2% despite cellular hypoxia.</a:t>
            </a:r>
          </a:p>
        </p:txBody>
      </p:sp>
    </p:spTree>
  </p:cSld>
  <p:clrMapOvr>
    <a:masterClrMapping/>
  </p:clrMapOvr>
  <p:transition spd="med" advClick="1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b="0" sz="1800">
                <a:solidFill>
                  <a:srgbClr val="000000"/>
                </a:solidFill>
                <a:effectLst/>
              </a:defRPr>
            </a:pPr>
            <a:r>
              <a:rPr b="1" sz="6400">
                <a:solidFill>
                  <a:srgbClr val="FFFFFF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</a:rPr>
              <a:t>Cyanide: Management</a:t>
            </a:r>
          </a:p>
        </p:txBody>
      </p:sp>
      <p:sp>
        <p:nvSpPr>
          <p:cNvPr id="143" name="Shape 143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 marL="365759" indent="-365759" defTabSz="525779">
              <a:spcBef>
                <a:spcPts val="3700"/>
              </a:spcBef>
              <a:defRPr sz="1800">
                <a:solidFill>
                  <a:srgbClr val="000000"/>
                </a:solidFill>
                <a:effectLst/>
              </a:defRPr>
            </a:pPr>
            <a:r>
              <a:rPr sz="3059">
                <a:solidFill>
                  <a:srgbClr val="EBEBEB"/>
                </a:solidFill>
                <a:effectLst>
                  <a:outerShdw sx="100000" sy="100000" kx="0" ky="0" algn="b" rotWithShape="0" blurRad="45720" dist="22860" dir="5400000">
                    <a:srgbClr val="000000"/>
                  </a:outerShdw>
                </a:effectLst>
              </a:rPr>
              <a:t>Decontamination.</a:t>
            </a:r>
            <a:endParaRPr sz="3059">
              <a:solidFill>
                <a:srgbClr val="EBEBEB"/>
              </a:solidFill>
              <a:effectLst>
                <a:outerShdw sx="100000" sy="100000" kx="0" ky="0" algn="b" rotWithShape="0" blurRad="45720" dist="22860" dir="5400000">
                  <a:srgbClr val="000000"/>
                </a:outerShdw>
              </a:effectLst>
            </a:endParaRPr>
          </a:p>
          <a:p>
            <a:pPr lvl="0" marL="365759" indent="-365759" defTabSz="525779">
              <a:spcBef>
                <a:spcPts val="3700"/>
              </a:spcBef>
              <a:defRPr sz="1800">
                <a:solidFill>
                  <a:srgbClr val="000000"/>
                </a:solidFill>
                <a:effectLst/>
              </a:defRPr>
            </a:pPr>
            <a:r>
              <a:rPr sz="3059">
                <a:solidFill>
                  <a:srgbClr val="EBEBEB"/>
                </a:solidFill>
                <a:effectLst>
                  <a:outerShdw sx="100000" sy="100000" kx="0" ky="0" algn="b" rotWithShape="0" blurRad="45720" dist="22860" dir="5400000">
                    <a:srgbClr val="000000"/>
                  </a:outerShdw>
                </a:effectLst>
              </a:rPr>
              <a:t>PPE.</a:t>
            </a:r>
            <a:endParaRPr sz="3059">
              <a:solidFill>
                <a:srgbClr val="EBEBEB"/>
              </a:solidFill>
              <a:effectLst>
                <a:outerShdw sx="100000" sy="100000" kx="0" ky="0" algn="b" rotWithShape="0" blurRad="45720" dist="22860" dir="5400000">
                  <a:srgbClr val="000000"/>
                </a:outerShdw>
              </a:effectLst>
            </a:endParaRPr>
          </a:p>
          <a:p>
            <a:pPr lvl="0" marL="365759" indent="-365759" defTabSz="525779">
              <a:spcBef>
                <a:spcPts val="3700"/>
              </a:spcBef>
              <a:defRPr sz="1800">
                <a:solidFill>
                  <a:srgbClr val="000000"/>
                </a:solidFill>
                <a:effectLst/>
              </a:defRPr>
            </a:pPr>
            <a:r>
              <a:rPr sz="3059">
                <a:solidFill>
                  <a:srgbClr val="EBEBEB"/>
                </a:solidFill>
                <a:effectLst>
                  <a:outerShdw sx="100000" sy="100000" kx="0" ky="0" algn="b" rotWithShape="0" blurRad="45720" dist="22860" dir="5400000">
                    <a:srgbClr val="000000"/>
                  </a:outerShdw>
                </a:effectLst>
              </a:rPr>
              <a:t>ABCD.</a:t>
            </a:r>
            <a:endParaRPr sz="3059">
              <a:solidFill>
                <a:srgbClr val="EBEBEB"/>
              </a:solidFill>
              <a:effectLst>
                <a:outerShdw sx="100000" sy="100000" kx="0" ky="0" algn="b" rotWithShape="0" blurRad="45720" dist="22860" dir="5400000">
                  <a:srgbClr val="000000"/>
                </a:outerShdw>
              </a:effectLst>
            </a:endParaRPr>
          </a:p>
          <a:p>
            <a:pPr lvl="0" marL="365759" indent="-365759" defTabSz="525779">
              <a:spcBef>
                <a:spcPts val="3700"/>
              </a:spcBef>
              <a:defRPr sz="1800">
                <a:solidFill>
                  <a:srgbClr val="000000"/>
                </a:solidFill>
                <a:effectLst/>
              </a:defRPr>
            </a:pPr>
            <a:r>
              <a:rPr sz="3059">
                <a:solidFill>
                  <a:srgbClr val="EBEBEB"/>
                </a:solidFill>
                <a:effectLst>
                  <a:outerShdw sx="100000" sy="100000" kx="0" ky="0" algn="b" rotWithShape="0" blurRad="45720" dist="22860" dir="5400000">
                    <a:srgbClr val="000000"/>
                  </a:outerShdw>
                </a:effectLst>
              </a:rPr>
              <a:t>Antiarryhthmics.</a:t>
            </a:r>
            <a:endParaRPr sz="3059">
              <a:solidFill>
                <a:srgbClr val="EBEBEB"/>
              </a:solidFill>
              <a:effectLst>
                <a:outerShdw sx="100000" sy="100000" kx="0" ky="0" algn="b" rotWithShape="0" blurRad="45720" dist="22860" dir="5400000">
                  <a:srgbClr val="000000"/>
                </a:outerShdw>
              </a:effectLst>
            </a:endParaRPr>
          </a:p>
          <a:p>
            <a:pPr lvl="0" marL="365759" indent="-365759" defTabSz="525779">
              <a:spcBef>
                <a:spcPts val="3700"/>
              </a:spcBef>
              <a:defRPr sz="1800">
                <a:solidFill>
                  <a:srgbClr val="000000"/>
                </a:solidFill>
                <a:effectLst/>
              </a:defRPr>
            </a:pPr>
            <a:r>
              <a:rPr sz="3059">
                <a:solidFill>
                  <a:srgbClr val="EBEBEB"/>
                </a:solidFill>
                <a:effectLst>
                  <a:outerShdw sx="100000" sy="100000" kx="0" ky="0" algn="b" rotWithShape="0" blurRad="45720" dist="22860" dir="5400000">
                    <a:srgbClr val="000000"/>
                  </a:outerShdw>
                </a:effectLst>
              </a:rPr>
              <a:t>Amyl nitrite, sodium nitrite, and sodium thiosulfate.</a:t>
            </a:r>
            <a:endParaRPr sz="3059">
              <a:solidFill>
                <a:srgbClr val="EBEBEB"/>
              </a:solidFill>
              <a:effectLst>
                <a:outerShdw sx="100000" sy="100000" kx="0" ky="0" algn="b" rotWithShape="0" blurRad="45720" dist="22860" dir="5400000">
                  <a:srgbClr val="000000"/>
                </a:outerShdw>
              </a:effectLst>
            </a:endParaRPr>
          </a:p>
          <a:p>
            <a:pPr lvl="0" marL="365759" indent="-365759" defTabSz="525779">
              <a:spcBef>
                <a:spcPts val="3700"/>
              </a:spcBef>
              <a:defRPr sz="1800">
                <a:solidFill>
                  <a:srgbClr val="000000"/>
                </a:solidFill>
                <a:effectLst/>
              </a:defRPr>
            </a:pPr>
            <a:r>
              <a:rPr sz="3059">
                <a:solidFill>
                  <a:srgbClr val="EBEBEB"/>
                </a:solidFill>
                <a:effectLst>
                  <a:outerShdw sx="100000" sy="100000" kx="0" ky="0" algn="b" rotWithShape="0" blurRad="45720" dist="22860" dir="5400000">
                    <a:srgbClr val="000000"/>
                  </a:outerShdw>
                </a:effectLst>
              </a:rPr>
              <a:t>Induce methemoglobinemia. Thiosulfate enhances transulfuration of hydrogen cyanide to thiocyanate, which is renally excreted. </a:t>
            </a:r>
          </a:p>
        </p:txBody>
      </p:sp>
    </p:spTree>
  </p:cSld>
  <p:clrMapOvr>
    <a:masterClrMapping/>
  </p:clrMapOvr>
  <p:transition spd="med" advClick="1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b="0" sz="1800">
                <a:solidFill>
                  <a:srgbClr val="000000"/>
                </a:solidFill>
                <a:effectLst/>
              </a:defRPr>
            </a:pPr>
            <a:r>
              <a:rPr b="1" sz="6400">
                <a:solidFill>
                  <a:srgbClr val="FFFFFF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</a:rPr>
              <a:t>Cyanide: Management</a:t>
            </a:r>
          </a:p>
        </p:txBody>
      </p:sp>
      <p:sp>
        <p:nvSpPr>
          <p:cNvPr id="146" name="Shape 146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 marL="228600" indent="-228600">
              <a:buSzPct val="100000"/>
              <a:defRPr sz="1800">
                <a:solidFill>
                  <a:srgbClr val="000000"/>
                </a:solidFill>
                <a:effectLst/>
              </a:defRPr>
            </a:pPr>
            <a:r>
              <a:rPr sz="3400">
                <a:solidFill>
                  <a:srgbClr val="EBEBEB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</a:rPr>
              <a:t> In December 2006, the Food and Drug Administration approved </a:t>
            </a:r>
            <a:r>
              <a:rPr sz="3400">
                <a:solidFill>
                  <a:srgbClr val="D41D03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</a:rPr>
              <a:t>hydroxocobalamin (Cyanokit) </a:t>
            </a:r>
            <a:r>
              <a:rPr sz="3400">
                <a:solidFill>
                  <a:srgbClr val="EBEBEB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</a:rPr>
              <a:t>for treatment of cyanide intoxication. </a:t>
            </a:r>
            <a:endParaRPr sz="3400">
              <a:solidFill>
                <a:srgbClr val="EBEBEB"/>
              </a:solidFill>
              <a:effectLst>
                <a:outerShdw sx="100000" sy="100000" kx="0" ky="0" algn="b" rotWithShape="0" blurRad="50800" dist="25400" dir="5400000">
                  <a:srgbClr val="000000"/>
                </a:outerShdw>
              </a:effectLst>
            </a:endParaRPr>
          </a:p>
          <a:p>
            <a:pPr lvl="0" marL="228600" indent="-228600">
              <a:buSzPct val="100000"/>
              <a:defRPr sz="1800">
                <a:solidFill>
                  <a:srgbClr val="000000"/>
                </a:solidFill>
                <a:effectLst/>
              </a:defRPr>
            </a:pPr>
            <a:r>
              <a:rPr sz="3400">
                <a:solidFill>
                  <a:srgbClr val="EBEBEB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</a:rPr>
              <a:t> Don’t forget to address CO poisoning in burn (inhalation) victims!!</a:t>
            </a:r>
            <a:endParaRPr sz="3400">
              <a:solidFill>
                <a:srgbClr val="EBEBEB"/>
              </a:solidFill>
              <a:effectLst>
                <a:outerShdw sx="100000" sy="100000" kx="0" ky="0" algn="b" rotWithShape="0" blurRad="50800" dist="25400" dir="540000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 spd="med" advClick="1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b="0" sz="1800">
                <a:solidFill>
                  <a:srgbClr val="000000"/>
                </a:solidFill>
                <a:effectLst/>
              </a:defRPr>
            </a:pPr>
            <a:r>
              <a:rPr b="1" sz="6400">
                <a:solidFill>
                  <a:srgbClr val="FFFFFF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</a:rPr>
              <a:t>Radiation exposure!</a:t>
            </a:r>
          </a:p>
        </p:txBody>
      </p:sp>
      <p:sp>
        <p:nvSpPr>
          <p:cNvPr id="149" name="Shape 149"/>
          <p:cNvSpPr/>
          <p:nvPr>
            <p:ph type="body" idx="1"/>
          </p:nvPr>
        </p:nvSpPr>
        <p:spPr>
          <a:xfrm>
            <a:off x="914400" y="5316835"/>
            <a:ext cx="11480800" cy="3179465"/>
          </a:xfrm>
          <a:prstGeom prst="rect">
            <a:avLst/>
          </a:prstGeom>
        </p:spPr>
        <p:txBody>
          <a:bodyPr/>
          <a:lstStyle/>
          <a:p>
            <a:pPr lvl="0" marL="0" indent="0">
              <a:buSzTx/>
              <a:buNone/>
              <a:defRPr sz="1800">
                <a:solidFill>
                  <a:srgbClr val="000000"/>
                </a:solidFill>
                <a:effectLst/>
              </a:defRPr>
            </a:pPr>
            <a:r>
              <a:rPr sz="3400">
                <a:solidFill>
                  <a:srgbClr val="D41D03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</a:rPr>
              <a:t>R</a:t>
            </a:r>
            <a:r>
              <a:rPr i="1" sz="3400">
                <a:solidFill>
                  <a:srgbClr val="D41D03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</a:rPr>
              <a:t>adioactivity: </a:t>
            </a:r>
            <a:r>
              <a:rPr sz="3400">
                <a:solidFill>
                  <a:srgbClr val="EBEBEB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</a:rPr>
              <a:t>refers to the loss of particles (e.g., alpha, beta, or neutrons) or energy (e.g., x-rays and gamma rays) from an unstable atom that is spontaneously decaying. </a:t>
            </a:r>
          </a:p>
        </p:txBody>
      </p:sp>
      <p:sp>
        <p:nvSpPr>
          <p:cNvPr id="150" name="Shape 150"/>
          <p:cNvSpPr/>
          <p:nvPr/>
        </p:nvSpPr>
        <p:spPr>
          <a:xfrm>
            <a:off x="5067300" y="2630289"/>
            <a:ext cx="2393603" cy="24057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 w="12700">
            <a:miter lim="400000"/>
          </a:ln>
          <a:effectLst>
            <a:outerShdw sx="100000" sy="100000" kx="0" ky="0" algn="b" rotWithShape="0" blurRad="190500" dist="330200" dir="5185788">
              <a:srgbClr val="000000"/>
            </a:outerShdw>
          </a:effectLst>
        </p:spPr>
        <p:txBody>
          <a:bodyPr lIns="0" tIns="0" rIns="0" bIns="0" anchor="ctr"/>
          <a:lstStyle/>
          <a:p>
            <a:pPr lvl="0">
              <a:defRPr sz="3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80000"/>
                    </a:srgbClr>
                  </a:outerShdw>
                </a:effectLst>
              </a:defRPr>
            </a:pPr>
          </a:p>
        </p:txBody>
      </p:sp>
    </p:spTree>
  </p:cSld>
  <p:clrMapOvr>
    <a:masterClrMapping/>
  </p:clrMapOvr>
  <p:transition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 defTabSz="403097">
              <a:defRPr b="0" sz="1800">
                <a:solidFill>
                  <a:srgbClr val="000000"/>
                </a:solidFill>
                <a:effectLst/>
              </a:defRPr>
            </a:pPr>
            <a:endParaRPr b="1" sz="4416">
              <a:solidFill>
                <a:srgbClr val="FFFFFF"/>
              </a:solidFill>
              <a:effectLst>
                <a:outerShdw sx="100000" sy="100000" kx="0" ky="0" algn="b" rotWithShape="0" blurRad="35052" dist="17526" dir="5400000">
                  <a:srgbClr val="000000"/>
                </a:outerShdw>
              </a:effectLst>
            </a:endParaRPr>
          </a:p>
          <a:p>
            <a:pPr lvl="0" defTabSz="403097">
              <a:defRPr b="0" sz="1800">
                <a:solidFill>
                  <a:srgbClr val="000000"/>
                </a:solidFill>
                <a:effectLst/>
              </a:defRPr>
            </a:pPr>
            <a:r>
              <a:rPr b="1" sz="828">
                <a:solidFill>
                  <a:srgbClr val="FFFFFF"/>
                </a:solidFill>
                <a:effectLst>
                  <a:outerShdw sx="100000" sy="100000" kx="0" ky="0" algn="b" rotWithShape="0" blurRad="35052" dist="17526" dir="5400000">
                    <a:srgbClr val="000000"/>
                  </a:outerShdw>
                </a:effectLst>
              </a:rPr>
              <a:t> </a:t>
            </a:r>
            <a:r>
              <a:rPr b="1" sz="4416">
                <a:solidFill>
                  <a:srgbClr val="FFFFFF"/>
                </a:solidFill>
                <a:effectLst>
                  <a:outerShdw sx="100000" sy="100000" kx="0" ky="0" algn="b" rotWithShape="0" blurRad="35052" dist="17526" dir="5400000">
                    <a:srgbClr val="000000"/>
                  </a:outerShdw>
                </a:effectLst>
              </a:rPr>
              <a:t>Hazardous Substances Emergency Events Surveillance (HSEES) </a:t>
            </a:r>
          </a:p>
        </p:txBody>
      </p:sp>
      <p:sp>
        <p:nvSpPr>
          <p:cNvPr id="44" name="Shape 44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3400">
                <a:solidFill>
                  <a:srgbClr val="EBEBEB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</a:rPr>
              <a:t>Data from 14 states in the US.</a:t>
            </a:r>
            <a:endParaRPr sz="3400">
              <a:solidFill>
                <a:srgbClr val="EBEBEB"/>
              </a:solidFill>
              <a:effectLst>
                <a:outerShdw sx="100000" sy="100000" kx="0" ky="0" algn="b" rotWithShape="0" blurRad="50800" dist="25400" dir="5400000">
                  <a:srgbClr val="000000"/>
                </a:outerShdw>
              </a:effectLst>
            </a:endParaRPr>
          </a:p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3400">
                <a:solidFill>
                  <a:srgbClr val="FF2600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</a:rPr>
              <a:t>15k</a:t>
            </a:r>
            <a:r>
              <a:rPr sz="3400">
                <a:solidFill>
                  <a:srgbClr val="EBEBEB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</a:rPr>
              <a:t> chemical events (07’-08’).</a:t>
            </a:r>
            <a:endParaRPr sz="3400">
              <a:solidFill>
                <a:srgbClr val="EBEBEB"/>
              </a:solidFill>
              <a:effectLst>
                <a:outerShdw sx="100000" sy="100000" kx="0" ky="0" algn="b" rotWithShape="0" blurRad="50800" dist="25400" dir="5400000">
                  <a:srgbClr val="000000"/>
                </a:outerShdw>
              </a:effectLst>
            </a:endParaRPr>
          </a:p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3400">
                <a:solidFill>
                  <a:srgbClr val="EBEBEB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</a:rPr>
              <a:t>Victims are mostly Employees.</a:t>
            </a:r>
          </a:p>
        </p:txBody>
      </p:sp>
    </p:spTree>
  </p:cSld>
  <p:clrMapOvr>
    <a:masterClrMapping/>
  </p:clrMapOvr>
  <p:transition spd="med" advClick="1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Shape 152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b="0" sz="1800">
                <a:solidFill>
                  <a:srgbClr val="000000"/>
                </a:solidFill>
                <a:effectLst/>
              </a:defRPr>
            </a:pPr>
            <a:r>
              <a:rPr b="1" sz="6400">
                <a:solidFill>
                  <a:srgbClr val="FFFFFF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</a:rPr>
              <a:t>Radiation exposure!</a:t>
            </a:r>
          </a:p>
        </p:txBody>
      </p:sp>
      <p:sp>
        <p:nvSpPr>
          <p:cNvPr id="153" name="Shape 153"/>
          <p:cNvSpPr/>
          <p:nvPr>
            <p:ph type="body" idx="1"/>
          </p:nvPr>
        </p:nvSpPr>
        <p:spPr>
          <a:xfrm>
            <a:off x="838200" y="5406578"/>
            <a:ext cx="11480800" cy="2619822"/>
          </a:xfrm>
          <a:prstGeom prst="rect">
            <a:avLst/>
          </a:prstGeom>
        </p:spPr>
        <p:txBody>
          <a:bodyPr/>
          <a:lstStyle/>
          <a:p>
            <a:pPr lvl="0" marL="0" indent="0">
              <a:buSzTx/>
              <a:buNone/>
              <a:defRPr sz="1800">
                <a:solidFill>
                  <a:srgbClr val="000000"/>
                </a:solidFill>
                <a:effectLst/>
              </a:defRPr>
            </a:pPr>
            <a:r>
              <a:rPr sz="3400">
                <a:solidFill>
                  <a:srgbClr val="D41D03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</a:rPr>
              <a:t>D</a:t>
            </a:r>
            <a:r>
              <a:rPr i="1" sz="3400">
                <a:solidFill>
                  <a:srgbClr val="D41D03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</a:rPr>
              <a:t>ecay:</a:t>
            </a:r>
            <a:r>
              <a:rPr i="1" sz="3400">
                <a:solidFill>
                  <a:srgbClr val="EBEBEB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</a:rPr>
              <a:t> </a:t>
            </a:r>
            <a:r>
              <a:rPr sz="3400">
                <a:solidFill>
                  <a:srgbClr val="EBEBEB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</a:rPr>
              <a:t>The spontaneous transformation of an unstable isotope to a stable one, and it may involve the release of ionizing radiation. </a:t>
            </a:r>
          </a:p>
        </p:txBody>
      </p:sp>
      <p:sp>
        <p:nvSpPr>
          <p:cNvPr id="154" name="Shape 154"/>
          <p:cNvSpPr/>
          <p:nvPr/>
        </p:nvSpPr>
        <p:spPr>
          <a:xfrm>
            <a:off x="5067300" y="2630289"/>
            <a:ext cx="2393603" cy="24057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 w="12700">
            <a:miter lim="400000"/>
          </a:ln>
          <a:effectLst>
            <a:outerShdw sx="100000" sy="100000" kx="0" ky="0" algn="b" rotWithShape="0" blurRad="190500" dist="330200" dir="5185788">
              <a:srgbClr val="000000"/>
            </a:outerShdw>
          </a:effectLst>
        </p:spPr>
        <p:txBody>
          <a:bodyPr lIns="0" tIns="0" rIns="0" bIns="0" anchor="ctr"/>
          <a:lstStyle/>
          <a:p>
            <a:pPr lvl="0">
              <a:defRPr sz="3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80000"/>
                    </a:srgbClr>
                  </a:outerShdw>
                </a:effectLst>
              </a:defRPr>
            </a:pPr>
          </a:p>
        </p:txBody>
      </p:sp>
    </p:spTree>
  </p:cSld>
  <p:clrMapOvr>
    <a:masterClrMapping/>
  </p:clrMapOvr>
  <p:transition spd="med" advClick="1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73200" y="2568227"/>
            <a:ext cx="10069513" cy="4432847"/>
          </a:xfrm>
          <a:prstGeom prst="rect">
            <a:avLst/>
          </a:prstGeom>
          <a:effectLst>
            <a:outerShdw sx="100000" sy="100000" kx="0" ky="0" algn="b" rotWithShape="0" blurRad="190500" dist="330200" dir="5185788">
              <a:srgbClr val="000000"/>
            </a:outerShdw>
          </a:effectLst>
        </p:spPr>
      </p:pic>
    </p:spTree>
  </p:cSld>
  <p:clrMapOvr>
    <a:masterClrMapping/>
  </p:clrMapOvr>
  <p:transition spd="med" advClick="1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Shape 15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b="0" sz="1800">
                <a:solidFill>
                  <a:srgbClr val="000000"/>
                </a:solidFill>
                <a:effectLst/>
              </a:defRPr>
            </a:pPr>
            <a:r>
              <a:rPr b="1" sz="6400">
                <a:solidFill>
                  <a:srgbClr val="FFFFFF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</a:rPr>
              <a:t>Nonionizing radiation </a:t>
            </a:r>
          </a:p>
        </p:txBody>
      </p:sp>
      <p:sp>
        <p:nvSpPr>
          <p:cNvPr id="159" name="Shape 159"/>
          <p:cNvSpPr/>
          <p:nvPr>
            <p:ph type="body" idx="1"/>
          </p:nvPr>
        </p:nvSpPr>
        <p:spPr>
          <a:xfrm>
            <a:off x="889000" y="3821459"/>
            <a:ext cx="11480800" cy="2948882"/>
          </a:xfrm>
          <a:prstGeom prst="rect">
            <a:avLst/>
          </a:prstGeom>
        </p:spPr>
        <p:txBody>
          <a:bodyPr/>
          <a:lstStyle/>
          <a:p>
            <a:pPr lvl="0" marL="0" indent="0" algn="ctr">
              <a:buSzTx/>
              <a:buNone/>
              <a:defRPr sz="1800">
                <a:solidFill>
                  <a:srgbClr val="000000"/>
                </a:solidFill>
                <a:effectLst/>
              </a:defRPr>
            </a:pPr>
            <a:r>
              <a:rPr sz="3400">
                <a:solidFill>
                  <a:srgbClr val="EBEBEB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</a:rPr>
              <a:t>The primary adverse effects of nonionizing radiation are related to </a:t>
            </a:r>
            <a:r>
              <a:rPr sz="3400">
                <a:solidFill>
                  <a:srgbClr val="D41D03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</a:rPr>
              <a:t>local heat production. </a:t>
            </a:r>
          </a:p>
        </p:txBody>
      </p:sp>
    </p:spTree>
  </p:cSld>
  <p:clrMapOvr>
    <a:masterClrMapping/>
  </p:clrMapOvr>
  <p:transition spd="med" advClick="1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hape 161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b="0" sz="1800">
                <a:solidFill>
                  <a:srgbClr val="000000"/>
                </a:solidFill>
                <a:effectLst/>
              </a:defRPr>
            </a:pPr>
            <a:r>
              <a:rPr b="1" sz="6400">
                <a:solidFill>
                  <a:srgbClr val="FFFFFF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</a:rPr>
              <a:t>Ionizing radiation </a:t>
            </a:r>
          </a:p>
        </p:txBody>
      </p:sp>
      <p:sp>
        <p:nvSpPr>
          <p:cNvPr id="162" name="Shape 162"/>
          <p:cNvSpPr/>
          <p:nvPr>
            <p:ph type="body" idx="1"/>
          </p:nvPr>
        </p:nvSpPr>
        <p:spPr>
          <a:xfrm>
            <a:off x="762000" y="3595637"/>
            <a:ext cx="11480800" cy="3400526"/>
          </a:xfrm>
          <a:prstGeom prst="rect">
            <a:avLst/>
          </a:prstGeom>
        </p:spPr>
        <p:txBody>
          <a:bodyPr/>
          <a:lstStyle/>
          <a:p>
            <a:pPr lvl="0" marL="0" indent="0" algn="ctr">
              <a:buSzTx/>
              <a:buNone/>
              <a:defRPr sz="1800">
                <a:solidFill>
                  <a:srgbClr val="000000"/>
                </a:solidFill>
                <a:effectLst/>
              </a:defRPr>
            </a:pPr>
            <a:r>
              <a:rPr sz="3400">
                <a:solidFill>
                  <a:srgbClr val="EBEBEB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</a:rPr>
              <a:t>Directly cause </a:t>
            </a:r>
            <a:r>
              <a:rPr sz="3400">
                <a:solidFill>
                  <a:srgbClr val="D41D03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</a:rPr>
              <a:t>cell death</a:t>
            </a:r>
            <a:r>
              <a:rPr sz="3400">
                <a:solidFill>
                  <a:srgbClr val="EBEBEB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</a:rPr>
              <a:t> or </a:t>
            </a:r>
            <a:r>
              <a:rPr sz="3400">
                <a:solidFill>
                  <a:srgbClr val="D41D03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</a:rPr>
              <a:t>damages the DNA</a:t>
            </a:r>
            <a:endParaRPr sz="3400">
              <a:solidFill>
                <a:srgbClr val="EBEBEB"/>
              </a:solidFill>
              <a:effectLst>
                <a:outerShdw sx="100000" sy="100000" kx="0" ky="0" algn="b" rotWithShape="0" blurRad="50800" dist="25400" dir="5400000">
                  <a:srgbClr val="000000"/>
                </a:outerShdw>
              </a:effectLst>
            </a:endParaRPr>
          </a:p>
          <a:p>
            <a:pPr lvl="0" marL="0" indent="0" algn="ctr">
              <a:buSzTx/>
              <a:buNone/>
              <a:defRPr sz="1800">
                <a:solidFill>
                  <a:srgbClr val="000000"/>
                </a:solidFill>
                <a:effectLst/>
              </a:defRPr>
            </a:pPr>
            <a:endParaRPr sz="3400">
              <a:solidFill>
                <a:srgbClr val="EBEBEB"/>
              </a:solidFill>
              <a:effectLst>
                <a:outerShdw sx="100000" sy="100000" kx="0" ky="0" algn="b" rotWithShape="0" blurRad="50800" dist="25400" dir="5400000">
                  <a:srgbClr val="000000"/>
                </a:outerShdw>
              </a:effectLst>
            </a:endParaRPr>
          </a:p>
          <a:p>
            <a:pPr lvl="0" marL="228600" indent="-228600">
              <a:buSzPct val="100000"/>
              <a:defRPr sz="1800">
                <a:solidFill>
                  <a:srgbClr val="000000"/>
                </a:solidFill>
                <a:effectLst/>
              </a:defRPr>
            </a:pPr>
            <a:r>
              <a:rPr sz="3400">
                <a:solidFill>
                  <a:srgbClr val="EBEBEB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</a:rPr>
              <a:t> Ionizing radiation is emitted in the form of alpha and beta particles, gamma rays, and x-rays. </a:t>
            </a:r>
          </a:p>
        </p:txBody>
      </p:sp>
    </p:spTree>
  </p:cSld>
  <p:clrMapOvr>
    <a:masterClrMapping/>
  </p:clrMapOvr>
  <p:transition spd="med" advClick="1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Shape 164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b="0" sz="1800">
                <a:solidFill>
                  <a:srgbClr val="000000"/>
                </a:solidFill>
                <a:effectLst/>
              </a:defRPr>
            </a:pPr>
            <a:r>
              <a:rPr b="1" sz="6400">
                <a:solidFill>
                  <a:srgbClr val="FFFFFF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</a:rPr>
              <a:t>Irradiation </a:t>
            </a:r>
          </a:p>
        </p:txBody>
      </p:sp>
      <p:sp>
        <p:nvSpPr>
          <p:cNvPr id="165" name="Shape 165"/>
          <p:cNvSpPr/>
          <p:nvPr>
            <p:ph type="body" idx="1"/>
          </p:nvPr>
        </p:nvSpPr>
        <p:spPr>
          <a:xfrm>
            <a:off x="876300" y="3739802"/>
            <a:ext cx="11480800" cy="3112196"/>
          </a:xfrm>
          <a:prstGeom prst="rect">
            <a:avLst/>
          </a:prstGeom>
        </p:spPr>
        <p:txBody>
          <a:bodyPr/>
          <a:lstStyle>
            <a:lvl1pPr marL="0" indent="0">
              <a:buSzTx/>
              <a:buNone/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3400">
                <a:solidFill>
                  <a:srgbClr val="EBEBEB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</a:rPr>
              <a:t>Object that is irradiated does not become radioactive </a:t>
            </a:r>
          </a:p>
        </p:txBody>
      </p:sp>
    </p:spTree>
  </p:cSld>
  <p:clrMapOvr>
    <a:masterClrMapping/>
  </p:clrMapOvr>
  <p:transition spd="med" advClick="1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Shape 167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b="0" sz="1800">
                <a:solidFill>
                  <a:srgbClr val="000000"/>
                </a:solidFill>
                <a:effectLst/>
              </a:defRPr>
            </a:pPr>
            <a:r>
              <a:rPr b="1" sz="6400">
                <a:solidFill>
                  <a:srgbClr val="FFFFFF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</a:rPr>
              <a:t>Contamination </a:t>
            </a:r>
          </a:p>
        </p:txBody>
      </p:sp>
      <p:sp>
        <p:nvSpPr>
          <p:cNvPr id="168" name="Shape 168"/>
          <p:cNvSpPr/>
          <p:nvPr>
            <p:ph type="body" idx="1"/>
          </p:nvPr>
        </p:nvSpPr>
        <p:spPr>
          <a:xfrm>
            <a:off x="749300" y="3659956"/>
            <a:ext cx="11480800" cy="3271888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None/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3400">
                <a:solidFill>
                  <a:srgbClr val="EBEBEB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</a:rPr>
              <a:t>Radioactive contamination is a radioactive particulate matter (alpha and beta particles) on an exposed surface. </a:t>
            </a:r>
          </a:p>
        </p:txBody>
      </p:sp>
    </p:spTree>
  </p:cSld>
  <p:clrMapOvr>
    <a:masterClrMapping/>
  </p:clrMapOvr>
  <p:transition spd="med" advClick="1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Shape 170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b="0" sz="1800">
                <a:solidFill>
                  <a:srgbClr val="000000"/>
                </a:solidFill>
                <a:effectLst/>
              </a:defRPr>
            </a:pPr>
            <a:r>
              <a:rPr b="1" sz="6400">
                <a:solidFill>
                  <a:srgbClr val="FFFFFF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</a:rPr>
              <a:t>Incorporation</a:t>
            </a:r>
          </a:p>
        </p:txBody>
      </p:sp>
      <p:sp>
        <p:nvSpPr>
          <p:cNvPr id="171" name="Shape 171"/>
          <p:cNvSpPr/>
          <p:nvPr>
            <p:ph type="body" idx="1"/>
          </p:nvPr>
        </p:nvSpPr>
        <p:spPr>
          <a:xfrm>
            <a:off x="774700" y="3971329"/>
            <a:ext cx="11480800" cy="2649142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None/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3400">
                <a:solidFill>
                  <a:srgbClr val="EBEBEB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</a:rPr>
              <a:t>Incorporation occurs when a radioactive material is ingested, inhaled, or absorbed through an open wound.</a:t>
            </a:r>
          </a:p>
        </p:txBody>
      </p:sp>
    </p:spTree>
  </p:cSld>
  <p:clrMapOvr>
    <a:masterClrMapping/>
  </p:clrMapOvr>
  <p:transition spd="med" advClick="1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01700" y="361950"/>
            <a:ext cx="10700693" cy="8959106"/>
          </a:xfrm>
          <a:prstGeom prst="rect">
            <a:avLst/>
          </a:prstGeom>
          <a:effectLst>
            <a:outerShdw sx="100000" sy="100000" kx="0" ky="0" algn="b" rotWithShape="0" blurRad="190500" dist="330200" dir="5185788">
              <a:srgbClr val="000000"/>
            </a:outerShdw>
          </a:effectLst>
        </p:spPr>
      </p:pic>
    </p:spTree>
  </p:cSld>
  <p:clrMapOvr>
    <a:masterClrMapping/>
  </p:clrMapOvr>
  <p:transition spd="med" advClick="1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Shape 175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b="0" sz="1800">
                <a:solidFill>
                  <a:srgbClr val="000000"/>
                </a:solidFill>
                <a:effectLst/>
              </a:defRPr>
            </a:pPr>
            <a:r>
              <a:rPr b="1" sz="6400">
                <a:solidFill>
                  <a:srgbClr val="FFFFFF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</a:rPr>
              <a:t>Acute radiation syndrome </a:t>
            </a:r>
          </a:p>
        </p:txBody>
      </p:sp>
      <p:sp>
        <p:nvSpPr>
          <p:cNvPr id="176" name="Shape 176"/>
          <p:cNvSpPr/>
          <p:nvPr>
            <p:ph type="body" idx="1"/>
          </p:nvPr>
        </p:nvSpPr>
        <p:spPr>
          <a:xfrm>
            <a:off x="850900" y="3568650"/>
            <a:ext cx="11480800" cy="345450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None/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3400">
                <a:solidFill>
                  <a:srgbClr val="EBEBEB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</a:rPr>
              <a:t>Is a symptom complex that occurs after whole-body irradiation. It varies in nature and severity by dose, dose rate, dose distribution, and individual susceptibility. </a:t>
            </a:r>
          </a:p>
        </p:txBody>
      </p:sp>
    </p:spTree>
  </p:cSld>
  <p:clrMapOvr>
    <a:masterClrMapping/>
  </p:clrMapOvr>
  <p:transition spd="med" advClick="1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Shape 17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b="0" sz="1800">
                <a:solidFill>
                  <a:srgbClr val="000000"/>
                </a:solidFill>
                <a:effectLst/>
              </a:defRPr>
            </a:pPr>
            <a:r>
              <a:rPr b="1" sz="6400">
                <a:solidFill>
                  <a:srgbClr val="FFFFFF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</a:rPr>
              <a:t>What is the earliest Indicator of a significant exposure? </a:t>
            </a:r>
          </a:p>
        </p:txBody>
      </p:sp>
      <p:sp>
        <p:nvSpPr>
          <p:cNvPr id="179" name="Shape 179"/>
          <p:cNvSpPr/>
          <p:nvPr>
            <p:ph type="body" idx="1"/>
          </p:nvPr>
        </p:nvSpPr>
        <p:spPr>
          <a:xfrm>
            <a:off x="774700" y="4114675"/>
            <a:ext cx="11480800" cy="2362450"/>
          </a:xfrm>
          <a:prstGeom prst="rect">
            <a:avLst/>
          </a:prstGeom>
        </p:spPr>
        <p:txBody>
          <a:bodyPr/>
          <a:lstStyle/>
          <a:p>
            <a:pPr lvl="0" marL="0" indent="0" algn="ctr">
              <a:buSzTx/>
              <a:buNone/>
              <a:defRPr sz="1800">
                <a:solidFill>
                  <a:srgbClr val="000000"/>
                </a:solidFill>
                <a:effectLst/>
              </a:defRPr>
            </a:pPr>
            <a:r>
              <a:rPr sz="3400">
                <a:solidFill>
                  <a:srgbClr val="EBEBEB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</a:rPr>
              <a:t>Decrease in the absolute </a:t>
            </a:r>
            <a:r>
              <a:rPr sz="3400">
                <a:solidFill>
                  <a:srgbClr val="D41D03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</a:rPr>
              <a:t>lymphocyte</a:t>
            </a:r>
            <a:r>
              <a:rPr sz="3400">
                <a:solidFill>
                  <a:srgbClr val="EBEBEB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</a:rPr>
              <a:t> count, which can occur within 48 hours after exposure </a:t>
            </a:r>
          </a:p>
        </p:txBody>
      </p:sp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79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b="0" sz="1800">
                <a:solidFill>
                  <a:srgbClr val="000000"/>
                </a:solidFill>
                <a:effectLst/>
              </a:defRPr>
            </a:pPr>
            <a:r>
              <a:rPr b="1" sz="6400">
                <a:solidFill>
                  <a:srgbClr val="FFFFFF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</a:rPr>
              <a:t>What are the mechanism involved in injuries?</a:t>
            </a:r>
          </a:p>
        </p:txBody>
      </p:sp>
      <p:sp>
        <p:nvSpPr>
          <p:cNvPr id="47" name="Shape 47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3400">
                <a:solidFill>
                  <a:srgbClr val="EBEBEB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</a:rPr>
              <a:t>Direct Chemical reaction.</a:t>
            </a:r>
            <a:endParaRPr sz="3400">
              <a:solidFill>
                <a:srgbClr val="EBEBEB"/>
              </a:solidFill>
              <a:effectLst>
                <a:outerShdw sx="100000" sy="100000" kx="0" ky="0" algn="b" rotWithShape="0" blurRad="50800" dist="25400" dir="5400000">
                  <a:srgbClr val="000000"/>
                </a:outerShdw>
              </a:effectLst>
            </a:endParaRPr>
          </a:p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3400">
                <a:solidFill>
                  <a:srgbClr val="EBEBEB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</a:rPr>
              <a:t>Hyperthermic (exothermic reaction)</a:t>
            </a:r>
          </a:p>
        </p:txBody>
      </p:sp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7" grpId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hape 181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362204">
              <a:defRPr sz="3968">
                <a:effectLst>
                  <a:outerShdw sx="100000" sy="100000" kx="0" ky="0" algn="b" rotWithShape="0" blurRad="31496" dist="15748" dir="5400000">
                    <a:srgbClr val="000000"/>
                  </a:outerShdw>
                </a:effectLst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  <a:effectLst/>
              </a:defRPr>
            </a:pPr>
            <a:r>
              <a:rPr b="1" sz="3968">
                <a:solidFill>
                  <a:srgbClr val="FFFFFF"/>
                </a:solidFill>
                <a:effectLst>
                  <a:outerShdw sx="100000" sy="100000" kx="0" ky="0" algn="b" rotWithShape="0" blurRad="31496" dist="15748" dir="5400000">
                    <a:srgbClr val="000000"/>
                  </a:outerShdw>
                </a:effectLst>
              </a:rPr>
              <a:t>Prognosis According to the Lymphocyte Count within the First 48 Hours after Acute Exposure to Penetrating Whole-Body Radiation</a:t>
            </a:r>
          </a:p>
        </p:txBody>
      </p:sp>
      <p:pic>
        <p:nvPicPr>
          <p:cNvPr id="182" name="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51050" y="2400300"/>
            <a:ext cx="9046220" cy="6924328"/>
          </a:xfrm>
          <a:prstGeom prst="rect">
            <a:avLst/>
          </a:prstGeom>
          <a:effectLst>
            <a:outerShdw sx="100000" sy="100000" kx="0" ky="0" algn="b" rotWithShape="0" blurRad="190500" dist="330200" dir="5185788">
              <a:srgbClr val="000000"/>
            </a:outerShdw>
          </a:effectLst>
        </p:spPr>
      </p:pic>
    </p:spTree>
  </p:cSld>
  <p:clrMapOvr>
    <a:masterClrMapping/>
  </p:clrMapOvr>
  <p:transition spd="med" advClick="1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Shape 184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b="0" sz="1800">
                <a:solidFill>
                  <a:srgbClr val="000000"/>
                </a:solidFill>
                <a:effectLst/>
              </a:defRPr>
            </a:pPr>
            <a:r>
              <a:rPr b="1" sz="6400">
                <a:solidFill>
                  <a:srgbClr val="FFFFFF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</a:rPr>
              <a:t>What is the LD50 </a:t>
            </a:r>
            <a:r>
              <a:rPr b="1" sz="550">
                <a:solidFill>
                  <a:srgbClr val="FFFFFF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</a:rPr>
              <a:t> </a:t>
            </a:r>
            <a:r>
              <a:rPr b="1" sz="6400">
                <a:solidFill>
                  <a:srgbClr val="FFFFFF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</a:rPr>
              <a:t>or median lethal whole-body dose ?</a:t>
            </a:r>
          </a:p>
        </p:txBody>
      </p:sp>
      <p:sp>
        <p:nvSpPr>
          <p:cNvPr id="185" name="Shape 185"/>
          <p:cNvSpPr/>
          <p:nvPr>
            <p:ph type="body" idx="1"/>
          </p:nvPr>
        </p:nvSpPr>
        <p:spPr>
          <a:xfrm>
            <a:off x="901700" y="4138662"/>
            <a:ext cx="11480800" cy="2314476"/>
          </a:xfrm>
          <a:prstGeom prst="rect">
            <a:avLst/>
          </a:prstGeom>
        </p:spPr>
        <p:txBody>
          <a:bodyPr/>
          <a:lstStyle/>
          <a:p>
            <a:pPr lvl="0" marL="0" indent="0">
              <a:buSzTx/>
              <a:buNone/>
              <a:defRPr sz="1800">
                <a:solidFill>
                  <a:srgbClr val="000000"/>
                </a:solidFill>
                <a:effectLst/>
              </a:defRPr>
            </a:pPr>
            <a:r>
              <a:rPr sz="3400">
                <a:solidFill>
                  <a:srgbClr val="EBEBEB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</a:rPr>
              <a:t>The LD50 or median lethal whole-body dose (the dose that is lethal for 50% of test subjects), assuming proper medical care, is estimated to be </a:t>
            </a:r>
            <a:r>
              <a:rPr sz="3400">
                <a:solidFill>
                  <a:srgbClr val="D41D03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</a:rPr>
              <a:t>approximately 4.5 Gy.</a:t>
            </a:r>
          </a:p>
        </p:txBody>
      </p:sp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85" grpId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b="0" sz="1800">
                <a:solidFill>
                  <a:srgbClr val="000000"/>
                </a:solidFill>
                <a:effectLst/>
              </a:defRPr>
            </a:pPr>
            <a:r>
              <a:rPr b="1" sz="6400">
                <a:solidFill>
                  <a:srgbClr val="FFFFFF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</a:rPr>
              <a:t>Radiation: Management</a:t>
            </a:r>
          </a:p>
        </p:txBody>
      </p:sp>
      <p:sp>
        <p:nvSpPr>
          <p:cNvPr id="188" name="Shape 188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 marL="217170" indent="-217170" defTabSz="554990">
              <a:spcBef>
                <a:spcPts val="3900"/>
              </a:spcBef>
              <a:buSzPct val="100000"/>
              <a:defRPr sz="1800">
                <a:solidFill>
                  <a:srgbClr val="000000"/>
                </a:solidFill>
                <a:effectLst/>
              </a:defRPr>
            </a:pPr>
            <a:r>
              <a:rPr sz="3230">
                <a:solidFill>
                  <a:srgbClr val="EBEBEB"/>
                </a:solidFill>
                <a:effectLst>
                  <a:outerShdw sx="100000" sy="100000" kx="0" ky="0" algn="b" rotWithShape="0" blurRad="48260" dist="24130" dir="5400000">
                    <a:srgbClr val="000000"/>
                  </a:outerShdw>
                </a:effectLst>
              </a:rPr>
              <a:t> Reduce Exposure.( time, distance, and shielding)</a:t>
            </a:r>
            <a:endParaRPr sz="3230">
              <a:solidFill>
                <a:srgbClr val="EBEBEB"/>
              </a:solidFill>
              <a:effectLst>
                <a:outerShdw sx="100000" sy="100000" kx="0" ky="0" algn="b" rotWithShape="0" blurRad="48260" dist="24130" dir="5400000">
                  <a:srgbClr val="000000"/>
                </a:outerShdw>
              </a:effectLst>
            </a:endParaRPr>
          </a:p>
          <a:p>
            <a:pPr lvl="0" marL="217170" indent="-217170" defTabSz="554990">
              <a:spcBef>
                <a:spcPts val="3900"/>
              </a:spcBef>
              <a:buSzPct val="100000"/>
              <a:defRPr sz="1800">
                <a:solidFill>
                  <a:srgbClr val="000000"/>
                </a:solidFill>
                <a:effectLst/>
              </a:defRPr>
            </a:pPr>
            <a:r>
              <a:rPr sz="3230">
                <a:solidFill>
                  <a:srgbClr val="EBEBEB"/>
                </a:solidFill>
                <a:effectLst>
                  <a:outerShdw sx="100000" sy="100000" kx="0" ky="0" algn="b" rotWithShape="0" blurRad="48260" dist="24130" dir="5400000">
                    <a:srgbClr val="000000"/>
                  </a:outerShdw>
                </a:effectLst>
              </a:rPr>
              <a:t> Decontamination.</a:t>
            </a:r>
            <a:endParaRPr sz="3230">
              <a:solidFill>
                <a:srgbClr val="EBEBEB"/>
              </a:solidFill>
              <a:effectLst>
                <a:outerShdw sx="100000" sy="100000" kx="0" ky="0" algn="b" rotWithShape="0" blurRad="48260" dist="24130" dir="5400000">
                  <a:srgbClr val="000000"/>
                </a:outerShdw>
              </a:effectLst>
            </a:endParaRPr>
          </a:p>
          <a:p>
            <a:pPr lvl="0" marL="217170" indent="-217170" defTabSz="554990">
              <a:spcBef>
                <a:spcPts val="3900"/>
              </a:spcBef>
              <a:buSzPct val="100000"/>
              <a:defRPr sz="1800">
                <a:solidFill>
                  <a:srgbClr val="000000"/>
                </a:solidFill>
                <a:effectLst/>
              </a:defRPr>
            </a:pPr>
            <a:r>
              <a:rPr sz="3230">
                <a:solidFill>
                  <a:srgbClr val="EBEBEB"/>
                </a:solidFill>
                <a:effectLst>
                  <a:outerShdw sx="100000" sy="100000" kx="0" ky="0" algn="b" rotWithShape="0" blurRad="48260" dist="24130" dir="5400000">
                    <a:srgbClr val="000000"/>
                  </a:outerShdw>
                </a:effectLst>
              </a:rPr>
              <a:t> Effective ED preparedness (Involve radiation control officer).</a:t>
            </a:r>
            <a:endParaRPr sz="3230">
              <a:solidFill>
                <a:srgbClr val="EBEBEB"/>
              </a:solidFill>
              <a:effectLst>
                <a:outerShdw sx="100000" sy="100000" kx="0" ky="0" algn="b" rotWithShape="0" blurRad="48260" dist="24130" dir="5400000">
                  <a:srgbClr val="000000"/>
                </a:outerShdw>
              </a:effectLst>
            </a:endParaRPr>
          </a:p>
          <a:p>
            <a:pPr lvl="0" marL="217170" indent="-217170" defTabSz="554990">
              <a:spcBef>
                <a:spcPts val="3900"/>
              </a:spcBef>
              <a:buSzPct val="100000"/>
              <a:defRPr sz="1800">
                <a:solidFill>
                  <a:srgbClr val="000000"/>
                </a:solidFill>
                <a:effectLst/>
              </a:defRPr>
            </a:pPr>
            <a:r>
              <a:rPr sz="3230">
                <a:solidFill>
                  <a:srgbClr val="EBEBEB"/>
                </a:solidFill>
                <a:effectLst>
                  <a:outerShdw sx="100000" sy="100000" kx="0" ky="0" algn="b" rotWithShape="0" blurRad="48260" dist="24130" dir="5400000">
                    <a:srgbClr val="000000"/>
                  </a:outerShdw>
                </a:effectLst>
              </a:rPr>
              <a:t> Geiger-Mueller instrument for monitoring the environment. </a:t>
            </a:r>
            <a:endParaRPr sz="3230">
              <a:solidFill>
                <a:srgbClr val="EBEBEB"/>
              </a:solidFill>
              <a:effectLst>
                <a:outerShdw sx="100000" sy="100000" kx="0" ky="0" algn="b" rotWithShape="0" blurRad="48260" dist="24130" dir="5400000">
                  <a:srgbClr val="000000"/>
                </a:outerShdw>
              </a:effectLst>
            </a:endParaRPr>
          </a:p>
          <a:p>
            <a:pPr lvl="0" marL="217170" indent="-217170" defTabSz="554990">
              <a:spcBef>
                <a:spcPts val="3900"/>
              </a:spcBef>
              <a:buSzPct val="100000"/>
              <a:defRPr sz="1800">
                <a:solidFill>
                  <a:srgbClr val="000000"/>
                </a:solidFill>
                <a:effectLst/>
              </a:defRPr>
            </a:pPr>
            <a:r>
              <a:rPr sz="3230">
                <a:solidFill>
                  <a:srgbClr val="EBEBEB"/>
                </a:solidFill>
                <a:effectLst>
                  <a:outerShdw sx="100000" sy="100000" kx="0" ky="0" algn="b" rotWithShape="0" blurRad="48260" dist="24130" dir="5400000">
                    <a:srgbClr val="000000"/>
                  </a:outerShdw>
                </a:effectLst>
              </a:rPr>
              <a:t> ABCD’s &amp; Supportive measures.</a:t>
            </a:r>
            <a:endParaRPr sz="3230">
              <a:solidFill>
                <a:srgbClr val="EBEBEB"/>
              </a:solidFill>
              <a:effectLst>
                <a:outerShdw sx="100000" sy="100000" kx="0" ky="0" algn="b" rotWithShape="0" blurRad="48260" dist="24130" dir="5400000">
                  <a:srgbClr val="000000"/>
                </a:outerShdw>
              </a:effectLst>
            </a:endParaRPr>
          </a:p>
          <a:p>
            <a:pPr lvl="0" marL="217170" indent="-217170" defTabSz="554990">
              <a:spcBef>
                <a:spcPts val="3900"/>
              </a:spcBef>
              <a:buSzPct val="100000"/>
              <a:defRPr sz="1800">
                <a:solidFill>
                  <a:srgbClr val="000000"/>
                </a:solidFill>
                <a:effectLst/>
              </a:defRPr>
            </a:pPr>
            <a:r>
              <a:rPr sz="3230">
                <a:solidFill>
                  <a:srgbClr val="EBEBEB"/>
                </a:solidFill>
                <a:effectLst>
                  <a:outerShdw sx="100000" sy="100000" kx="0" ky="0" algn="b" rotWithShape="0" blurRad="48260" dist="24130" dir="5400000">
                    <a:srgbClr val="000000"/>
                  </a:outerShdw>
                </a:effectLst>
              </a:rPr>
              <a:t> Chelating agents for Internal contamination.</a:t>
            </a:r>
          </a:p>
        </p:txBody>
      </p:sp>
    </p:spTree>
  </p:cSld>
  <p:clrMapOvr>
    <a:masterClrMapping/>
  </p:clrMapOvr>
  <p:transition spd="med" advClick="1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13967" y="1365250"/>
            <a:ext cx="8325099" cy="6647409"/>
          </a:xfrm>
          <a:prstGeom prst="rect">
            <a:avLst/>
          </a:prstGeom>
          <a:effectLst>
            <a:outerShdw sx="100000" sy="100000" kx="0" ky="0" algn="b" rotWithShape="0" blurRad="190500" dist="330200" dir="5185788">
              <a:srgbClr val="000000"/>
            </a:outerShdw>
          </a:effectLst>
        </p:spPr>
      </p:pic>
    </p:spTree>
  </p:cSld>
  <p:clrMapOvr>
    <a:masterClrMapping/>
  </p:clrMapOvr>
  <p:transition spd="med" advClick="1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" name="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62385" y="2584450"/>
            <a:ext cx="9546780" cy="3975150"/>
          </a:xfrm>
          <a:prstGeom prst="rect">
            <a:avLst/>
          </a:prstGeom>
          <a:effectLst>
            <a:outerShdw sx="100000" sy="100000" kx="0" ky="0" algn="b" rotWithShape="0" blurRad="190500" dist="330200" dir="5185788">
              <a:srgbClr val="000000"/>
            </a:outerShdw>
          </a:effectLst>
        </p:spPr>
      </p:pic>
    </p:spTree>
  </p:cSld>
  <p:clrMapOvr>
    <a:masterClrMapping/>
  </p:clrMapOvr>
  <p:transition spd="med" advClick="1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/>
          <p:nvPr>
            <p:ph type="body" idx="1"/>
          </p:nvPr>
        </p:nvSpPr>
        <p:spPr>
          <a:xfrm>
            <a:off x="1587500" y="3727896"/>
            <a:ext cx="8200529" cy="2266504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None/>
              <a:defRPr b="1" sz="6400">
                <a:solidFill>
                  <a:srgbClr val="D41D03"/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  <a:effectLst/>
              </a:defRPr>
            </a:pPr>
            <a:r>
              <a:rPr b="1" sz="6400">
                <a:solidFill>
                  <a:srgbClr val="D41D03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</a:rPr>
              <a:t>Thank you!</a:t>
            </a:r>
          </a:p>
        </p:txBody>
      </p:sp>
    </p:spTree>
  </p:cSld>
  <p:clrMapOvr>
    <a:masterClrMapping/>
  </p:clrMapOvr>
  <p:transition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b="0" sz="1800">
                <a:solidFill>
                  <a:srgbClr val="000000"/>
                </a:solidFill>
                <a:effectLst/>
              </a:defRPr>
            </a:pPr>
            <a:r>
              <a:rPr b="1" sz="6400">
                <a:solidFill>
                  <a:srgbClr val="FFFFFF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</a:rPr>
              <a:t>What are the determinants of the degree of injury?</a:t>
            </a:r>
          </a:p>
        </p:txBody>
      </p:sp>
      <p:sp>
        <p:nvSpPr>
          <p:cNvPr id="50" name="Shape 50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3400">
                <a:solidFill>
                  <a:srgbClr val="EBEBEB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</a:rPr>
              <a:t>Concentration.</a:t>
            </a:r>
            <a:endParaRPr sz="3400">
              <a:solidFill>
                <a:srgbClr val="EBEBEB"/>
              </a:solidFill>
              <a:effectLst>
                <a:outerShdw sx="100000" sy="100000" kx="0" ky="0" algn="b" rotWithShape="0" blurRad="50800" dist="25400" dir="5400000">
                  <a:srgbClr val="000000"/>
                </a:outerShdw>
              </a:effectLst>
            </a:endParaRPr>
          </a:p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3400">
                <a:solidFill>
                  <a:srgbClr val="EBEBEB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</a:rPr>
              <a:t>Duration of exposure.</a:t>
            </a:r>
            <a:endParaRPr sz="3400">
              <a:solidFill>
                <a:srgbClr val="EBEBEB"/>
              </a:solidFill>
              <a:effectLst>
                <a:outerShdw sx="100000" sy="100000" kx="0" ky="0" algn="b" rotWithShape="0" blurRad="50800" dist="25400" dir="5400000">
                  <a:srgbClr val="000000"/>
                </a:outerShdw>
              </a:effectLst>
            </a:endParaRPr>
          </a:p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3400">
                <a:solidFill>
                  <a:srgbClr val="EBEBEB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</a:rPr>
              <a:t>Anatomical weaker body parts (areas of thin skin).</a:t>
            </a:r>
          </a:p>
        </p:txBody>
      </p:sp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0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08254">
              <a:defRPr sz="5568">
                <a:effectLst>
                  <a:outerShdw sx="100000" sy="100000" kx="0" ky="0" algn="b" rotWithShape="0" blurRad="44196" dist="22098" dir="5400000">
                    <a:srgbClr val="000000"/>
                  </a:outerShdw>
                </a:effectLst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  <a:effectLst/>
              </a:defRPr>
            </a:pPr>
            <a:r>
              <a:rPr b="1" sz="5568">
                <a:solidFill>
                  <a:srgbClr val="FFFFFF"/>
                </a:solidFill>
                <a:effectLst>
                  <a:outerShdw sx="100000" sy="100000" kx="0" ky="0" algn="b" rotWithShape="0" blurRad="44196" dist="22098" dir="5400000">
                    <a:srgbClr val="000000"/>
                  </a:outerShdw>
                </a:effectLst>
              </a:rPr>
              <a:t>Whats are the differences between Acidic &amp; Alkalic injuries?</a:t>
            </a:r>
          </a:p>
        </p:txBody>
      </p:sp>
      <p:sp>
        <p:nvSpPr>
          <p:cNvPr id="53" name="Shape 53"/>
          <p:cNvSpPr/>
          <p:nvPr>
            <p:ph type="body" idx="1"/>
          </p:nvPr>
        </p:nvSpPr>
        <p:spPr>
          <a:xfrm>
            <a:off x="762000" y="2349500"/>
            <a:ext cx="11480800" cy="6362700"/>
          </a:xfrm>
          <a:prstGeom prst="rect">
            <a:avLst/>
          </a:prstGeom>
        </p:spPr>
        <p:txBody>
          <a:bodyPr/>
          <a:lstStyle/>
          <a:p>
            <a:pPr lvl="0" marL="0" indent="0">
              <a:buSzTx/>
              <a:buNone/>
              <a:defRPr sz="1800">
                <a:solidFill>
                  <a:srgbClr val="000000"/>
                </a:solidFill>
                <a:effectLst/>
              </a:defRPr>
            </a:pPr>
            <a:r>
              <a:rPr i="1" sz="3400">
                <a:solidFill>
                  <a:srgbClr val="EBEBEB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</a:rPr>
              <a:t>Upon interaction with skin:</a:t>
            </a:r>
            <a:endParaRPr i="1" sz="3400">
              <a:solidFill>
                <a:srgbClr val="EBEBEB"/>
              </a:solidFill>
              <a:effectLst>
                <a:outerShdw sx="100000" sy="100000" kx="0" ky="0" algn="b" rotWithShape="0" blurRad="50800" dist="25400" dir="5400000">
                  <a:srgbClr val="000000"/>
                </a:outerShdw>
              </a:effectLst>
            </a:endParaRPr>
          </a:p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3400">
                <a:solidFill>
                  <a:srgbClr val="FF2600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</a:rPr>
              <a:t>Acids:</a:t>
            </a:r>
            <a:r>
              <a:rPr sz="3400">
                <a:solidFill>
                  <a:srgbClr val="EBEBEB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</a:rPr>
              <a:t> Cause protein denaturation &amp; coagulative necrosis              </a:t>
            </a:r>
            <a:r>
              <a:rPr b="1" sz="3400" u="sng">
                <a:solidFill>
                  <a:srgbClr val="EBEBEB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  <a:latin typeface="+mn-lt"/>
                <a:ea typeface="+mn-ea"/>
                <a:cs typeface="+mn-cs"/>
                <a:sym typeface="Helvetica Neue"/>
              </a:rPr>
              <a:t>Eschar formation.</a:t>
            </a:r>
            <a:endParaRPr b="1" sz="3400" u="sng">
              <a:solidFill>
                <a:srgbClr val="EBEBEB"/>
              </a:solidFill>
              <a:effectLst>
                <a:outerShdw sx="100000" sy="100000" kx="0" ky="0" algn="b" rotWithShape="0" blurRad="50800" dist="25400" dir="5400000">
                  <a:srgbClr val="000000"/>
                </a:outerShdw>
              </a:effectLst>
              <a:latin typeface="+mn-lt"/>
              <a:ea typeface="+mn-ea"/>
              <a:cs typeface="+mn-cs"/>
              <a:sym typeface="Helvetica Neue"/>
            </a:endParaRPr>
          </a:p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3400">
                <a:solidFill>
                  <a:srgbClr val="FF2600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</a:rPr>
              <a:t>Alkali:</a:t>
            </a:r>
            <a:r>
              <a:rPr sz="3400">
                <a:solidFill>
                  <a:srgbClr val="EBEBEB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</a:rPr>
              <a:t> Saponification and liquefactive necrosis of body fat. </a:t>
            </a:r>
          </a:p>
        </p:txBody>
      </p:sp>
      <p:sp>
        <p:nvSpPr>
          <p:cNvPr id="54" name="Shape 54"/>
          <p:cNvSpPr/>
          <p:nvPr/>
        </p:nvSpPr>
        <p:spPr>
          <a:xfrm>
            <a:off x="3111500" y="5396061"/>
            <a:ext cx="1270000" cy="344339"/>
          </a:xfrm>
          <a:prstGeom prst="rightArrow">
            <a:avLst>
              <a:gd name="adj1" fmla="val 32000"/>
              <a:gd name="adj2" fmla="val 236047"/>
            </a:avLst>
          </a:prstGeom>
          <a:blipFill>
            <a:blip r:embed="rId2"/>
          </a:blipFill>
          <a:ln w="12700"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lvl="0">
              <a:defRPr sz="3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80000"/>
                    </a:srgbClr>
                  </a:outerShdw>
                </a:effectLst>
              </a:defRPr>
            </a:pPr>
          </a:p>
        </p:txBody>
      </p:sp>
    </p:spTree>
  </p:cSld>
  <p:clrMapOvr>
    <a:masterClrMapping/>
  </p:clrMapOvr>
  <p:transition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b="0" sz="1800">
                <a:solidFill>
                  <a:srgbClr val="000000"/>
                </a:solidFill>
                <a:effectLst/>
              </a:defRPr>
            </a:pPr>
            <a:r>
              <a:rPr b="1" sz="6400">
                <a:solidFill>
                  <a:srgbClr val="FFFFFF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</a:rPr>
              <a:t>Coping with Hazmat incidents </a:t>
            </a:r>
          </a:p>
        </p:txBody>
      </p:sp>
      <p:sp>
        <p:nvSpPr>
          <p:cNvPr id="57" name="Shape 57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3400">
                <a:solidFill>
                  <a:srgbClr val="EBEBEB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</a:rPr>
              <a:t>Securing Scene, implementation of site plan &amp; evacuation.</a:t>
            </a:r>
            <a:endParaRPr sz="3400">
              <a:solidFill>
                <a:srgbClr val="EBEBEB"/>
              </a:solidFill>
              <a:effectLst>
                <a:outerShdw sx="100000" sy="100000" kx="0" ky="0" algn="b" rotWithShape="0" blurRad="50800" dist="25400" dir="5400000">
                  <a:srgbClr val="000000"/>
                </a:outerShdw>
              </a:effectLst>
            </a:endParaRPr>
          </a:p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3400">
                <a:solidFill>
                  <a:srgbClr val="EBEBEB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</a:rPr>
              <a:t>Treatment which starts with decontamination.</a:t>
            </a:r>
          </a:p>
        </p:txBody>
      </p:sp>
    </p:spTree>
  </p:cSld>
  <p:clrMapOvr>
    <a:masterClrMapping/>
  </p:clrMapOvr>
  <p:transition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Responding_to_HAZMAT_Incidents.mp4"/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3073400" y="2590800"/>
            <a:ext cx="6858000" cy="4572000"/>
          </a:xfrm>
          <a:prstGeom prst="rect">
            <a:avLst/>
          </a:prstGeom>
        </p:spPr>
      </p:pic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afterEffect" presetClass="mediacall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580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nodeType="clickEffect" presetClass="entr" presetSubtype="8" presetID="7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13" fill="hold" display="0">
                  <p:stCondLst>
                    <p:cond delay="indefinite"/>
                  </p:stCondLst>
                </p:cTn>
                <p:tgtEl>
                  <p:spTgt spid="59"/>
                </p:tgtEl>
              </p:cMediaNode>
            </p:video>
          </p:childTnLst>
        </p:cTn>
      </p:par>
    </p:tnLst>
    <p:bldLst>
      <p:bldP build="whole" bldLvl="1" animBg="1" rev="0" advAuto="0" spid="59" grpId="1"/>
    </p:bldLst>
  </p:timing>
</p:sld>
</file>

<file path=ppt/theme/_rels/theme1.xml.rels><?xml version="1.0" encoding="UTF-8" standalone="yes"?><Relationships xmlns="http://schemas.openxmlformats.org/package/2006/relationships"><Relationship Id="rId1" Type="http://schemas.openxmlformats.org/officeDocument/2006/relationships/image" Target="../media/image2.png"/></Relationships>

</file>

<file path=ppt/theme/_rels/theme2.xml.rels><?xml version="1.0" encoding="UTF-8" standalone="yes"?><Relationships xmlns="http://schemas.openxmlformats.org/package/2006/relationships"><Relationship Id="rId1" Type="http://schemas.openxmlformats.org/officeDocument/2006/relationships/image" Target="../media/image2.png"/></Relationships>

</file>

<file path=ppt/theme/theme1.xml><?xml version="1.0" encoding="utf-8"?>
<a:theme xmlns:a="http://schemas.openxmlformats.org/drawingml/2006/main" xmlns:r="http://schemas.openxmlformats.org/officeDocument/2006/relationships" name="New_Template2">
  <a:themeElements>
    <a:clrScheme name="New_Template2">
      <a:dk1>
        <a:srgbClr val="C000EB"/>
      </a:dk1>
      <a:lt1>
        <a:srgbClr val="EBEBEB"/>
      </a:lt1>
      <a:dk2>
        <a:srgbClr val="525252"/>
      </a:dk2>
      <a:lt2>
        <a:srgbClr val="C9C9C9"/>
      </a:lt2>
      <a:accent1>
        <a:srgbClr val="619AE3"/>
      </a:accent1>
      <a:accent2>
        <a:srgbClr val="54BFB9"/>
      </a:accent2>
      <a:accent3>
        <a:srgbClr val="29C439"/>
      </a:accent3>
      <a:accent4>
        <a:srgbClr val="EDAC0F"/>
      </a:accent4>
      <a:accent5>
        <a:srgbClr val="D41D03"/>
      </a:accent5>
      <a:accent6>
        <a:srgbClr val="B264DA"/>
      </a:accent6>
      <a:hlink>
        <a:srgbClr val="0000FF"/>
      </a:hlink>
      <a:folHlink>
        <a:srgbClr val="FF00FF"/>
      </a:folHlink>
    </a:clrScheme>
    <a:fontScheme name="New_Template2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New_Template2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>
          <a:outerShdw sx="100000" sy="100000" kx="0" ky="0" algn="b" rotWithShape="0" blurRad="50800" dist="25400" dir="540000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000" u="none" kumimoji="0" normalizeH="0">
            <a:ln>
              <a:noFill/>
            </a:ln>
            <a:solidFill>
              <a:srgbClr val="FFFFFF"/>
            </a:solidFill>
            <a:effectLst>
              <a:outerShdw sx="100000" sy="100000" kx="0" ky="0" algn="b" rotWithShape="0" blurRad="38100" dist="12700" dir="5400000">
                <a:srgbClr val="000000">
                  <a:alpha val="80000"/>
                </a:srgbClr>
              </a:outerShdw>
            </a:effectLst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800" u="none" kumimoji="0" normalizeH="0">
            <a:ln>
              <a:noFill/>
            </a:ln>
            <a:solidFill>
              <a:srgbClr val="EBEBEB"/>
            </a:solidFill>
            <a:effectLst>
              <a:outerShdw sx="100000" sy="100000" kx="0" ky="0" algn="b" rotWithShape="0" blurRad="50800" dist="25400" dir="5400000">
                <a:srgbClr val="000000"/>
              </a:outerShdw>
            </a:effectLst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New_Template2">
  <a:themeElements>
    <a:clrScheme name="New_Template2">
      <a:dk1>
        <a:srgbClr val="000000"/>
      </a:dk1>
      <a:lt1>
        <a:srgbClr val="FFFFFF"/>
      </a:lt1>
      <a:dk2>
        <a:srgbClr val="525252"/>
      </a:dk2>
      <a:lt2>
        <a:srgbClr val="C9C9C9"/>
      </a:lt2>
      <a:accent1>
        <a:srgbClr val="619AE3"/>
      </a:accent1>
      <a:accent2>
        <a:srgbClr val="54BFB9"/>
      </a:accent2>
      <a:accent3>
        <a:srgbClr val="29C439"/>
      </a:accent3>
      <a:accent4>
        <a:srgbClr val="EDAC0F"/>
      </a:accent4>
      <a:accent5>
        <a:srgbClr val="D41D03"/>
      </a:accent5>
      <a:accent6>
        <a:srgbClr val="B264DA"/>
      </a:accent6>
      <a:hlink>
        <a:srgbClr val="0000FF"/>
      </a:hlink>
      <a:folHlink>
        <a:srgbClr val="FF00FF"/>
      </a:folHlink>
    </a:clrScheme>
    <a:fontScheme name="New_Template2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New_Template2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>
          <a:outerShdw sx="100000" sy="100000" kx="0" ky="0" algn="b" rotWithShape="0" blurRad="50800" dist="25400" dir="540000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000" u="none" kumimoji="0" normalizeH="0">
            <a:ln>
              <a:noFill/>
            </a:ln>
            <a:solidFill>
              <a:srgbClr val="FFFFFF"/>
            </a:solidFill>
            <a:effectLst>
              <a:outerShdw sx="100000" sy="100000" kx="0" ky="0" algn="b" rotWithShape="0" blurRad="38100" dist="12700" dir="5400000">
                <a:srgbClr val="000000">
                  <a:alpha val="80000"/>
                </a:srgbClr>
              </a:outerShdw>
            </a:effectLst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800" u="none" kumimoji="0" normalizeH="0">
            <a:ln>
              <a:noFill/>
            </a:ln>
            <a:solidFill>
              <a:srgbClr val="EBEBEB"/>
            </a:solidFill>
            <a:effectLst>
              <a:outerShdw sx="100000" sy="100000" kx="0" ky="0" algn="b" rotWithShape="0" blurRad="50800" dist="25400" dir="5400000">
                <a:srgbClr val="000000"/>
              </a:outerShdw>
            </a:effectLst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