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58" r:id="rId6"/>
    <p:sldId id="259" r:id="rId7"/>
    <p:sldId id="266" r:id="rId8"/>
    <p:sldId id="267" r:id="rId9"/>
    <p:sldId id="264" r:id="rId10"/>
    <p:sldId id="265" r:id="rId11"/>
    <p:sldId id="260" r:id="rId12"/>
    <p:sldId id="261" r:id="rId13"/>
    <p:sldId id="268" r:id="rId14"/>
    <p:sldId id="269" r:id="rId15"/>
    <p:sldId id="262" r:id="rId16"/>
    <p:sldId id="263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6101-8918-4730-B84D-1CBD953E68B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5D3B-7C8E-48AF-BCDD-0832FA2A5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3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6101-8918-4730-B84D-1CBD953E68B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5D3B-7C8E-48AF-BCDD-0832FA2A5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38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6101-8918-4730-B84D-1CBD953E68B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5D3B-7C8E-48AF-BCDD-0832FA2A5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8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6101-8918-4730-B84D-1CBD953E68B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5D3B-7C8E-48AF-BCDD-0832FA2A5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9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6101-8918-4730-B84D-1CBD953E68B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5D3B-7C8E-48AF-BCDD-0832FA2A5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3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6101-8918-4730-B84D-1CBD953E68B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5D3B-7C8E-48AF-BCDD-0832FA2A5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71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6101-8918-4730-B84D-1CBD953E68B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5D3B-7C8E-48AF-BCDD-0832FA2A5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9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6101-8918-4730-B84D-1CBD953E68B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5D3B-7C8E-48AF-BCDD-0832FA2A5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3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6101-8918-4730-B84D-1CBD953E68B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5D3B-7C8E-48AF-BCDD-0832FA2A5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6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6101-8918-4730-B84D-1CBD953E68B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5D3B-7C8E-48AF-BCDD-0832FA2A5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12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6101-8918-4730-B84D-1CBD953E68B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95D3B-7C8E-48AF-BCDD-0832FA2A5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1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F6101-8918-4730-B84D-1CBD953E68B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95D3B-7C8E-48AF-BCDD-0832FA2A5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15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447799"/>
          </a:xfrm>
        </p:spPr>
        <p:txBody>
          <a:bodyPr/>
          <a:lstStyle/>
          <a:p>
            <a:r>
              <a:rPr lang="en-US" dirty="0" smtClean="0"/>
              <a:t>Comparison of Male (between Group A &amp; Group B)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362200"/>
            <a:ext cx="7315200" cy="3276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35288"/>
            <a:ext cx="6248400" cy="171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951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2286000"/>
            <a:ext cx="4938712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88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between Group-A male students and Female students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19400"/>
            <a:ext cx="53244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296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14600"/>
            <a:ext cx="8229600" cy="2285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42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31935"/>
            <a:ext cx="8229600" cy="2262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72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362200"/>
            <a:ext cx="5791199" cy="2415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448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Comparison between </a:t>
            </a:r>
            <a:r>
              <a:rPr lang="en-US" sz="4000" dirty="0" smtClean="0">
                <a:solidFill>
                  <a:prstClr val="black"/>
                </a:solidFill>
              </a:rPr>
              <a:t>Group-B </a:t>
            </a:r>
            <a:r>
              <a:rPr lang="en-US" sz="4000" dirty="0">
                <a:solidFill>
                  <a:prstClr val="black"/>
                </a:solidFill>
              </a:rPr>
              <a:t>male students and Female students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67000"/>
            <a:ext cx="6019800" cy="1691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703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90800"/>
            <a:ext cx="8229600" cy="2285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710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31935"/>
            <a:ext cx="8229600" cy="2262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070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2667000"/>
            <a:ext cx="4953000" cy="2110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118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14601"/>
            <a:ext cx="83820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580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74562"/>
            <a:ext cx="8229600" cy="237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31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948781"/>
            <a:ext cx="5029199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962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between  male and female students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438400"/>
            <a:ext cx="4991100" cy="1920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856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62200"/>
            <a:ext cx="8229600" cy="2438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143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34304"/>
            <a:ext cx="8229600" cy="2257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870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2286000"/>
            <a:ext cx="5181600" cy="2491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783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7650"/>
            <a:ext cx="8229600" cy="2851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81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33</Words>
  <Application>Microsoft Office PowerPoint</Application>
  <PresentationFormat>On-screen Show (4:3)</PresentationFormat>
  <Paragraphs>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Comparison of Male (between Group A &amp; Group B) </vt:lpstr>
      <vt:lpstr>PowerPoint Presentation</vt:lpstr>
      <vt:lpstr>PowerPoint Presentation</vt:lpstr>
      <vt:lpstr>PowerPoint Presentation</vt:lpstr>
      <vt:lpstr>Comparison between  male and female students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Comparison between Group-A male students and Female students</vt:lpstr>
      <vt:lpstr>PowerPoint Presentation</vt:lpstr>
      <vt:lpstr>PowerPoint Presentation</vt:lpstr>
      <vt:lpstr>PowerPoint Presentation</vt:lpstr>
      <vt:lpstr>Comparison between Group-B male students and Female students</vt:lpstr>
      <vt:lpstr>PowerPoint Presentation</vt:lpstr>
      <vt:lpstr>PowerPoint Presentation</vt:lpstr>
      <vt:lpstr>PowerPoint Presentation</vt:lpstr>
    </vt:vector>
  </TitlesOfParts>
  <Company>KKUH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of Male (between Group A &amp; Group B)</dc:title>
  <dc:creator>Dr.Shaffi</dc:creator>
  <cp:lastModifiedBy>Dr.Shaffi</cp:lastModifiedBy>
  <cp:revision>4</cp:revision>
  <dcterms:created xsi:type="dcterms:W3CDTF">2014-11-18T10:29:37Z</dcterms:created>
  <dcterms:modified xsi:type="dcterms:W3CDTF">2014-11-18T11:42:38Z</dcterms:modified>
</cp:coreProperties>
</file>