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9086-60D8-4FA7-9298-B0454A813E7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1CB2-327B-4A20-A40B-8F54433AC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6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9086-60D8-4FA7-9298-B0454A813E7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1CB2-327B-4A20-A40B-8F54433AC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3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9086-60D8-4FA7-9298-B0454A813E7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1CB2-327B-4A20-A40B-8F54433AC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8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9086-60D8-4FA7-9298-B0454A813E7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1CB2-327B-4A20-A40B-8F54433AC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8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9086-60D8-4FA7-9298-B0454A813E7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1CB2-327B-4A20-A40B-8F54433AC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8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9086-60D8-4FA7-9298-B0454A813E7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1CB2-327B-4A20-A40B-8F54433AC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8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9086-60D8-4FA7-9298-B0454A813E7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1CB2-327B-4A20-A40B-8F54433AC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6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9086-60D8-4FA7-9298-B0454A813E7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1CB2-327B-4A20-A40B-8F54433AC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2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9086-60D8-4FA7-9298-B0454A813E7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1CB2-327B-4A20-A40B-8F54433AC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6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9086-60D8-4FA7-9298-B0454A813E7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1CB2-327B-4A20-A40B-8F54433AC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0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9086-60D8-4FA7-9298-B0454A813E7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1CB2-327B-4A20-A40B-8F54433AC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B9086-60D8-4FA7-9298-B0454A813E7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F1CB2-327B-4A20-A40B-8F54433AC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1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Mid term Exam CMED 305 (Males)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077200" cy="4800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8800"/>
            <a:ext cx="5257799" cy="443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881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1" y="1828800"/>
            <a:ext cx="3200400" cy="3577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734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1600200"/>
            <a:ext cx="6553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90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Students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95400"/>
            <a:ext cx="5562599" cy="4691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4776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1676400"/>
            <a:ext cx="4419600" cy="3744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065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1600200"/>
            <a:ext cx="6172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4728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Mid term Exam CMED 305 (Males)</vt:lpstr>
      <vt:lpstr>PowerPoint Presentation</vt:lpstr>
      <vt:lpstr>PowerPoint Presentation</vt:lpstr>
      <vt:lpstr>Female Students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 term Exam CMED 305 (Males)</dc:title>
  <dc:creator>Dr.Shaffi</dc:creator>
  <cp:lastModifiedBy>Dr.Shaffi</cp:lastModifiedBy>
  <cp:revision>1</cp:revision>
  <dcterms:created xsi:type="dcterms:W3CDTF">2014-11-12T05:23:59Z</dcterms:created>
  <dcterms:modified xsi:type="dcterms:W3CDTF">2014-11-12T05:33:39Z</dcterms:modified>
</cp:coreProperties>
</file>