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90" y="2514600"/>
            <a:ext cx="8424054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40100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6172200"/>
            <a:ext cx="39909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63" y="2490788"/>
            <a:ext cx="46386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266950"/>
            <a:ext cx="4629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381250"/>
            <a:ext cx="46291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63" y="2300288"/>
            <a:ext cx="46386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8839200" cy="214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26" y="1447801"/>
            <a:ext cx="907781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14588"/>
            <a:ext cx="47244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0242" y="4419600"/>
            <a:ext cx="4724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57350"/>
            <a:ext cx="8991600" cy="324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71639"/>
            <a:ext cx="8991600" cy="32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76400"/>
            <a:ext cx="8991600" cy="32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409700"/>
            <a:ext cx="47434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38" y="976313"/>
            <a:ext cx="47339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038" y="2009775"/>
            <a:ext cx="47339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2486025"/>
            <a:ext cx="72104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953000"/>
            <a:ext cx="60588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238083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900113"/>
            <a:ext cx="47625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625939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38238"/>
            <a:ext cx="47244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47800"/>
            <a:ext cx="9144000" cy="372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3088"/>
            <a:ext cx="9144000" cy="297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663" y="500063"/>
            <a:ext cx="38766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663" y="2138363"/>
            <a:ext cx="38766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1071563"/>
            <a:ext cx="38576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54" y="2214564"/>
            <a:ext cx="9082088" cy="232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136988"/>
            <a:ext cx="8839200" cy="9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8486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0086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javeed</dc:creator>
  <cp:lastModifiedBy>Javeed Shaikh Mohammed</cp:lastModifiedBy>
  <cp:revision>3</cp:revision>
  <dcterms:created xsi:type="dcterms:W3CDTF">2006-08-16T00:00:00Z</dcterms:created>
  <dcterms:modified xsi:type="dcterms:W3CDTF">2011-01-04T04:21:26Z</dcterms:modified>
</cp:coreProperties>
</file>