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84" r:id="rId4"/>
    <p:sldId id="260" r:id="rId5"/>
    <p:sldId id="258" r:id="rId6"/>
    <p:sldId id="262" r:id="rId7"/>
    <p:sldId id="261"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5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81" d="100"/>
          <a:sy n="81" d="100"/>
        </p:scale>
        <p:origin x="-288" y="12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E07AB2-1F7D-41AF-8943-EC043856D0B7}" type="doc">
      <dgm:prSet loTypeId="urn:microsoft.com/office/officeart/2005/8/layout/hierarchy2" loCatId="hierarchy" qsTypeId="urn:microsoft.com/office/officeart/2005/8/quickstyle/3d2" qsCatId="3D" csTypeId="urn:microsoft.com/office/officeart/2005/8/colors/colorful3" csCatId="colorful" phldr="1"/>
      <dgm:spPr/>
      <dgm:t>
        <a:bodyPr/>
        <a:lstStyle/>
        <a:p>
          <a:pPr rtl="1"/>
          <a:endParaRPr lang="ar-SA"/>
        </a:p>
      </dgm:t>
    </dgm:pt>
    <dgm:pt modelId="{9A2E3D91-7EF5-4FE4-9B44-28BF840D5443}">
      <dgm:prSet phldrT="[Text]" custT="1"/>
      <dgm:spPr/>
      <dgm:t>
        <a:bodyPr/>
        <a:lstStyle/>
        <a:p>
          <a:pPr rtl="1"/>
          <a:r>
            <a:rPr lang="en-US" sz="2800" dirty="0" smtClean="0"/>
            <a:t>Research Course</a:t>
          </a:r>
          <a:endParaRPr lang="ar-SA" sz="2800" dirty="0" smtClean="0"/>
        </a:p>
        <a:p>
          <a:pPr rtl="1"/>
          <a:r>
            <a:rPr lang="en-US" sz="2800" dirty="0" smtClean="0"/>
            <a:t>(Marks)</a:t>
          </a:r>
          <a:endParaRPr lang="ar-SA" sz="2800" dirty="0"/>
        </a:p>
      </dgm:t>
    </dgm:pt>
    <dgm:pt modelId="{4DEA1611-63CA-4B8A-9326-2E72110E1152}" type="parTrans" cxnId="{253D4062-B39B-417E-8A35-ECDD1BF2F9DE}">
      <dgm:prSet/>
      <dgm:spPr/>
      <dgm:t>
        <a:bodyPr/>
        <a:lstStyle/>
        <a:p>
          <a:pPr rtl="1"/>
          <a:endParaRPr lang="ar-SA" sz="3600"/>
        </a:p>
      </dgm:t>
    </dgm:pt>
    <dgm:pt modelId="{40CBF2BA-7802-4EB9-9AEF-F6941B5F5ED8}" type="sibTrans" cxnId="{253D4062-B39B-417E-8A35-ECDD1BF2F9DE}">
      <dgm:prSet/>
      <dgm:spPr/>
      <dgm:t>
        <a:bodyPr/>
        <a:lstStyle/>
        <a:p>
          <a:pPr rtl="1"/>
          <a:endParaRPr lang="ar-SA" sz="3600"/>
        </a:p>
      </dgm:t>
    </dgm:pt>
    <dgm:pt modelId="{2249928F-C33B-48FE-B931-FCD78EDA631B}">
      <dgm:prSet phldrT="[Text]" custT="1"/>
      <dgm:spPr/>
      <dgm:t>
        <a:bodyPr/>
        <a:lstStyle/>
        <a:p>
          <a:pPr rtl="1"/>
          <a:r>
            <a:rPr lang="en-US" sz="1600" dirty="0" smtClean="0">
              <a:solidFill>
                <a:schemeClr val="tx1"/>
              </a:solidFill>
            </a:rPr>
            <a:t>Lectures</a:t>
          </a:r>
          <a:endParaRPr lang="ar-SA" sz="1600" dirty="0">
            <a:solidFill>
              <a:schemeClr val="tx1"/>
            </a:solidFill>
          </a:endParaRPr>
        </a:p>
      </dgm:t>
    </dgm:pt>
    <dgm:pt modelId="{2D869476-EED6-4CE7-8B6A-4F1490AEC899}" type="parTrans" cxnId="{E0E0004C-E53E-4C14-9666-5D5A74E00241}">
      <dgm:prSet/>
      <dgm:spPr/>
      <dgm:t>
        <a:bodyPr/>
        <a:lstStyle/>
        <a:p>
          <a:pPr rtl="1"/>
          <a:endParaRPr lang="ar-SA" sz="3600"/>
        </a:p>
      </dgm:t>
    </dgm:pt>
    <dgm:pt modelId="{AAD5309D-BE93-42BA-851A-F40E4B36E3AC}" type="sibTrans" cxnId="{E0E0004C-E53E-4C14-9666-5D5A74E00241}">
      <dgm:prSet/>
      <dgm:spPr/>
      <dgm:t>
        <a:bodyPr/>
        <a:lstStyle/>
        <a:p>
          <a:pPr rtl="1"/>
          <a:endParaRPr lang="ar-SA" sz="3600"/>
        </a:p>
      </dgm:t>
    </dgm:pt>
    <dgm:pt modelId="{D22157A4-F426-4867-B282-6D4F69FFB43F}">
      <dgm:prSet phldrT="[Text]" custT="1"/>
      <dgm:spPr/>
      <dgm:t>
        <a:bodyPr/>
        <a:lstStyle/>
        <a:p>
          <a:pPr rtl="1"/>
          <a:r>
            <a:rPr lang="en-US" sz="1600" dirty="0" smtClean="0">
              <a:solidFill>
                <a:schemeClr val="tx1"/>
              </a:solidFill>
            </a:rPr>
            <a:t>Research Project</a:t>
          </a:r>
          <a:endParaRPr lang="ar-SA" sz="1600" dirty="0">
            <a:solidFill>
              <a:schemeClr val="tx1"/>
            </a:solidFill>
          </a:endParaRPr>
        </a:p>
      </dgm:t>
    </dgm:pt>
    <dgm:pt modelId="{1B92979E-289C-474F-A990-8136445F68A1}" type="parTrans" cxnId="{183168B2-3FF8-4E0A-A4D2-853DFFE9BFD5}">
      <dgm:prSet/>
      <dgm:spPr/>
      <dgm:t>
        <a:bodyPr/>
        <a:lstStyle/>
        <a:p>
          <a:pPr rtl="1"/>
          <a:endParaRPr lang="ar-SA" sz="3600"/>
        </a:p>
      </dgm:t>
    </dgm:pt>
    <dgm:pt modelId="{98B811AD-EB6E-418B-88F7-9B987D79CCDA}" type="sibTrans" cxnId="{183168B2-3FF8-4E0A-A4D2-853DFFE9BFD5}">
      <dgm:prSet/>
      <dgm:spPr/>
      <dgm:t>
        <a:bodyPr/>
        <a:lstStyle/>
        <a:p>
          <a:pPr rtl="1"/>
          <a:endParaRPr lang="ar-SA" sz="3600"/>
        </a:p>
      </dgm:t>
    </dgm:pt>
    <dgm:pt modelId="{28CE43A4-431A-44C8-B059-975814F1866B}">
      <dgm:prSet phldrT="[Text]" custT="1"/>
      <dgm:spPr/>
      <dgm:t>
        <a:bodyPr/>
        <a:lstStyle/>
        <a:p>
          <a:pPr rtl="1"/>
          <a:r>
            <a:rPr lang="en-US" sz="1600" dirty="0" smtClean="0">
              <a:solidFill>
                <a:schemeClr val="tx1"/>
              </a:solidFill>
            </a:rPr>
            <a:t>Assignments + Quizzes</a:t>
          </a:r>
          <a:endParaRPr lang="ar-SA" sz="1600" dirty="0">
            <a:solidFill>
              <a:schemeClr val="tx1"/>
            </a:solidFill>
          </a:endParaRPr>
        </a:p>
      </dgm:t>
    </dgm:pt>
    <dgm:pt modelId="{CF48BE87-F2D8-4EC7-880C-7516F915749C}" type="parTrans" cxnId="{63494CC4-793B-4527-AD3F-6AA9EF934784}">
      <dgm:prSet/>
      <dgm:spPr/>
      <dgm:t>
        <a:bodyPr/>
        <a:lstStyle/>
        <a:p>
          <a:pPr rtl="1"/>
          <a:endParaRPr lang="ar-SA" sz="3600"/>
        </a:p>
      </dgm:t>
    </dgm:pt>
    <dgm:pt modelId="{14DC296C-B7D9-4649-97F1-C3B83DF8ED24}" type="sibTrans" cxnId="{63494CC4-793B-4527-AD3F-6AA9EF934784}">
      <dgm:prSet/>
      <dgm:spPr/>
      <dgm:t>
        <a:bodyPr/>
        <a:lstStyle/>
        <a:p>
          <a:pPr rtl="1"/>
          <a:endParaRPr lang="ar-SA" sz="3600"/>
        </a:p>
      </dgm:t>
    </dgm:pt>
    <dgm:pt modelId="{EE3B8BE0-F1A9-4694-9834-10E301280856}">
      <dgm:prSet phldrT="[Text]" custT="1"/>
      <dgm:spPr/>
      <dgm:t>
        <a:bodyPr/>
        <a:lstStyle/>
        <a:p>
          <a:pPr rtl="1"/>
          <a:r>
            <a:rPr lang="en-US" sz="1600" dirty="0" smtClean="0">
              <a:solidFill>
                <a:schemeClr val="tx1"/>
              </a:solidFill>
            </a:rPr>
            <a:t>Exams</a:t>
          </a:r>
          <a:endParaRPr lang="ar-SA" sz="1600" dirty="0">
            <a:solidFill>
              <a:schemeClr val="tx1"/>
            </a:solidFill>
          </a:endParaRPr>
        </a:p>
      </dgm:t>
    </dgm:pt>
    <dgm:pt modelId="{7E67A2B4-6EBA-4AD9-A75B-62CFAFF825B8}" type="parTrans" cxnId="{76246864-B56B-4820-AF3B-75988096B4B0}">
      <dgm:prSet/>
      <dgm:spPr/>
      <dgm:t>
        <a:bodyPr/>
        <a:lstStyle/>
        <a:p>
          <a:pPr rtl="1"/>
          <a:endParaRPr lang="ar-SA" sz="3600"/>
        </a:p>
      </dgm:t>
    </dgm:pt>
    <dgm:pt modelId="{09119F7A-5DB7-4580-BB4F-C045DDE79B0F}" type="sibTrans" cxnId="{76246864-B56B-4820-AF3B-75988096B4B0}">
      <dgm:prSet/>
      <dgm:spPr/>
      <dgm:t>
        <a:bodyPr/>
        <a:lstStyle/>
        <a:p>
          <a:pPr rtl="1"/>
          <a:endParaRPr lang="ar-SA" sz="3600"/>
        </a:p>
      </dgm:t>
    </dgm:pt>
    <dgm:pt modelId="{1A125524-8E87-444F-84D8-527A755C5496}">
      <dgm:prSet phldrT="[Text]" custT="1"/>
      <dgm:spPr/>
      <dgm:t>
        <a:bodyPr/>
        <a:lstStyle/>
        <a:p>
          <a:pPr rtl="1"/>
          <a:r>
            <a:rPr lang="en-US" sz="1600" dirty="0" smtClean="0"/>
            <a:t>Statistics Homework</a:t>
          </a:r>
          <a:endParaRPr lang="ar-SA" sz="1600" dirty="0"/>
        </a:p>
      </dgm:t>
    </dgm:pt>
    <dgm:pt modelId="{060C5A41-C07F-4A3E-B762-20D33B50B7BE}" type="parTrans" cxnId="{A4DDAF92-EB12-4BC2-9D5F-A3BB78A39573}">
      <dgm:prSet/>
      <dgm:spPr/>
      <dgm:t>
        <a:bodyPr/>
        <a:lstStyle/>
        <a:p>
          <a:pPr rtl="1"/>
          <a:endParaRPr lang="ar-SA" sz="3600"/>
        </a:p>
      </dgm:t>
    </dgm:pt>
    <dgm:pt modelId="{DD72C9B8-4E62-41C8-86EB-A4FD751AB021}" type="sibTrans" cxnId="{A4DDAF92-EB12-4BC2-9D5F-A3BB78A39573}">
      <dgm:prSet/>
      <dgm:spPr/>
      <dgm:t>
        <a:bodyPr/>
        <a:lstStyle/>
        <a:p>
          <a:pPr rtl="1"/>
          <a:endParaRPr lang="ar-SA" sz="3600"/>
        </a:p>
      </dgm:t>
    </dgm:pt>
    <dgm:pt modelId="{C110C537-A05E-4B4E-9E35-97BA9F30A52E}">
      <dgm:prSet phldrT="[Text]" custT="1"/>
      <dgm:spPr/>
      <dgm:t>
        <a:bodyPr/>
        <a:lstStyle/>
        <a:p>
          <a:pPr rtl="1"/>
          <a:r>
            <a:rPr lang="en-US" sz="1600" dirty="0" smtClean="0"/>
            <a:t>1 Mid term</a:t>
          </a:r>
          <a:endParaRPr lang="ar-SA" sz="1600" dirty="0"/>
        </a:p>
      </dgm:t>
    </dgm:pt>
    <dgm:pt modelId="{96A4A31C-C90A-4A08-B816-33FBCD2BC0D6}" type="parTrans" cxnId="{000A4D07-E08F-48AC-99F7-944090088D18}">
      <dgm:prSet/>
      <dgm:spPr/>
      <dgm:t>
        <a:bodyPr/>
        <a:lstStyle/>
        <a:p>
          <a:pPr rtl="1"/>
          <a:endParaRPr lang="ar-SA" sz="3600"/>
        </a:p>
      </dgm:t>
    </dgm:pt>
    <dgm:pt modelId="{BD6C5202-37C5-498D-89FB-BDF311A3D1AF}" type="sibTrans" cxnId="{000A4D07-E08F-48AC-99F7-944090088D18}">
      <dgm:prSet/>
      <dgm:spPr/>
      <dgm:t>
        <a:bodyPr/>
        <a:lstStyle/>
        <a:p>
          <a:pPr rtl="1"/>
          <a:endParaRPr lang="ar-SA" sz="3600"/>
        </a:p>
      </dgm:t>
    </dgm:pt>
    <dgm:pt modelId="{A36E8E03-770C-45C0-9361-D0DE94874F92}">
      <dgm:prSet phldrT="[Text]" custT="1"/>
      <dgm:spPr/>
      <dgm:t>
        <a:bodyPr/>
        <a:lstStyle/>
        <a:p>
          <a:pPr rtl="1"/>
          <a:r>
            <a:rPr lang="en-US" sz="1600" dirty="0" smtClean="0"/>
            <a:t>1 Final Exam</a:t>
          </a:r>
          <a:endParaRPr lang="ar-SA" sz="1600" dirty="0"/>
        </a:p>
      </dgm:t>
    </dgm:pt>
    <dgm:pt modelId="{FA55B71A-BD0D-44F2-A3D4-FC9BA8BB50CF}" type="parTrans" cxnId="{ACF922BE-5DD3-4DD3-92CD-75F7FAC3A689}">
      <dgm:prSet/>
      <dgm:spPr/>
      <dgm:t>
        <a:bodyPr/>
        <a:lstStyle/>
        <a:p>
          <a:pPr rtl="1"/>
          <a:endParaRPr lang="ar-SA" sz="3600"/>
        </a:p>
      </dgm:t>
    </dgm:pt>
    <dgm:pt modelId="{4A74FBB8-E944-499D-9788-ED0827199B68}" type="sibTrans" cxnId="{ACF922BE-5DD3-4DD3-92CD-75F7FAC3A689}">
      <dgm:prSet/>
      <dgm:spPr/>
      <dgm:t>
        <a:bodyPr/>
        <a:lstStyle/>
        <a:p>
          <a:pPr rtl="1"/>
          <a:endParaRPr lang="ar-SA" sz="3600"/>
        </a:p>
      </dgm:t>
    </dgm:pt>
    <dgm:pt modelId="{A688A88C-8A67-465C-9721-8B1FEB5D1343}">
      <dgm:prSet phldrT="[Text]" custT="1"/>
      <dgm:spPr/>
      <dgm:t>
        <a:bodyPr/>
        <a:lstStyle/>
        <a:p>
          <a:pPr rtl="1"/>
          <a:r>
            <a:rPr lang="en-US" sz="1600" dirty="0" smtClean="0"/>
            <a:t>Theoretical</a:t>
          </a:r>
          <a:endParaRPr lang="ar-SA" sz="1600" dirty="0"/>
        </a:p>
      </dgm:t>
    </dgm:pt>
    <dgm:pt modelId="{83868608-AC55-4563-BE0B-80C124BF2682}" type="parTrans" cxnId="{5D1EF77B-063D-4951-9FFC-21869432B11B}">
      <dgm:prSet/>
      <dgm:spPr/>
      <dgm:t>
        <a:bodyPr/>
        <a:lstStyle/>
        <a:p>
          <a:pPr rtl="1"/>
          <a:endParaRPr lang="ar-SA" sz="3600"/>
        </a:p>
      </dgm:t>
    </dgm:pt>
    <dgm:pt modelId="{1986A87A-6406-481C-BE84-4F52F220BC8B}" type="sibTrans" cxnId="{5D1EF77B-063D-4951-9FFC-21869432B11B}">
      <dgm:prSet/>
      <dgm:spPr/>
      <dgm:t>
        <a:bodyPr/>
        <a:lstStyle/>
        <a:p>
          <a:pPr rtl="1"/>
          <a:endParaRPr lang="ar-SA" sz="3600"/>
        </a:p>
      </dgm:t>
    </dgm:pt>
    <dgm:pt modelId="{1C65D2BF-0342-436E-BC53-96F4D6ABF7E5}">
      <dgm:prSet phldrT="[Text]" custT="1"/>
      <dgm:spPr/>
      <dgm:t>
        <a:bodyPr/>
        <a:lstStyle/>
        <a:p>
          <a:pPr rtl="1"/>
          <a:r>
            <a:rPr lang="en-US" sz="1600" dirty="0" smtClean="0"/>
            <a:t>Practical</a:t>
          </a:r>
          <a:endParaRPr lang="ar-SA" sz="1600" dirty="0"/>
        </a:p>
      </dgm:t>
    </dgm:pt>
    <dgm:pt modelId="{1495EE32-8EDE-4CBD-B454-C48C63802598}" type="parTrans" cxnId="{A10F8E9E-35DD-4EB2-9493-8FC03E2E35FA}">
      <dgm:prSet/>
      <dgm:spPr/>
      <dgm:t>
        <a:bodyPr/>
        <a:lstStyle/>
        <a:p>
          <a:pPr rtl="1"/>
          <a:endParaRPr lang="ar-SA" sz="3600"/>
        </a:p>
      </dgm:t>
    </dgm:pt>
    <dgm:pt modelId="{333C1B92-A6B6-44B1-B9D5-A78A26171138}" type="sibTrans" cxnId="{A10F8E9E-35DD-4EB2-9493-8FC03E2E35FA}">
      <dgm:prSet/>
      <dgm:spPr/>
      <dgm:t>
        <a:bodyPr/>
        <a:lstStyle/>
        <a:p>
          <a:pPr rtl="1"/>
          <a:endParaRPr lang="ar-SA" sz="3600"/>
        </a:p>
      </dgm:t>
    </dgm:pt>
    <dgm:pt modelId="{554D1D99-7D16-43BD-8707-7D3EABA46E79}">
      <dgm:prSet phldrT="[Text]" custT="1"/>
      <dgm:spPr/>
      <dgm:t>
        <a:bodyPr/>
        <a:lstStyle/>
        <a:p>
          <a:pPr rtl="1"/>
          <a:r>
            <a:rPr lang="en-US" sz="1600" dirty="0" smtClean="0"/>
            <a:t>Submission of objectives, </a:t>
          </a:r>
          <a:r>
            <a:rPr lang="en-US" sz="1600" dirty="0" err="1" smtClean="0"/>
            <a:t>hypoth</a:t>
          </a:r>
          <a:r>
            <a:rPr lang="en-US" sz="1600" dirty="0" smtClean="0"/>
            <a:t>, research Q’s</a:t>
          </a:r>
          <a:endParaRPr lang="ar-SA" sz="1600" dirty="0"/>
        </a:p>
      </dgm:t>
    </dgm:pt>
    <dgm:pt modelId="{08CC65B7-316F-411B-9359-18E19CBA765B}" type="parTrans" cxnId="{502CD0C3-7220-4BE0-ACAB-988C59CDC755}">
      <dgm:prSet/>
      <dgm:spPr/>
      <dgm:t>
        <a:bodyPr/>
        <a:lstStyle/>
        <a:p>
          <a:pPr rtl="1"/>
          <a:endParaRPr lang="ar-SA" sz="3600"/>
        </a:p>
      </dgm:t>
    </dgm:pt>
    <dgm:pt modelId="{F97C5F99-8657-42E0-A3F0-AD4CBA4C8D46}" type="sibTrans" cxnId="{502CD0C3-7220-4BE0-ACAB-988C59CDC755}">
      <dgm:prSet/>
      <dgm:spPr/>
      <dgm:t>
        <a:bodyPr/>
        <a:lstStyle/>
        <a:p>
          <a:pPr rtl="1"/>
          <a:endParaRPr lang="ar-SA" sz="3600"/>
        </a:p>
      </dgm:t>
    </dgm:pt>
    <dgm:pt modelId="{3536CDDE-0C52-4DB2-9F1D-1265B8E61EB4}">
      <dgm:prSet phldrT="[Text]" custT="1"/>
      <dgm:spPr/>
      <dgm:t>
        <a:bodyPr/>
        <a:lstStyle/>
        <a:p>
          <a:pPr rtl="1"/>
          <a:r>
            <a:rPr lang="en-US" sz="1600" dirty="0" smtClean="0"/>
            <a:t>Submission of IRB (protocol)</a:t>
          </a:r>
          <a:endParaRPr lang="ar-SA" sz="1600" dirty="0"/>
        </a:p>
      </dgm:t>
    </dgm:pt>
    <dgm:pt modelId="{0E531B07-7CB0-441C-B0F6-A125C6BF8528}" type="parTrans" cxnId="{E9F788CF-0EA1-45F1-B69F-3B65D85BFBA9}">
      <dgm:prSet/>
      <dgm:spPr/>
      <dgm:t>
        <a:bodyPr/>
        <a:lstStyle/>
        <a:p>
          <a:pPr rtl="1"/>
          <a:endParaRPr lang="ar-SA"/>
        </a:p>
      </dgm:t>
    </dgm:pt>
    <dgm:pt modelId="{435E8B49-C47E-423A-9F28-475F2ED0722F}" type="sibTrans" cxnId="{E9F788CF-0EA1-45F1-B69F-3B65D85BFBA9}">
      <dgm:prSet/>
      <dgm:spPr/>
      <dgm:t>
        <a:bodyPr/>
        <a:lstStyle/>
        <a:p>
          <a:pPr rtl="1"/>
          <a:endParaRPr lang="ar-SA"/>
        </a:p>
      </dgm:t>
    </dgm:pt>
    <dgm:pt modelId="{66B4360D-7217-4B35-8B25-FE0FA1C4FE63}">
      <dgm:prSet phldrT="[Text]" custT="1"/>
      <dgm:spPr/>
      <dgm:t>
        <a:bodyPr/>
        <a:lstStyle/>
        <a:p>
          <a:pPr rtl="1"/>
          <a:r>
            <a:rPr lang="en-US" sz="1600" dirty="0" smtClean="0"/>
            <a:t>Submission of Report (whole  research) + </a:t>
          </a:r>
          <a:r>
            <a:rPr lang="en-US" sz="1600" dirty="0" err="1" smtClean="0"/>
            <a:t>ppt</a:t>
          </a:r>
          <a:endParaRPr lang="ar-SA" sz="1600" dirty="0"/>
        </a:p>
      </dgm:t>
    </dgm:pt>
    <dgm:pt modelId="{A8CCAF62-B8DE-4B90-83B6-2378EEE56289}" type="parTrans" cxnId="{A9B76EB4-78F0-421C-9FCC-F0BBDDBCBD50}">
      <dgm:prSet/>
      <dgm:spPr/>
      <dgm:t>
        <a:bodyPr/>
        <a:lstStyle/>
        <a:p>
          <a:pPr rtl="1"/>
          <a:endParaRPr lang="ar-SA"/>
        </a:p>
      </dgm:t>
    </dgm:pt>
    <dgm:pt modelId="{77FA5806-8310-49DF-AD13-E080CF7FB2AC}" type="sibTrans" cxnId="{A9B76EB4-78F0-421C-9FCC-F0BBDDBCBD50}">
      <dgm:prSet/>
      <dgm:spPr/>
      <dgm:t>
        <a:bodyPr/>
        <a:lstStyle/>
        <a:p>
          <a:pPr rtl="1"/>
          <a:endParaRPr lang="ar-SA"/>
        </a:p>
      </dgm:t>
    </dgm:pt>
    <dgm:pt modelId="{1A9439EE-CC8E-42D0-AFED-0BDD28968FEC}">
      <dgm:prSet phldrT="[Text]" custT="1"/>
      <dgm:spPr/>
      <dgm:t>
        <a:bodyPr/>
        <a:lstStyle/>
        <a:p>
          <a:pPr rtl="1"/>
          <a:r>
            <a:rPr lang="en-US" sz="1600" dirty="0" smtClean="0"/>
            <a:t>Quizzes</a:t>
          </a:r>
          <a:endParaRPr lang="ar-SA" sz="1600" dirty="0"/>
        </a:p>
      </dgm:t>
    </dgm:pt>
    <dgm:pt modelId="{91508BD6-ED84-4FFE-995D-2D85BFE2EA0D}" type="parTrans" cxnId="{D91CD208-FAFD-4D2E-BF03-B13BFD18C6A2}">
      <dgm:prSet/>
      <dgm:spPr/>
      <dgm:t>
        <a:bodyPr/>
        <a:lstStyle/>
        <a:p>
          <a:pPr rtl="1"/>
          <a:endParaRPr lang="ar-SA"/>
        </a:p>
      </dgm:t>
    </dgm:pt>
    <dgm:pt modelId="{B3A7BE3C-C073-431C-838D-92E994AC2BF2}" type="sibTrans" cxnId="{D91CD208-FAFD-4D2E-BF03-B13BFD18C6A2}">
      <dgm:prSet/>
      <dgm:spPr/>
      <dgm:t>
        <a:bodyPr/>
        <a:lstStyle/>
        <a:p>
          <a:pPr rtl="1"/>
          <a:endParaRPr lang="ar-SA"/>
        </a:p>
      </dgm:t>
    </dgm:pt>
    <dgm:pt modelId="{DF8577EA-198C-4139-93DF-A677755D1720}">
      <dgm:prSet phldrT="[Text]" custT="1"/>
      <dgm:spPr/>
      <dgm:t>
        <a:bodyPr/>
        <a:lstStyle/>
        <a:p>
          <a:pPr rtl="1"/>
          <a:r>
            <a:rPr lang="en-US" sz="1600" dirty="0" smtClean="0"/>
            <a:t>Ethical Review Approval</a:t>
          </a:r>
          <a:endParaRPr lang="ar-SA" sz="1600" dirty="0"/>
        </a:p>
      </dgm:t>
    </dgm:pt>
    <dgm:pt modelId="{D956F34D-5570-46F1-805E-383FC0D78B91}" type="parTrans" cxnId="{913C05CC-F5E9-4B1E-8286-15423462DB02}">
      <dgm:prSet/>
      <dgm:spPr/>
      <dgm:t>
        <a:bodyPr/>
        <a:lstStyle/>
        <a:p>
          <a:pPr rtl="1"/>
          <a:endParaRPr lang="ar-SA"/>
        </a:p>
      </dgm:t>
    </dgm:pt>
    <dgm:pt modelId="{4475F6FE-6984-4D73-8515-5AB059A36D2A}" type="sibTrans" cxnId="{913C05CC-F5E9-4B1E-8286-15423462DB02}">
      <dgm:prSet/>
      <dgm:spPr/>
      <dgm:t>
        <a:bodyPr/>
        <a:lstStyle/>
        <a:p>
          <a:pPr rtl="1"/>
          <a:endParaRPr lang="ar-SA"/>
        </a:p>
      </dgm:t>
    </dgm:pt>
    <dgm:pt modelId="{4F80841B-8C45-45D2-A9D8-DCEEBEA1FC83}">
      <dgm:prSet phldrT="[Text]" custT="1"/>
      <dgm:spPr/>
      <dgm:t>
        <a:bodyPr/>
        <a:lstStyle/>
        <a:p>
          <a:pPr rtl="1"/>
          <a:r>
            <a:rPr lang="en-US" sz="1600" dirty="0" smtClean="0"/>
            <a:t>Presentation</a:t>
          </a:r>
          <a:endParaRPr lang="ar-SA" sz="1600" dirty="0"/>
        </a:p>
      </dgm:t>
    </dgm:pt>
    <dgm:pt modelId="{BB425A1E-1077-4133-B922-295CC928AC0D}" type="parTrans" cxnId="{49D836C2-0F84-44CA-A183-67B9858A8FBB}">
      <dgm:prSet/>
      <dgm:spPr/>
      <dgm:t>
        <a:bodyPr/>
        <a:lstStyle/>
        <a:p>
          <a:pPr rtl="1"/>
          <a:endParaRPr lang="ar-SA"/>
        </a:p>
      </dgm:t>
    </dgm:pt>
    <dgm:pt modelId="{3A8EB3BF-F0BA-4E88-8D61-31F7EED1751D}" type="sibTrans" cxnId="{49D836C2-0F84-44CA-A183-67B9858A8FBB}">
      <dgm:prSet/>
      <dgm:spPr/>
      <dgm:t>
        <a:bodyPr/>
        <a:lstStyle/>
        <a:p>
          <a:pPr rtl="1"/>
          <a:endParaRPr lang="ar-SA"/>
        </a:p>
      </dgm:t>
    </dgm:pt>
    <dgm:pt modelId="{15FEE292-44E3-48C9-BCE9-4F277ABE78EF}" type="pres">
      <dgm:prSet presAssocID="{C4E07AB2-1F7D-41AF-8943-EC043856D0B7}" presName="diagram" presStyleCnt="0">
        <dgm:presLayoutVars>
          <dgm:chPref val="1"/>
          <dgm:dir/>
          <dgm:animOne val="branch"/>
          <dgm:animLvl val="lvl"/>
          <dgm:resizeHandles val="exact"/>
        </dgm:presLayoutVars>
      </dgm:prSet>
      <dgm:spPr/>
      <dgm:t>
        <a:bodyPr/>
        <a:lstStyle/>
        <a:p>
          <a:pPr rtl="1"/>
          <a:endParaRPr lang="ar-SA"/>
        </a:p>
      </dgm:t>
    </dgm:pt>
    <dgm:pt modelId="{6DC32FCA-7FF1-4E34-8003-7A118B529FA3}" type="pres">
      <dgm:prSet presAssocID="{9A2E3D91-7EF5-4FE4-9B44-28BF840D5443}" presName="root1" presStyleCnt="0"/>
      <dgm:spPr/>
      <dgm:t>
        <a:bodyPr/>
        <a:lstStyle/>
        <a:p>
          <a:endParaRPr lang="en-US"/>
        </a:p>
      </dgm:t>
    </dgm:pt>
    <dgm:pt modelId="{F0E0EBC9-BC02-4148-8483-266FCD078211}" type="pres">
      <dgm:prSet presAssocID="{9A2E3D91-7EF5-4FE4-9B44-28BF840D5443}" presName="LevelOneTextNode" presStyleLbl="node0" presStyleIdx="0" presStyleCnt="1" custScaleX="263925" custScaleY="262492" custLinFactX="-46441" custLinFactNeighborX="-100000" custLinFactNeighborY="-25180">
        <dgm:presLayoutVars>
          <dgm:chPref val="3"/>
        </dgm:presLayoutVars>
      </dgm:prSet>
      <dgm:spPr/>
      <dgm:t>
        <a:bodyPr/>
        <a:lstStyle/>
        <a:p>
          <a:pPr rtl="1"/>
          <a:endParaRPr lang="ar-SA"/>
        </a:p>
      </dgm:t>
    </dgm:pt>
    <dgm:pt modelId="{97252E1B-A4CE-472F-B147-FABA13794996}" type="pres">
      <dgm:prSet presAssocID="{9A2E3D91-7EF5-4FE4-9B44-28BF840D5443}" presName="level2hierChild" presStyleCnt="0"/>
      <dgm:spPr/>
      <dgm:t>
        <a:bodyPr/>
        <a:lstStyle/>
        <a:p>
          <a:endParaRPr lang="en-US"/>
        </a:p>
      </dgm:t>
    </dgm:pt>
    <dgm:pt modelId="{BFF7486E-0055-43B4-9C19-ED05D86D02A3}" type="pres">
      <dgm:prSet presAssocID="{2D869476-EED6-4CE7-8B6A-4F1490AEC899}" presName="conn2-1" presStyleLbl="parChTrans1D2" presStyleIdx="0" presStyleCnt="4"/>
      <dgm:spPr/>
      <dgm:t>
        <a:bodyPr/>
        <a:lstStyle/>
        <a:p>
          <a:pPr rtl="1"/>
          <a:endParaRPr lang="ar-SA"/>
        </a:p>
      </dgm:t>
    </dgm:pt>
    <dgm:pt modelId="{85C14530-87CF-40B5-BB14-B72A508DA2DB}" type="pres">
      <dgm:prSet presAssocID="{2D869476-EED6-4CE7-8B6A-4F1490AEC899}" presName="connTx" presStyleLbl="parChTrans1D2" presStyleIdx="0" presStyleCnt="4"/>
      <dgm:spPr/>
      <dgm:t>
        <a:bodyPr/>
        <a:lstStyle/>
        <a:p>
          <a:pPr rtl="1"/>
          <a:endParaRPr lang="ar-SA"/>
        </a:p>
      </dgm:t>
    </dgm:pt>
    <dgm:pt modelId="{168D3181-3CDC-415D-A9DC-1B046B4A65AB}" type="pres">
      <dgm:prSet presAssocID="{2249928F-C33B-48FE-B931-FCD78EDA631B}" presName="root2" presStyleCnt="0"/>
      <dgm:spPr/>
      <dgm:t>
        <a:bodyPr/>
        <a:lstStyle/>
        <a:p>
          <a:endParaRPr lang="en-US"/>
        </a:p>
      </dgm:t>
    </dgm:pt>
    <dgm:pt modelId="{D619FCE8-ABB8-4EBE-8D9E-E73411F3E02E}" type="pres">
      <dgm:prSet presAssocID="{2249928F-C33B-48FE-B931-FCD78EDA631B}" presName="LevelTwoTextNode" presStyleLbl="node2" presStyleIdx="0" presStyleCnt="4" custLinFactNeighborX="-28477" custLinFactNeighborY="62843">
        <dgm:presLayoutVars>
          <dgm:chPref val="3"/>
        </dgm:presLayoutVars>
      </dgm:prSet>
      <dgm:spPr/>
      <dgm:t>
        <a:bodyPr/>
        <a:lstStyle/>
        <a:p>
          <a:pPr rtl="1"/>
          <a:endParaRPr lang="ar-SA"/>
        </a:p>
      </dgm:t>
    </dgm:pt>
    <dgm:pt modelId="{C77D408A-CA85-4A47-B92E-1C5799D78B84}" type="pres">
      <dgm:prSet presAssocID="{2249928F-C33B-48FE-B931-FCD78EDA631B}" presName="level3hierChild" presStyleCnt="0"/>
      <dgm:spPr/>
      <dgm:t>
        <a:bodyPr/>
        <a:lstStyle/>
        <a:p>
          <a:endParaRPr lang="en-US"/>
        </a:p>
      </dgm:t>
    </dgm:pt>
    <dgm:pt modelId="{ACE43765-295F-442B-9B33-A9B31D407B73}" type="pres">
      <dgm:prSet presAssocID="{83868608-AC55-4563-BE0B-80C124BF2682}" presName="conn2-1" presStyleLbl="parChTrans1D3" presStyleIdx="0" presStyleCnt="11"/>
      <dgm:spPr/>
      <dgm:t>
        <a:bodyPr/>
        <a:lstStyle/>
        <a:p>
          <a:pPr rtl="1"/>
          <a:endParaRPr lang="ar-SA"/>
        </a:p>
      </dgm:t>
    </dgm:pt>
    <dgm:pt modelId="{88158DE7-9F25-48FB-8873-9478CC26A865}" type="pres">
      <dgm:prSet presAssocID="{83868608-AC55-4563-BE0B-80C124BF2682}" presName="connTx" presStyleLbl="parChTrans1D3" presStyleIdx="0" presStyleCnt="11"/>
      <dgm:spPr/>
      <dgm:t>
        <a:bodyPr/>
        <a:lstStyle/>
        <a:p>
          <a:pPr rtl="1"/>
          <a:endParaRPr lang="ar-SA"/>
        </a:p>
      </dgm:t>
    </dgm:pt>
    <dgm:pt modelId="{9E8C5EDB-47CC-45C5-AC7F-17AF2FF549D7}" type="pres">
      <dgm:prSet presAssocID="{A688A88C-8A67-465C-9721-8B1FEB5D1343}" presName="root2" presStyleCnt="0"/>
      <dgm:spPr/>
      <dgm:t>
        <a:bodyPr/>
        <a:lstStyle/>
        <a:p>
          <a:endParaRPr lang="en-US"/>
        </a:p>
      </dgm:t>
    </dgm:pt>
    <dgm:pt modelId="{7CCE2F6C-5FDE-4AC4-9C97-3C036C5B56D9}" type="pres">
      <dgm:prSet presAssocID="{A688A88C-8A67-465C-9721-8B1FEB5D1343}" presName="LevelTwoTextNode" presStyleLbl="node3" presStyleIdx="0" presStyleCnt="11" custScaleX="123297">
        <dgm:presLayoutVars>
          <dgm:chPref val="3"/>
        </dgm:presLayoutVars>
      </dgm:prSet>
      <dgm:spPr/>
      <dgm:t>
        <a:bodyPr/>
        <a:lstStyle/>
        <a:p>
          <a:pPr rtl="1"/>
          <a:endParaRPr lang="ar-SA"/>
        </a:p>
      </dgm:t>
    </dgm:pt>
    <dgm:pt modelId="{EDAA1850-9C39-485B-A82B-EEC0DC30F303}" type="pres">
      <dgm:prSet presAssocID="{A688A88C-8A67-465C-9721-8B1FEB5D1343}" presName="level3hierChild" presStyleCnt="0"/>
      <dgm:spPr/>
      <dgm:t>
        <a:bodyPr/>
        <a:lstStyle/>
        <a:p>
          <a:endParaRPr lang="en-US"/>
        </a:p>
      </dgm:t>
    </dgm:pt>
    <dgm:pt modelId="{590AE241-F8E1-4240-908D-BF8E766C25D0}" type="pres">
      <dgm:prSet presAssocID="{1495EE32-8EDE-4CBD-B454-C48C63802598}" presName="conn2-1" presStyleLbl="parChTrans1D3" presStyleIdx="1" presStyleCnt="11"/>
      <dgm:spPr/>
      <dgm:t>
        <a:bodyPr/>
        <a:lstStyle/>
        <a:p>
          <a:pPr rtl="1"/>
          <a:endParaRPr lang="ar-SA"/>
        </a:p>
      </dgm:t>
    </dgm:pt>
    <dgm:pt modelId="{3034E1A0-7294-44A8-BB7E-63CBF9E9E1BD}" type="pres">
      <dgm:prSet presAssocID="{1495EE32-8EDE-4CBD-B454-C48C63802598}" presName="connTx" presStyleLbl="parChTrans1D3" presStyleIdx="1" presStyleCnt="11"/>
      <dgm:spPr/>
      <dgm:t>
        <a:bodyPr/>
        <a:lstStyle/>
        <a:p>
          <a:pPr rtl="1"/>
          <a:endParaRPr lang="ar-SA"/>
        </a:p>
      </dgm:t>
    </dgm:pt>
    <dgm:pt modelId="{4F552810-93B0-4AD1-A5A4-D065A5059786}" type="pres">
      <dgm:prSet presAssocID="{1C65D2BF-0342-436E-BC53-96F4D6ABF7E5}" presName="root2" presStyleCnt="0"/>
      <dgm:spPr/>
      <dgm:t>
        <a:bodyPr/>
        <a:lstStyle/>
        <a:p>
          <a:endParaRPr lang="en-US"/>
        </a:p>
      </dgm:t>
    </dgm:pt>
    <dgm:pt modelId="{A32833BC-8CD5-4622-A3AE-7AE11B48F43C}" type="pres">
      <dgm:prSet presAssocID="{1C65D2BF-0342-436E-BC53-96F4D6ABF7E5}" presName="LevelTwoTextNode" presStyleLbl="node3" presStyleIdx="1" presStyleCnt="11">
        <dgm:presLayoutVars>
          <dgm:chPref val="3"/>
        </dgm:presLayoutVars>
      </dgm:prSet>
      <dgm:spPr/>
      <dgm:t>
        <a:bodyPr/>
        <a:lstStyle/>
        <a:p>
          <a:pPr rtl="1"/>
          <a:endParaRPr lang="ar-SA"/>
        </a:p>
      </dgm:t>
    </dgm:pt>
    <dgm:pt modelId="{6CF67F89-A1F2-45AB-A64E-683B3EA68E66}" type="pres">
      <dgm:prSet presAssocID="{1C65D2BF-0342-436E-BC53-96F4D6ABF7E5}" presName="level3hierChild" presStyleCnt="0"/>
      <dgm:spPr/>
      <dgm:t>
        <a:bodyPr/>
        <a:lstStyle/>
        <a:p>
          <a:endParaRPr lang="en-US"/>
        </a:p>
      </dgm:t>
    </dgm:pt>
    <dgm:pt modelId="{C92DFC99-2070-4B2B-91F5-F7AD2254D9AE}" type="pres">
      <dgm:prSet presAssocID="{1B92979E-289C-474F-A990-8136445F68A1}" presName="conn2-1" presStyleLbl="parChTrans1D2" presStyleIdx="1" presStyleCnt="4"/>
      <dgm:spPr/>
      <dgm:t>
        <a:bodyPr/>
        <a:lstStyle/>
        <a:p>
          <a:pPr rtl="1"/>
          <a:endParaRPr lang="ar-SA"/>
        </a:p>
      </dgm:t>
    </dgm:pt>
    <dgm:pt modelId="{5E5D4E52-5148-4F63-9271-04C5D4BC32CF}" type="pres">
      <dgm:prSet presAssocID="{1B92979E-289C-474F-A990-8136445F68A1}" presName="connTx" presStyleLbl="parChTrans1D2" presStyleIdx="1" presStyleCnt="4"/>
      <dgm:spPr/>
      <dgm:t>
        <a:bodyPr/>
        <a:lstStyle/>
        <a:p>
          <a:pPr rtl="1"/>
          <a:endParaRPr lang="ar-SA"/>
        </a:p>
      </dgm:t>
    </dgm:pt>
    <dgm:pt modelId="{36605B96-2099-4F57-98D0-EA98993F2A1B}" type="pres">
      <dgm:prSet presAssocID="{D22157A4-F426-4867-B282-6D4F69FFB43F}" presName="root2" presStyleCnt="0"/>
      <dgm:spPr/>
      <dgm:t>
        <a:bodyPr/>
        <a:lstStyle/>
        <a:p>
          <a:endParaRPr lang="en-US"/>
        </a:p>
      </dgm:t>
    </dgm:pt>
    <dgm:pt modelId="{D6FDBAC8-8095-439C-A6C9-BB50AA86FB58}" type="pres">
      <dgm:prSet presAssocID="{D22157A4-F426-4867-B282-6D4F69FFB43F}" presName="LevelTwoTextNode" presStyleLbl="node2" presStyleIdx="1" presStyleCnt="4" custLinFactNeighborX="-28477" custLinFactNeighborY="-45062">
        <dgm:presLayoutVars>
          <dgm:chPref val="3"/>
        </dgm:presLayoutVars>
      </dgm:prSet>
      <dgm:spPr/>
      <dgm:t>
        <a:bodyPr/>
        <a:lstStyle/>
        <a:p>
          <a:pPr rtl="1"/>
          <a:endParaRPr lang="ar-SA"/>
        </a:p>
      </dgm:t>
    </dgm:pt>
    <dgm:pt modelId="{87A0BA7B-2000-49AD-9D19-9BA7E78623C6}" type="pres">
      <dgm:prSet presAssocID="{D22157A4-F426-4867-B282-6D4F69FFB43F}" presName="level3hierChild" presStyleCnt="0"/>
      <dgm:spPr/>
      <dgm:t>
        <a:bodyPr/>
        <a:lstStyle/>
        <a:p>
          <a:endParaRPr lang="en-US"/>
        </a:p>
      </dgm:t>
    </dgm:pt>
    <dgm:pt modelId="{DB1921B3-FF9E-49B5-A965-C6AD2E994214}" type="pres">
      <dgm:prSet presAssocID="{08CC65B7-316F-411B-9359-18E19CBA765B}" presName="conn2-1" presStyleLbl="parChTrans1D3" presStyleIdx="2" presStyleCnt="11"/>
      <dgm:spPr/>
      <dgm:t>
        <a:bodyPr/>
        <a:lstStyle/>
        <a:p>
          <a:pPr rtl="1"/>
          <a:endParaRPr lang="ar-SA"/>
        </a:p>
      </dgm:t>
    </dgm:pt>
    <dgm:pt modelId="{7FD68DC2-F423-45C3-90B7-F3C7D6219A22}" type="pres">
      <dgm:prSet presAssocID="{08CC65B7-316F-411B-9359-18E19CBA765B}" presName="connTx" presStyleLbl="parChTrans1D3" presStyleIdx="2" presStyleCnt="11"/>
      <dgm:spPr/>
      <dgm:t>
        <a:bodyPr/>
        <a:lstStyle/>
        <a:p>
          <a:pPr rtl="1"/>
          <a:endParaRPr lang="ar-SA"/>
        </a:p>
      </dgm:t>
    </dgm:pt>
    <dgm:pt modelId="{DE50BA65-B6F4-4838-8F3C-589E5229AE36}" type="pres">
      <dgm:prSet presAssocID="{554D1D99-7D16-43BD-8707-7D3EABA46E79}" presName="root2" presStyleCnt="0"/>
      <dgm:spPr/>
      <dgm:t>
        <a:bodyPr/>
        <a:lstStyle/>
        <a:p>
          <a:endParaRPr lang="en-US"/>
        </a:p>
      </dgm:t>
    </dgm:pt>
    <dgm:pt modelId="{079B1C85-2DDF-4E15-8640-B555267FB660}" type="pres">
      <dgm:prSet presAssocID="{554D1D99-7D16-43BD-8707-7D3EABA46E79}" presName="LevelTwoTextNode" presStyleLbl="node3" presStyleIdx="2" presStyleCnt="11" custScaleX="265946">
        <dgm:presLayoutVars>
          <dgm:chPref val="3"/>
        </dgm:presLayoutVars>
      </dgm:prSet>
      <dgm:spPr/>
      <dgm:t>
        <a:bodyPr/>
        <a:lstStyle/>
        <a:p>
          <a:pPr rtl="1"/>
          <a:endParaRPr lang="ar-SA"/>
        </a:p>
      </dgm:t>
    </dgm:pt>
    <dgm:pt modelId="{7AC26F40-9BC8-4DE2-B6E6-4DCC99A52BAA}" type="pres">
      <dgm:prSet presAssocID="{554D1D99-7D16-43BD-8707-7D3EABA46E79}" presName="level3hierChild" presStyleCnt="0"/>
      <dgm:spPr/>
      <dgm:t>
        <a:bodyPr/>
        <a:lstStyle/>
        <a:p>
          <a:endParaRPr lang="en-US"/>
        </a:p>
      </dgm:t>
    </dgm:pt>
    <dgm:pt modelId="{AFFC05EE-436F-456C-8F1E-7BF68C19EBE6}" type="pres">
      <dgm:prSet presAssocID="{0E531B07-7CB0-441C-B0F6-A125C6BF8528}" presName="conn2-1" presStyleLbl="parChTrans1D3" presStyleIdx="3" presStyleCnt="11"/>
      <dgm:spPr/>
      <dgm:t>
        <a:bodyPr/>
        <a:lstStyle/>
        <a:p>
          <a:pPr rtl="1"/>
          <a:endParaRPr lang="ar-SA"/>
        </a:p>
      </dgm:t>
    </dgm:pt>
    <dgm:pt modelId="{D813DF5E-6A10-4C0D-9370-6B40679CD259}" type="pres">
      <dgm:prSet presAssocID="{0E531B07-7CB0-441C-B0F6-A125C6BF8528}" presName="connTx" presStyleLbl="parChTrans1D3" presStyleIdx="3" presStyleCnt="11"/>
      <dgm:spPr/>
      <dgm:t>
        <a:bodyPr/>
        <a:lstStyle/>
        <a:p>
          <a:pPr rtl="1"/>
          <a:endParaRPr lang="ar-SA"/>
        </a:p>
      </dgm:t>
    </dgm:pt>
    <dgm:pt modelId="{96CB1B9D-176D-4EA2-8CCE-55AD750E6D05}" type="pres">
      <dgm:prSet presAssocID="{3536CDDE-0C52-4DB2-9F1D-1265B8E61EB4}" presName="root2" presStyleCnt="0"/>
      <dgm:spPr/>
      <dgm:t>
        <a:bodyPr/>
        <a:lstStyle/>
        <a:p>
          <a:endParaRPr lang="en-US"/>
        </a:p>
      </dgm:t>
    </dgm:pt>
    <dgm:pt modelId="{59A23A8C-0426-46C9-8EF6-E2EF6A93ACC6}" type="pres">
      <dgm:prSet presAssocID="{3536CDDE-0C52-4DB2-9F1D-1265B8E61EB4}" presName="LevelTwoTextNode" presStyleLbl="node3" presStyleIdx="3" presStyleCnt="11" custScaleX="185737">
        <dgm:presLayoutVars>
          <dgm:chPref val="3"/>
        </dgm:presLayoutVars>
      </dgm:prSet>
      <dgm:spPr/>
      <dgm:t>
        <a:bodyPr/>
        <a:lstStyle/>
        <a:p>
          <a:pPr rtl="1"/>
          <a:endParaRPr lang="ar-SA"/>
        </a:p>
      </dgm:t>
    </dgm:pt>
    <dgm:pt modelId="{F09A74B1-04E4-4AD2-8037-3B8963450938}" type="pres">
      <dgm:prSet presAssocID="{3536CDDE-0C52-4DB2-9F1D-1265B8E61EB4}" presName="level3hierChild" presStyleCnt="0"/>
      <dgm:spPr/>
      <dgm:t>
        <a:bodyPr/>
        <a:lstStyle/>
        <a:p>
          <a:endParaRPr lang="en-US"/>
        </a:p>
      </dgm:t>
    </dgm:pt>
    <dgm:pt modelId="{F4FAAE06-F1D9-4EED-8D2C-EA77E70D2107}" type="pres">
      <dgm:prSet presAssocID="{D956F34D-5570-46F1-805E-383FC0D78B91}" presName="conn2-1" presStyleLbl="parChTrans1D3" presStyleIdx="4" presStyleCnt="11"/>
      <dgm:spPr/>
      <dgm:t>
        <a:bodyPr/>
        <a:lstStyle/>
        <a:p>
          <a:pPr rtl="1"/>
          <a:endParaRPr lang="ar-SA"/>
        </a:p>
      </dgm:t>
    </dgm:pt>
    <dgm:pt modelId="{0D178DC4-A73C-4950-BFDB-9FF200443DC0}" type="pres">
      <dgm:prSet presAssocID="{D956F34D-5570-46F1-805E-383FC0D78B91}" presName="connTx" presStyleLbl="parChTrans1D3" presStyleIdx="4" presStyleCnt="11"/>
      <dgm:spPr/>
      <dgm:t>
        <a:bodyPr/>
        <a:lstStyle/>
        <a:p>
          <a:pPr rtl="1"/>
          <a:endParaRPr lang="ar-SA"/>
        </a:p>
      </dgm:t>
    </dgm:pt>
    <dgm:pt modelId="{5DF72F67-32C8-4E66-BCAE-4578E3A4FCB2}" type="pres">
      <dgm:prSet presAssocID="{DF8577EA-198C-4139-93DF-A677755D1720}" presName="root2" presStyleCnt="0"/>
      <dgm:spPr/>
      <dgm:t>
        <a:bodyPr/>
        <a:lstStyle/>
        <a:p>
          <a:endParaRPr lang="en-US"/>
        </a:p>
      </dgm:t>
    </dgm:pt>
    <dgm:pt modelId="{44FED985-FB10-4A06-B08B-30188C29F3EC}" type="pres">
      <dgm:prSet presAssocID="{DF8577EA-198C-4139-93DF-A677755D1720}" presName="LevelTwoTextNode" presStyleLbl="node3" presStyleIdx="4" presStyleCnt="11" custScaleX="160333">
        <dgm:presLayoutVars>
          <dgm:chPref val="3"/>
        </dgm:presLayoutVars>
      </dgm:prSet>
      <dgm:spPr/>
      <dgm:t>
        <a:bodyPr/>
        <a:lstStyle/>
        <a:p>
          <a:pPr rtl="1"/>
          <a:endParaRPr lang="ar-SA"/>
        </a:p>
      </dgm:t>
    </dgm:pt>
    <dgm:pt modelId="{BF3B2DEE-7E57-4AAB-83DA-222262E0DF6C}" type="pres">
      <dgm:prSet presAssocID="{DF8577EA-198C-4139-93DF-A677755D1720}" presName="level3hierChild" presStyleCnt="0"/>
      <dgm:spPr/>
      <dgm:t>
        <a:bodyPr/>
        <a:lstStyle/>
        <a:p>
          <a:endParaRPr lang="en-US"/>
        </a:p>
      </dgm:t>
    </dgm:pt>
    <dgm:pt modelId="{BDCEE068-9BAA-4D46-8EF5-71CC3EF5E21B}" type="pres">
      <dgm:prSet presAssocID="{A8CCAF62-B8DE-4B90-83B6-2378EEE56289}" presName="conn2-1" presStyleLbl="parChTrans1D3" presStyleIdx="5" presStyleCnt="11"/>
      <dgm:spPr/>
      <dgm:t>
        <a:bodyPr/>
        <a:lstStyle/>
        <a:p>
          <a:pPr rtl="1"/>
          <a:endParaRPr lang="ar-SA"/>
        </a:p>
      </dgm:t>
    </dgm:pt>
    <dgm:pt modelId="{616F79E1-C828-4048-AFBE-D4182D620A90}" type="pres">
      <dgm:prSet presAssocID="{A8CCAF62-B8DE-4B90-83B6-2378EEE56289}" presName="connTx" presStyleLbl="parChTrans1D3" presStyleIdx="5" presStyleCnt="11"/>
      <dgm:spPr/>
      <dgm:t>
        <a:bodyPr/>
        <a:lstStyle/>
        <a:p>
          <a:pPr rtl="1"/>
          <a:endParaRPr lang="ar-SA"/>
        </a:p>
      </dgm:t>
    </dgm:pt>
    <dgm:pt modelId="{76E174CA-2CC0-4E6E-8775-3B5023F75DAF}" type="pres">
      <dgm:prSet presAssocID="{66B4360D-7217-4B35-8B25-FE0FA1C4FE63}" presName="root2" presStyleCnt="0"/>
      <dgm:spPr/>
      <dgm:t>
        <a:bodyPr/>
        <a:lstStyle/>
        <a:p>
          <a:endParaRPr lang="en-US"/>
        </a:p>
      </dgm:t>
    </dgm:pt>
    <dgm:pt modelId="{9C2542A9-FFB4-4501-ABD4-28195033972E}" type="pres">
      <dgm:prSet presAssocID="{66B4360D-7217-4B35-8B25-FE0FA1C4FE63}" presName="LevelTwoTextNode" presStyleLbl="node3" presStyleIdx="5" presStyleCnt="11" custScaleX="368509">
        <dgm:presLayoutVars>
          <dgm:chPref val="3"/>
        </dgm:presLayoutVars>
      </dgm:prSet>
      <dgm:spPr/>
      <dgm:t>
        <a:bodyPr/>
        <a:lstStyle/>
        <a:p>
          <a:pPr rtl="1"/>
          <a:endParaRPr lang="ar-SA"/>
        </a:p>
      </dgm:t>
    </dgm:pt>
    <dgm:pt modelId="{38BF09DA-059C-417E-87B7-3101400B5575}" type="pres">
      <dgm:prSet presAssocID="{66B4360D-7217-4B35-8B25-FE0FA1C4FE63}" presName="level3hierChild" presStyleCnt="0"/>
      <dgm:spPr/>
      <dgm:t>
        <a:bodyPr/>
        <a:lstStyle/>
        <a:p>
          <a:endParaRPr lang="en-US"/>
        </a:p>
      </dgm:t>
    </dgm:pt>
    <dgm:pt modelId="{24AA974B-F711-4818-BAC1-D6FB714FF5F7}" type="pres">
      <dgm:prSet presAssocID="{BB425A1E-1077-4133-B922-295CC928AC0D}" presName="conn2-1" presStyleLbl="parChTrans1D3" presStyleIdx="6" presStyleCnt="11"/>
      <dgm:spPr/>
      <dgm:t>
        <a:bodyPr/>
        <a:lstStyle/>
        <a:p>
          <a:pPr rtl="1"/>
          <a:endParaRPr lang="ar-SA"/>
        </a:p>
      </dgm:t>
    </dgm:pt>
    <dgm:pt modelId="{7897A387-2584-4285-B5CC-30D4FDB82EC9}" type="pres">
      <dgm:prSet presAssocID="{BB425A1E-1077-4133-B922-295CC928AC0D}" presName="connTx" presStyleLbl="parChTrans1D3" presStyleIdx="6" presStyleCnt="11"/>
      <dgm:spPr/>
      <dgm:t>
        <a:bodyPr/>
        <a:lstStyle/>
        <a:p>
          <a:pPr rtl="1"/>
          <a:endParaRPr lang="ar-SA"/>
        </a:p>
      </dgm:t>
    </dgm:pt>
    <dgm:pt modelId="{91B15B37-5BC5-4A8B-AE76-A78D3E05A62B}" type="pres">
      <dgm:prSet presAssocID="{4F80841B-8C45-45D2-A9D8-DCEEBEA1FC83}" presName="root2" presStyleCnt="0"/>
      <dgm:spPr/>
      <dgm:t>
        <a:bodyPr/>
        <a:lstStyle/>
        <a:p>
          <a:endParaRPr lang="en-US"/>
        </a:p>
      </dgm:t>
    </dgm:pt>
    <dgm:pt modelId="{AAA0DCC3-D130-4979-A231-E62917D09E58}" type="pres">
      <dgm:prSet presAssocID="{4F80841B-8C45-45D2-A9D8-DCEEBEA1FC83}" presName="LevelTwoTextNode" presStyleLbl="node3" presStyleIdx="6" presStyleCnt="11" custScaleX="165864">
        <dgm:presLayoutVars>
          <dgm:chPref val="3"/>
        </dgm:presLayoutVars>
      </dgm:prSet>
      <dgm:spPr/>
      <dgm:t>
        <a:bodyPr/>
        <a:lstStyle/>
        <a:p>
          <a:pPr rtl="1"/>
          <a:endParaRPr lang="ar-SA"/>
        </a:p>
      </dgm:t>
    </dgm:pt>
    <dgm:pt modelId="{B30B31B1-F573-4EFD-A024-17569573DF5F}" type="pres">
      <dgm:prSet presAssocID="{4F80841B-8C45-45D2-A9D8-DCEEBEA1FC83}" presName="level3hierChild" presStyleCnt="0"/>
      <dgm:spPr/>
      <dgm:t>
        <a:bodyPr/>
        <a:lstStyle/>
        <a:p>
          <a:endParaRPr lang="en-US"/>
        </a:p>
      </dgm:t>
    </dgm:pt>
    <dgm:pt modelId="{8E92BF02-CD01-441B-BC6C-68CD0EEB72DB}" type="pres">
      <dgm:prSet presAssocID="{CF48BE87-F2D8-4EC7-880C-7516F915749C}" presName="conn2-1" presStyleLbl="parChTrans1D2" presStyleIdx="2" presStyleCnt="4"/>
      <dgm:spPr/>
      <dgm:t>
        <a:bodyPr/>
        <a:lstStyle/>
        <a:p>
          <a:pPr rtl="1"/>
          <a:endParaRPr lang="ar-SA"/>
        </a:p>
      </dgm:t>
    </dgm:pt>
    <dgm:pt modelId="{B0A20D54-EC1F-47F7-9D1A-CFA24DC3A957}" type="pres">
      <dgm:prSet presAssocID="{CF48BE87-F2D8-4EC7-880C-7516F915749C}" presName="connTx" presStyleLbl="parChTrans1D2" presStyleIdx="2" presStyleCnt="4"/>
      <dgm:spPr/>
      <dgm:t>
        <a:bodyPr/>
        <a:lstStyle/>
        <a:p>
          <a:pPr rtl="1"/>
          <a:endParaRPr lang="ar-SA"/>
        </a:p>
      </dgm:t>
    </dgm:pt>
    <dgm:pt modelId="{4E7D061B-F999-48AF-A296-A17992651F4C}" type="pres">
      <dgm:prSet presAssocID="{28CE43A4-431A-44C8-B059-975814F1866B}" presName="root2" presStyleCnt="0"/>
      <dgm:spPr/>
      <dgm:t>
        <a:bodyPr/>
        <a:lstStyle/>
        <a:p>
          <a:endParaRPr lang="en-US"/>
        </a:p>
      </dgm:t>
    </dgm:pt>
    <dgm:pt modelId="{225CFF1A-EAD8-4E85-88B6-DD73751309AB}" type="pres">
      <dgm:prSet presAssocID="{28CE43A4-431A-44C8-B059-975814F1866B}" presName="LevelTwoTextNode" presStyleLbl="node2" presStyleIdx="2" presStyleCnt="4" custScaleX="167785" custLinFactNeighborX="-23936" custLinFactNeighborY="-5326">
        <dgm:presLayoutVars>
          <dgm:chPref val="3"/>
        </dgm:presLayoutVars>
      </dgm:prSet>
      <dgm:spPr/>
      <dgm:t>
        <a:bodyPr/>
        <a:lstStyle/>
        <a:p>
          <a:pPr rtl="1"/>
          <a:endParaRPr lang="ar-SA"/>
        </a:p>
      </dgm:t>
    </dgm:pt>
    <dgm:pt modelId="{1A98AC55-1DFF-462F-B9B1-3046D73C530A}" type="pres">
      <dgm:prSet presAssocID="{28CE43A4-431A-44C8-B059-975814F1866B}" presName="level3hierChild" presStyleCnt="0"/>
      <dgm:spPr/>
      <dgm:t>
        <a:bodyPr/>
        <a:lstStyle/>
        <a:p>
          <a:endParaRPr lang="en-US"/>
        </a:p>
      </dgm:t>
    </dgm:pt>
    <dgm:pt modelId="{A7185959-F9A3-482B-A2CA-2DE8248DC8F6}" type="pres">
      <dgm:prSet presAssocID="{060C5A41-C07F-4A3E-B762-20D33B50B7BE}" presName="conn2-1" presStyleLbl="parChTrans1D3" presStyleIdx="7" presStyleCnt="11"/>
      <dgm:spPr/>
      <dgm:t>
        <a:bodyPr/>
        <a:lstStyle/>
        <a:p>
          <a:pPr rtl="1"/>
          <a:endParaRPr lang="ar-SA"/>
        </a:p>
      </dgm:t>
    </dgm:pt>
    <dgm:pt modelId="{6D5DBADC-1E6F-4DC3-B3CE-81D2A7E78B00}" type="pres">
      <dgm:prSet presAssocID="{060C5A41-C07F-4A3E-B762-20D33B50B7BE}" presName="connTx" presStyleLbl="parChTrans1D3" presStyleIdx="7" presStyleCnt="11"/>
      <dgm:spPr/>
      <dgm:t>
        <a:bodyPr/>
        <a:lstStyle/>
        <a:p>
          <a:pPr rtl="1"/>
          <a:endParaRPr lang="ar-SA"/>
        </a:p>
      </dgm:t>
    </dgm:pt>
    <dgm:pt modelId="{64F4A6F2-464B-499B-9F84-3F3FF11838EF}" type="pres">
      <dgm:prSet presAssocID="{1A125524-8E87-444F-84D8-527A755C5496}" presName="root2" presStyleCnt="0"/>
      <dgm:spPr/>
      <dgm:t>
        <a:bodyPr/>
        <a:lstStyle/>
        <a:p>
          <a:endParaRPr lang="en-US"/>
        </a:p>
      </dgm:t>
    </dgm:pt>
    <dgm:pt modelId="{B6EB9ABD-68C8-4B12-9C04-214BD4E50F8D}" type="pres">
      <dgm:prSet presAssocID="{1A125524-8E87-444F-84D8-527A755C5496}" presName="LevelTwoTextNode" presStyleLbl="node3" presStyleIdx="7" presStyleCnt="11" custScaleX="123476">
        <dgm:presLayoutVars>
          <dgm:chPref val="3"/>
        </dgm:presLayoutVars>
      </dgm:prSet>
      <dgm:spPr/>
      <dgm:t>
        <a:bodyPr/>
        <a:lstStyle/>
        <a:p>
          <a:pPr rtl="1"/>
          <a:endParaRPr lang="ar-SA"/>
        </a:p>
      </dgm:t>
    </dgm:pt>
    <dgm:pt modelId="{3D6127F1-D956-4D13-89D6-15E4C0FFA8E2}" type="pres">
      <dgm:prSet presAssocID="{1A125524-8E87-444F-84D8-527A755C5496}" presName="level3hierChild" presStyleCnt="0"/>
      <dgm:spPr/>
      <dgm:t>
        <a:bodyPr/>
        <a:lstStyle/>
        <a:p>
          <a:endParaRPr lang="en-US"/>
        </a:p>
      </dgm:t>
    </dgm:pt>
    <dgm:pt modelId="{0FDFD499-61F4-45BF-852A-4457B7A9DE15}" type="pres">
      <dgm:prSet presAssocID="{91508BD6-ED84-4FFE-995D-2D85BFE2EA0D}" presName="conn2-1" presStyleLbl="parChTrans1D3" presStyleIdx="8" presStyleCnt="11"/>
      <dgm:spPr/>
      <dgm:t>
        <a:bodyPr/>
        <a:lstStyle/>
        <a:p>
          <a:pPr rtl="1"/>
          <a:endParaRPr lang="ar-SA"/>
        </a:p>
      </dgm:t>
    </dgm:pt>
    <dgm:pt modelId="{432DCD55-5E03-4050-A716-061F66B9D73B}" type="pres">
      <dgm:prSet presAssocID="{91508BD6-ED84-4FFE-995D-2D85BFE2EA0D}" presName="connTx" presStyleLbl="parChTrans1D3" presStyleIdx="8" presStyleCnt="11"/>
      <dgm:spPr/>
      <dgm:t>
        <a:bodyPr/>
        <a:lstStyle/>
        <a:p>
          <a:pPr rtl="1"/>
          <a:endParaRPr lang="ar-SA"/>
        </a:p>
      </dgm:t>
    </dgm:pt>
    <dgm:pt modelId="{0F7E47AF-341F-4B7D-8650-F72D9FD78F58}" type="pres">
      <dgm:prSet presAssocID="{1A9439EE-CC8E-42D0-AFED-0BDD28968FEC}" presName="root2" presStyleCnt="0"/>
      <dgm:spPr/>
      <dgm:t>
        <a:bodyPr/>
        <a:lstStyle/>
        <a:p>
          <a:endParaRPr lang="en-US"/>
        </a:p>
      </dgm:t>
    </dgm:pt>
    <dgm:pt modelId="{8812DBCB-8441-4E50-A60C-714C66FA1C2A}" type="pres">
      <dgm:prSet presAssocID="{1A9439EE-CC8E-42D0-AFED-0BDD28968FEC}" presName="LevelTwoTextNode" presStyleLbl="node3" presStyleIdx="8" presStyleCnt="11">
        <dgm:presLayoutVars>
          <dgm:chPref val="3"/>
        </dgm:presLayoutVars>
      </dgm:prSet>
      <dgm:spPr/>
      <dgm:t>
        <a:bodyPr/>
        <a:lstStyle/>
        <a:p>
          <a:pPr rtl="1"/>
          <a:endParaRPr lang="ar-SA"/>
        </a:p>
      </dgm:t>
    </dgm:pt>
    <dgm:pt modelId="{CC58170A-BEB3-4DA9-B105-C314A505DB4D}" type="pres">
      <dgm:prSet presAssocID="{1A9439EE-CC8E-42D0-AFED-0BDD28968FEC}" presName="level3hierChild" presStyleCnt="0"/>
      <dgm:spPr/>
      <dgm:t>
        <a:bodyPr/>
        <a:lstStyle/>
        <a:p>
          <a:endParaRPr lang="en-US"/>
        </a:p>
      </dgm:t>
    </dgm:pt>
    <dgm:pt modelId="{40CC3CB3-EA9C-4922-BAE4-20A0C24345A2}" type="pres">
      <dgm:prSet presAssocID="{7E67A2B4-6EBA-4AD9-A75B-62CFAFF825B8}" presName="conn2-1" presStyleLbl="parChTrans1D2" presStyleIdx="3" presStyleCnt="4"/>
      <dgm:spPr/>
      <dgm:t>
        <a:bodyPr/>
        <a:lstStyle/>
        <a:p>
          <a:pPr rtl="1"/>
          <a:endParaRPr lang="ar-SA"/>
        </a:p>
      </dgm:t>
    </dgm:pt>
    <dgm:pt modelId="{CB57A1DB-8FF6-4C23-AE70-BCFAC4C5DB39}" type="pres">
      <dgm:prSet presAssocID="{7E67A2B4-6EBA-4AD9-A75B-62CFAFF825B8}" presName="connTx" presStyleLbl="parChTrans1D2" presStyleIdx="3" presStyleCnt="4"/>
      <dgm:spPr/>
      <dgm:t>
        <a:bodyPr/>
        <a:lstStyle/>
        <a:p>
          <a:pPr rtl="1"/>
          <a:endParaRPr lang="ar-SA"/>
        </a:p>
      </dgm:t>
    </dgm:pt>
    <dgm:pt modelId="{36475A0F-A4F1-4FF1-8BA9-4272EE1A6E2D}" type="pres">
      <dgm:prSet presAssocID="{EE3B8BE0-F1A9-4694-9834-10E301280856}" presName="root2" presStyleCnt="0"/>
      <dgm:spPr/>
      <dgm:t>
        <a:bodyPr/>
        <a:lstStyle/>
        <a:p>
          <a:endParaRPr lang="en-US"/>
        </a:p>
      </dgm:t>
    </dgm:pt>
    <dgm:pt modelId="{503FF57E-834E-4E53-A3A9-09BEDA755816}" type="pres">
      <dgm:prSet presAssocID="{EE3B8BE0-F1A9-4694-9834-10E301280856}" presName="LevelTwoTextNode" presStyleLbl="node2" presStyleIdx="3" presStyleCnt="4" custLinFactNeighborX="-31382" custLinFactNeighborY="-16924">
        <dgm:presLayoutVars>
          <dgm:chPref val="3"/>
        </dgm:presLayoutVars>
      </dgm:prSet>
      <dgm:spPr/>
      <dgm:t>
        <a:bodyPr/>
        <a:lstStyle/>
        <a:p>
          <a:pPr rtl="1"/>
          <a:endParaRPr lang="ar-SA"/>
        </a:p>
      </dgm:t>
    </dgm:pt>
    <dgm:pt modelId="{160F599F-521E-443D-AF97-46153E3AD38D}" type="pres">
      <dgm:prSet presAssocID="{EE3B8BE0-F1A9-4694-9834-10E301280856}" presName="level3hierChild" presStyleCnt="0"/>
      <dgm:spPr/>
      <dgm:t>
        <a:bodyPr/>
        <a:lstStyle/>
        <a:p>
          <a:endParaRPr lang="en-US"/>
        </a:p>
      </dgm:t>
    </dgm:pt>
    <dgm:pt modelId="{98F1F2B2-66E7-4317-B001-0E681A6A1B47}" type="pres">
      <dgm:prSet presAssocID="{96A4A31C-C90A-4A08-B816-33FBCD2BC0D6}" presName="conn2-1" presStyleLbl="parChTrans1D3" presStyleIdx="9" presStyleCnt="11"/>
      <dgm:spPr/>
      <dgm:t>
        <a:bodyPr/>
        <a:lstStyle/>
        <a:p>
          <a:pPr rtl="1"/>
          <a:endParaRPr lang="ar-SA"/>
        </a:p>
      </dgm:t>
    </dgm:pt>
    <dgm:pt modelId="{1A768C4D-98B4-45B2-85CC-AFCE66436E41}" type="pres">
      <dgm:prSet presAssocID="{96A4A31C-C90A-4A08-B816-33FBCD2BC0D6}" presName="connTx" presStyleLbl="parChTrans1D3" presStyleIdx="9" presStyleCnt="11"/>
      <dgm:spPr/>
      <dgm:t>
        <a:bodyPr/>
        <a:lstStyle/>
        <a:p>
          <a:pPr rtl="1"/>
          <a:endParaRPr lang="ar-SA"/>
        </a:p>
      </dgm:t>
    </dgm:pt>
    <dgm:pt modelId="{E39B1968-1958-4BEB-88D6-C0A00D11B675}" type="pres">
      <dgm:prSet presAssocID="{C110C537-A05E-4B4E-9E35-97BA9F30A52E}" presName="root2" presStyleCnt="0"/>
      <dgm:spPr/>
      <dgm:t>
        <a:bodyPr/>
        <a:lstStyle/>
        <a:p>
          <a:endParaRPr lang="en-US"/>
        </a:p>
      </dgm:t>
    </dgm:pt>
    <dgm:pt modelId="{CF013B1D-76AC-457B-A9F9-442A5935CF11}" type="pres">
      <dgm:prSet presAssocID="{C110C537-A05E-4B4E-9E35-97BA9F30A52E}" presName="LevelTwoTextNode" presStyleLbl="node3" presStyleIdx="9" presStyleCnt="11">
        <dgm:presLayoutVars>
          <dgm:chPref val="3"/>
        </dgm:presLayoutVars>
      </dgm:prSet>
      <dgm:spPr/>
      <dgm:t>
        <a:bodyPr/>
        <a:lstStyle/>
        <a:p>
          <a:pPr rtl="1"/>
          <a:endParaRPr lang="ar-SA"/>
        </a:p>
      </dgm:t>
    </dgm:pt>
    <dgm:pt modelId="{6E75274E-29AF-40C4-9C3C-ACC0BC4FC759}" type="pres">
      <dgm:prSet presAssocID="{C110C537-A05E-4B4E-9E35-97BA9F30A52E}" presName="level3hierChild" presStyleCnt="0"/>
      <dgm:spPr/>
      <dgm:t>
        <a:bodyPr/>
        <a:lstStyle/>
        <a:p>
          <a:endParaRPr lang="en-US"/>
        </a:p>
      </dgm:t>
    </dgm:pt>
    <dgm:pt modelId="{4640DCAF-074D-43E3-8564-BA972B454176}" type="pres">
      <dgm:prSet presAssocID="{FA55B71A-BD0D-44F2-A3D4-FC9BA8BB50CF}" presName="conn2-1" presStyleLbl="parChTrans1D3" presStyleIdx="10" presStyleCnt="11"/>
      <dgm:spPr/>
      <dgm:t>
        <a:bodyPr/>
        <a:lstStyle/>
        <a:p>
          <a:pPr rtl="1"/>
          <a:endParaRPr lang="ar-SA"/>
        </a:p>
      </dgm:t>
    </dgm:pt>
    <dgm:pt modelId="{1DF0A7A6-A401-4AF6-BBF0-104556A86587}" type="pres">
      <dgm:prSet presAssocID="{FA55B71A-BD0D-44F2-A3D4-FC9BA8BB50CF}" presName="connTx" presStyleLbl="parChTrans1D3" presStyleIdx="10" presStyleCnt="11"/>
      <dgm:spPr/>
      <dgm:t>
        <a:bodyPr/>
        <a:lstStyle/>
        <a:p>
          <a:pPr rtl="1"/>
          <a:endParaRPr lang="ar-SA"/>
        </a:p>
      </dgm:t>
    </dgm:pt>
    <dgm:pt modelId="{2DE47EDF-5FE6-43E7-B4C6-CD9B70227464}" type="pres">
      <dgm:prSet presAssocID="{A36E8E03-770C-45C0-9361-D0DE94874F92}" presName="root2" presStyleCnt="0"/>
      <dgm:spPr/>
      <dgm:t>
        <a:bodyPr/>
        <a:lstStyle/>
        <a:p>
          <a:endParaRPr lang="en-US"/>
        </a:p>
      </dgm:t>
    </dgm:pt>
    <dgm:pt modelId="{96B04CD5-A3EE-4738-828C-F2BDD7E074FB}" type="pres">
      <dgm:prSet presAssocID="{A36E8E03-770C-45C0-9361-D0DE94874F92}" presName="LevelTwoTextNode" presStyleLbl="node3" presStyleIdx="10" presStyleCnt="11">
        <dgm:presLayoutVars>
          <dgm:chPref val="3"/>
        </dgm:presLayoutVars>
      </dgm:prSet>
      <dgm:spPr/>
      <dgm:t>
        <a:bodyPr/>
        <a:lstStyle/>
        <a:p>
          <a:pPr rtl="1"/>
          <a:endParaRPr lang="ar-SA"/>
        </a:p>
      </dgm:t>
    </dgm:pt>
    <dgm:pt modelId="{61239BC0-3F86-45B8-BB5A-03B9E5C5411C}" type="pres">
      <dgm:prSet presAssocID="{A36E8E03-770C-45C0-9361-D0DE94874F92}" presName="level3hierChild" presStyleCnt="0"/>
      <dgm:spPr/>
      <dgm:t>
        <a:bodyPr/>
        <a:lstStyle/>
        <a:p>
          <a:endParaRPr lang="en-US"/>
        </a:p>
      </dgm:t>
    </dgm:pt>
  </dgm:ptLst>
  <dgm:cxnLst>
    <dgm:cxn modelId="{253EE093-40B4-4F04-8E7B-8D3A03D20170}" type="presOf" srcId="{C4E07AB2-1F7D-41AF-8943-EC043856D0B7}" destId="{15FEE292-44E3-48C9-BCE9-4F277ABE78EF}" srcOrd="0" destOrd="0" presId="urn:microsoft.com/office/officeart/2005/8/layout/hierarchy2"/>
    <dgm:cxn modelId="{619E0A11-210E-4C7C-876A-C3688E8EAB92}" type="presOf" srcId="{FA55B71A-BD0D-44F2-A3D4-FC9BA8BB50CF}" destId="{4640DCAF-074D-43E3-8564-BA972B454176}" srcOrd="0" destOrd="0" presId="urn:microsoft.com/office/officeart/2005/8/layout/hierarchy2"/>
    <dgm:cxn modelId="{CC341052-DBE0-4DF8-88AD-813BC277402F}" type="presOf" srcId="{1C65D2BF-0342-436E-BC53-96F4D6ABF7E5}" destId="{A32833BC-8CD5-4622-A3AE-7AE11B48F43C}" srcOrd="0" destOrd="0" presId="urn:microsoft.com/office/officeart/2005/8/layout/hierarchy2"/>
    <dgm:cxn modelId="{E81F98C7-B70B-4246-88B5-00D46C59AF02}" type="presOf" srcId="{1B92979E-289C-474F-A990-8136445F68A1}" destId="{5E5D4E52-5148-4F63-9271-04C5D4BC32CF}" srcOrd="1" destOrd="0" presId="urn:microsoft.com/office/officeart/2005/8/layout/hierarchy2"/>
    <dgm:cxn modelId="{6030601C-F622-49F1-B972-7926EE76B289}" type="presOf" srcId="{BB425A1E-1077-4133-B922-295CC928AC0D}" destId="{7897A387-2584-4285-B5CC-30D4FDB82EC9}" srcOrd="1" destOrd="0" presId="urn:microsoft.com/office/officeart/2005/8/layout/hierarchy2"/>
    <dgm:cxn modelId="{39D4C88E-133F-4E92-88CB-AEDB70B8EDA6}" type="presOf" srcId="{28CE43A4-431A-44C8-B059-975814F1866B}" destId="{225CFF1A-EAD8-4E85-88B6-DD73751309AB}" srcOrd="0" destOrd="0" presId="urn:microsoft.com/office/officeart/2005/8/layout/hierarchy2"/>
    <dgm:cxn modelId="{A49AF26A-C0AD-4746-8CD6-DACA45DE75E6}" type="presOf" srcId="{D956F34D-5570-46F1-805E-383FC0D78B91}" destId="{0D178DC4-A73C-4950-BFDB-9FF200443DC0}" srcOrd="1" destOrd="0" presId="urn:microsoft.com/office/officeart/2005/8/layout/hierarchy2"/>
    <dgm:cxn modelId="{A9B76EB4-78F0-421C-9FCC-F0BBDDBCBD50}" srcId="{D22157A4-F426-4867-B282-6D4F69FFB43F}" destId="{66B4360D-7217-4B35-8B25-FE0FA1C4FE63}" srcOrd="3" destOrd="0" parTransId="{A8CCAF62-B8DE-4B90-83B6-2378EEE56289}" sibTransId="{77FA5806-8310-49DF-AD13-E080CF7FB2AC}"/>
    <dgm:cxn modelId="{7D88610C-BC97-4F13-871C-D7998CBB081C}" type="presOf" srcId="{0E531B07-7CB0-441C-B0F6-A125C6BF8528}" destId="{AFFC05EE-436F-456C-8F1E-7BF68C19EBE6}" srcOrd="0" destOrd="0" presId="urn:microsoft.com/office/officeart/2005/8/layout/hierarchy2"/>
    <dgm:cxn modelId="{AF37EEF0-94B8-486D-BA4F-87C55300ED55}" type="presOf" srcId="{91508BD6-ED84-4FFE-995D-2D85BFE2EA0D}" destId="{0FDFD499-61F4-45BF-852A-4457B7A9DE15}" srcOrd="0" destOrd="0" presId="urn:microsoft.com/office/officeart/2005/8/layout/hierarchy2"/>
    <dgm:cxn modelId="{49D836C2-0F84-44CA-A183-67B9858A8FBB}" srcId="{D22157A4-F426-4867-B282-6D4F69FFB43F}" destId="{4F80841B-8C45-45D2-A9D8-DCEEBEA1FC83}" srcOrd="4" destOrd="0" parTransId="{BB425A1E-1077-4133-B922-295CC928AC0D}" sibTransId="{3A8EB3BF-F0BA-4E88-8D61-31F7EED1751D}"/>
    <dgm:cxn modelId="{D91CD208-FAFD-4D2E-BF03-B13BFD18C6A2}" srcId="{28CE43A4-431A-44C8-B059-975814F1866B}" destId="{1A9439EE-CC8E-42D0-AFED-0BDD28968FEC}" srcOrd="1" destOrd="0" parTransId="{91508BD6-ED84-4FFE-995D-2D85BFE2EA0D}" sibTransId="{B3A7BE3C-C073-431C-838D-92E994AC2BF2}"/>
    <dgm:cxn modelId="{4CB4109C-AFF7-4A85-B10A-E294A8FB7C3B}" type="presOf" srcId="{DF8577EA-198C-4139-93DF-A677755D1720}" destId="{44FED985-FB10-4A06-B08B-30188C29F3EC}" srcOrd="0" destOrd="0" presId="urn:microsoft.com/office/officeart/2005/8/layout/hierarchy2"/>
    <dgm:cxn modelId="{E9F788CF-0EA1-45F1-B69F-3B65D85BFBA9}" srcId="{D22157A4-F426-4867-B282-6D4F69FFB43F}" destId="{3536CDDE-0C52-4DB2-9F1D-1265B8E61EB4}" srcOrd="1" destOrd="0" parTransId="{0E531B07-7CB0-441C-B0F6-A125C6BF8528}" sibTransId="{435E8B49-C47E-423A-9F28-475F2ED0722F}"/>
    <dgm:cxn modelId="{3F523601-7FB1-425E-A247-0193339BF546}" type="presOf" srcId="{96A4A31C-C90A-4A08-B816-33FBCD2BC0D6}" destId="{1A768C4D-98B4-45B2-85CC-AFCE66436E41}" srcOrd="1" destOrd="0" presId="urn:microsoft.com/office/officeart/2005/8/layout/hierarchy2"/>
    <dgm:cxn modelId="{913C05CC-F5E9-4B1E-8286-15423462DB02}" srcId="{D22157A4-F426-4867-B282-6D4F69FFB43F}" destId="{DF8577EA-198C-4139-93DF-A677755D1720}" srcOrd="2" destOrd="0" parTransId="{D956F34D-5570-46F1-805E-383FC0D78B91}" sibTransId="{4475F6FE-6984-4D73-8515-5AB059A36D2A}"/>
    <dgm:cxn modelId="{4F48734B-AC60-43D4-94CA-FBA4A6CE071D}" type="presOf" srcId="{3536CDDE-0C52-4DB2-9F1D-1265B8E61EB4}" destId="{59A23A8C-0426-46C9-8EF6-E2EF6A93ACC6}" srcOrd="0" destOrd="0" presId="urn:microsoft.com/office/officeart/2005/8/layout/hierarchy2"/>
    <dgm:cxn modelId="{5D1EF77B-063D-4951-9FFC-21869432B11B}" srcId="{2249928F-C33B-48FE-B931-FCD78EDA631B}" destId="{A688A88C-8A67-465C-9721-8B1FEB5D1343}" srcOrd="0" destOrd="0" parTransId="{83868608-AC55-4563-BE0B-80C124BF2682}" sibTransId="{1986A87A-6406-481C-BE84-4F52F220BC8B}"/>
    <dgm:cxn modelId="{ACF922BE-5DD3-4DD3-92CD-75F7FAC3A689}" srcId="{EE3B8BE0-F1A9-4694-9834-10E301280856}" destId="{A36E8E03-770C-45C0-9361-D0DE94874F92}" srcOrd="1" destOrd="0" parTransId="{FA55B71A-BD0D-44F2-A3D4-FC9BA8BB50CF}" sibTransId="{4A74FBB8-E944-499D-9788-ED0827199B68}"/>
    <dgm:cxn modelId="{253D4062-B39B-417E-8A35-ECDD1BF2F9DE}" srcId="{C4E07AB2-1F7D-41AF-8943-EC043856D0B7}" destId="{9A2E3D91-7EF5-4FE4-9B44-28BF840D5443}" srcOrd="0" destOrd="0" parTransId="{4DEA1611-63CA-4B8A-9326-2E72110E1152}" sibTransId="{40CBF2BA-7802-4EB9-9AEF-F6941B5F5ED8}"/>
    <dgm:cxn modelId="{11A6C720-9AD4-4FBA-AD4C-91E282A57D61}" type="presOf" srcId="{2D869476-EED6-4CE7-8B6A-4F1490AEC899}" destId="{85C14530-87CF-40B5-BB14-B72A508DA2DB}" srcOrd="1" destOrd="0" presId="urn:microsoft.com/office/officeart/2005/8/layout/hierarchy2"/>
    <dgm:cxn modelId="{CC1FC5C9-291C-4B06-9122-DED0811D0945}" type="presOf" srcId="{1495EE32-8EDE-4CBD-B454-C48C63802598}" destId="{590AE241-F8E1-4240-908D-BF8E766C25D0}" srcOrd="0" destOrd="0" presId="urn:microsoft.com/office/officeart/2005/8/layout/hierarchy2"/>
    <dgm:cxn modelId="{2D987A99-C641-4B80-A7EB-B548CF7AE2A3}" type="presOf" srcId="{2249928F-C33B-48FE-B931-FCD78EDA631B}" destId="{D619FCE8-ABB8-4EBE-8D9E-E73411F3E02E}" srcOrd="0" destOrd="0" presId="urn:microsoft.com/office/officeart/2005/8/layout/hierarchy2"/>
    <dgm:cxn modelId="{A51DF198-7AF1-45F9-A908-3427B80CA89F}" type="presOf" srcId="{7E67A2B4-6EBA-4AD9-A75B-62CFAFF825B8}" destId="{CB57A1DB-8FF6-4C23-AE70-BCFAC4C5DB39}" srcOrd="1" destOrd="0" presId="urn:microsoft.com/office/officeart/2005/8/layout/hierarchy2"/>
    <dgm:cxn modelId="{EBB1BF4B-21E9-4159-AE7C-C711A9FACE04}" type="presOf" srcId="{D956F34D-5570-46F1-805E-383FC0D78B91}" destId="{F4FAAE06-F1D9-4EED-8D2C-EA77E70D2107}" srcOrd="0" destOrd="0" presId="urn:microsoft.com/office/officeart/2005/8/layout/hierarchy2"/>
    <dgm:cxn modelId="{6D3608F5-8C58-4768-A453-27C0C3A8FD57}" type="presOf" srcId="{554D1D99-7D16-43BD-8707-7D3EABA46E79}" destId="{079B1C85-2DDF-4E15-8640-B555267FB660}" srcOrd="0" destOrd="0" presId="urn:microsoft.com/office/officeart/2005/8/layout/hierarchy2"/>
    <dgm:cxn modelId="{F16F37F3-7314-499F-8D80-A91A4CF5E2F8}" type="presOf" srcId="{CF48BE87-F2D8-4EC7-880C-7516F915749C}" destId="{B0A20D54-EC1F-47F7-9D1A-CFA24DC3A957}" srcOrd="1" destOrd="0" presId="urn:microsoft.com/office/officeart/2005/8/layout/hierarchy2"/>
    <dgm:cxn modelId="{264037EC-6944-4761-A324-4B3E002C264C}" type="presOf" srcId="{C110C537-A05E-4B4E-9E35-97BA9F30A52E}" destId="{CF013B1D-76AC-457B-A9F9-442A5935CF11}" srcOrd="0" destOrd="0" presId="urn:microsoft.com/office/officeart/2005/8/layout/hierarchy2"/>
    <dgm:cxn modelId="{AE1BB401-1129-405F-B271-13CBFB1F6165}" type="presOf" srcId="{83868608-AC55-4563-BE0B-80C124BF2682}" destId="{88158DE7-9F25-48FB-8873-9478CC26A865}" srcOrd="1" destOrd="0" presId="urn:microsoft.com/office/officeart/2005/8/layout/hierarchy2"/>
    <dgm:cxn modelId="{183168B2-3FF8-4E0A-A4D2-853DFFE9BFD5}" srcId="{9A2E3D91-7EF5-4FE4-9B44-28BF840D5443}" destId="{D22157A4-F426-4867-B282-6D4F69FFB43F}" srcOrd="1" destOrd="0" parTransId="{1B92979E-289C-474F-A990-8136445F68A1}" sibTransId="{98B811AD-EB6E-418B-88F7-9B987D79CCDA}"/>
    <dgm:cxn modelId="{9415CD84-4856-4B63-9A83-89D4C9BA3C6B}" type="presOf" srcId="{060C5A41-C07F-4A3E-B762-20D33B50B7BE}" destId="{6D5DBADC-1E6F-4DC3-B3CE-81D2A7E78B00}" srcOrd="1" destOrd="0" presId="urn:microsoft.com/office/officeart/2005/8/layout/hierarchy2"/>
    <dgm:cxn modelId="{6E5F3839-4239-4AA9-9CBF-6F85A6A3BBDA}" type="presOf" srcId="{A8CCAF62-B8DE-4B90-83B6-2378EEE56289}" destId="{BDCEE068-9BAA-4D46-8EF5-71CC3EF5E21B}" srcOrd="0" destOrd="0" presId="urn:microsoft.com/office/officeart/2005/8/layout/hierarchy2"/>
    <dgm:cxn modelId="{76246864-B56B-4820-AF3B-75988096B4B0}" srcId="{9A2E3D91-7EF5-4FE4-9B44-28BF840D5443}" destId="{EE3B8BE0-F1A9-4694-9834-10E301280856}" srcOrd="3" destOrd="0" parTransId="{7E67A2B4-6EBA-4AD9-A75B-62CFAFF825B8}" sibTransId="{09119F7A-5DB7-4580-BB4F-C045DDE79B0F}"/>
    <dgm:cxn modelId="{8600E629-E8B6-44C3-82DE-DDEE1FF173D6}" type="presOf" srcId="{A36E8E03-770C-45C0-9361-D0DE94874F92}" destId="{96B04CD5-A3EE-4738-828C-F2BDD7E074FB}" srcOrd="0" destOrd="0" presId="urn:microsoft.com/office/officeart/2005/8/layout/hierarchy2"/>
    <dgm:cxn modelId="{43684D49-B285-43A3-A6F5-88A732428487}" type="presOf" srcId="{BB425A1E-1077-4133-B922-295CC928AC0D}" destId="{24AA974B-F711-4818-BAC1-D6FB714FF5F7}" srcOrd="0" destOrd="0" presId="urn:microsoft.com/office/officeart/2005/8/layout/hierarchy2"/>
    <dgm:cxn modelId="{228BECCF-6486-47C7-B9CA-E6F4F1A90275}" type="presOf" srcId="{A8CCAF62-B8DE-4B90-83B6-2378EEE56289}" destId="{616F79E1-C828-4048-AFBE-D4182D620A90}" srcOrd="1" destOrd="0" presId="urn:microsoft.com/office/officeart/2005/8/layout/hierarchy2"/>
    <dgm:cxn modelId="{8A589299-39A9-4697-817C-A5D5D62A78E4}" type="presOf" srcId="{91508BD6-ED84-4FFE-995D-2D85BFE2EA0D}" destId="{432DCD55-5E03-4050-A716-061F66B9D73B}" srcOrd="1" destOrd="0" presId="urn:microsoft.com/office/officeart/2005/8/layout/hierarchy2"/>
    <dgm:cxn modelId="{F8D98793-3274-4D39-8FE5-3E263BFD67A8}" type="presOf" srcId="{7E67A2B4-6EBA-4AD9-A75B-62CFAFF825B8}" destId="{40CC3CB3-EA9C-4922-BAE4-20A0C24345A2}" srcOrd="0" destOrd="0" presId="urn:microsoft.com/office/officeart/2005/8/layout/hierarchy2"/>
    <dgm:cxn modelId="{A74C960B-09ED-48E3-8B77-83AD43BBC7BA}" type="presOf" srcId="{0E531B07-7CB0-441C-B0F6-A125C6BF8528}" destId="{D813DF5E-6A10-4C0D-9370-6B40679CD259}" srcOrd="1" destOrd="0" presId="urn:microsoft.com/office/officeart/2005/8/layout/hierarchy2"/>
    <dgm:cxn modelId="{A4DDAF92-EB12-4BC2-9D5F-A3BB78A39573}" srcId="{28CE43A4-431A-44C8-B059-975814F1866B}" destId="{1A125524-8E87-444F-84D8-527A755C5496}" srcOrd="0" destOrd="0" parTransId="{060C5A41-C07F-4A3E-B762-20D33B50B7BE}" sibTransId="{DD72C9B8-4E62-41C8-86EB-A4FD751AB021}"/>
    <dgm:cxn modelId="{3B1CF6B8-D1CC-4899-A425-ABAAD17F0344}" type="presOf" srcId="{060C5A41-C07F-4A3E-B762-20D33B50B7BE}" destId="{A7185959-F9A3-482B-A2CA-2DE8248DC8F6}" srcOrd="0" destOrd="0" presId="urn:microsoft.com/office/officeart/2005/8/layout/hierarchy2"/>
    <dgm:cxn modelId="{13EB81DF-0617-40A4-B957-39AC6FEA400B}" type="presOf" srcId="{CF48BE87-F2D8-4EC7-880C-7516F915749C}" destId="{8E92BF02-CD01-441B-BC6C-68CD0EEB72DB}" srcOrd="0" destOrd="0" presId="urn:microsoft.com/office/officeart/2005/8/layout/hierarchy2"/>
    <dgm:cxn modelId="{000A4D07-E08F-48AC-99F7-944090088D18}" srcId="{EE3B8BE0-F1A9-4694-9834-10E301280856}" destId="{C110C537-A05E-4B4E-9E35-97BA9F30A52E}" srcOrd="0" destOrd="0" parTransId="{96A4A31C-C90A-4A08-B816-33FBCD2BC0D6}" sibTransId="{BD6C5202-37C5-498D-89FB-BDF311A3D1AF}"/>
    <dgm:cxn modelId="{4F0EDBD4-3755-4AB2-8976-F5D3BA30D9E8}" type="presOf" srcId="{1A9439EE-CC8E-42D0-AFED-0BDD28968FEC}" destId="{8812DBCB-8441-4E50-A60C-714C66FA1C2A}" srcOrd="0" destOrd="0" presId="urn:microsoft.com/office/officeart/2005/8/layout/hierarchy2"/>
    <dgm:cxn modelId="{502CD0C3-7220-4BE0-ACAB-988C59CDC755}" srcId="{D22157A4-F426-4867-B282-6D4F69FFB43F}" destId="{554D1D99-7D16-43BD-8707-7D3EABA46E79}" srcOrd="0" destOrd="0" parTransId="{08CC65B7-316F-411B-9359-18E19CBA765B}" sibTransId="{F97C5F99-8657-42E0-A3F0-AD4CBA4C8D46}"/>
    <dgm:cxn modelId="{CCF918A4-8641-4396-86F1-22DD11462FB3}" type="presOf" srcId="{2D869476-EED6-4CE7-8B6A-4F1490AEC899}" destId="{BFF7486E-0055-43B4-9C19-ED05D86D02A3}" srcOrd="0" destOrd="0" presId="urn:microsoft.com/office/officeart/2005/8/layout/hierarchy2"/>
    <dgm:cxn modelId="{7B7FBF23-2465-4BDF-9F28-DD734D28F0A5}" type="presOf" srcId="{08CC65B7-316F-411B-9359-18E19CBA765B}" destId="{DB1921B3-FF9E-49B5-A965-C6AD2E994214}" srcOrd="0" destOrd="0" presId="urn:microsoft.com/office/officeart/2005/8/layout/hierarchy2"/>
    <dgm:cxn modelId="{059AD8F2-186F-485F-94B8-E9F978CCE9F7}" type="presOf" srcId="{D22157A4-F426-4867-B282-6D4F69FFB43F}" destId="{D6FDBAC8-8095-439C-A6C9-BB50AA86FB58}" srcOrd="0" destOrd="0" presId="urn:microsoft.com/office/officeart/2005/8/layout/hierarchy2"/>
    <dgm:cxn modelId="{63494CC4-793B-4527-AD3F-6AA9EF934784}" srcId="{9A2E3D91-7EF5-4FE4-9B44-28BF840D5443}" destId="{28CE43A4-431A-44C8-B059-975814F1866B}" srcOrd="2" destOrd="0" parTransId="{CF48BE87-F2D8-4EC7-880C-7516F915749C}" sibTransId="{14DC296C-B7D9-4649-97F1-C3B83DF8ED24}"/>
    <dgm:cxn modelId="{498AF05C-6B5E-4444-AF53-F309214E9EFE}" type="presOf" srcId="{9A2E3D91-7EF5-4FE4-9B44-28BF840D5443}" destId="{F0E0EBC9-BC02-4148-8483-266FCD078211}" srcOrd="0" destOrd="0" presId="urn:microsoft.com/office/officeart/2005/8/layout/hierarchy2"/>
    <dgm:cxn modelId="{4C50196C-A3D5-40C9-BEBE-FB9E1931FD6A}" type="presOf" srcId="{A688A88C-8A67-465C-9721-8B1FEB5D1343}" destId="{7CCE2F6C-5FDE-4AC4-9C97-3C036C5B56D9}" srcOrd="0" destOrd="0" presId="urn:microsoft.com/office/officeart/2005/8/layout/hierarchy2"/>
    <dgm:cxn modelId="{36CAD047-1202-47BB-8667-4582D5C4C2CA}" type="presOf" srcId="{83868608-AC55-4563-BE0B-80C124BF2682}" destId="{ACE43765-295F-442B-9B33-A9B31D407B73}" srcOrd="0" destOrd="0" presId="urn:microsoft.com/office/officeart/2005/8/layout/hierarchy2"/>
    <dgm:cxn modelId="{91980EE0-631B-4B51-964B-EB61A91AF9B4}" type="presOf" srcId="{1495EE32-8EDE-4CBD-B454-C48C63802598}" destId="{3034E1A0-7294-44A8-BB7E-63CBF9E9E1BD}" srcOrd="1" destOrd="0" presId="urn:microsoft.com/office/officeart/2005/8/layout/hierarchy2"/>
    <dgm:cxn modelId="{60DF0F97-716A-49CB-9695-8D162A7B2248}" type="presOf" srcId="{96A4A31C-C90A-4A08-B816-33FBCD2BC0D6}" destId="{98F1F2B2-66E7-4317-B001-0E681A6A1B47}" srcOrd="0" destOrd="0" presId="urn:microsoft.com/office/officeart/2005/8/layout/hierarchy2"/>
    <dgm:cxn modelId="{A10F8E9E-35DD-4EB2-9493-8FC03E2E35FA}" srcId="{2249928F-C33B-48FE-B931-FCD78EDA631B}" destId="{1C65D2BF-0342-436E-BC53-96F4D6ABF7E5}" srcOrd="1" destOrd="0" parTransId="{1495EE32-8EDE-4CBD-B454-C48C63802598}" sibTransId="{333C1B92-A6B6-44B1-B9D5-A78A26171138}"/>
    <dgm:cxn modelId="{62A06B0C-FC15-4AD1-87CC-870A99704FD0}" type="presOf" srcId="{08CC65B7-316F-411B-9359-18E19CBA765B}" destId="{7FD68DC2-F423-45C3-90B7-F3C7D6219A22}" srcOrd="1" destOrd="0" presId="urn:microsoft.com/office/officeart/2005/8/layout/hierarchy2"/>
    <dgm:cxn modelId="{D7C62716-2D8C-4ECB-8B55-076BD4B0F268}" type="presOf" srcId="{FA55B71A-BD0D-44F2-A3D4-FC9BA8BB50CF}" destId="{1DF0A7A6-A401-4AF6-BBF0-104556A86587}" srcOrd="1" destOrd="0" presId="urn:microsoft.com/office/officeart/2005/8/layout/hierarchy2"/>
    <dgm:cxn modelId="{16CC3C85-45C1-42F1-8D06-F8D129C713CC}" type="presOf" srcId="{4F80841B-8C45-45D2-A9D8-DCEEBEA1FC83}" destId="{AAA0DCC3-D130-4979-A231-E62917D09E58}" srcOrd="0" destOrd="0" presId="urn:microsoft.com/office/officeart/2005/8/layout/hierarchy2"/>
    <dgm:cxn modelId="{AC40F4B4-832E-43DC-9F34-AEF530C822A2}" type="presOf" srcId="{1A125524-8E87-444F-84D8-527A755C5496}" destId="{B6EB9ABD-68C8-4B12-9C04-214BD4E50F8D}" srcOrd="0" destOrd="0" presId="urn:microsoft.com/office/officeart/2005/8/layout/hierarchy2"/>
    <dgm:cxn modelId="{FD251171-5E87-476C-BBDE-3B8E28AF3210}" type="presOf" srcId="{1B92979E-289C-474F-A990-8136445F68A1}" destId="{C92DFC99-2070-4B2B-91F5-F7AD2254D9AE}" srcOrd="0" destOrd="0" presId="urn:microsoft.com/office/officeart/2005/8/layout/hierarchy2"/>
    <dgm:cxn modelId="{D9C20F16-6887-4CF8-9F96-2128B4BEB802}" type="presOf" srcId="{EE3B8BE0-F1A9-4694-9834-10E301280856}" destId="{503FF57E-834E-4E53-A3A9-09BEDA755816}" srcOrd="0" destOrd="0" presId="urn:microsoft.com/office/officeart/2005/8/layout/hierarchy2"/>
    <dgm:cxn modelId="{97A1AB8E-4E8E-4064-848C-56430FB86CB9}" type="presOf" srcId="{66B4360D-7217-4B35-8B25-FE0FA1C4FE63}" destId="{9C2542A9-FFB4-4501-ABD4-28195033972E}" srcOrd="0" destOrd="0" presId="urn:microsoft.com/office/officeart/2005/8/layout/hierarchy2"/>
    <dgm:cxn modelId="{E0E0004C-E53E-4C14-9666-5D5A74E00241}" srcId="{9A2E3D91-7EF5-4FE4-9B44-28BF840D5443}" destId="{2249928F-C33B-48FE-B931-FCD78EDA631B}" srcOrd="0" destOrd="0" parTransId="{2D869476-EED6-4CE7-8B6A-4F1490AEC899}" sibTransId="{AAD5309D-BE93-42BA-851A-F40E4B36E3AC}"/>
    <dgm:cxn modelId="{E7103CFE-AF8D-4B14-87F0-07E5CEC46055}" type="presParOf" srcId="{15FEE292-44E3-48C9-BCE9-4F277ABE78EF}" destId="{6DC32FCA-7FF1-4E34-8003-7A118B529FA3}" srcOrd="0" destOrd="0" presId="urn:microsoft.com/office/officeart/2005/8/layout/hierarchy2"/>
    <dgm:cxn modelId="{4C15A361-84CD-48DD-A21E-FC33CE43EC12}" type="presParOf" srcId="{6DC32FCA-7FF1-4E34-8003-7A118B529FA3}" destId="{F0E0EBC9-BC02-4148-8483-266FCD078211}" srcOrd="0" destOrd="0" presId="urn:microsoft.com/office/officeart/2005/8/layout/hierarchy2"/>
    <dgm:cxn modelId="{CB9F79A5-B5FA-4C3B-8A2F-8EC5F2EDD93F}" type="presParOf" srcId="{6DC32FCA-7FF1-4E34-8003-7A118B529FA3}" destId="{97252E1B-A4CE-472F-B147-FABA13794996}" srcOrd="1" destOrd="0" presId="urn:microsoft.com/office/officeart/2005/8/layout/hierarchy2"/>
    <dgm:cxn modelId="{0E5A3649-ECDF-4476-8FCE-23EE4BF6919F}" type="presParOf" srcId="{97252E1B-A4CE-472F-B147-FABA13794996}" destId="{BFF7486E-0055-43B4-9C19-ED05D86D02A3}" srcOrd="0" destOrd="0" presId="urn:microsoft.com/office/officeart/2005/8/layout/hierarchy2"/>
    <dgm:cxn modelId="{A92DC110-7907-4818-8804-C81A8479ED19}" type="presParOf" srcId="{BFF7486E-0055-43B4-9C19-ED05D86D02A3}" destId="{85C14530-87CF-40B5-BB14-B72A508DA2DB}" srcOrd="0" destOrd="0" presId="urn:microsoft.com/office/officeart/2005/8/layout/hierarchy2"/>
    <dgm:cxn modelId="{2B027FDC-F2AD-4A7F-8674-E70C0A2EF993}" type="presParOf" srcId="{97252E1B-A4CE-472F-B147-FABA13794996}" destId="{168D3181-3CDC-415D-A9DC-1B046B4A65AB}" srcOrd="1" destOrd="0" presId="urn:microsoft.com/office/officeart/2005/8/layout/hierarchy2"/>
    <dgm:cxn modelId="{3E3E38A0-8EC9-4F81-A313-23B28942EB66}" type="presParOf" srcId="{168D3181-3CDC-415D-A9DC-1B046B4A65AB}" destId="{D619FCE8-ABB8-4EBE-8D9E-E73411F3E02E}" srcOrd="0" destOrd="0" presId="urn:microsoft.com/office/officeart/2005/8/layout/hierarchy2"/>
    <dgm:cxn modelId="{11A99BE5-9600-4E88-A268-FD3EDFC9A0C7}" type="presParOf" srcId="{168D3181-3CDC-415D-A9DC-1B046B4A65AB}" destId="{C77D408A-CA85-4A47-B92E-1C5799D78B84}" srcOrd="1" destOrd="0" presId="urn:microsoft.com/office/officeart/2005/8/layout/hierarchy2"/>
    <dgm:cxn modelId="{6A59DABD-EBCC-43B4-8BE4-5A83A94CE2B9}" type="presParOf" srcId="{C77D408A-CA85-4A47-B92E-1C5799D78B84}" destId="{ACE43765-295F-442B-9B33-A9B31D407B73}" srcOrd="0" destOrd="0" presId="urn:microsoft.com/office/officeart/2005/8/layout/hierarchy2"/>
    <dgm:cxn modelId="{E50EF6C4-E408-4CEF-89B1-7283FA5F0B4A}" type="presParOf" srcId="{ACE43765-295F-442B-9B33-A9B31D407B73}" destId="{88158DE7-9F25-48FB-8873-9478CC26A865}" srcOrd="0" destOrd="0" presId="urn:microsoft.com/office/officeart/2005/8/layout/hierarchy2"/>
    <dgm:cxn modelId="{D702D00D-AC23-443E-BC07-C90D358B050B}" type="presParOf" srcId="{C77D408A-CA85-4A47-B92E-1C5799D78B84}" destId="{9E8C5EDB-47CC-45C5-AC7F-17AF2FF549D7}" srcOrd="1" destOrd="0" presId="urn:microsoft.com/office/officeart/2005/8/layout/hierarchy2"/>
    <dgm:cxn modelId="{ED72B22F-917F-49FE-BEBF-9BF582A30A41}" type="presParOf" srcId="{9E8C5EDB-47CC-45C5-AC7F-17AF2FF549D7}" destId="{7CCE2F6C-5FDE-4AC4-9C97-3C036C5B56D9}" srcOrd="0" destOrd="0" presId="urn:microsoft.com/office/officeart/2005/8/layout/hierarchy2"/>
    <dgm:cxn modelId="{956A3E5A-B190-450A-933D-5708EDE042C0}" type="presParOf" srcId="{9E8C5EDB-47CC-45C5-AC7F-17AF2FF549D7}" destId="{EDAA1850-9C39-485B-A82B-EEC0DC30F303}" srcOrd="1" destOrd="0" presId="urn:microsoft.com/office/officeart/2005/8/layout/hierarchy2"/>
    <dgm:cxn modelId="{43FBF0B3-71B7-40BC-BDE2-5804C23CD997}" type="presParOf" srcId="{C77D408A-CA85-4A47-B92E-1C5799D78B84}" destId="{590AE241-F8E1-4240-908D-BF8E766C25D0}" srcOrd="2" destOrd="0" presId="urn:microsoft.com/office/officeart/2005/8/layout/hierarchy2"/>
    <dgm:cxn modelId="{DDEC8A59-F807-4698-A1BB-147BC58E3CE0}" type="presParOf" srcId="{590AE241-F8E1-4240-908D-BF8E766C25D0}" destId="{3034E1A0-7294-44A8-BB7E-63CBF9E9E1BD}" srcOrd="0" destOrd="0" presId="urn:microsoft.com/office/officeart/2005/8/layout/hierarchy2"/>
    <dgm:cxn modelId="{BEAFAF37-41D5-42F2-A027-B71E424F4E0F}" type="presParOf" srcId="{C77D408A-CA85-4A47-B92E-1C5799D78B84}" destId="{4F552810-93B0-4AD1-A5A4-D065A5059786}" srcOrd="3" destOrd="0" presId="urn:microsoft.com/office/officeart/2005/8/layout/hierarchy2"/>
    <dgm:cxn modelId="{BB51DAD1-393C-407E-9388-B1552D2B8DF7}" type="presParOf" srcId="{4F552810-93B0-4AD1-A5A4-D065A5059786}" destId="{A32833BC-8CD5-4622-A3AE-7AE11B48F43C}" srcOrd="0" destOrd="0" presId="urn:microsoft.com/office/officeart/2005/8/layout/hierarchy2"/>
    <dgm:cxn modelId="{70F1C1E3-421F-496C-A7D2-073406822B39}" type="presParOf" srcId="{4F552810-93B0-4AD1-A5A4-D065A5059786}" destId="{6CF67F89-A1F2-45AB-A64E-683B3EA68E66}" srcOrd="1" destOrd="0" presId="urn:microsoft.com/office/officeart/2005/8/layout/hierarchy2"/>
    <dgm:cxn modelId="{58D63A24-AF4A-4ADF-8DDE-FD7955E91EA3}" type="presParOf" srcId="{97252E1B-A4CE-472F-B147-FABA13794996}" destId="{C92DFC99-2070-4B2B-91F5-F7AD2254D9AE}" srcOrd="2" destOrd="0" presId="urn:microsoft.com/office/officeart/2005/8/layout/hierarchy2"/>
    <dgm:cxn modelId="{80509D1A-4C5C-4961-BCE0-E058791997AF}" type="presParOf" srcId="{C92DFC99-2070-4B2B-91F5-F7AD2254D9AE}" destId="{5E5D4E52-5148-4F63-9271-04C5D4BC32CF}" srcOrd="0" destOrd="0" presId="urn:microsoft.com/office/officeart/2005/8/layout/hierarchy2"/>
    <dgm:cxn modelId="{84082818-9CF7-47A8-B563-80AEC3A3BB95}" type="presParOf" srcId="{97252E1B-A4CE-472F-B147-FABA13794996}" destId="{36605B96-2099-4F57-98D0-EA98993F2A1B}" srcOrd="3" destOrd="0" presId="urn:microsoft.com/office/officeart/2005/8/layout/hierarchy2"/>
    <dgm:cxn modelId="{2B5A284A-63FD-4D26-A848-A4B39BF41346}" type="presParOf" srcId="{36605B96-2099-4F57-98D0-EA98993F2A1B}" destId="{D6FDBAC8-8095-439C-A6C9-BB50AA86FB58}" srcOrd="0" destOrd="0" presId="urn:microsoft.com/office/officeart/2005/8/layout/hierarchy2"/>
    <dgm:cxn modelId="{F35F6FB1-80DA-4701-8C56-A01602F7A50B}" type="presParOf" srcId="{36605B96-2099-4F57-98D0-EA98993F2A1B}" destId="{87A0BA7B-2000-49AD-9D19-9BA7E78623C6}" srcOrd="1" destOrd="0" presId="urn:microsoft.com/office/officeart/2005/8/layout/hierarchy2"/>
    <dgm:cxn modelId="{72A8AD0A-3AF9-4E67-B30E-830B92B0A1EB}" type="presParOf" srcId="{87A0BA7B-2000-49AD-9D19-9BA7E78623C6}" destId="{DB1921B3-FF9E-49B5-A965-C6AD2E994214}" srcOrd="0" destOrd="0" presId="urn:microsoft.com/office/officeart/2005/8/layout/hierarchy2"/>
    <dgm:cxn modelId="{ADD0F40C-BF21-459C-819E-8BB532566A30}" type="presParOf" srcId="{DB1921B3-FF9E-49B5-A965-C6AD2E994214}" destId="{7FD68DC2-F423-45C3-90B7-F3C7D6219A22}" srcOrd="0" destOrd="0" presId="urn:microsoft.com/office/officeart/2005/8/layout/hierarchy2"/>
    <dgm:cxn modelId="{091921AA-8DD4-445B-9298-FA294F1C6491}" type="presParOf" srcId="{87A0BA7B-2000-49AD-9D19-9BA7E78623C6}" destId="{DE50BA65-B6F4-4838-8F3C-589E5229AE36}" srcOrd="1" destOrd="0" presId="urn:microsoft.com/office/officeart/2005/8/layout/hierarchy2"/>
    <dgm:cxn modelId="{B266BCD1-9B67-4EE6-986C-33782E0A15FF}" type="presParOf" srcId="{DE50BA65-B6F4-4838-8F3C-589E5229AE36}" destId="{079B1C85-2DDF-4E15-8640-B555267FB660}" srcOrd="0" destOrd="0" presId="urn:microsoft.com/office/officeart/2005/8/layout/hierarchy2"/>
    <dgm:cxn modelId="{CF2B6A2E-E536-4BBE-9EC2-46FB84128FEA}" type="presParOf" srcId="{DE50BA65-B6F4-4838-8F3C-589E5229AE36}" destId="{7AC26F40-9BC8-4DE2-B6E6-4DCC99A52BAA}" srcOrd="1" destOrd="0" presId="urn:microsoft.com/office/officeart/2005/8/layout/hierarchy2"/>
    <dgm:cxn modelId="{28FD001A-B5BC-4ECF-AEC7-79B9075D260F}" type="presParOf" srcId="{87A0BA7B-2000-49AD-9D19-9BA7E78623C6}" destId="{AFFC05EE-436F-456C-8F1E-7BF68C19EBE6}" srcOrd="2" destOrd="0" presId="urn:microsoft.com/office/officeart/2005/8/layout/hierarchy2"/>
    <dgm:cxn modelId="{C674E563-3278-4C34-B13B-4DA646AA7BD4}" type="presParOf" srcId="{AFFC05EE-436F-456C-8F1E-7BF68C19EBE6}" destId="{D813DF5E-6A10-4C0D-9370-6B40679CD259}" srcOrd="0" destOrd="0" presId="urn:microsoft.com/office/officeart/2005/8/layout/hierarchy2"/>
    <dgm:cxn modelId="{76C56B1C-2BB7-4A55-9EAB-971CA8C640C8}" type="presParOf" srcId="{87A0BA7B-2000-49AD-9D19-9BA7E78623C6}" destId="{96CB1B9D-176D-4EA2-8CCE-55AD750E6D05}" srcOrd="3" destOrd="0" presId="urn:microsoft.com/office/officeart/2005/8/layout/hierarchy2"/>
    <dgm:cxn modelId="{601DFC94-7461-46A7-B27D-91B81DE709C3}" type="presParOf" srcId="{96CB1B9D-176D-4EA2-8CCE-55AD750E6D05}" destId="{59A23A8C-0426-46C9-8EF6-E2EF6A93ACC6}" srcOrd="0" destOrd="0" presId="urn:microsoft.com/office/officeart/2005/8/layout/hierarchy2"/>
    <dgm:cxn modelId="{08AFF3B1-1792-4555-AEED-ECB1D57EF901}" type="presParOf" srcId="{96CB1B9D-176D-4EA2-8CCE-55AD750E6D05}" destId="{F09A74B1-04E4-4AD2-8037-3B8963450938}" srcOrd="1" destOrd="0" presId="urn:microsoft.com/office/officeart/2005/8/layout/hierarchy2"/>
    <dgm:cxn modelId="{E758FFBC-4224-4122-AD2E-305929014C4E}" type="presParOf" srcId="{87A0BA7B-2000-49AD-9D19-9BA7E78623C6}" destId="{F4FAAE06-F1D9-4EED-8D2C-EA77E70D2107}" srcOrd="4" destOrd="0" presId="urn:microsoft.com/office/officeart/2005/8/layout/hierarchy2"/>
    <dgm:cxn modelId="{114EC99C-79CD-43BC-9391-0C0081F50C77}" type="presParOf" srcId="{F4FAAE06-F1D9-4EED-8D2C-EA77E70D2107}" destId="{0D178DC4-A73C-4950-BFDB-9FF200443DC0}" srcOrd="0" destOrd="0" presId="urn:microsoft.com/office/officeart/2005/8/layout/hierarchy2"/>
    <dgm:cxn modelId="{00EB0C85-D78B-43F9-AC16-3C8AF3051081}" type="presParOf" srcId="{87A0BA7B-2000-49AD-9D19-9BA7E78623C6}" destId="{5DF72F67-32C8-4E66-BCAE-4578E3A4FCB2}" srcOrd="5" destOrd="0" presId="urn:microsoft.com/office/officeart/2005/8/layout/hierarchy2"/>
    <dgm:cxn modelId="{844421EF-491F-406B-BE20-38B0FA211C76}" type="presParOf" srcId="{5DF72F67-32C8-4E66-BCAE-4578E3A4FCB2}" destId="{44FED985-FB10-4A06-B08B-30188C29F3EC}" srcOrd="0" destOrd="0" presId="urn:microsoft.com/office/officeart/2005/8/layout/hierarchy2"/>
    <dgm:cxn modelId="{DF2F5C64-B504-415A-B5DD-F03EBED7BC43}" type="presParOf" srcId="{5DF72F67-32C8-4E66-BCAE-4578E3A4FCB2}" destId="{BF3B2DEE-7E57-4AAB-83DA-222262E0DF6C}" srcOrd="1" destOrd="0" presId="urn:microsoft.com/office/officeart/2005/8/layout/hierarchy2"/>
    <dgm:cxn modelId="{929DE28B-FCC5-4F4D-A0E8-B252423082F2}" type="presParOf" srcId="{87A0BA7B-2000-49AD-9D19-9BA7E78623C6}" destId="{BDCEE068-9BAA-4D46-8EF5-71CC3EF5E21B}" srcOrd="6" destOrd="0" presId="urn:microsoft.com/office/officeart/2005/8/layout/hierarchy2"/>
    <dgm:cxn modelId="{9A22249D-8BFC-475B-BF74-C3A32F7E8351}" type="presParOf" srcId="{BDCEE068-9BAA-4D46-8EF5-71CC3EF5E21B}" destId="{616F79E1-C828-4048-AFBE-D4182D620A90}" srcOrd="0" destOrd="0" presId="urn:microsoft.com/office/officeart/2005/8/layout/hierarchy2"/>
    <dgm:cxn modelId="{6BF064A7-7EDC-4838-8EE8-6FC6C1A7D2D8}" type="presParOf" srcId="{87A0BA7B-2000-49AD-9D19-9BA7E78623C6}" destId="{76E174CA-2CC0-4E6E-8775-3B5023F75DAF}" srcOrd="7" destOrd="0" presId="urn:microsoft.com/office/officeart/2005/8/layout/hierarchy2"/>
    <dgm:cxn modelId="{322F28D4-6AA1-4C22-A5FB-DB77B5573FA1}" type="presParOf" srcId="{76E174CA-2CC0-4E6E-8775-3B5023F75DAF}" destId="{9C2542A9-FFB4-4501-ABD4-28195033972E}" srcOrd="0" destOrd="0" presId="urn:microsoft.com/office/officeart/2005/8/layout/hierarchy2"/>
    <dgm:cxn modelId="{C005C391-E794-403C-A5FE-3AE4B54CE450}" type="presParOf" srcId="{76E174CA-2CC0-4E6E-8775-3B5023F75DAF}" destId="{38BF09DA-059C-417E-87B7-3101400B5575}" srcOrd="1" destOrd="0" presId="urn:microsoft.com/office/officeart/2005/8/layout/hierarchy2"/>
    <dgm:cxn modelId="{9473CD00-E448-4BBC-96F0-D45F70AF7BF0}" type="presParOf" srcId="{87A0BA7B-2000-49AD-9D19-9BA7E78623C6}" destId="{24AA974B-F711-4818-BAC1-D6FB714FF5F7}" srcOrd="8" destOrd="0" presId="urn:microsoft.com/office/officeart/2005/8/layout/hierarchy2"/>
    <dgm:cxn modelId="{9287C755-E0B7-4388-844E-EA39CA4F71CE}" type="presParOf" srcId="{24AA974B-F711-4818-BAC1-D6FB714FF5F7}" destId="{7897A387-2584-4285-B5CC-30D4FDB82EC9}" srcOrd="0" destOrd="0" presId="urn:microsoft.com/office/officeart/2005/8/layout/hierarchy2"/>
    <dgm:cxn modelId="{D822332C-7EB0-4127-9D6E-24865FF1D2BC}" type="presParOf" srcId="{87A0BA7B-2000-49AD-9D19-9BA7E78623C6}" destId="{91B15B37-5BC5-4A8B-AE76-A78D3E05A62B}" srcOrd="9" destOrd="0" presId="urn:microsoft.com/office/officeart/2005/8/layout/hierarchy2"/>
    <dgm:cxn modelId="{6E0CDCB9-0E21-4FDB-B651-061027DFC4DE}" type="presParOf" srcId="{91B15B37-5BC5-4A8B-AE76-A78D3E05A62B}" destId="{AAA0DCC3-D130-4979-A231-E62917D09E58}" srcOrd="0" destOrd="0" presId="urn:microsoft.com/office/officeart/2005/8/layout/hierarchy2"/>
    <dgm:cxn modelId="{3C773AD2-D0BA-4C24-8853-A2AA6304C5BD}" type="presParOf" srcId="{91B15B37-5BC5-4A8B-AE76-A78D3E05A62B}" destId="{B30B31B1-F573-4EFD-A024-17569573DF5F}" srcOrd="1" destOrd="0" presId="urn:microsoft.com/office/officeart/2005/8/layout/hierarchy2"/>
    <dgm:cxn modelId="{7F1C1597-B160-45E7-B548-E248F4A20D68}" type="presParOf" srcId="{97252E1B-A4CE-472F-B147-FABA13794996}" destId="{8E92BF02-CD01-441B-BC6C-68CD0EEB72DB}" srcOrd="4" destOrd="0" presId="urn:microsoft.com/office/officeart/2005/8/layout/hierarchy2"/>
    <dgm:cxn modelId="{E06E74D2-39FE-496C-A7F9-23F56A3C48AF}" type="presParOf" srcId="{8E92BF02-CD01-441B-BC6C-68CD0EEB72DB}" destId="{B0A20D54-EC1F-47F7-9D1A-CFA24DC3A957}" srcOrd="0" destOrd="0" presId="urn:microsoft.com/office/officeart/2005/8/layout/hierarchy2"/>
    <dgm:cxn modelId="{D272C80C-DC17-4F8F-B9E8-58FDAF37E3DF}" type="presParOf" srcId="{97252E1B-A4CE-472F-B147-FABA13794996}" destId="{4E7D061B-F999-48AF-A296-A17992651F4C}" srcOrd="5" destOrd="0" presId="urn:microsoft.com/office/officeart/2005/8/layout/hierarchy2"/>
    <dgm:cxn modelId="{03F55EFE-61AB-4C4B-A098-9C1926F726A7}" type="presParOf" srcId="{4E7D061B-F999-48AF-A296-A17992651F4C}" destId="{225CFF1A-EAD8-4E85-88B6-DD73751309AB}" srcOrd="0" destOrd="0" presId="urn:microsoft.com/office/officeart/2005/8/layout/hierarchy2"/>
    <dgm:cxn modelId="{FE367695-EFB5-470D-B203-34A64045A252}" type="presParOf" srcId="{4E7D061B-F999-48AF-A296-A17992651F4C}" destId="{1A98AC55-1DFF-462F-B9B1-3046D73C530A}" srcOrd="1" destOrd="0" presId="urn:microsoft.com/office/officeart/2005/8/layout/hierarchy2"/>
    <dgm:cxn modelId="{77ED49C3-2050-4E40-B617-4DFC5FA2F599}" type="presParOf" srcId="{1A98AC55-1DFF-462F-B9B1-3046D73C530A}" destId="{A7185959-F9A3-482B-A2CA-2DE8248DC8F6}" srcOrd="0" destOrd="0" presId="urn:microsoft.com/office/officeart/2005/8/layout/hierarchy2"/>
    <dgm:cxn modelId="{F916D343-AE51-4F32-9030-2AB0B29C5D81}" type="presParOf" srcId="{A7185959-F9A3-482B-A2CA-2DE8248DC8F6}" destId="{6D5DBADC-1E6F-4DC3-B3CE-81D2A7E78B00}" srcOrd="0" destOrd="0" presId="urn:microsoft.com/office/officeart/2005/8/layout/hierarchy2"/>
    <dgm:cxn modelId="{9848A1A2-E6D0-4A5F-9AA3-535C4FBA97C8}" type="presParOf" srcId="{1A98AC55-1DFF-462F-B9B1-3046D73C530A}" destId="{64F4A6F2-464B-499B-9F84-3F3FF11838EF}" srcOrd="1" destOrd="0" presId="urn:microsoft.com/office/officeart/2005/8/layout/hierarchy2"/>
    <dgm:cxn modelId="{654AD038-3B79-4915-9999-E54228E210A1}" type="presParOf" srcId="{64F4A6F2-464B-499B-9F84-3F3FF11838EF}" destId="{B6EB9ABD-68C8-4B12-9C04-214BD4E50F8D}" srcOrd="0" destOrd="0" presId="urn:microsoft.com/office/officeart/2005/8/layout/hierarchy2"/>
    <dgm:cxn modelId="{46A1B903-5AFD-4BF5-888F-8CB8F3468D2D}" type="presParOf" srcId="{64F4A6F2-464B-499B-9F84-3F3FF11838EF}" destId="{3D6127F1-D956-4D13-89D6-15E4C0FFA8E2}" srcOrd="1" destOrd="0" presId="urn:microsoft.com/office/officeart/2005/8/layout/hierarchy2"/>
    <dgm:cxn modelId="{8A37C0DC-1FE1-40D3-954E-E744DF6B37C2}" type="presParOf" srcId="{1A98AC55-1DFF-462F-B9B1-3046D73C530A}" destId="{0FDFD499-61F4-45BF-852A-4457B7A9DE15}" srcOrd="2" destOrd="0" presId="urn:microsoft.com/office/officeart/2005/8/layout/hierarchy2"/>
    <dgm:cxn modelId="{65596B6D-1A2C-4F65-8EF8-09A62CD3FEBD}" type="presParOf" srcId="{0FDFD499-61F4-45BF-852A-4457B7A9DE15}" destId="{432DCD55-5E03-4050-A716-061F66B9D73B}" srcOrd="0" destOrd="0" presId="urn:microsoft.com/office/officeart/2005/8/layout/hierarchy2"/>
    <dgm:cxn modelId="{C8DD4DE5-D1ED-4821-823F-274D70D69716}" type="presParOf" srcId="{1A98AC55-1DFF-462F-B9B1-3046D73C530A}" destId="{0F7E47AF-341F-4B7D-8650-F72D9FD78F58}" srcOrd="3" destOrd="0" presId="urn:microsoft.com/office/officeart/2005/8/layout/hierarchy2"/>
    <dgm:cxn modelId="{65E51639-47AE-4A4D-94AC-C5C93C0D4461}" type="presParOf" srcId="{0F7E47AF-341F-4B7D-8650-F72D9FD78F58}" destId="{8812DBCB-8441-4E50-A60C-714C66FA1C2A}" srcOrd="0" destOrd="0" presId="urn:microsoft.com/office/officeart/2005/8/layout/hierarchy2"/>
    <dgm:cxn modelId="{50C38FFF-8BCF-4148-82E4-7E46C2AFE14C}" type="presParOf" srcId="{0F7E47AF-341F-4B7D-8650-F72D9FD78F58}" destId="{CC58170A-BEB3-4DA9-B105-C314A505DB4D}" srcOrd="1" destOrd="0" presId="urn:microsoft.com/office/officeart/2005/8/layout/hierarchy2"/>
    <dgm:cxn modelId="{6C06077F-6942-4586-9C5E-1D680F51A348}" type="presParOf" srcId="{97252E1B-A4CE-472F-B147-FABA13794996}" destId="{40CC3CB3-EA9C-4922-BAE4-20A0C24345A2}" srcOrd="6" destOrd="0" presId="urn:microsoft.com/office/officeart/2005/8/layout/hierarchy2"/>
    <dgm:cxn modelId="{E5A3C201-A152-46AD-99FA-D94B028BFEE3}" type="presParOf" srcId="{40CC3CB3-EA9C-4922-BAE4-20A0C24345A2}" destId="{CB57A1DB-8FF6-4C23-AE70-BCFAC4C5DB39}" srcOrd="0" destOrd="0" presId="urn:microsoft.com/office/officeart/2005/8/layout/hierarchy2"/>
    <dgm:cxn modelId="{8F609443-2E7D-4191-B9B9-7BDA66984757}" type="presParOf" srcId="{97252E1B-A4CE-472F-B147-FABA13794996}" destId="{36475A0F-A4F1-4FF1-8BA9-4272EE1A6E2D}" srcOrd="7" destOrd="0" presId="urn:microsoft.com/office/officeart/2005/8/layout/hierarchy2"/>
    <dgm:cxn modelId="{C1557DED-03F9-49F5-9704-3F3CAE6CF7CB}" type="presParOf" srcId="{36475A0F-A4F1-4FF1-8BA9-4272EE1A6E2D}" destId="{503FF57E-834E-4E53-A3A9-09BEDA755816}" srcOrd="0" destOrd="0" presId="urn:microsoft.com/office/officeart/2005/8/layout/hierarchy2"/>
    <dgm:cxn modelId="{E80E74F5-BDA8-46FC-8320-8A22DFD0DD49}" type="presParOf" srcId="{36475A0F-A4F1-4FF1-8BA9-4272EE1A6E2D}" destId="{160F599F-521E-443D-AF97-46153E3AD38D}" srcOrd="1" destOrd="0" presId="urn:microsoft.com/office/officeart/2005/8/layout/hierarchy2"/>
    <dgm:cxn modelId="{E0A2587F-DEB5-48F1-9F71-F7ECB86A6303}" type="presParOf" srcId="{160F599F-521E-443D-AF97-46153E3AD38D}" destId="{98F1F2B2-66E7-4317-B001-0E681A6A1B47}" srcOrd="0" destOrd="0" presId="urn:microsoft.com/office/officeart/2005/8/layout/hierarchy2"/>
    <dgm:cxn modelId="{770473AB-92D3-49DC-8349-DDB85EADE0D7}" type="presParOf" srcId="{98F1F2B2-66E7-4317-B001-0E681A6A1B47}" destId="{1A768C4D-98B4-45B2-85CC-AFCE66436E41}" srcOrd="0" destOrd="0" presId="urn:microsoft.com/office/officeart/2005/8/layout/hierarchy2"/>
    <dgm:cxn modelId="{702D37DC-16B3-4B9B-B205-B6E4D0F076CB}" type="presParOf" srcId="{160F599F-521E-443D-AF97-46153E3AD38D}" destId="{E39B1968-1958-4BEB-88D6-C0A00D11B675}" srcOrd="1" destOrd="0" presId="urn:microsoft.com/office/officeart/2005/8/layout/hierarchy2"/>
    <dgm:cxn modelId="{89FB3AC2-5232-47C8-B8A8-C728C74EF4FF}" type="presParOf" srcId="{E39B1968-1958-4BEB-88D6-C0A00D11B675}" destId="{CF013B1D-76AC-457B-A9F9-442A5935CF11}" srcOrd="0" destOrd="0" presId="urn:microsoft.com/office/officeart/2005/8/layout/hierarchy2"/>
    <dgm:cxn modelId="{12AA8DE7-A8E2-48ED-9FC1-AF8E82540B52}" type="presParOf" srcId="{E39B1968-1958-4BEB-88D6-C0A00D11B675}" destId="{6E75274E-29AF-40C4-9C3C-ACC0BC4FC759}" srcOrd="1" destOrd="0" presId="urn:microsoft.com/office/officeart/2005/8/layout/hierarchy2"/>
    <dgm:cxn modelId="{95A37785-5AEA-41ED-86A5-D36B6AF33BEE}" type="presParOf" srcId="{160F599F-521E-443D-AF97-46153E3AD38D}" destId="{4640DCAF-074D-43E3-8564-BA972B454176}" srcOrd="2" destOrd="0" presId="urn:microsoft.com/office/officeart/2005/8/layout/hierarchy2"/>
    <dgm:cxn modelId="{55F092A1-0B3C-42A3-8820-6B160C0201D1}" type="presParOf" srcId="{4640DCAF-074D-43E3-8564-BA972B454176}" destId="{1DF0A7A6-A401-4AF6-BBF0-104556A86587}" srcOrd="0" destOrd="0" presId="urn:microsoft.com/office/officeart/2005/8/layout/hierarchy2"/>
    <dgm:cxn modelId="{1E7FD68C-EE86-44DD-9B43-098944E54E6D}" type="presParOf" srcId="{160F599F-521E-443D-AF97-46153E3AD38D}" destId="{2DE47EDF-5FE6-43E7-B4C6-CD9B70227464}" srcOrd="3" destOrd="0" presId="urn:microsoft.com/office/officeart/2005/8/layout/hierarchy2"/>
    <dgm:cxn modelId="{4D629438-124D-4799-9AA2-7788B5D97C06}" type="presParOf" srcId="{2DE47EDF-5FE6-43E7-B4C6-CD9B70227464}" destId="{96B04CD5-A3EE-4738-828C-F2BDD7E074FB}" srcOrd="0" destOrd="0" presId="urn:microsoft.com/office/officeart/2005/8/layout/hierarchy2"/>
    <dgm:cxn modelId="{CB258234-927A-4D42-9254-973A518F22F2}" type="presParOf" srcId="{2DE47EDF-5FE6-43E7-B4C6-CD9B70227464}" destId="{61239BC0-3F86-45B8-BB5A-03B9E5C5411C}"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D51357-A033-47CF-BF2E-BADADEB6FD9A}" type="doc">
      <dgm:prSet loTypeId="urn:microsoft.com/office/officeart/2005/8/layout/process5" loCatId="process" qsTypeId="urn:microsoft.com/office/officeart/2005/8/quickstyle/3d1" qsCatId="3D" csTypeId="urn:microsoft.com/office/officeart/2005/8/colors/colorful3" csCatId="colorful" phldr="1"/>
      <dgm:spPr/>
      <dgm:t>
        <a:bodyPr/>
        <a:lstStyle/>
        <a:p>
          <a:endParaRPr lang="en-US"/>
        </a:p>
      </dgm:t>
    </dgm:pt>
    <dgm:pt modelId="{BDA8D1F0-BB04-4A48-B281-D0E148A25259}">
      <dgm:prSet/>
      <dgm:spPr/>
      <dgm:t>
        <a:bodyPr/>
        <a:lstStyle/>
        <a:p>
          <a:pPr rtl="0"/>
          <a:r>
            <a:rPr lang="en-US" dirty="0" smtClean="0"/>
            <a:t>1- Choose your group members + supervisor and </a:t>
          </a:r>
        </a:p>
        <a:p>
          <a:pPr rtl="0"/>
          <a:r>
            <a:rPr lang="en-US" dirty="0" smtClean="0"/>
            <a:t>submitting supervisor agreement form</a:t>
          </a:r>
          <a:endParaRPr lang="en-US" dirty="0"/>
        </a:p>
      </dgm:t>
    </dgm:pt>
    <dgm:pt modelId="{D5C44D33-DB0E-4904-A42C-DAC1A23599A3}" type="parTrans" cxnId="{63981372-07FE-4E87-BE0D-962371E437CD}">
      <dgm:prSet/>
      <dgm:spPr/>
      <dgm:t>
        <a:bodyPr/>
        <a:lstStyle/>
        <a:p>
          <a:endParaRPr lang="en-US"/>
        </a:p>
      </dgm:t>
    </dgm:pt>
    <dgm:pt modelId="{4E1492EB-B633-474D-B649-27CAB5EE056D}" type="sibTrans" cxnId="{63981372-07FE-4E87-BE0D-962371E437CD}">
      <dgm:prSet/>
      <dgm:spPr/>
      <dgm:t>
        <a:bodyPr/>
        <a:lstStyle/>
        <a:p>
          <a:endParaRPr lang="en-US"/>
        </a:p>
      </dgm:t>
    </dgm:pt>
    <dgm:pt modelId="{17F10F09-7655-4D87-A7AB-93BB84CD46F7}">
      <dgm:prSet/>
      <dgm:spPr/>
      <dgm:t>
        <a:bodyPr/>
        <a:lstStyle/>
        <a:p>
          <a:pPr rtl="0"/>
          <a:r>
            <a:rPr lang="en-US" dirty="0" smtClean="0"/>
            <a:t>2- Submitting Research Questions,</a:t>
          </a:r>
        </a:p>
        <a:p>
          <a:pPr rtl="0"/>
          <a:r>
            <a:rPr lang="en-US" dirty="0" smtClean="0"/>
            <a:t> Research Objectives, Research Hypotheses</a:t>
          </a:r>
          <a:endParaRPr lang="en-US" dirty="0"/>
        </a:p>
      </dgm:t>
    </dgm:pt>
    <dgm:pt modelId="{D193CF71-F0AF-4EDD-B473-B07A8264BD5C}" type="parTrans" cxnId="{8152453F-EC1C-4A89-BC5E-BFA9E374A964}">
      <dgm:prSet/>
      <dgm:spPr/>
      <dgm:t>
        <a:bodyPr/>
        <a:lstStyle/>
        <a:p>
          <a:endParaRPr lang="en-US"/>
        </a:p>
      </dgm:t>
    </dgm:pt>
    <dgm:pt modelId="{BCEFB58A-A635-4AA1-8EB4-C6E751C668E5}" type="sibTrans" cxnId="{8152453F-EC1C-4A89-BC5E-BFA9E374A964}">
      <dgm:prSet/>
      <dgm:spPr/>
      <dgm:t>
        <a:bodyPr/>
        <a:lstStyle/>
        <a:p>
          <a:endParaRPr lang="en-US"/>
        </a:p>
      </dgm:t>
    </dgm:pt>
    <dgm:pt modelId="{DA9AEFB2-FC88-45DF-BA15-EABFCDF7F9F3}">
      <dgm:prSet/>
      <dgm:spPr/>
      <dgm:t>
        <a:bodyPr/>
        <a:lstStyle/>
        <a:p>
          <a:pPr rtl="0"/>
          <a:r>
            <a:rPr lang="en-US" smtClean="0"/>
            <a:t>3- Submitting the IRB form (research protocol) </a:t>
          </a:r>
          <a:endParaRPr lang="en-US" dirty="0"/>
        </a:p>
      </dgm:t>
    </dgm:pt>
    <dgm:pt modelId="{C4F4BA3C-A7F4-4F55-AF3A-9C64FBC3DE83}" type="parTrans" cxnId="{B52BA7D5-099E-49CF-877C-B056854B31B5}">
      <dgm:prSet/>
      <dgm:spPr/>
      <dgm:t>
        <a:bodyPr/>
        <a:lstStyle/>
        <a:p>
          <a:endParaRPr lang="en-US"/>
        </a:p>
      </dgm:t>
    </dgm:pt>
    <dgm:pt modelId="{6DEB7873-B596-48AF-89BE-0F710DA98715}" type="sibTrans" cxnId="{B52BA7D5-099E-49CF-877C-B056854B31B5}">
      <dgm:prSet/>
      <dgm:spPr/>
      <dgm:t>
        <a:bodyPr/>
        <a:lstStyle/>
        <a:p>
          <a:endParaRPr lang="en-US"/>
        </a:p>
      </dgm:t>
    </dgm:pt>
    <dgm:pt modelId="{15DA4235-9AE1-420F-984D-4C422F2EE062}">
      <dgm:prSet/>
      <dgm:spPr/>
      <dgm:t>
        <a:bodyPr/>
        <a:lstStyle/>
        <a:p>
          <a:pPr rtl="0"/>
          <a:r>
            <a:rPr lang="en-US" smtClean="0">
              <a:sym typeface="Wingdings" pitchFamily="2" charset="2"/>
            </a:rPr>
            <a:t>4- Data collection</a:t>
          </a:r>
          <a:endParaRPr lang="en-US" dirty="0">
            <a:sym typeface="Wingdings" pitchFamily="2" charset="2"/>
          </a:endParaRPr>
        </a:p>
      </dgm:t>
    </dgm:pt>
    <dgm:pt modelId="{8A7F6138-D8D1-43AA-956C-2255655A57EB}" type="parTrans" cxnId="{6B901CA0-A483-481F-AE23-0A10FBBC29B1}">
      <dgm:prSet/>
      <dgm:spPr/>
      <dgm:t>
        <a:bodyPr/>
        <a:lstStyle/>
        <a:p>
          <a:endParaRPr lang="en-US"/>
        </a:p>
      </dgm:t>
    </dgm:pt>
    <dgm:pt modelId="{31BCCAD8-355B-41F8-941B-E0FF6056A522}" type="sibTrans" cxnId="{6B901CA0-A483-481F-AE23-0A10FBBC29B1}">
      <dgm:prSet/>
      <dgm:spPr/>
      <dgm:t>
        <a:bodyPr/>
        <a:lstStyle/>
        <a:p>
          <a:endParaRPr lang="en-US"/>
        </a:p>
      </dgm:t>
    </dgm:pt>
    <dgm:pt modelId="{591270C0-0A3D-4357-9E0E-BFAEB34B8082}">
      <dgm:prSet/>
      <dgm:spPr/>
      <dgm:t>
        <a:bodyPr/>
        <a:lstStyle/>
        <a:p>
          <a:pPr rtl="0"/>
          <a:r>
            <a:rPr lang="en-US" smtClean="0">
              <a:sym typeface="Wingdings" pitchFamily="2" charset="2"/>
            </a:rPr>
            <a:t>5- Data analysis</a:t>
          </a:r>
          <a:endParaRPr lang="en-US" dirty="0">
            <a:sym typeface="Wingdings" pitchFamily="2" charset="2"/>
          </a:endParaRPr>
        </a:p>
      </dgm:t>
    </dgm:pt>
    <dgm:pt modelId="{DA937DD5-9F91-4F8F-AFEE-67CADC16981F}" type="parTrans" cxnId="{9A159ECF-882B-4BF6-BCAD-2E1C56202754}">
      <dgm:prSet/>
      <dgm:spPr/>
      <dgm:t>
        <a:bodyPr/>
        <a:lstStyle/>
        <a:p>
          <a:endParaRPr lang="en-US"/>
        </a:p>
      </dgm:t>
    </dgm:pt>
    <dgm:pt modelId="{31D75096-7A7E-401E-8A29-067411E52EC7}" type="sibTrans" cxnId="{9A159ECF-882B-4BF6-BCAD-2E1C56202754}">
      <dgm:prSet/>
      <dgm:spPr/>
      <dgm:t>
        <a:bodyPr/>
        <a:lstStyle/>
        <a:p>
          <a:endParaRPr lang="en-US"/>
        </a:p>
      </dgm:t>
    </dgm:pt>
    <dgm:pt modelId="{98B38CD6-DD32-4836-AA6B-2664534DF682}">
      <dgm:prSet/>
      <dgm:spPr/>
      <dgm:t>
        <a:bodyPr/>
        <a:lstStyle/>
        <a:p>
          <a:pPr rtl="0"/>
          <a:r>
            <a:rPr lang="en-US" dirty="0" smtClean="0">
              <a:sym typeface="Wingdings" pitchFamily="2" charset="2"/>
            </a:rPr>
            <a:t>6- Writing the results</a:t>
          </a:r>
          <a:endParaRPr lang="en-US" dirty="0">
            <a:sym typeface="Wingdings" pitchFamily="2" charset="2"/>
          </a:endParaRPr>
        </a:p>
      </dgm:t>
    </dgm:pt>
    <dgm:pt modelId="{D7B5528F-27ED-4524-9E73-903B638AD9F9}" type="parTrans" cxnId="{5463C7D7-8623-4B3F-BAF1-941980CF8C58}">
      <dgm:prSet/>
      <dgm:spPr/>
      <dgm:t>
        <a:bodyPr/>
        <a:lstStyle/>
        <a:p>
          <a:endParaRPr lang="en-US"/>
        </a:p>
      </dgm:t>
    </dgm:pt>
    <dgm:pt modelId="{DF2DE418-D85B-4ED2-8BE7-EE2B3CE1D046}" type="sibTrans" cxnId="{5463C7D7-8623-4B3F-BAF1-941980CF8C58}">
      <dgm:prSet/>
      <dgm:spPr/>
      <dgm:t>
        <a:bodyPr/>
        <a:lstStyle/>
        <a:p>
          <a:endParaRPr lang="en-US"/>
        </a:p>
      </dgm:t>
    </dgm:pt>
    <dgm:pt modelId="{F5081F40-2ADF-4E03-8618-6189BF5002D7}">
      <dgm:prSet/>
      <dgm:spPr/>
      <dgm:t>
        <a:bodyPr/>
        <a:lstStyle/>
        <a:p>
          <a:pPr rtl="0"/>
          <a:r>
            <a:rPr lang="en-US" smtClean="0">
              <a:sym typeface="Wingdings" pitchFamily="2" charset="2"/>
            </a:rPr>
            <a:t>7- Writing the discussion</a:t>
          </a:r>
          <a:endParaRPr lang="en-US" dirty="0">
            <a:sym typeface="Wingdings" pitchFamily="2" charset="2"/>
          </a:endParaRPr>
        </a:p>
      </dgm:t>
    </dgm:pt>
    <dgm:pt modelId="{E1ED3C85-6CFC-49BD-9A51-20E8171F71DF}" type="parTrans" cxnId="{5209104A-8825-47EC-929D-EC6CE8B8A8DA}">
      <dgm:prSet/>
      <dgm:spPr/>
      <dgm:t>
        <a:bodyPr/>
        <a:lstStyle/>
        <a:p>
          <a:endParaRPr lang="en-US"/>
        </a:p>
      </dgm:t>
    </dgm:pt>
    <dgm:pt modelId="{C68BE770-A52B-4220-9B7B-58E81F537E7F}" type="sibTrans" cxnId="{5209104A-8825-47EC-929D-EC6CE8B8A8DA}">
      <dgm:prSet/>
      <dgm:spPr/>
      <dgm:t>
        <a:bodyPr/>
        <a:lstStyle/>
        <a:p>
          <a:endParaRPr lang="en-US"/>
        </a:p>
      </dgm:t>
    </dgm:pt>
    <dgm:pt modelId="{B6FED466-3EE2-4EB1-B929-CD85D1CA9ED6}">
      <dgm:prSet/>
      <dgm:spPr/>
      <dgm:t>
        <a:bodyPr/>
        <a:lstStyle/>
        <a:p>
          <a:pPr rtl="0"/>
          <a:r>
            <a:rPr lang="en-US" smtClean="0">
              <a:sym typeface="Wingdings" pitchFamily="2" charset="2"/>
            </a:rPr>
            <a:t>8- Compiling everything you’ve done for the research course (final report) + ppt presentation</a:t>
          </a:r>
          <a:endParaRPr lang="en-US" dirty="0">
            <a:sym typeface="Wingdings" pitchFamily="2" charset="2"/>
          </a:endParaRPr>
        </a:p>
      </dgm:t>
    </dgm:pt>
    <dgm:pt modelId="{8EDBCFFA-3DC5-43BA-B1CF-EE5799934857}" type="parTrans" cxnId="{98C412D8-7F0A-4E30-87DD-F91651B7A6B4}">
      <dgm:prSet/>
      <dgm:spPr/>
      <dgm:t>
        <a:bodyPr/>
        <a:lstStyle/>
        <a:p>
          <a:endParaRPr lang="en-US"/>
        </a:p>
      </dgm:t>
    </dgm:pt>
    <dgm:pt modelId="{52EC9913-A841-42F6-AD75-6E512503FE1D}" type="sibTrans" cxnId="{98C412D8-7F0A-4E30-87DD-F91651B7A6B4}">
      <dgm:prSet/>
      <dgm:spPr/>
      <dgm:t>
        <a:bodyPr/>
        <a:lstStyle/>
        <a:p>
          <a:endParaRPr lang="en-US"/>
        </a:p>
      </dgm:t>
    </dgm:pt>
    <dgm:pt modelId="{E7E999B4-9244-441C-8D35-4C5E3F697334}">
      <dgm:prSet/>
      <dgm:spPr/>
      <dgm:t>
        <a:bodyPr/>
        <a:lstStyle/>
        <a:p>
          <a:pPr rtl="0"/>
          <a:r>
            <a:rPr lang="en-US" smtClean="0">
              <a:sym typeface="Wingdings" pitchFamily="2" charset="2"/>
            </a:rPr>
            <a:t>9- Presenting the research</a:t>
          </a:r>
          <a:endParaRPr lang="en-US" dirty="0">
            <a:sym typeface="Wingdings" pitchFamily="2" charset="2"/>
          </a:endParaRPr>
        </a:p>
      </dgm:t>
    </dgm:pt>
    <dgm:pt modelId="{37FA44D0-AB18-4F24-8E13-10388B4F016A}" type="parTrans" cxnId="{10E3C27D-A81B-4586-9B6F-FFFC2AFBD321}">
      <dgm:prSet/>
      <dgm:spPr/>
      <dgm:t>
        <a:bodyPr/>
        <a:lstStyle/>
        <a:p>
          <a:endParaRPr lang="en-US"/>
        </a:p>
      </dgm:t>
    </dgm:pt>
    <dgm:pt modelId="{DAB521CF-F91A-4838-95B6-F9993DE2FD3B}" type="sibTrans" cxnId="{10E3C27D-A81B-4586-9B6F-FFFC2AFBD321}">
      <dgm:prSet/>
      <dgm:spPr/>
      <dgm:t>
        <a:bodyPr/>
        <a:lstStyle/>
        <a:p>
          <a:endParaRPr lang="en-US"/>
        </a:p>
      </dgm:t>
    </dgm:pt>
    <dgm:pt modelId="{33F4BAB7-DD08-4857-B6A0-DAF8F2878674}" type="pres">
      <dgm:prSet presAssocID="{E7D51357-A033-47CF-BF2E-BADADEB6FD9A}" presName="diagram" presStyleCnt="0">
        <dgm:presLayoutVars>
          <dgm:dir/>
          <dgm:resizeHandles val="exact"/>
        </dgm:presLayoutVars>
      </dgm:prSet>
      <dgm:spPr/>
      <dgm:t>
        <a:bodyPr/>
        <a:lstStyle/>
        <a:p>
          <a:endParaRPr lang="en-US"/>
        </a:p>
      </dgm:t>
    </dgm:pt>
    <dgm:pt modelId="{290F9650-6A61-4E9A-8A00-17B40175B4BA}" type="pres">
      <dgm:prSet presAssocID="{BDA8D1F0-BB04-4A48-B281-D0E148A25259}" presName="node" presStyleLbl="node1" presStyleIdx="0" presStyleCnt="9">
        <dgm:presLayoutVars>
          <dgm:bulletEnabled val="1"/>
        </dgm:presLayoutVars>
      </dgm:prSet>
      <dgm:spPr/>
      <dgm:t>
        <a:bodyPr/>
        <a:lstStyle/>
        <a:p>
          <a:endParaRPr lang="en-US"/>
        </a:p>
      </dgm:t>
    </dgm:pt>
    <dgm:pt modelId="{A64E336F-ED52-4E35-815C-B177A5E0D6AA}" type="pres">
      <dgm:prSet presAssocID="{4E1492EB-B633-474D-B649-27CAB5EE056D}" presName="sibTrans" presStyleLbl="sibTrans2D1" presStyleIdx="0" presStyleCnt="8"/>
      <dgm:spPr/>
      <dgm:t>
        <a:bodyPr/>
        <a:lstStyle/>
        <a:p>
          <a:endParaRPr lang="en-US"/>
        </a:p>
      </dgm:t>
    </dgm:pt>
    <dgm:pt modelId="{50E8F77F-C93C-4CCF-8D1B-9350167D600F}" type="pres">
      <dgm:prSet presAssocID="{4E1492EB-B633-474D-B649-27CAB5EE056D}" presName="connectorText" presStyleLbl="sibTrans2D1" presStyleIdx="0" presStyleCnt="8"/>
      <dgm:spPr/>
      <dgm:t>
        <a:bodyPr/>
        <a:lstStyle/>
        <a:p>
          <a:endParaRPr lang="en-US"/>
        </a:p>
      </dgm:t>
    </dgm:pt>
    <dgm:pt modelId="{55CA6223-43C5-4E92-97BC-92ED5F300781}" type="pres">
      <dgm:prSet presAssocID="{17F10F09-7655-4D87-A7AB-93BB84CD46F7}" presName="node" presStyleLbl="node1" presStyleIdx="1" presStyleCnt="9">
        <dgm:presLayoutVars>
          <dgm:bulletEnabled val="1"/>
        </dgm:presLayoutVars>
      </dgm:prSet>
      <dgm:spPr/>
      <dgm:t>
        <a:bodyPr/>
        <a:lstStyle/>
        <a:p>
          <a:endParaRPr lang="en-US"/>
        </a:p>
      </dgm:t>
    </dgm:pt>
    <dgm:pt modelId="{440BCB7A-3130-41AD-BED4-04798D6CBBA9}" type="pres">
      <dgm:prSet presAssocID="{BCEFB58A-A635-4AA1-8EB4-C6E751C668E5}" presName="sibTrans" presStyleLbl="sibTrans2D1" presStyleIdx="1" presStyleCnt="8"/>
      <dgm:spPr/>
      <dgm:t>
        <a:bodyPr/>
        <a:lstStyle/>
        <a:p>
          <a:endParaRPr lang="en-US"/>
        </a:p>
      </dgm:t>
    </dgm:pt>
    <dgm:pt modelId="{99416185-0630-464F-BA7A-1D521F11F1CF}" type="pres">
      <dgm:prSet presAssocID="{BCEFB58A-A635-4AA1-8EB4-C6E751C668E5}" presName="connectorText" presStyleLbl="sibTrans2D1" presStyleIdx="1" presStyleCnt="8"/>
      <dgm:spPr/>
      <dgm:t>
        <a:bodyPr/>
        <a:lstStyle/>
        <a:p>
          <a:endParaRPr lang="en-US"/>
        </a:p>
      </dgm:t>
    </dgm:pt>
    <dgm:pt modelId="{28ECEA1C-7D38-4F98-9A69-88CD38CDD25C}" type="pres">
      <dgm:prSet presAssocID="{DA9AEFB2-FC88-45DF-BA15-EABFCDF7F9F3}" presName="node" presStyleLbl="node1" presStyleIdx="2" presStyleCnt="9">
        <dgm:presLayoutVars>
          <dgm:bulletEnabled val="1"/>
        </dgm:presLayoutVars>
      </dgm:prSet>
      <dgm:spPr/>
      <dgm:t>
        <a:bodyPr/>
        <a:lstStyle/>
        <a:p>
          <a:endParaRPr lang="en-US"/>
        </a:p>
      </dgm:t>
    </dgm:pt>
    <dgm:pt modelId="{09D542E1-13D1-4B19-B477-DA87079D911A}" type="pres">
      <dgm:prSet presAssocID="{6DEB7873-B596-48AF-89BE-0F710DA98715}" presName="sibTrans" presStyleLbl="sibTrans2D1" presStyleIdx="2" presStyleCnt="8"/>
      <dgm:spPr/>
      <dgm:t>
        <a:bodyPr/>
        <a:lstStyle/>
        <a:p>
          <a:endParaRPr lang="en-US"/>
        </a:p>
      </dgm:t>
    </dgm:pt>
    <dgm:pt modelId="{B7F5A2BA-9D88-4198-87A8-32E5FEB114A1}" type="pres">
      <dgm:prSet presAssocID="{6DEB7873-B596-48AF-89BE-0F710DA98715}" presName="connectorText" presStyleLbl="sibTrans2D1" presStyleIdx="2" presStyleCnt="8"/>
      <dgm:spPr/>
      <dgm:t>
        <a:bodyPr/>
        <a:lstStyle/>
        <a:p>
          <a:endParaRPr lang="en-US"/>
        </a:p>
      </dgm:t>
    </dgm:pt>
    <dgm:pt modelId="{1593F6B6-0039-4383-9BF3-FC3DA0043A2C}" type="pres">
      <dgm:prSet presAssocID="{15DA4235-9AE1-420F-984D-4C422F2EE062}" presName="node" presStyleLbl="node1" presStyleIdx="3" presStyleCnt="9">
        <dgm:presLayoutVars>
          <dgm:bulletEnabled val="1"/>
        </dgm:presLayoutVars>
      </dgm:prSet>
      <dgm:spPr/>
      <dgm:t>
        <a:bodyPr/>
        <a:lstStyle/>
        <a:p>
          <a:endParaRPr lang="en-US"/>
        </a:p>
      </dgm:t>
    </dgm:pt>
    <dgm:pt modelId="{8053FF6C-8FEE-4948-B009-0B6AC9A472F3}" type="pres">
      <dgm:prSet presAssocID="{31BCCAD8-355B-41F8-941B-E0FF6056A522}" presName="sibTrans" presStyleLbl="sibTrans2D1" presStyleIdx="3" presStyleCnt="8"/>
      <dgm:spPr/>
      <dgm:t>
        <a:bodyPr/>
        <a:lstStyle/>
        <a:p>
          <a:endParaRPr lang="en-US"/>
        </a:p>
      </dgm:t>
    </dgm:pt>
    <dgm:pt modelId="{1B9B1D88-46E9-4B16-A35D-F60E01A21363}" type="pres">
      <dgm:prSet presAssocID="{31BCCAD8-355B-41F8-941B-E0FF6056A522}" presName="connectorText" presStyleLbl="sibTrans2D1" presStyleIdx="3" presStyleCnt="8"/>
      <dgm:spPr/>
      <dgm:t>
        <a:bodyPr/>
        <a:lstStyle/>
        <a:p>
          <a:endParaRPr lang="en-US"/>
        </a:p>
      </dgm:t>
    </dgm:pt>
    <dgm:pt modelId="{355B51D0-F72C-4CAB-AEBB-2E81931F53EA}" type="pres">
      <dgm:prSet presAssocID="{591270C0-0A3D-4357-9E0E-BFAEB34B8082}" presName="node" presStyleLbl="node1" presStyleIdx="4" presStyleCnt="9">
        <dgm:presLayoutVars>
          <dgm:bulletEnabled val="1"/>
        </dgm:presLayoutVars>
      </dgm:prSet>
      <dgm:spPr/>
      <dgm:t>
        <a:bodyPr/>
        <a:lstStyle/>
        <a:p>
          <a:endParaRPr lang="en-US"/>
        </a:p>
      </dgm:t>
    </dgm:pt>
    <dgm:pt modelId="{0606819B-00FE-4DA0-9B3D-0B58AA9427F4}" type="pres">
      <dgm:prSet presAssocID="{31D75096-7A7E-401E-8A29-067411E52EC7}" presName="sibTrans" presStyleLbl="sibTrans2D1" presStyleIdx="4" presStyleCnt="8"/>
      <dgm:spPr/>
      <dgm:t>
        <a:bodyPr/>
        <a:lstStyle/>
        <a:p>
          <a:endParaRPr lang="en-US"/>
        </a:p>
      </dgm:t>
    </dgm:pt>
    <dgm:pt modelId="{0451512A-3951-4C80-AAF9-B3EF351AFDF4}" type="pres">
      <dgm:prSet presAssocID="{31D75096-7A7E-401E-8A29-067411E52EC7}" presName="connectorText" presStyleLbl="sibTrans2D1" presStyleIdx="4" presStyleCnt="8"/>
      <dgm:spPr/>
      <dgm:t>
        <a:bodyPr/>
        <a:lstStyle/>
        <a:p>
          <a:endParaRPr lang="en-US"/>
        </a:p>
      </dgm:t>
    </dgm:pt>
    <dgm:pt modelId="{19AA9CD0-EFCB-4F5E-91D2-AA0B33642150}" type="pres">
      <dgm:prSet presAssocID="{98B38CD6-DD32-4836-AA6B-2664534DF682}" presName="node" presStyleLbl="node1" presStyleIdx="5" presStyleCnt="9">
        <dgm:presLayoutVars>
          <dgm:bulletEnabled val="1"/>
        </dgm:presLayoutVars>
      </dgm:prSet>
      <dgm:spPr/>
      <dgm:t>
        <a:bodyPr/>
        <a:lstStyle/>
        <a:p>
          <a:endParaRPr lang="en-US"/>
        </a:p>
      </dgm:t>
    </dgm:pt>
    <dgm:pt modelId="{396D4D69-A5D8-4499-B556-ACE84FCA00EF}" type="pres">
      <dgm:prSet presAssocID="{DF2DE418-D85B-4ED2-8BE7-EE2B3CE1D046}" presName="sibTrans" presStyleLbl="sibTrans2D1" presStyleIdx="5" presStyleCnt="8"/>
      <dgm:spPr/>
      <dgm:t>
        <a:bodyPr/>
        <a:lstStyle/>
        <a:p>
          <a:endParaRPr lang="en-US"/>
        </a:p>
      </dgm:t>
    </dgm:pt>
    <dgm:pt modelId="{33833D1D-1E31-4BD2-ACD4-480A9C98480A}" type="pres">
      <dgm:prSet presAssocID="{DF2DE418-D85B-4ED2-8BE7-EE2B3CE1D046}" presName="connectorText" presStyleLbl="sibTrans2D1" presStyleIdx="5" presStyleCnt="8"/>
      <dgm:spPr/>
      <dgm:t>
        <a:bodyPr/>
        <a:lstStyle/>
        <a:p>
          <a:endParaRPr lang="en-US"/>
        </a:p>
      </dgm:t>
    </dgm:pt>
    <dgm:pt modelId="{E10C109C-88B5-4438-A5F0-50B066BB1911}" type="pres">
      <dgm:prSet presAssocID="{F5081F40-2ADF-4E03-8618-6189BF5002D7}" presName="node" presStyleLbl="node1" presStyleIdx="6" presStyleCnt="9">
        <dgm:presLayoutVars>
          <dgm:bulletEnabled val="1"/>
        </dgm:presLayoutVars>
      </dgm:prSet>
      <dgm:spPr/>
      <dgm:t>
        <a:bodyPr/>
        <a:lstStyle/>
        <a:p>
          <a:endParaRPr lang="en-US"/>
        </a:p>
      </dgm:t>
    </dgm:pt>
    <dgm:pt modelId="{45AA5E53-A8DD-4F75-898B-514C63CD7C63}" type="pres">
      <dgm:prSet presAssocID="{C68BE770-A52B-4220-9B7B-58E81F537E7F}" presName="sibTrans" presStyleLbl="sibTrans2D1" presStyleIdx="6" presStyleCnt="8"/>
      <dgm:spPr/>
      <dgm:t>
        <a:bodyPr/>
        <a:lstStyle/>
        <a:p>
          <a:endParaRPr lang="en-US"/>
        </a:p>
      </dgm:t>
    </dgm:pt>
    <dgm:pt modelId="{E02C4A73-867E-4B52-AECE-9EB0ED9CC15E}" type="pres">
      <dgm:prSet presAssocID="{C68BE770-A52B-4220-9B7B-58E81F537E7F}" presName="connectorText" presStyleLbl="sibTrans2D1" presStyleIdx="6" presStyleCnt="8"/>
      <dgm:spPr/>
      <dgm:t>
        <a:bodyPr/>
        <a:lstStyle/>
        <a:p>
          <a:endParaRPr lang="en-US"/>
        </a:p>
      </dgm:t>
    </dgm:pt>
    <dgm:pt modelId="{012065D4-F495-4CBF-AE8C-16809D671777}" type="pres">
      <dgm:prSet presAssocID="{B6FED466-3EE2-4EB1-B929-CD85D1CA9ED6}" presName="node" presStyleLbl="node1" presStyleIdx="7" presStyleCnt="9">
        <dgm:presLayoutVars>
          <dgm:bulletEnabled val="1"/>
        </dgm:presLayoutVars>
      </dgm:prSet>
      <dgm:spPr/>
      <dgm:t>
        <a:bodyPr/>
        <a:lstStyle/>
        <a:p>
          <a:endParaRPr lang="en-US"/>
        </a:p>
      </dgm:t>
    </dgm:pt>
    <dgm:pt modelId="{2CB54613-4977-4B7D-BF72-4DCD64CA8414}" type="pres">
      <dgm:prSet presAssocID="{52EC9913-A841-42F6-AD75-6E512503FE1D}" presName="sibTrans" presStyleLbl="sibTrans2D1" presStyleIdx="7" presStyleCnt="8"/>
      <dgm:spPr/>
      <dgm:t>
        <a:bodyPr/>
        <a:lstStyle/>
        <a:p>
          <a:endParaRPr lang="en-US"/>
        </a:p>
      </dgm:t>
    </dgm:pt>
    <dgm:pt modelId="{227328EE-98EC-4417-9B57-3489CB3F85BF}" type="pres">
      <dgm:prSet presAssocID="{52EC9913-A841-42F6-AD75-6E512503FE1D}" presName="connectorText" presStyleLbl="sibTrans2D1" presStyleIdx="7" presStyleCnt="8"/>
      <dgm:spPr/>
      <dgm:t>
        <a:bodyPr/>
        <a:lstStyle/>
        <a:p>
          <a:endParaRPr lang="en-US"/>
        </a:p>
      </dgm:t>
    </dgm:pt>
    <dgm:pt modelId="{F6CF7E24-6E6C-4A52-AC4E-B45C1ACA3EA0}" type="pres">
      <dgm:prSet presAssocID="{E7E999B4-9244-441C-8D35-4C5E3F697334}" presName="node" presStyleLbl="node1" presStyleIdx="8" presStyleCnt="9">
        <dgm:presLayoutVars>
          <dgm:bulletEnabled val="1"/>
        </dgm:presLayoutVars>
      </dgm:prSet>
      <dgm:spPr/>
      <dgm:t>
        <a:bodyPr/>
        <a:lstStyle/>
        <a:p>
          <a:endParaRPr lang="en-US"/>
        </a:p>
      </dgm:t>
    </dgm:pt>
  </dgm:ptLst>
  <dgm:cxnLst>
    <dgm:cxn modelId="{70EF1CF7-016F-4283-9B20-1D8C30E1E8BC}" type="presOf" srcId="{52EC9913-A841-42F6-AD75-6E512503FE1D}" destId="{227328EE-98EC-4417-9B57-3489CB3F85BF}" srcOrd="1" destOrd="0" presId="urn:microsoft.com/office/officeart/2005/8/layout/process5"/>
    <dgm:cxn modelId="{A10A004E-4CB8-440A-8BDA-8BA0C5CCFC39}" type="presOf" srcId="{DF2DE418-D85B-4ED2-8BE7-EE2B3CE1D046}" destId="{396D4D69-A5D8-4499-B556-ACE84FCA00EF}" srcOrd="0" destOrd="0" presId="urn:microsoft.com/office/officeart/2005/8/layout/process5"/>
    <dgm:cxn modelId="{0E7ACE78-2AE2-473D-B98D-035F000898CD}" type="presOf" srcId="{31BCCAD8-355B-41F8-941B-E0FF6056A522}" destId="{1B9B1D88-46E9-4B16-A35D-F60E01A21363}" srcOrd="1" destOrd="0" presId="urn:microsoft.com/office/officeart/2005/8/layout/process5"/>
    <dgm:cxn modelId="{300F0671-F9ED-4F04-BE60-80FE32FE2C18}" type="presOf" srcId="{DF2DE418-D85B-4ED2-8BE7-EE2B3CE1D046}" destId="{33833D1D-1E31-4BD2-ACD4-480A9C98480A}" srcOrd="1" destOrd="0" presId="urn:microsoft.com/office/officeart/2005/8/layout/process5"/>
    <dgm:cxn modelId="{4349FFCA-F235-48BF-AE0C-BF1BB9C6D04B}" type="presOf" srcId="{4E1492EB-B633-474D-B649-27CAB5EE056D}" destId="{A64E336F-ED52-4E35-815C-B177A5E0D6AA}" srcOrd="0" destOrd="0" presId="urn:microsoft.com/office/officeart/2005/8/layout/process5"/>
    <dgm:cxn modelId="{5209104A-8825-47EC-929D-EC6CE8B8A8DA}" srcId="{E7D51357-A033-47CF-BF2E-BADADEB6FD9A}" destId="{F5081F40-2ADF-4E03-8618-6189BF5002D7}" srcOrd="6" destOrd="0" parTransId="{E1ED3C85-6CFC-49BD-9A51-20E8171F71DF}" sibTransId="{C68BE770-A52B-4220-9B7B-58E81F537E7F}"/>
    <dgm:cxn modelId="{03F181A7-8778-4D56-9184-8442AE11C88B}" type="presOf" srcId="{31BCCAD8-355B-41F8-941B-E0FF6056A522}" destId="{8053FF6C-8FEE-4948-B009-0B6AC9A472F3}" srcOrd="0" destOrd="0" presId="urn:microsoft.com/office/officeart/2005/8/layout/process5"/>
    <dgm:cxn modelId="{4A60AD43-DE60-4338-8423-1C14376BE061}" type="presOf" srcId="{F5081F40-2ADF-4E03-8618-6189BF5002D7}" destId="{E10C109C-88B5-4438-A5F0-50B066BB1911}" srcOrd="0" destOrd="0" presId="urn:microsoft.com/office/officeart/2005/8/layout/process5"/>
    <dgm:cxn modelId="{F9A94B13-4858-46FD-A637-AD0580074171}" type="presOf" srcId="{DA9AEFB2-FC88-45DF-BA15-EABFCDF7F9F3}" destId="{28ECEA1C-7D38-4F98-9A69-88CD38CDD25C}" srcOrd="0" destOrd="0" presId="urn:microsoft.com/office/officeart/2005/8/layout/process5"/>
    <dgm:cxn modelId="{64026AA2-172E-4FD6-9BE8-C34B39EF7A59}" type="presOf" srcId="{C68BE770-A52B-4220-9B7B-58E81F537E7F}" destId="{E02C4A73-867E-4B52-AECE-9EB0ED9CC15E}" srcOrd="1" destOrd="0" presId="urn:microsoft.com/office/officeart/2005/8/layout/process5"/>
    <dgm:cxn modelId="{90DDEE99-23AD-4281-B13F-AFD874BDE99F}" type="presOf" srcId="{E7D51357-A033-47CF-BF2E-BADADEB6FD9A}" destId="{33F4BAB7-DD08-4857-B6A0-DAF8F2878674}" srcOrd="0" destOrd="0" presId="urn:microsoft.com/office/officeart/2005/8/layout/process5"/>
    <dgm:cxn modelId="{0601B152-BD68-4B5A-9AE0-4322C63FAE62}" type="presOf" srcId="{17F10F09-7655-4D87-A7AB-93BB84CD46F7}" destId="{55CA6223-43C5-4E92-97BC-92ED5F300781}" srcOrd="0" destOrd="0" presId="urn:microsoft.com/office/officeart/2005/8/layout/process5"/>
    <dgm:cxn modelId="{9A159ECF-882B-4BF6-BCAD-2E1C56202754}" srcId="{E7D51357-A033-47CF-BF2E-BADADEB6FD9A}" destId="{591270C0-0A3D-4357-9E0E-BFAEB34B8082}" srcOrd="4" destOrd="0" parTransId="{DA937DD5-9F91-4F8F-AFEE-67CADC16981F}" sibTransId="{31D75096-7A7E-401E-8A29-067411E52EC7}"/>
    <dgm:cxn modelId="{55C2CD6E-5297-41B5-B46A-A5CC7B449BD7}" type="presOf" srcId="{E7E999B4-9244-441C-8D35-4C5E3F697334}" destId="{F6CF7E24-6E6C-4A52-AC4E-B45C1ACA3EA0}" srcOrd="0" destOrd="0" presId="urn:microsoft.com/office/officeart/2005/8/layout/process5"/>
    <dgm:cxn modelId="{03A1E871-A058-4B33-A712-6E7362F91657}" type="presOf" srcId="{31D75096-7A7E-401E-8A29-067411E52EC7}" destId="{0451512A-3951-4C80-AAF9-B3EF351AFDF4}" srcOrd="1" destOrd="0" presId="urn:microsoft.com/office/officeart/2005/8/layout/process5"/>
    <dgm:cxn modelId="{6885987A-C53B-4BBD-88E1-3F7D5C367ED2}" type="presOf" srcId="{15DA4235-9AE1-420F-984D-4C422F2EE062}" destId="{1593F6B6-0039-4383-9BF3-FC3DA0043A2C}" srcOrd="0" destOrd="0" presId="urn:microsoft.com/office/officeart/2005/8/layout/process5"/>
    <dgm:cxn modelId="{5463C7D7-8623-4B3F-BAF1-941980CF8C58}" srcId="{E7D51357-A033-47CF-BF2E-BADADEB6FD9A}" destId="{98B38CD6-DD32-4836-AA6B-2664534DF682}" srcOrd="5" destOrd="0" parTransId="{D7B5528F-27ED-4524-9E73-903B638AD9F9}" sibTransId="{DF2DE418-D85B-4ED2-8BE7-EE2B3CE1D046}"/>
    <dgm:cxn modelId="{CCB9EDA9-3120-4400-B536-6E3C579594EA}" type="presOf" srcId="{98B38CD6-DD32-4836-AA6B-2664534DF682}" destId="{19AA9CD0-EFCB-4F5E-91D2-AA0B33642150}" srcOrd="0" destOrd="0" presId="urn:microsoft.com/office/officeart/2005/8/layout/process5"/>
    <dgm:cxn modelId="{55A5C4A1-FD2D-4104-B466-31F7DA7FF1BF}" type="presOf" srcId="{52EC9913-A841-42F6-AD75-6E512503FE1D}" destId="{2CB54613-4977-4B7D-BF72-4DCD64CA8414}" srcOrd="0" destOrd="0" presId="urn:microsoft.com/office/officeart/2005/8/layout/process5"/>
    <dgm:cxn modelId="{98C412D8-7F0A-4E30-87DD-F91651B7A6B4}" srcId="{E7D51357-A033-47CF-BF2E-BADADEB6FD9A}" destId="{B6FED466-3EE2-4EB1-B929-CD85D1CA9ED6}" srcOrd="7" destOrd="0" parTransId="{8EDBCFFA-3DC5-43BA-B1CF-EE5799934857}" sibTransId="{52EC9913-A841-42F6-AD75-6E512503FE1D}"/>
    <dgm:cxn modelId="{63981372-07FE-4E87-BE0D-962371E437CD}" srcId="{E7D51357-A033-47CF-BF2E-BADADEB6FD9A}" destId="{BDA8D1F0-BB04-4A48-B281-D0E148A25259}" srcOrd="0" destOrd="0" parTransId="{D5C44D33-DB0E-4904-A42C-DAC1A23599A3}" sibTransId="{4E1492EB-B633-474D-B649-27CAB5EE056D}"/>
    <dgm:cxn modelId="{EAE672B2-92F7-488C-A1C1-97BCCF47EAB6}" type="presOf" srcId="{591270C0-0A3D-4357-9E0E-BFAEB34B8082}" destId="{355B51D0-F72C-4CAB-AEBB-2E81931F53EA}" srcOrd="0" destOrd="0" presId="urn:microsoft.com/office/officeart/2005/8/layout/process5"/>
    <dgm:cxn modelId="{271F00A7-39E1-4E25-BB51-9D7DB2523EF6}" type="presOf" srcId="{4E1492EB-B633-474D-B649-27CAB5EE056D}" destId="{50E8F77F-C93C-4CCF-8D1B-9350167D600F}" srcOrd="1" destOrd="0" presId="urn:microsoft.com/office/officeart/2005/8/layout/process5"/>
    <dgm:cxn modelId="{8152453F-EC1C-4A89-BC5E-BFA9E374A964}" srcId="{E7D51357-A033-47CF-BF2E-BADADEB6FD9A}" destId="{17F10F09-7655-4D87-A7AB-93BB84CD46F7}" srcOrd="1" destOrd="0" parTransId="{D193CF71-F0AF-4EDD-B473-B07A8264BD5C}" sibTransId="{BCEFB58A-A635-4AA1-8EB4-C6E751C668E5}"/>
    <dgm:cxn modelId="{BE23FDBB-E7F4-48E7-AB22-188F595E6A37}" type="presOf" srcId="{6DEB7873-B596-48AF-89BE-0F710DA98715}" destId="{B7F5A2BA-9D88-4198-87A8-32E5FEB114A1}" srcOrd="1" destOrd="0" presId="urn:microsoft.com/office/officeart/2005/8/layout/process5"/>
    <dgm:cxn modelId="{A87B5D80-2005-4A76-9794-FD5CD58E32FA}" type="presOf" srcId="{BDA8D1F0-BB04-4A48-B281-D0E148A25259}" destId="{290F9650-6A61-4E9A-8A00-17B40175B4BA}" srcOrd="0" destOrd="0" presId="urn:microsoft.com/office/officeart/2005/8/layout/process5"/>
    <dgm:cxn modelId="{6C7689F4-F53F-43BC-A773-4383D2D4F9DC}" type="presOf" srcId="{31D75096-7A7E-401E-8A29-067411E52EC7}" destId="{0606819B-00FE-4DA0-9B3D-0B58AA9427F4}" srcOrd="0" destOrd="0" presId="urn:microsoft.com/office/officeart/2005/8/layout/process5"/>
    <dgm:cxn modelId="{6B901CA0-A483-481F-AE23-0A10FBBC29B1}" srcId="{E7D51357-A033-47CF-BF2E-BADADEB6FD9A}" destId="{15DA4235-9AE1-420F-984D-4C422F2EE062}" srcOrd="3" destOrd="0" parTransId="{8A7F6138-D8D1-43AA-956C-2255655A57EB}" sibTransId="{31BCCAD8-355B-41F8-941B-E0FF6056A522}"/>
    <dgm:cxn modelId="{439B3F5F-E9A5-4444-AA36-008EF3F04A64}" type="presOf" srcId="{6DEB7873-B596-48AF-89BE-0F710DA98715}" destId="{09D542E1-13D1-4B19-B477-DA87079D911A}" srcOrd="0" destOrd="0" presId="urn:microsoft.com/office/officeart/2005/8/layout/process5"/>
    <dgm:cxn modelId="{A8C9FF74-C0A0-4AA3-89B3-C3F6A1C6AB86}" type="presOf" srcId="{C68BE770-A52B-4220-9B7B-58E81F537E7F}" destId="{45AA5E53-A8DD-4F75-898B-514C63CD7C63}" srcOrd="0" destOrd="0" presId="urn:microsoft.com/office/officeart/2005/8/layout/process5"/>
    <dgm:cxn modelId="{B52BA7D5-099E-49CF-877C-B056854B31B5}" srcId="{E7D51357-A033-47CF-BF2E-BADADEB6FD9A}" destId="{DA9AEFB2-FC88-45DF-BA15-EABFCDF7F9F3}" srcOrd="2" destOrd="0" parTransId="{C4F4BA3C-A7F4-4F55-AF3A-9C64FBC3DE83}" sibTransId="{6DEB7873-B596-48AF-89BE-0F710DA98715}"/>
    <dgm:cxn modelId="{B30C22F9-61C8-4433-87A4-C41F8FE53FCB}" type="presOf" srcId="{BCEFB58A-A635-4AA1-8EB4-C6E751C668E5}" destId="{99416185-0630-464F-BA7A-1D521F11F1CF}" srcOrd="1" destOrd="0" presId="urn:microsoft.com/office/officeart/2005/8/layout/process5"/>
    <dgm:cxn modelId="{083EC947-0E14-4170-8027-7D3121EE6D8F}" type="presOf" srcId="{B6FED466-3EE2-4EB1-B929-CD85D1CA9ED6}" destId="{012065D4-F495-4CBF-AE8C-16809D671777}" srcOrd="0" destOrd="0" presId="urn:microsoft.com/office/officeart/2005/8/layout/process5"/>
    <dgm:cxn modelId="{10E3C27D-A81B-4586-9B6F-FFFC2AFBD321}" srcId="{E7D51357-A033-47CF-BF2E-BADADEB6FD9A}" destId="{E7E999B4-9244-441C-8D35-4C5E3F697334}" srcOrd="8" destOrd="0" parTransId="{37FA44D0-AB18-4F24-8E13-10388B4F016A}" sibTransId="{DAB521CF-F91A-4838-95B6-F9993DE2FD3B}"/>
    <dgm:cxn modelId="{8DB446C6-52DB-4C18-BAA9-1DDBF618B5C0}" type="presOf" srcId="{BCEFB58A-A635-4AA1-8EB4-C6E751C668E5}" destId="{440BCB7A-3130-41AD-BED4-04798D6CBBA9}" srcOrd="0" destOrd="0" presId="urn:microsoft.com/office/officeart/2005/8/layout/process5"/>
    <dgm:cxn modelId="{70D53C46-1E13-4EBC-AA5C-35DA9A57424F}" type="presParOf" srcId="{33F4BAB7-DD08-4857-B6A0-DAF8F2878674}" destId="{290F9650-6A61-4E9A-8A00-17B40175B4BA}" srcOrd="0" destOrd="0" presId="urn:microsoft.com/office/officeart/2005/8/layout/process5"/>
    <dgm:cxn modelId="{0DD3480C-8472-4039-9A1E-484F571FD832}" type="presParOf" srcId="{33F4BAB7-DD08-4857-B6A0-DAF8F2878674}" destId="{A64E336F-ED52-4E35-815C-B177A5E0D6AA}" srcOrd="1" destOrd="0" presId="urn:microsoft.com/office/officeart/2005/8/layout/process5"/>
    <dgm:cxn modelId="{F25C4085-F998-4054-BA6B-8DA25A46D86D}" type="presParOf" srcId="{A64E336F-ED52-4E35-815C-B177A5E0D6AA}" destId="{50E8F77F-C93C-4CCF-8D1B-9350167D600F}" srcOrd="0" destOrd="0" presId="urn:microsoft.com/office/officeart/2005/8/layout/process5"/>
    <dgm:cxn modelId="{C0EB83EC-6D9E-4859-96FF-AAD915B48F0C}" type="presParOf" srcId="{33F4BAB7-DD08-4857-B6A0-DAF8F2878674}" destId="{55CA6223-43C5-4E92-97BC-92ED5F300781}" srcOrd="2" destOrd="0" presId="urn:microsoft.com/office/officeart/2005/8/layout/process5"/>
    <dgm:cxn modelId="{50F676ED-19F2-4E17-83EF-AA55DCB1F952}" type="presParOf" srcId="{33F4BAB7-DD08-4857-B6A0-DAF8F2878674}" destId="{440BCB7A-3130-41AD-BED4-04798D6CBBA9}" srcOrd="3" destOrd="0" presId="urn:microsoft.com/office/officeart/2005/8/layout/process5"/>
    <dgm:cxn modelId="{CDA11196-B185-4967-9F42-3ADBDC99F948}" type="presParOf" srcId="{440BCB7A-3130-41AD-BED4-04798D6CBBA9}" destId="{99416185-0630-464F-BA7A-1D521F11F1CF}" srcOrd="0" destOrd="0" presId="urn:microsoft.com/office/officeart/2005/8/layout/process5"/>
    <dgm:cxn modelId="{44B1E787-2845-4D86-8C5A-8972FDA7DEF6}" type="presParOf" srcId="{33F4BAB7-DD08-4857-B6A0-DAF8F2878674}" destId="{28ECEA1C-7D38-4F98-9A69-88CD38CDD25C}" srcOrd="4" destOrd="0" presId="urn:microsoft.com/office/officeart/2005/8/layout/process5"/>
    <dgm:cxn modelId="{E35258AA-86B3-45B7-B87D-0FDA99575806}" type="presParOf" srcId="{33F4BAB7-DD08-4857-B6A0-DAF8F2878674}" destId="{09D542E1-13D1-4B19-B477-DA87079D911A}" srcOrd="5" destOrd="0" presId="urn:microsoft.com/office/officeart/2005/8/layout/process5"/>
    <dgm:cxn modelId="{A57D0257-8CC9-4450-A939-4C65E3A1BBF7}" type="presParOf" srcId="{09D542E1-13D1-4B19-B477-DA87079D911A}" destId="{B7F5A2BA-9D88-4198-87A8-32E5FEB114A1}" srcOrd="0" destOrd="0" presId="urn:microsoft.com/office/officeart/2005/8/layout/process5"/>
    <dgm:cxn modelId="{10AE6F7E-E180-45A1-8D82-399F2B26BE93}" type="presParOf" srcId="{33F4BAB7-DD08-4857-B6A0-DAF8F2878674}" destId="{1593F6B6-0039-4383-9BF3-FC3DA0043A2C}" srcOrd="6" destOrd="0" presId="urn:microsoft.com/office/officeart/2005/8/layout/process5"/>
    <dgm:cxn modelId="{246E50D7-3D99-4968-938F-DD078BC39ABF}" type="presParOf" srcId="{33F4BAB7-DD08-4857-B6A0-DAF8F2878674}" destId="{8053FF6C-8FEE-4948-B009-0B6AC9A472F3}" srcOrd="7" destOrd="0" presId="urn:microsoft.com/office/officeart/2005/8/layout/process5"/>
    <dgm:cxn modelId="{56C86363-D918-45E2-BFE4-DEFC765D0FF4}" type="presParOf" srcId="{8053FF6C-8FEE-4948-B009-0B6AC9A472F3}" destId="{1B9B1D88-46E9-4B16-A35D-F60E01A21363}" srcOrd="0" destOrd="0" presId="urn:microsoft.com/office/officeart/2005/8/layout/process5"/>
    <dgm:cxn modelId="{0F267D24-AB45-4175-AB66-2C139EA8FFA4}" type="presParOf" srcId="{33F4BAB7-DD08-4857-B6A0-DAF8F2878674}" destId="{355B51D0-F72C-4CAB-AEBB-2E81931F53EA}" srcOrd="8" destOrd="0" presId="urn:microsoft.com/office/officeart/2005/8/layout/process5"/>
    <dgm:cxn modelId="{1DC2393D-F07E-41D4-8767-3EFF9E5D1BB4}" type="presParOf" srcId="{33F4BAB7-DD08-4857-B6A0-DAF8F2878674}" destId="{0606819B-00FE-4DA0-9B3D-0B58AA9427F4}" srcOrd="9" destOrd="0" presId="urn:microsoft.com/office/officeart/2005/8/layout/process5"/>
    <dgm:cxn modelId="{E6C1A0CD-C157-4345-9F87-D186ABFDC90B}" type="presParOf" srcId="{0606819B-00FE-4DA0-9B3D-0B58AA9427F4}" destId="{0451512A-3951-4C80-AAF9-B3EF351AFDF4}" srcOrd="0" destOrd="0" presId="urn:microsoft.com/office/officeart/2005/8/layout/process5"/>
    <dgm:cxn modelId="{F74F7A43-4F2F-40F7-9E01-CF07AEB8BABB}" type="presParOf" srcId="{33F4BAB7-DD08-4857-B6A0-DAF8F2878674}" destId="{19AA9CD0-EFCB-4F5E-91D2-AA0B33642150}" srcOrd="10" destOrd="0" presId="urn:microsoft.com/office/officeart/2005/8/layout/process5"/>
    <dgm:cxn modelId="{9DA68543-75B7-4C33-BC6A-6C35E339AD7D}" type="presParOf" srcId="{33F4BAB7-DD08-4857-B6A0-DAF8F2878674}" destId="{396D4D69-A5D8-4499-B556-ACE84FCA00EF}" srcOrd="11" destOrd="0" presId="urn:microsoft.com/office/officeart/2005/8/layout/process5"/>
    <dgm:cxn modelId="{410A0D49-1721-4B49-9D80-B305D53A71C3}" type="presParOf" srcId="{396D4D69-A5D8-4499-B556-ACE84FCA00EF}" destId="{33833D1D-1E31-4BD2-ACD4-480A9C98480A}" srcOrd="0" destOrd="0" presId="urn:microsoft.com/office/officeart/2005/8/layout/process5"/>
    <dgm:cxn modelId="{1A0D866F-1DFE-4F8F-AC34-379E1F83EA5D}" type="presParOf" srcId="{33F4BAB7-DD08-4857-B6A0-DAF8F2878674}" destId="{E10C109C-88B5-4438-A5F0-50B066BB1911}" srcOrd="12" destOrd="0" presId="urn:microsoft.com/office/officeart/2005/8/layout/process5"/>
    <dgm:cxn modelId="{2C5DC05C-61DF-477B-9521-83861DED9A45}" type="presParOf" srcId="{33F4BAB7-DD08-4857-B6A0-DAF8F2878674}" destId="{45AA5E53-A8DD-4F75-898B-514C63CD7C63}" srcOrd="13" destOrd="0" presId="urn:microsoft.com/office/officeart/2005/8/layout/process5"/>
    <dgm:cxn modelId="{86CDC9B2-2489-43A9-A6D3-7E3497DE86A3}" type="presParOf" srcId="{45AA5E53-A8DD-4F75-898B-514C63CD7C63}" destId="{E02C4A73-867E-4B52-AECE-9EB0ED9CC15E}" srcOrd="0" destOrd="0" presId="urn:microsoft.com/office/officeart/2005/8/layout/process5"/>
    <dgm:cxn modelId="{35FFBEF2-4758-48A5-919C-1CF5CE54EEF3}" type="presParOf" srcId="{33F4BAB7-DD08-4857-B6A0-DAF8F2878674}" destId="{012065D4-F495-4CBF-AE8C-16809D671777}" srcOrd="14" destOrd="0" presId="urn:microsoft.com/office/officeart/2005/8/layout/process5"/>
    <dgm:cxn modelId="{64D0EE32-5311-4FFD-B219-8E4A610AF04D}" type="presParOf" srcId="{33F4BAB7-DD08-4857-B6A0-DAF8F2878674}" destId="{2CB54613-4977-4B7D-BF72-4DCD64CA8414}" srcOrd="15" destOrd="0" presId="urn:microsoft.com/office/officeart/2005/8/layout/process5"/>
    <dgm:cxn modelId="{32C70153-A2A5-4D6D-87CB-206A6EAEFD55}" type="presParOf" srcId="{2CB54613-4977-4B7D-BF72-4DCD64CA8414}" destId="{227328EE-98EC-4417-9B57-3489CB3F85BF}" srcOrd="0" destOrd="0" presId="urn:microsoft.com/office/officeart/2005/8/layout/process5"/>
    <dgm:cxn modelId="{4E196FFA-1125-412B-9294-F74410E08805}" type="presParOf" srcId="{33F4BAB7-DD08-4857-B6A0-DAF8F2878674}" destId="{F6CF7E24-6E6C-4A52-AC4E-B45C1ACA3EA0}" srcOrd="16"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E0EBC9-BC02-4148-8483-266FCD078211}">
      <dsp:nvSpPr>
        <dsp:cNvPr id="0" name=""/>
        <dsp:cNvSpPr/>
      </dsp:nvSpPr>
      <dsp:spPr>
        <a:xfrm>
          <a:off x="0" y="2241548"/>
          <a:ext cx="2519975" cy="1253146"/>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en-US" sz="2800" kern="1200" dirty="0" smtClean="0"/>
            <a:t>Research Course</a:t>
          </a:r>
          <a:endParaRPr lang="ar-SA" sz="2800" kern="1200" dirty="0" smtClean="0"/>
        </a:p>
        <a:p>
          <a:pPr lvl="0" algn="ctr" defTabSz="1244600" rtl="1">
            <a:lnSpc>
              <a:spcPct val="90000"/>
            </a:lnSpc>
            <a:spcBef>
              <a:spcPct val="0"/>
            </a:spcBef>
            <a:spcAft>
              <a:spcPct val="35000"/>
            </a:spcAft>
          </a:pPr>
          <a:r>
            <a:rPr lang="en-US" sz="2800" kern="1200" dirty="0" smtClean="0"/>
            <a:t>(Marks)</a:t>
          </a:r>
          <a:endParaRPr lang="ar-SA" sz="2800" kern="1200" dirty="0"/>
        </a:p>
      </dsp:txBody>
      <dsp:txXfrm>
        <a:off x="36703" y="2278251"/>
        <a:ext cx="2446569" cy="1179740"/>
      </dsp:txXfrm>
    </dsp:sp>
    <dsp:sp modelId="{BFF7486E-0055-43B4-9C19-ED05D86D02A3}">
      <dsp:nvSpPr>
        <dsp:cNvPr id="0" name=""/>
        <dsp:cNvSpPr/>
      </dsp:nvSpPr>
      <dsp:spPr>
        <a:xfrm rot="17483873">
          <a:off x="1820624" y="1835762"/>
          <a:ext cx="2202134" cy="14378"/>
        </a:xfrm>
        <a:custGeom>
          <a:avLst/>
          <a:gdLst/>
          <a:ahLst/>
          <a:cxnLst/>
          <a:rect l="0" t="0" r="0" b="0"/>
          <a:pathLst>
            <a:path>
              <a:moveTo>
                <a:pt x="0" y="7189"/>
              </a:moveTo>
              <a:lnTo>
                <a:pt x="2202134" y="7189"/>
              </a:lnTo>
            </a:path>
          </a:pathLst>
        </a:custGeom>
        <a:noFill/>
        <a:ln w="1270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rtl="1">
            <a:lnSpc>
              <a:spcPct val="90000"/>
            </a:lnSpc>
            <a:spcBef>
              <a:spcPct val="0"/>
            </a:spcBef>
            <a:spcAft>
              <a:spcPct val="35000"/>
            </a:spcAft>
          </a:pPr>
          <a:endParaRPr lang="ar-SA" sz="800" kern="1200"/>
        </a:p>
      </dsp:txBody>
      <dsp:txXfrm>
        <a:off x="2866638" y="1787898"/>
        <a:ext cx="110106" cy="110106"/>
      </dsp:txXfrm>
    </dsp:sp>
    <dsp:sp modelId="{D619FCE8-ABB8-4EBE-8D9E-E73411F3E02E}">
      <dsp:nvSpPr>
        <dsp:cNvPr id="0" name=""/>
        <dsp:cNvSpPr/>
      </dsp:nvSpPr>
      <dsp:spPr>
        <a:xfrm>
          <a:off x="3323407" y="579080"/>
          <a:ext cx="954807" cy="477403"/>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en-US" sz="1600" kern="1200" dirty="0" smtClean="0">
              <a:solidFill>
                <a:schemeClr val="tx1"/>
              </a:solidFill>
            </a:rPr>
            <a:t>Lectures</a:t>
          </a:r>
          <a:endParaRPr lang="ar-SA" sz="1600" kern="1200" dirty="0">
            <a:solidFill>
              <a:schemeClr val="tx1"/>
            </a:solidFill>
          </a:endParaRPr>
        </a:p>
      </dsp:txBody>
      <dsp:txXfrm>
        <a:off x="3337390" y="593063"/>
        <a:ext cx="926841" cy="449437"/>
      </dsp:txXfrm>
    </dsp:sp>
    <dsp:sp modelId="{ACE43765-295F-442B-9B33-A9B31D407B73}">
      <dsp:nvSpPr>
        <dsp:cNvPr id="0" name=""/>
        <dsp:cNvSpPr/>
      </dsp:nvSpPr>
      <dsp:spPr>
        <a:xfrm rot="19121632">
          <a:off x="4169937" y="523332"/>
          <a:ext cx="870379" cy="14378"/>
        </a:xfrm>
        <a:custGeom>
          <a:avLst/>
          <a:gdLst/>
          <a:ahLst/>
          <a:cxnLst/>
          <a:rect l="0" t="0" r="0" b="0"/>
          <a:pathLst>
            <a:path>
              <a:moveTo>
                <a:pt x="0" y="7189"/>
              </a:moveTo>
              <a:lnTo>
                <a:pt x="870379" y="7189"/>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kern="1200"/>
        </a:p>
      </dsp:txBody>
      <dsp:txXfrm>
        <a:off x="4583367" y="508761"/>
        <a:ext cx="43518" cy="43518"/>
      </dsp:txXfrm>
    </dsp:sp>
    <dsp:sp modelId="{7CCE2F6C-5FDE-4AC4-9C97-3C036C5B56D9}">
      <dsp:nvSpPr>
        <dsp:cNvPr id="0" name=""/>
        <dsp:cNvSpPr/>
      </dsp:nvSpPr>
      <dsp:spPr>
        <a:xfrm>
          <a:off x="4932038" y="4558"/>
          <a:ext cx="1177249" cy="477403"/>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en-US" sz="1600" kern="1200" dirty="0" smtClean="0"/>
            <a:t>Theoretical</a:t>
          </a:r>
          <a:endParaRPr lang="ar-SA" sz="1600" kern="1200" dirty="0"/>
        </a:p>
      </dsp:txBody>
      <dsp:txXfrm>
        <a:off x="4946021" y="18541"/>
        <a:ext cx="1149283" cy="449437"/>
      </dsp:txXfrm>
    </dsp:sp>
    <dsp:sp modelId="{590AE241-F8E1-4240-908D-BF8E766C25D0}">
      <dsp:nvSpPr>
        <dsp:cNvPr id="0" name=""/>
        <dsp:cNvSpPr/>
      </dsp:nvSpPr>
      <dsp:spPr>
        <a:xfrm rot="21465951">
          <a:off x="4277966" y="797839"/>
          <a:ext cx="654320" cy="14378"/>
        </a:xfrm>
        <a:custGeom>
          <a:avLst/>
          <a:gdLst/>
          <a:ahLst/>
          <a:cxnLst/>
          <a:rect l="0" t="0" r="0" b="0"/>
          <a:pathLst>
            <a:path>
              <a:moveTo>
                <a:pt x="0" y="7189"/>
              </a:moveTo>
              <a:lnTo>
                <a:pt x="654320" y="7189"/>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kern="1200"/>
        </a:p>
      </dsp:txBody>
      <dsp:txXfrm>
        <a:off x="4588769" y="788670"/>
        <a:ext cx="32716" cy="32716"/>
      </dsp:txXfrm>
    </dsp:sp>
    <dsp:sp modelId="{A32833BC-8CD5-4622-A3AE-7AE11B48F43C}">
      <dsp:nvSpPr>
        <dsp:cNvPr id="0" name=""/>
        <dsp:cNvSpPr/>
      </dsp:nvSpPr>
      <dsp:spPr>
        <a:xfrm>
          <a:off x="4932038" y="553572"/>
          <a:ext cx="954807" cy="477403"/>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en-US" sz="1600" kern="1200" dirty="0" smtClean="0"/>
            <a:t>Practical</a:t>
          </a:r>
          <a:endParaRPr lang="ar-SA" sz="1600" kern="1200" dirty="0"/>
        </a:p>
      </dsp:txBody>
      <dsp:txXfrm>
        <a:off x="4946021" y="567555"/>
        <a:ext cx="926841" cy="449437"/>
      </dsp:txXfrm>
    </dsp:sp>
    <dsp:sp modelId="{C92DFC99-2070-4B2B-91F5-F7AD2254D9AE}">
      <dsp:nvSpPr>
        <dsp:cNvPr id="0" name=""/>
        <dsp:cNvSpPr/>
      </dsp:nvSpPr>
      <dsp:spPr>
        <a:xfrm rot="19277318">
          <a:off x="2406873" y="2538966"/>
          <a:ext cx="1029636" cy="14378"/>
        </a:xfrm>
        <a:custGeom>
          <a:avLst/>
          <a:gdLst/>
          <a:ahLst/>
          <a:cxnLst/>
          <a:rect l="0" t="0" r="0" b="0"/>
          <a:pathLst>
            <a:path>
              <a:moveTo>
                <a:pt x="0" y="7189"/>
              </a:moveTo>
              <a:lnTo>
                <a:pt x="1029636" y="7189"/>
              </a:lnTo>
            </a:path>
          </a:pathLst>
        </a:custGeom>
        <a:noFill/>
        <a:ln w="1270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kern="1200"/>
        </a:p>
      </dsp:txBody>
      <dsp:txXfrm>
        <a:off x="2895950" y="2520414"/>
        <a:ext cx="51481" cy="51481"/>
      </dsp:txXfrm>
    </dsp:sp>
    <dsp:sp modelId="{D6FDBAC8-8095-439C-A6C9-BB50AA86FB58}">
      <dsp:nvSpPr>
        <dsp:cNvPr id="0" name=""/>
        <dsp:cNvSpPr/>
      </dsp:nvSpPr>
      <dsp:spPr>
        <a:xfrm>
          <a:off x="3323407" y="1985488"/>
          <a:ext cx="954807" cy="477403"/>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en-US" sz="1600" kern="1200" dirty="0" smtClean="0">
              <a:solidFill>
                <a:schemeClr val="tx1"/>
              </a:solidFill>
            </a:rPr>
            <a:t>Research Project</a:t>
          </a:r>
          <a:endParaRPr lang="ar-SA" sz="1600" kern="1200" dirty="0">
            <a:solidFill>
              <a:schemeClr val="tx1"/>
            </a:solidFill>
          </a:endParaRPr>
        </a:p>
      </dsp:txBody>
      <dsp:txXfrm>
        <a:off x="3337390" y="1999471"/>
        <a:ext cx="926841" cy="449437"/>
      </dsp:txXfrm>
    </dsp:sp>
    <dsp:sp modelId="{DB1921B3-FF9E-49B5-A965-C6AD2E994214}">
      <dsp:nvSpPr>
        <dsp:cNvPr id="0" name=""/>
        <dsp:cNvSpPr/>
      </dsp:nvSpPr>
      <dsp:spPr>
        <a:xfrm rot="18391286">
          <a:off x="4055809" y="1775550"/>
          <a:ext cx="1098635" cy="14378"/>
        </a:xfrm>
        <a:custGeom>
          <a:avLst/>
          <a:gdLst/>
          <a:ahLst/>
          <a:cxnLst/>
          <a:rect l="0" t="0" r="0" b="0"/>
          <a:pathLst>
            <a:path>
              <a:moveTo>
                <a:pt x="0" y="7189"/>
              </a:moveTo>
              <a:lnTo>
                <a:pt x="1098635" y="7189"/>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kern="1200"/>
        </a:p>
      </dsp:txBody>
      <dsp:txXfrm>
        <a:off x="4577661" y="1755273"/>
        <a:ext cx="54931" cy="54931"/>
      </dsp:txXfrm>
    </dsp:sp>
    <dsp:sp modelId="{079B1C85-2DDF-4E15-8640-B555267FB660}">
      <dsp:nvSpPr>
        <dsp:cNvPr id="0" name=""/>
        <dsp:cNvSpPr/>
      </dsp:nvSpPr>
      <dsp:spPr>
        <a:xfrm>
          <a:off x="4932038" y="1102586"/>
          <a:ext cx="2539272" cy="477403"/>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en-US" sz="1600" kern="1200" dirty="0" smtClean="0"/>
            <a:t>Submission of objectives, </a:t>
          </a:r>
          <a:r>
            <a:rPr lang="en-US" sz="1600" kern="1200" dirty="0" err="1" smtClean="0"/>
            <a:t>hypoth</a:t>
          </a:r>
          <a:r>
            <a:rPr lang="en-US" sz="1600" kern="1200" dirty="0" smtClean="0"/>
            <a:t>, research Q’s</a:t>
          </a:r>
          <a:endParaRPr lang="ar-SA" sz="1600" kern="1200" dirty="0"/>
        </a:p>
      </dsp:txBody>
      <dsp:txXfrm>
        <a:off x="4946021" y="1116569"/>
        <a:ext cx="2511306" cy="449437"/>
      </dsp:txXfrm>
    </dsp:sp>
    <dsp:sp modelId="{AFFC05EE-436F-456C-8F1E-7BF68C19EBE6}">
      <dsp:nvSpPr>
        <dsp:cNvPr id="0" name=""/>
        <dsp:cNvSpPr/>
      </dsp:nvSpPr>
      <dsp:spPr>
        <a:xfrm rot="19976884">
          <a:off x="4238055" y="2050057"/>
          <a:ext cx="734142" cy="14378"/>
        </a:xfrm>
        <a:custGeom>
          <a:avLst/>
          <a:gdLst/>
          <a:ahLst/>
          <a:cxnLst/>
          <a:rect l="0" t="0" r="0" b="0"/>
          <a:pathLst>
            <a:path>
              <a:moveTo>
                <a:pt x="0" y="7189"/>
              </a:moveTo>
              <a:lnTo>
                <a:pt x="734142" y="7189"/>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kern="1200"/>
        </a:p>
      </dsp:txBody>
      <dsp:txXfrm>
        <a:off x="4586773" y="2038893"/>
        <a:ext cx="36707" cy="36707"/>
      </dsp:txXfrm>
    </dsp:sp>
    <dsp:sp modelId="{59A23A8C-0426-46C9-8EF6-E2EF6A93ACC6}">
      <dsp:nvSpPr>
        <dsp:cNvPr id="0" name=""/>
        <dsp:cNvSpPr/>
      </dsp:nvSpPr>
      <dsp:spPr>
        <a:xfrm>
          <a:off x="4932038" y="1651601"/>
          <a:ext cx="1773431" cy="477403"/>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en-US" sz="1600" kern="1200" dirty="0" smtClean="0"/>
            <a:t>Submission of IRB (protocol)</a:t>
          </a:r>
          <a:endParaRPr lang="ar-SA" sz="1600" kern="1200" dirty="0"/>
        </a:p>
      </dsp:txBody>
      <dsp:txXfrm>
        <a:off x="4946021" y="1665584"/>
        <a:ext cx="1745465" cy="449437"/>
      </dsp:txXfrm>
    </dsp:sp>
    <dsp:sp modelId="{F4FAAE06-F1D9-4EED-8D2C-EA77E70D2107}">
      <dsp:nvSpPr>
        <dsp:cNvPr id="0" name=""/>
        <dsp:cNvSpPr/>
      </dsp:nvSpPr>
      <dsp:spPr>
        <a:xfrm rot="1092766">
          <a:off x="4260974" y="2324564"/>
          <a:ext cx="688306" cy="14378"/>
        </a:xfrm>
        <a:custGeom>
          <a:avLst/>
          <a:gdLst/>
          <a:ahLst/>
          <a:cxnLst/>
          <a:rect l="0" t="0" r="0" b="0"/>
          <a:pathLst>
            <a:path>
              <a:moveTo>
                <a:pt x="0" y="7189"/>
              </a:moveTo>
              <a:lnTo>
                <a:pt x="688306" y="7189"/>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kern="1200"/>
        </a:p>
      </dsp:txBody>
      <dsp:txXfrm>
        <a:off x="4587919" y="2314546"/>
        <a:ext cx="34415" cy="34415"/>
      </dsp:txXfrm>
    </dsp:sp>
    <dsp:sp modelId="{44FED985-FB10-4A06-B08B-30188C29F3EC}">
      <dsp:nvSpPr>
        <dsp:cNvPr id="0" name=""/>
        <dsp:cNvSpPr/>
      </dsp:nvSpPr>
      <dsp:spPr>
        <a:xfrm>
          <a:off x="4932038" y="2200615"/>
          <a:ext cx="1530871" cy="477403"/>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en-US" sz="1600" kern="1200" dirty="0" smtClean="0"/>
            <a:t>Ethical Review Approval</a:t>
          </a:r>
          <a:endParaRPr lang="ar-SA" sz="1600" kern="1200" dirty="0"/>
        </a:p>
      </dsp:txBody>
      <dsp:txXfrm>
        <a:off x="4946021" y="2214598"/>
        <a:ext cx="1502905" cy="449437"/>
      </dsp:txXfrm>
    </dsp:sp>
    <dsp:sp modelId="{BDCEE068-9BAA-4D46-8EF5-71CC3EF5E21B}">
      <dsp:nvSpPr>
        <dsp:cNvPr id="0" name=""/>
        <dsp:cNvSpPr/>
      </dsp:nvSpPr>
      <dsp:spPr>
        <a:xfrm rot="2966921">
          <a:off x="4102285" y="2599071"/>
          <a:ext cx="1005683" cy="14378"/>
        </a:xfrm>
        <a:custGeom>
          <a:avLst/>
          <a:gdLst/>
          <a:ahLst/>
          <a:cxnLst/>
          <a:rect l="0" t="0" r="0" b="0"/>
          <a:pathLst>
            <a:path>
              <a:moveTo>
                <a:pt x="0" y="7189"/>
              </a:moveTo>
              <a:lnTo>
                <a:pt x="1005683" y="7189"/>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kern="1200"/>
        </a:p>
      </dsp:txBody>
      <dsp:txXfrm>
        <a:off x="4579984" y="2581118"/>
        <a:ext cx="50284" cy="50284"/>
      </dsp:txXfrm>
    </dsp:sp>
    <dsp:sp modelId="{9C2542A9-FFB4-4501-ABD4-28195033972E}">
      <dsp:nvSpPr>
        <dsp:cNvPr id="0" name=""/>
        <dsp:cNvSpPr/>
      </dsp:nvSpPr>
      <dsp:spPr>
        <a:xfrm>
          <a:off x="4932038" y="2749630"/>
          <a:ext cx="3518551" cy="477403"/>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en-US" sz="1600" kern="1200" dirty="0" smtClean="0"/>
            <a:t>Submission of Report (whole  research) + </a:t>
          </a:r>
          <a:r>
            <a:rPr lang="en-US" sz="1600" kern="1200" dirty="0" err="1" smtClean="0"/>
            <a:t>ppt</a:t>
          </a:r>
          <a:endParaRPr lang="ar-SA" sz="1600" kern="1200" dirty="0"/>
        </a:p>
      </dsp:txBody>
      <dsp:txXfrm>
        <a:off x="4946021" y="2763613"/>
        <a:ext cx="3490585" cy="449437"/>
      </dsp:txXfrm>
    </dsp:sp>
    <dsp:sp modelId="{24AA974B-F711-4818-BAC1-D6FB714FF5F7}">
      <dsp:nvSpPr>
        <dsp:cNvPr id="0" name=""/>
        <dsp:cNvSpPr/>
      </dsp:nvSpPr>
      <dsp:spPr>
        <a:xfrm rot="3811871">
          <a:off x="3871665" y="2873579"/>
          <a:ext cx="1466923" cy="14378"/>
        </a:xfrm>
        <a:custGeom>
          <a:avLst/>
          <a:gdLst/>
          <a:ahLst/>
          <a:cxnLst/>
          <a:rect l="0" t="0" r="0" b="0"/>
          <a:pathLst>
            <a:path>
              <a:moveTo>
                <a:pt x="0" y="7189"/>
              </a:moveTo>
              <a:lnTo>
                <a:pt x="1466923" y="7189"/>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kern="1200"/>
        </a:p>
      </dsp:txBody>
      <dsp:txXfrm>
        <a:off x="4568453" y="2844095"/>
        <a:ext cx="73346" cy="73346"/>
      </dsp:txXfrm>
    </dsp:sp>
    <dsp:sp modelId="{AAA0DCC3-D130-4979-A231-E62917D09E58}">
      <dsp:nvSpPr>
        <dsp:cNvPr id="0" name=""/>
        <dsp:cNvSpPr/>
      </dsp:nvSpPr>
      <dsp:spPr>
        <a:xfrm>
          <a:off x="4932038" y="3298644"/>
          <a:ext cx="1583682" cy="477403"/>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en-US" sz="1600" kern="1200" dirty="0" smtClean="0"/>
            <a:t>Presentation</a:t>
          </a:r>
          <a:endParaRPr lang="ar-SA" sz="1600" kern="1200" dirty="0"/>
        </a:p>
      </dsp:txBody>
      <dsp:txXfrm>
        <a:off x="4946021" y="3312627"/>
        <a:ext cx="1555716" cy="449437"/>
      </dsp:txXfrm>
    </dsp:sp>
    <dsp:sp modelId="{8E92BF02-CD01-441B-BC6C-68CD0EEB72DB}">
      <dsp:nvSpPr>
        <dsp:cNvPr id="0" name=""/>
        <dsp:cNvSpPr/>
      </dsp:nvSpPr>
      <dsp:spPr>
        <a:xfrm rot="3600647">
          <a:off x="2096305" y="3594592"/>
          <a:ext cx="1694130" cy="14378"/>
        </a:xfrm>
        <a:custGeom>
          <a:avLst/>
          <a:gdLst/>
          <a:ahLst/>
          <a:cxnLst/>
          <a:rect l="0" t="0" r="0" b="0"/>
          <a:pathLst>
            <a:path>
              <a:moveTo>
                <a:pt x="0" y="7189"/>
              </a:moveTo>
              <a:lnTo>
                <a:pt x="1694130" y="7189"/>
              </a:lnTo>
            </a:path>
          </a:pathLst>
        </a:custGeom>
        <a:noFill/>
        <a:ln w="1270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rtl="1">
            <a:lnSpc>
              <a:spcPct val="90000"/>
            </a:lnSpc>
            <a:spcBef>
              <a:spcPct val="0"/>
            </a:spcBef>
            <a:spcAft>
              <a:spcPct val="35000"/>
            </a:spcAft>
          </a:pPr>
          <a:endParaRPr lang="ar-SA" sz="600" kern="1200"/>
        </a:p>
      </dsp:txBody>
      <dsp:txXfrm>
        <a:off x="2901017" y="3559428"/>
        <a:ext cx="84706" cy="84706"/>
      </dsp:txXfrm>
    </dsp:sp>
    <dsp:sp modelId="{225CFF1A-EAD8-4E85-88B6-DD73751309AB}">
      <dsp:nvSpPr>
        <dsp:cNvPr id="0" name=""/>
        <dsp:cNvSpPr/>
      </dsp:nvSpPr>
      <dsp:spPr>
        <a:xfrm>
          <a:off x="3366765" y="4096739"/>
          <a:ext cx="1602023" cy="477403"/>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en-US" sz="1600" kern="1200" dirty="0" smtClean="0">
              <a:solidFill>
                <a:schemeClr val="tx1"/>
              </a:solidFill>
            </a:rPr>
            <a:t>Assignments + Quizzes</a:t>
          </a:r>
          <a:endParaRPr lang="ar-SA" sz="1600" kern="1200" dirty="0">
            <a:solidFill>
              <a:schemeClr val="tx1"/>
            </a:solidFill>
          </a:endParaRPr>
        </a:p>
      </dsp:txBody>
      <dsp:txXfrm>
        <a:off x="3380748" y="4110722"/>
        <a:ext cx="1574057" cy="449437"/>
      </dsp:txXfrm>
    </dsp:sp>
    <dsp:sp modelId="{A7185959-F9A3-482B-A2CA-2DE8248DC8F6}">
      <dsp:nvSpPr>
        <dsp:cNvPr id="0" name=""/>
        <dsp:cNvSpPr/>
      </dsp:nvSpPr>
      <dsp:spPr>
        <a:xfrm rot="20268221">
          <a:off x="4944359" y="4203712"/>
          <a:ext cx="659325" cy="14378"/>
        </a:xfrm>
        <a:custGeom>
          <a:avLst/>
          <a:gdLst/>
          <a:ahLst/>
          <a:cxnLst/>
          <a:rect l="0" t="0" r="0" b="0"/>
          <a:pathLst>
            <a:path>
              <a:moveTo>
                <a:pt x="0" y="7189"/>
              </a:moveTo>
              <a:lnTo>
                <a:pt x="659325" y="7189"/>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kern="1200"/>
        </a:p>
      </dsp:txBody>
      <dsp:txXfrm>
        <a:off x="5257539" y="4194417"/>
        <a:ext cx="32966" cy="32966"/>
      </dsp:txXfrm>
    </dsp:sp>
    <dsp:sp modelId="{B6EB9ABD-68C8-4B12-9C04-214BD4E50F8D}">
      <dsp:nvSpPr>
        <dsp:cNvPr id="0" name=""/>
        <dsp:cNvSpPr/>
      </dsp:nvSpPr>
      <dsp:spPr>
        <a:xfrm>
          <a:off x="5579255" y="3847658"/>
          <a:ext cx="1178958" cy="477403"/>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en-US" sz="1600" kern="1200" dirty="0" smtClean="0"/>
            <a:t>Statistics Homework</a:t>
          </a:r>
          <a:endParaRPr lang="ar-SA" sz="1600" kern="1200" dirty="0"/>
        </a:p>
      </dsp:txBody>
      <dsp:txXfrm>
        <a:off x="5593238" y="3861641"/>
        <a:ext cx="1150992" cy="449437"/>
      </dsp:txXfrm>
    </dsp:sp>
    <dsp:sp modelId="{0FDFD499-61F4-45BF-852A-4457B7A9DE15}">
      <dsp:nvSpPr>
        <dsp:cNvPr id="0" name=""/>
        <dsp:cNvSpPr/>
      </dsp:nvSpPr>
      <dsp:spPr>
        <a:xfrm rot="1569947">
          <a:off x="4933938" y="4478219"/>
          <a:ext cx="680168" cy="14378"/>
        </a:xfrm>
        <a:custGeom>
          <a:avLst/>
          <a:gdLst/>
          <a:ahLst/>
          <a:cxnLst/>
          <a:rect l="0" t="0" r="0" b="0"/>
          <a:pathLst>
            <a:path>
              <a:moveTo>
                <a:pt x="0" y="7189"/>
              </a:moveTo>
              <a:lnTo>
                <a:pt x="680168" y="7189"/>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kern="1200"/>
        </a:p>
      </dsp:txBody>
      <dsp:txXfrm>
        <a:off x="5257018" y="4468404"/>
        <a:ext cx="34008" cy="34008"/>
      </dsp:txXfrm>
    </dsp:sp>
    <dsp:sp modelId="{8812DBCB-8441-4E50-A60C-714C66FA1C2A}">
      <dsp:nvSpPr>
        <dsp:cNvPr id="0" name=""/>
        <dsp:cNvSpPr/>
      </dsp:nvSpPr>
      <dsp:spPr>
        <a:xfrm>
          <a:off x="5579255" y="4396673"/>
          <a:ext cx="954807" cy="477403"/>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en-US" sz="1600" kern="1200" dirty="0" smtClean="0"/>
            <a:t>Quizzes</a:t>
          </a:r>
          <a:endParaRPr lang="ar-SA" sz="1600" kern="1200" dirty="0"/>
        </a:p>
      </dsp:txBody>
      <dsp:txXfrm>
        <a:off x="5593238" y="4410656"/>
        <a:ext cx="926841" cy="449437"/>
      </dsp:txXfrm>
    </dsp:sp>
    <dsp:sp modelId="{40CC3CB3-EA9C-4922-BAE4-20A0C24345A2}">
      <dsp:nvSpPr>
        <dsp:cNvPr id="0" name=""/>
        <dsp:cNvSpPr/>
      </dsp:nvSpPr>
      <dsp:spPr>
        <a:xfrm rot="4369592">
          <a:off x="1594269" y="4115922"/>
          <a:ext cx="2627108" cy="14378"/>
        </a:xfrm>
        <a:custGeom>
          <a:avLst/>
          <a:gdLst/>
          <a:ahLst/>
          <a:cxnLst/>
          <a:rect l="0" t="0" r="0" b="0"/>
          <a:pathLst>
            <a:path>
              <a:moveTo>
                <a:pt x="0" y="7189"/>
              </a:moveTo>
              <a:lnTo>
                <a:pt x="2627108" y="7189"/>
              </a:lnTo>
            </a:path>
          </a:pathLst>
        </a:custGeom>
        <a:noFill/>
        <a:ln w="1270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rtl="1">
            <a:lnSpc>
              <a:spcPct val="90000"/>
            </a:lnSpc>
            <a:spcBef>
              <a:spcPct val="0"/>
            </a:spcBef>
            <a:spcAft>
              <a:spcPct val="35000"/>
            </a:spcAft>
          </a:pPr>
          <a:endParaRPr lang="ar-SA" sz="900" kern="1200"/>
        </a:p>
      </dsp:txBody>
      <dsp:txXfrm>
        <a:off x="2842145" y="4057433"/>
        <a:ext cx="131355" cy="131355"/>
      </dsp:txXfrm>
    </dsp:sp>
    <dsp:sp modelId="{503FF57E-834E-4E53-A3A9-09BEDA755816}">
      <dsp:nvSpPr>
        <dsp:cNvPr id="0" name=""/>
        <dsp:cNvSpPr/>
      </dsp:nvSpPr>
      <dsp:spPr>
        <a:xfrm>
          <a:off x="3295670" y="5139398"/>
          <a:ext cx="954807" cy="477403"/>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en-US" sz="1600" kern="1200" dirty="0" smtClean="0">
              <a:solidFill>
                <a:schemeClr val="tx1"/>
              </a:solidFill>
            </a:rPr>
            <a:t>Exams</a:t>
          </a:r>
          <a:endParaRPr lang="ar-SA" sz="1600" kern="1200" dirty="0">
            <a:solidFill>
              <a:schemeClr val="tx1"/>
            </a:solidFill>
          </a:endParaRPr>
        </a:p>
      </dsp:txBody>
      <dsp:txXfrm>
        <a:off x="3309653" y="5153381"/>
        <a:ext cx="926841" cy="449437"/>
      </dsp:txXfrm>
    </dsp:sp>
    <dsp:sp modelId="{98F1F2B2-66E7-4317-B001-0E681A6A1B47}">
      <dsp:nvSpPr>
        <dsp:cNvPr id="0" name=""/>
        <dsp:cNvSpPr/>
      </dsp:nvSpPr>
      <dsp:spPr>
        <a:xfrm rot="20648036">
          <a:off x="4236981" y="5274056"/>
          <a:ext cx="708554" cy="14378"/>
        </a:xfrm>
        <a:custGeom>
          <a:avLst/>
          <a:gdLst/>
          <a:ahLst/>
          <a:cxnLst/>
          <a:rect l="0" t="0" r="0" b="0"/>
          <a:pathLst>
            <a:path>
              <a:moveTo>
                <a:pt x="0" y="7189"/>
              </a:moveTo>
              <a:lnTo>
                <a:pt x="708554" y="7189"/>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kern="1200"/>
        </a:p>
      </dsp:txBody>
      <dsp:txXfrm>
        <a:off x="4573544" y="5263531"/>
        <a:ext cx="35427" cy="35427"/>
      </dsp:txXfrm>
    </dsp:sp>
    <dsp:sp modelId="{CF013B1D-76AC-457B-A9F9-442A5935CF11}">
      <dsp:nvSpPr>
        <dsp:cNvPr id="0" name=""/>
        <dsp:cNvSpPr/>
      </dsp:nvSpPr>
      <dsp:spPr>
        <a:xfrm>
          <a:off x="4932038" y="4945687"/>
          <a:ext cx="954807" cy="477403"/>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en-US" sz="1600" kern="1200" dirty="0" smtClean="0"/>
            <a:t>1 Mid term</a:t>
          </a:r>
          <a:endParaRPr lang="ar-SA" sz="1600" kern="1200" dirty="0"/>
        </a:p>
      </dsp:txBody>
      <dsp:txXfrm>
        <a:off x="4946021" y="4959670"/>
        <a:ext cx="926841" cy="449437"/>
      </dsp:txXfrm>
    </dsp:sp>
    <dsp:sp modelId="{4640DCAF-074D-43E3-8564-BA972B454176}">
      <dsp:nvSpPr>
        <dsp:cNvPr id="0" name=""/>
        <dsp:cNvSpPr/>
      </dsp:nvSpPr>
      <dsp:spPr>
        <a:xfrm rot="1652003">
          <a:off x="4206952" y="5548563"/>
          <a:ext cx="768612" cy="14378"/>
        </a:xfrm>
        <a:custGeom>
          <a:avLst/>
          <a:gdLst/>
          <a:ahLst/>
          <a:cxnLst/>
          <a:rect l="0" t="0" r="0" b="0"/>
          <a:pathLst>
            <a:path>
              <a:moveTo>
                <a:pt x="0" y="7189"/>
              </a:moveTo>
              <a:lnTo>
                <a:pt x="768612" y="7189"/>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kern="1200"/>
        </a:p>
      </dsp:txBody>
      <dsp:txXfrm>
        <a:off x="4572043" y="5536537"/>
        <a:ext cx="38430" cy="38430"/>
      </dsp:txXfrm>
    </dsp:sp>
    <dsp:sp modelId="{96B04CD5-A3EE-4738-828C-F2BDD7E074FB}">
      <dsp:nvSpPr>
        <dsp:cNvPr id="0" name=""/>
        <dsp:cNvSpPr/>
      </dsp:nvSpPr>
      <dsp:spPr>
        <a:xfrm>
          <a:off x="4932038" y="5494701"/>
          <a:ext cx="954807" cy="477403"/>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en-US" sz="1600" kern="1200" dirty="0" smtClean="0"/>
            <a:t>1 Final Exam</a:t>
          </a:r>
          <a:endParaRPr lang="ar-SA" sz="1600" kern="1200" dirty="0"/>
        </a:p>
      </dsp:txBody>
      <dsp:txXfrm>
        <a:off x="4946021" y="5508684"/>
        <a:ext cx="926841" cy="4494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0F9650-6A61-4E9A-8A00-17B40175B4BA}">
      <dsp:nvSpPr>
        <dsp:cNvPr id="0" name=""/>
        <dsp:cNvSpPr/>
      </dsp:nvSpPr>
      <dsp:spPr>
        <a:xfrm>
          <a:off x="144554" y="2994"/>
          <a:ext cx="2060836" cy="1236501"/>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dirty="0" smtClean="0"/>
            <a:t>1- Choose your group members + supervisor and </a:t>
          </a:r>
        </a:p>
        <a:p>
          <a:pPr lvl="0" algn="ctr" defTabSz="622300" rtl="0">
            <a:lnSpc>
              <a:spcPct val="90000"/>
            </a:lnSpc>
            <a:spcBef>
              <a:spcPct val="0"/>
            </a:spcBef>
            <a:spcAft>
              <a:spcPct val="35000"/>
            </a:spcAft>
          </a:pPr>
          <a:r>
            <a:rPr lang="en-US" sz="1400" kern="1200" dirty="0" smtClean="0"/>
            <a:t>submitting supervisor agreement form</a:t>
          </a:r>
          <a:endParaRPr lang="en-US" sz="1400" kern="1200" dirty="0"/>
        </a:p>
      </dsp:txBody>
      <dsp:txXfrm>
        <a:off x="180770" y="39210"/>
        <a:ext cx="1988404" cy="1164069"/>
      </dsp:txXfrm>
    </dsp:sp>
    <dsp:sp modelId="{A64E336F-ED52-4E35-815C-B177A5E0D6AA}">
      <dsp:nvSpPr>
        <dsp:cNvPr id="0" name=""/>
        <dsp:cNvSpPr/>
      </dsp:nvSpPr>
      <dsp:spPr>
        <a:xfrm>
          <a:off x="2386744" y="365701"/>
          <a:ext cx="436897" cy="511087"/>
        </a:xfrm>
        <a:prstGeom prst="rightArrow">
          <a:avLst>
            <a:gd name="adj1" fmla="val 60000"/>
            <a:gd name="adj2" fmla="val 5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2386744" y="467918"/>
        <a:ext cx="305828" cy="306653"/>
      </dsp:txXfrm>
    </dsp:sp>
    <dsp:sp modelId="{55CA6223-43C5-4E92-97BC-92ED5F300781}">
      <dsp:nvSpPr>
        <dsp:cNvPr id="0" name=""/>
        <dsp:cNvSpPr/>
      </dsp:nvSpPr>
      <dsp:spPr>
        <a:xfrm>
          <a:off x="3029724" y="2994"/>
          <a:ext cx="2060836" cy="1236501"/>
        </a:xfrm>
        <a:prstGeom prst="roundRect">
          <a:avLst>
            <a:gd name="adj" fmla="val 10000"/>
          </a:avLst>
        </a:prstGeom>
        <a:gradFill rotWithShape="0">
          <a:gsLst>
            <a:gs pos="0">
              <a:schemeClr val="accent3">
                <a:hueOff val="338825"/>
                <a:satOff val="12500"/>
                <a:lumOff val="-1838"/>
                <a:alphaOff val="0"/>
                <a:satMod val="103000"/>
                <a:lumMod val="102000"/>
                <a:tint val="94000"/>
              </a:schemeClr>
            </a:gs>
            <a:gs pos="50000">
              <a:schemeClr val="accent3">
                <a:hueOff val="338825"/>
                <a:satOff val="12500"/>
                <a:lumOff val="-1838"/>
                <a:alphaOff val="0"/>
                <a:satMod val="110000"/>
                <a:lumMod val="100000"/>
                <a:shade val="100000"/>
              </a:schemeClr>
            </a:gs>
            <a:gs pos="100000">
              <a:schemeClr val="accent3">
                <a:hueOff val="338825"/>
                <a:satOff val="12500"/>
                <a:lumOff val="-183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dirty="0" smtClean="0"/>
            <a:t>2- Submitting Research Questions,</a:t>
          </a:r>
        </a:p>
        <a:p>
          <a:pPr lvl="0" algn="ctr" defTabSz="622300" rtl="0">
            <a:lnSpc>
              <a:spcPct val="90000"/>
            </a:lnSpc>
            <a:spcBef>
              <a:spcPct val="0"/>
            </a:spcBef>
            <a:spcAft>
              <a:spcPct val="35000"/>
            </a:spcAft>
          </a:pPr>
          <a:r>
            <a:rPr lang="en-US" sz="1400" kern="1200" dirty="0" smtClean="0"/>
            <a:t> Research Objectives, Research Hypotheses</a:t>
          </a:r>
          <a:endParaRPr lang="en-US" sz="1400" kern="1200" dirty="0"/>
        </a:p>
      </dsp:txBody>
      <dsp:txXfrm>
        <a:off x="3065940" y="39210"/>
        <a:ext cx="1988404" cy="1164069"/>
      </dsp:txXfrm>
    </dsp:sp>
    <dsp:sp modelId="{440BCB7A-3130-41AD-BED4-04798D6CBBA9}">
      <dsp:nvSpPr>
        <dsp:cNvPr id="0" name=""/>
        <dsp:cNvSpPr/>
      </dsp:nvSpPr>
      <dsp:spPr>
        <a:xfrm>
          <a:off x="5271914" y="365701"/>
          <a:ext cx="436897" cy="511087"/>
        </a:xfrm>
        <a:prstGeom prst="rightArrow">
          <a:avLst>
            <a:gd name="adj1" fmla="val 60000"/>
            <a:gd name="adj2" fmla="val 50000"/>
          </a:avLst>
        </a:prstGeom>
        <a:gradFill rotWithShape="0">
          <a:gsLst>
            <a:gs pos="0">
              <a:schemeClr val="accent3">
                <a:hueOff val="387228"/>
                <a:satOff val="14286"/>
                <a:lumOff val="-2101"/>
                <a:alphaOff val="0"/>
                <a:satMod val="103000"/>
                <a:lumMod val="102000"/>
                <a:tint val="94000"/>
              </a:schemeClr>
            </a:gs>
            <a:gs pos="50000">
              <a:schemeClr val="accent3">
                <a:hueOff val="387228"/>
                <a:satOff val="14286"/>
                <a:lumOff val="-2101"/>
                <a:alphaOff val="0"/>
                <a:satMod val="110000"/>
                <a:lumMod val="100000"/>
                <a:shade val="100000"/>
              </a:schemeClr>
            </a:gs>
            <a:gs pos="100000">
              <a:schemeClr val="accent3">
                <a:hueOff val="387228"/>
                <a:satOff val="14286"/>
                <a:lumOff val="-2101"/>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5271914" y="467918"/>
        <a:ext cx="305828" cy="306653"/>
      </dsp:txXfrm>
    </dsp:sp>
    <dsp:sp modelId="{28ECEA1C-7D38-4F98-9A69-88CD38CDD25C}">
      <dsp:nvSpPr>
        <dsp:cNvPr id="0" name=""/>
        <dsp:cNvSpPr/>
      </dsp:nvSpPr>
      <dsp:spPr>
        <a:xfrm>
          <a:off x="5914895" y="2994"/>
          <a:ext cx="2060836" cy="1236501"/>
        </a:xfrm>
        <a:prstGeom prst="roundRect">
          <a:avLst>
            <a:gd name="adj" fmla="val 10000"/>
          </a:avLst>
        </a:prstGeom>
        <a:gradFill rotWithShape="0">
          <a:gsLst>
            <a:gs pos="0">
              <a:schemeClr val="accent3">
                <a:hueOff val="677650"/>
                <a:satOff val="25000"/>
                <a:lumOff val="-3676"/>
                <a:alphaOff val="0"/>
                <a:satMod val="103000"/>
                <a:lumMod val="102000"/>
                <a:tint val="94000"/>
              </a:schemeClr>
            </a:gs>
            <a:gs pos="50000">
              <a:schemeClr val="accent3">
                <a:hueOff val="677650"/>
                <a:satOff val="25000"/>
                <a:lumOff val="-3676"/>
                <a:alphaOff val="0"/>
                <a:satMod val="110000"/>
                <a:lumMod val="100000"/>
                <a:shade val="100000"/>
              </a:schemeClr>
            </a:gs>
            <a:gs pos="100000">
              <a:schemeClr val="accent3">
                <a:hueOff val="677650"/>
                <a:satOff val="25000"/>
                <a:lumOff val="-367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smtClean="0"/>
            <a:t>3- Submitting the IRB form (research protocol) </a:t>
          </a:r>
          <a:endParaRPr lang="en-US" sz="1400" kern="1200" dirty="0"/>
        </a:p>
      </dsp:txBody>
      <dsp:txXfrm>
        <a:off x="5951111" y="39210"/>
        <a:ext cx="1988404" cy="1164069"/>
      </dsp:txXfrm>
    </dsp:sp>
    <dsp:sp modelId="{09D542E1-13D1-4B19-B477-DA87079D911A}">
      <dsp:nvSpPr>
        <dsp:cNvPr id="0" name=""/>
        <dsp:cNvSpPr/>
      </dsp:nvSpPr>
      <dsp:spPr>
        <a:xfrm>
          <a:off x="8157085" y="365701"/>
          <a:ext cx="436897" cy="511087"/>
        </a:xfrm>
        <a:prstGeom prst="rightArrow">
          <a:avLst>
            <a:gd name="adj1" fmla="val 60000"/>
            <a:gd name="adj2" fmla="val 50000"/>
          </a:avLst>
        </a:prstGeom>
        <a:gradFill rotWithShape="0">
          <a:gsLst>
            <a:gs pos="0">
              <a:schemeClr val="accent3">
                <a:hueOff val="774457"/>
                <a:satOff val="28571"/>
                <a:lumOff val="-4202"/>
                <a:alphaOff val="0"/>
                <a:satMod val="103000"/>
                <a:lumMod val="102000"/>
                <a:tint val="94000"/>
              </a:schemeClr>
            </a:gs>
            <a:gs pos="50000">
              <a:schemeClr val="accent3">
                <a:hueOff val="774457"/>
                <a:satOff val="28571"/>
                <a:lumOff val="-4202"/>
                <a:alphaOff val="0"/>
                <a:satMod val="110000"/>
                <a:lumMod val="100000"/>
                <a:shade val="100000"/>
              </a:schemeClr>
            </a:gs>
            <a:gs pos="100000">
              <a:schemeClr val="accent3">
                <a:hueOff val="774457"/>
                <a:satOff val="28571"/>
                <a:lumOff val="-4202"/>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8157085" y="467918"/>
        <a:ext cx="305828" cy="306653"/>
      </dsp:txXfrm>
    </dsp:sp>
    <dsp:sp modelId="{1593F6B6-0039-4383-9BF3-FC3DA0043A2C}">
      <dsp:nvSpPr>
        <dsp:cNvPr id="0" name=""/>
        <dsp:cNvSpPr/>
      </dsp:nvSpPr>
      <dsp:spPr>
        <a:xfrm>
          <a:off x="8800066" y="2994"/>
          <a:ext cx="2060836" cy="1236501"/>
        </a:xfrm>
        <a:prstGeom prst="roundRect">
          <a:avLst>
            <a:gd name="adj" fmla="val 10000"/>
          </a:avLst>
        </a:prstGeom>
        <a:gradFill rotWithShape="0">
          <a:gsLst>
            <a:gs pos="0">
              <a:schemeClr val="accent3">
                <a:hueOff val="1016475"/>
                <a:satOff val="37500"/>
                <a:lumOff val="-5515"/>
                <a:alphaOff val="0"/>
                <a:satMod val="103000"/>
                <a:lumMod val="102000"/>
                <a:tint val="94000"/>
              </a:schemeClr>
            </a:gs>
            <a:gs pos="50000">
              <a:schemeClr val="accent3">
                <a:hueOff val="1016475"/>
                <a:satOff val="37500"/>
                <a:lumOff val="-5515"/>
                <a:alphaOff val="0"/>
                <a:satMod val="110000"/>
                <a:lumMod val="100000"/>
                <a:shade val="100000"/>
              </a:schemeClr>
            </a:gs>
            <a:gs pos="100000">
              <a:schemeClr val="accent3">
                <a:hueOff val="1016475"/>
                <a:satOff val="37500"/>
                <a:lumOff val="-551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smtClean="0">
              <a:sym typeface="Wingdings" pitchFamily="2" charset="2"/>
            </a:rPr>
            <a:t>4- Data collection</a:t>
          </a:r>
          <a:endParaRPr lang="en-US" sz="1400" kern="1200" dirty="0">
            <a:sym typeface="Wingdings" pitchFamily="2" charset="2"/>
          </a:endParaRPr>
        </a:p>
      </dsp:txBody>
      <dsp:txXfrm>
        <a:off x="8836282" y="39210"/>
        <a:ext cx="1988404" cy="1164069"/>
      </dsp:txXfrm>
    </dsp:sp>
    <dsp:sp modelId="{8053FF6C-8FEE-4948-B009-0B6AC9A472F3}">
      <dsp:nvSpPr>
        <dsp:cNvPr id="0" name=""/>
        <dsp:cNvSpPr/>
      </dsp:nvSpPr>
      <dsp:spPr>
        <a:xfrm rot="5400000">
          <a:off x="9612036" y="1383754"/>
          <a:ext cx="436897" cy="511087"/>
        </a:xfrm>
        <a:prstGeom prst="rightArrow">
          <a:avLst>
            <a:gd name="adj1" fmla="val 60000"/>
            <a:gd name="adj2" fmla="val 50000"/>
          </a:avLst>
        </a:prstGeom>
        <a:gradFill rotWithShape="0">
          <a:gsLst>
            <a:gs pos="0">
              <a:schemeClr val="accent3">
                <a:hueOff val="1161685"/>
                <a:satOff val="42857"/>
                <a:lumOff val="-6303"/>
                <a:alphaOff val="0"/>
                <a:satMod val="103000"/>
                <a:lumMod val="102000"/>
                <a:tint val="94000"/>
              </a:schemeClr>
            </a:gs>
            <a:gs pos="50000">
              <a:schemeClr val="accent3">
                <a:hueOff val="1161685"/>
                <a:satOff val="42857"/>
                <a:lumOff val="-6303"/>
                <a:alphaOff val="0"/>
                <a:satMod val="110000"/>
                <a:lumMod val="100000"/>
                <a:shade val="100000"/>
              </a:schemeClr>
            </a:gs>
            <a:gs pos="100000">
              <a:schemeClr val="accent3">
                <a:hueOff val="1161685"/>
                <a:satOff val="42857"/>
                <a:lumOff val="-6303"/>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5400000">
        <a:off x="9677159" y="1420849"/>
        <a:ext cx="306653" cy="305828"/>
      </dsp:txXfrm>
    </dsp:sp>
    <dsp:sp modelId="{355B51D0-F72C-4CAB-AEBB-2E81931F53EA}">
      <dsp:nvSpPr>
        <dsp:cNvPr id="0" name=""/>
        <dsp:cNvSpPr/>
      </dsp:nvSpPr>
      <dsp:spPr>
        <a:xfrm>
          <a:off x="8800066" y="2063830"/>
          <a:ext cx="2060836" cy="1236501"/>
        </a:xfrm>
        <a:prstGeom prst="roundRect">
          <a:avLst>
            <a:gd name="adj" fmla="val 10000"/>
          </a:avLst>
        </a:prstGeom>
        <a:gradFill rotWithShape="0">
          <a:gsLst>
            <a:gs pos="0">
              <a:schemeClr val="accent3">
                <a:hueOff val="1355300"/>
                <a:satOff val="50000"/>
                <a:lumOff val="-7353"/>
                <a:alphaOff val="0"/>
                <a:satMod val="103000"/>
                <a:lumMod val="102000"/>
                <a:tint val="94000"/>
              </a:schemeClr>
            </a:gs>
            <a:gs pos="50000">
              <a:schemeClr val="accent3">
                <a:hueOff val="1355300"/>
                <a:satOff val="50000"/>
                <a:lumOff val="-7353"/>
                <a:alphaOff val="0"/>
                <a:satMod val="110000"/>
                <a:lumMod val="100000"/>
                <a:shade val="100000"/>
              </a:schemeClr>
            </a:gs>
            <a:gs pos="100000">
              <a:schemeClr val="accent3">
                <a:hueOff val="1355300"/>
                <a:satOff val="50000"/>
                <a:lumOff val="-735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smtClean="0">
              <a:sym typeface="Wingdings" pitchFamily="2" charset="2"/>
            </a:rPr>
            <a:t>5- Data analysis</a:t>
          </a:r>
          <a:endParaRPr lang="en-US" sz="1400" kern="1200" dirty="0">
            <a:sym typeface="Wingdings" pitchFamily="2" charset="2"/>
          </a:endParaRPr>
        </a:p>
      </dsp:txBody>
      <dsp:txXfrm>
        <a:off x="8836282" y="2100046"/>
        <a:ext cx="1988404" cy="1164069"/>
      </dsp:txXfrm>
    </dsp:sp>
    <dsp:sp modelId="{0606819B-00FE-4DA0-9B3D-0B58AA9427F4}">
      <dsp:nvSpPr>
        <dsp:cNvPr id="0" name=""/>
        <dsp:cNvSpPr/>
      </dsp:nvSpPr>
      <dsp:spPr>
        <a:xfrm rot="10800000">
          <a:off x="8181815" y="2426537"/>
          <a:ext cx="436897" cy="511087"/>
        </a:xfrm>
        <a:prstGeom prst="rightArrow">
          <a:avLst>
            <a:gd name="adj1" fmla="val 60000"/>
            <a:gd name="adj2" fmla="val 50000"/>
          </a:avLst>
        </a:prstGeom>
        <a:gradFill rotWithShape="0">
          <a:gsLst>
            <a:gs pos="0">
              <a:schemeClr val="accent3">
                <a:hueOff val="1548914"/>
                <a:satOff val="57143"/>
                <a:lumOff val="-8403"/>
                <a:alphaOff val="0"/>
                <a:satMod val="103000"/>
                <a:lumMod val="102000"/>
                <a:tint val="94000"/>
              </a:schemeClr>
            </a:gs>
            <a:gs pos="50000">
              <a:schemeClr val="accent3">
                <a:hueOff val="1548914"/>
                <a:satOff val="57143"/>
                <a:lumOff val="-8403"/>
                <a:alphaOff val="0"/>
                <a:satMod val="110000"/>
                <a:lumMod val="100000"/>
                <a:shade val="100000"/>
              </a:schemeClr>
            </a:gs>
            <a:gs pos="100000">
              <a:schemeClr val="accent3">
                <a:hueOff val="1548914"/>
                <a:satOff val="57143"/>
                <a:lumOff val="-8403"/>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10800000">
        <a:off x="8312884" y="2528754"/>
        <a:ext cx="305828" cy="306653"/>
      </dsp:txXfrm>
    </dsp:sp>
    <dsp:sp modelId="{19AA9CD0-EFCB-4F5E-91D2-AA0B33642150}">
      <dsp:nvSpPr>
        <dsp:cNvPr id="0" name=""/>
        <dsp:cNvSpPr/>
      </dsp:nvSpPr>
      <dsp:spPr>
        <a:xfrm>
          <a:off x="5914895" y="2063830"/>
          <a:ext cx="2060836" cy="1236501"/>
        </a:xfrm>
        <a:prstGeom prst="roundRect">
          <a:avLst>
            <a:gd name="adj" fmla="val 10000"/>
          </a:avLst>
        </a:prstGeom>
        <a:gradFill rotWithShape="0">
          <a:gsLst>
            <a:gs pos="0">
              <a:schemeClr val="accent3">
                <a:hueOff val="1694124"/>
                <a:satOff val="62500"/>
                <a:lumOff val="-9191"/>
                <a:alphaOff val="0"/>
                <a:satMod val="103000"/>
                <a:lumMod val="102000"/>
                <a:tint val="94000"/>
              </a:schemeClr>
            </a:gs>
            <a:gs pos="50000">
              <a:schemeClr val="accent3">
                <a:hueOff val="1694124"/>
                <a:satOff val="62500"/>
                <a:lumOff val="-9191"/>
                <a:alphaOff val="0"/>
                <a:satMod val="110000"/>
                <a:lumMod val="100000"/>
                <a:shade val="100000"/>
              </a:schemeClr>
            </a:gs>
            <a:gs pos="100000">
              <a:schemeClr val="accent3">
                <a:hueOff val="1694124"/>
                <a:satOff val="62500"/>
                <a:lumOff val="-919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dirty="0" smtClean="0">
              <a:sym typeface="Wingdings" pitchFamily="2" charset="2"/>
            </a:rPr>
            <a:t>6- Writing the results</a:t>
          </a:r>
          <a:endParaRPr lang="en-US" sz="1400" kern="1200" dirty="0">
            <a:sym typeface="Wingdings" pitchFamily="2" charset="2"/>
          </a:endParaRPr>
        </a:p>
      </dsp:txBody>
      <dsp:txXfrm>
        <a:off x="5951111" y="2100046"/>
        <a:ext cx="1988404" cy="1164069"/>
      </dsp:txXfrm>
    </dsp:sp>
    <dsp:sp modelId="{396D4D69-A5D8-4499-B556-ACE84FCA00EF}">
      <dsp:nvSpPr>
        <dsp:cNvPr id="0" name=""/>
        <dsp:cNvSpPr/>
      </dsp:nvSpPr>
      <dsp:spPr>
        <a:xfrm rot="10800000">
          <a:off x="5296644" y="2426537"/>
          <a:ext cx="436897" cy="511087"/>
        </a:xfrm>
        <a:prstGeom prst="rightArrow">
          <a:avLst>
            <a:gd name="adj1" fmla="val 60000"/>
            <a:gd name="adj2" fmla="val 50000"/>
          </a:avLst>
        </a:prstGeom>
        <a:gradFill rotWithShape="0">
          <a:gsLst>
            <a:gs pos="0">
              <a:schemeClr val="accent3">
                <a:hueOff val="1936142"/>
                <a:satOff val="71429"/>
                <a:lumOff val="-10504"/>
                <a:alphaOff val="0"/>
                <a:satMod val="103000"/>
                <a:lumMod val="102000"/>
                <a:tint val="94000"/>
              </a:schemeClr>
            </a:gs>
            <a:gs pos="50000">
              <a:schemeClr val="accent3">
                <a:hueOff val="1936142"/>
                <a:satOff val="71429"/>
                <a:lumOff val="-10504"/>
                <a:alphaOff val="0"/>
                <a:satMod val="110000"/>
                <a:lumMod val="100000"/>
                <a:shade val="100000"/>
              </a:schemeClr>
            </a:gs>
            <a:gs pos="100000">
              <a:schemeClr val="accent3">
                <a:hueOff val="1936142"/>
                <a:satOff val="71429"/>
                <a:lumOff val="-10504"/>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10800000">
        <a:off x="5427713" y="2528754"/>
        <a:ext cx="305828" cy="306653"/>
      </dsp:txXfrm>
    </dsp:sp>
    <dsp:sp modelId="{E10C109C-88B5-4438-A5F0-50B066BB1911}">
      <dsp:nvSpPr>
        <dsp:cNvPr id="0" name=""/>
        <dsp:cNvSpPr/>
      </dsp:nvSpPr>
      <dsp:spPr>
        <a:xfrm>
          <a:off x="3029724" y="2063830"/>
          <a:ext cx="2060836" cy="1236501"/>
        </a:xfrm>
        <a:prstGeom prst="roundRect">
          <a:avLst>
            <a:gd name="adj" fmla="val 10000"/>
          </a:avLst>
        </a:prstGeom>
        <a:gradFill rotWithShape="0">
          <a:gsLst>
            <a:gs pos="0">
              <a:schemeClr val="accent3">
                <a:hueOff val="2032949"/>
                <a:satOff val="75000"/>
                <a:lumOff val="-11029"/>
                <a:alphaOff val="0"/>
                <a:satMod val="103000"/>
                <a:lumMod val="102000"/>
                <a:tint val="94000"/>
              </a:schemeClr>
            </a:gs>
            <a:gs pos="50000">
              <a:schemeClr val="accent3">
                <a:hueOff val="2032949"/>
                <a:satOff val="75000"/>
                <a:lumOff val="-11029"/>
                <a:alphaOff val="0"/>
                <a:satMod val="110000"/>
                <a:lumMod val="100000"/>
                <a:shade val="100000"/>
              </a:schemeClr>
            </a:gs>
            <a:gs pos="100000">
              <a:schemeClr val="accent3">
                <a:hueOff val="2032949"/>
                <a:satOff val="75000"/>
                <a:lumOff val="-1102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smtClean="0">
              <a:sym typeface="Wingdings" pitchFamily="2" charset="2"/>
            </a:rPr>
            <a:t>7- Writing the discussion</a:t>
          </a:r>
          <a:endParaRPr lang="en-US" sz="1400" kern="1200" dirty="0">
            <a:sym typeface="Wingdings" pitchFamily="2" charset="2"/>
          </a:endParaRPr>
        </a:p>
      </dsp:txBody>
      <dsp:txXfrm>
        <a:off x="3065940" y="2100046"/>
        <a:ext cx="1988404" cy="1164069"/>
      </dsp:txXfrm>
    </dsp:sp>
    <dsp:sp modelId="{45AA5E53-A8DD-4F75-898B-514C63CD7C63}">
      <dsp:nvSpPr>
        <dsp:cNvPr id="0" name=""/>
        <dsp:cNvSpPr/>
      </dsp:nvSpPr>
      <dsp:spPr>
        <a:xfrm rot="10800000">
          <a:off x="2411474" y="2426537"/>
          <a:ext cx="436897" cy="511087"/>
        </a:xfrm>
        <a:prstGeom prst="rightArrow">
          <a:avLst>
            <a:gd name="adj1" fmla="val 60000"/>
            <a:gd name="adj2" fmla="val 50000"/>
          </a:avLst>
        </a:prstGeom>
        <a:gradFill rotWithShape="0">
          <a:gsLst>
            <a:gs pos="0">
              <a:schemeClr val="accent3">
                <a:hueOff val="2323371"/>
                <a:satOff val="85714"/>
                <a:lumOff val="-12605"/>
                <a:alphaOff val="0"/>
                <a:satMod val="103000"/>
                <a:lumMod val="102000"/>
                <a:tint val="94000"/>
              </a:schemeClr>
            </a:gs>
            <a:gs pos="50000">
              <a:schemeClr val="accent3">
                <a:hueOff val="2323371"/>
                <a:satOff val="85714"/>
                <a:lumOff val="-12605"/>
                <a:alphaOff val="0"/>
                <a:satMod val="110000"/>
                <a:lumMod val="100000"/>
                <a:shade val="100000"/>
              </a:schemeClr>
            </a:gs>
            <a:gs pos="100000">
              <a:schemeClr val="accent3">
                <a:hueOff val="2323371"/>
                <a:satOff val="85714"/>
                <a:lumOff val="-12605"/>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10800000">
        <a:off x="2542543" y="2528754"/>
        <a:ext cx="305828" cy="306653"/>
      </dsp:txXfrm>
    </dsp:sp>
    <dsp:sp modelId="{012065D4-F495-4CBF-AE8C-16809D671777}">
      <dsp:nvSpPr>
        <dsp:cNvPr id="0" name=""/>
        <dsp:cNvSpPr/>
      </dsp:nvSpPr>
      <dsp:spPr>
        <a:xfrm>
          <a:off x="144554" y="2063830"/>
          <a:ext cx="2060836" cy="1236501"/>
        </a:xfrm>
        <a:prstGeom prst="roundRect">
          <a:avLst>
            <a:gd name="adj" fmla="val 10000"/>
          </a:avLst>
        </a:prstGeom>
        <a:gradFill rotWithShape="0">
          <a:gsLst>
            <a:gs pos="0">
              <a:schemeClr val="accent3">
                <a:hueOff val="2371774"/>
                <a:satOff val="87500"/>
                <a:lumOff val="-12868"/>
                <a:alphaOff val="0"/>
                <a:satMod val="103000"/>
                <a:lumMod val="102000"/>
                <a:tint val="94000"/>
              </a:schemeClr>
            </a:gs>
            <a:gs pos="50000">
              <a:schemeClr val="accent3">
                <a:hueOff val="2371774"/>
                <a:satOff val="87500"/>
                <a:lumOff val="-12868"/>
                <a:alphaOff val="0"/>
                <a:satMod val="110000"/>
                <a:lumMod val="100000"/>
                <a:shade val="100000"/>
              </a:schemeClr>
            </a:gs>
            <a:gs pos="100000">
              <a:schemeClr val="accent3">
                <a:hueOff val="2371774"/>
                <a:satOff val="87500"/>
                <a:lumOff val="-1286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smtClean="0">
              <a:sym typeface="Wingdings" pitchFamily="2" charset="2"/>
            </a:rPr>
            <a:t>8- Compiling everything you’ve done for the research course (final report) + ppt presentation</a:t>
          </a:r>
          <a:endParaRPr lang="en-US" sz="1400" kern="1200" dirty="0">
            <a:sym typeface="Wingdings" pitchFamily="2" charset="2"/>
          </a:endParaRPr>
        </a:p>
      </dsp:txBody>
      <dsp:txXfrm>
        <a:off x="180770" y="2100046"/>
        <a:ext cx="1988404" cy="1164069"/>
      </dsp:txXfrm>
    </dsp:sp>
    <dsp:sp modelId="{2CB54613-4977-4B7D-BF72-4DCD64CA8414}">
      <dsp:nvSpPr>
        <dsp:cNvPr id="0" name=""/>
        <dsp:cNvSpPr/>
      </dsp:nvSpPr>
      <dsp:spPr>
        <a:xfrm rot="5400000">
          <a:off x="956523" y="3444590"/>
          <a:ext cx="436897" cy="511087"/>
        </a:xfrm>
        <a:prstGeom prst="rightArrow">
          <a:avLst>
            <a:gd name="adj1" fmla="val 60000"/>
            <a:gd name="adj2" fmla="val 50000"/>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5400000">
        <a:off x="1021646" y="3481685"/>
        <a:ext cx="306653" cy="305828"/>
      </dsp:txXfrm>
    </dsp:sp>
    <dsp:sp modelId="{F6CF7E24-6E6C-4A52-AC4E-B45C1ACA3EA0}">
      <dsp:nvSpPr>
        <dsp:cNvPr id="0" name=""/>
        <dsp:cNvSpPr/>
      </dsp:nvSpPr>
      <dsp:spPr>
        <a:xfrm>
          <a:off x="144554" y="4124666"/>
          <a:ext cx="2060836" cy="1236501"/>
        </a:xfrm>
        <a:prstGeom prst="roundRect">
          <a:avLst>
            <a:gd name="adj" fmla="val 10000"/>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smtClean="0">
              <a:sym typeface="Wingdings" pitchFamily="2" charset="2"/>
            </a:rPr>
            <a:t>9- Presenting the research</a:t>
          </a:r>
          <a:endParaRPr lang="en-US" sz="1400" kern="1200" dirty="0">
            <a:sym typeface="Wingdings" pitchFamily="2" charset="2"/>
          </a:endParaRPr>
        </a:p>
      </dsp:txBody>
      <dsp:txXfrm>
        <a:off x="180770" y="4160882"/>
        <a:ext cx="1988404" cy="116406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2387600"/>
          </a:xfrm>
        </p:spPr>
        <p:txBody>
          <a:bodyPr anchor="b"/>
          <a:lstStyle>
            <a:lvl1pPr algn="ctr">
              <a:defRPr sz="6000"/>
            </a:lvl1p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0C3FEECE-3658-4897-ADA5-2F0F09CE9203}" type="datetimeFigureOut">
              <a:rPr lang="en-US" smtClean="0"/>
              <a:t>8/15/2015</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9C8000E5-E17E-415E-8C18-C8104B7DFA4F}" type="slidenum">
              <a:rPr lang="en-US" smtClean="0"/>
              <a:t>‹#›</a:t>
            </a:fld>
            <a:endParaRPr lang="en-US"/>
          </a:p>
        </p:txBody>
      </p:sp>
    </p:spTree>
    <p:extLst>
      <p:ext uri="{BB962C8B-B14F-4D97-AF65-F5344CB8AC3E}">
        <p14:creationId xmlns:p14="http://schemas.microsoft.com/office/powerpoint/2010/main" val="3551923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0C3FEECE-3658-4897-ADA5-2F0F09CE9203}" type="datetimeFigureOut">
              <a:rPr lang="en-US" smtClean="0"/>
              <a:t>8/15/2015</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9C8000E5-E17E-415E-8C18-C8104B7DFA4F}" type="slidenum">
              <a:rPr lang="en-US" smtClean="0"/>
              <a:t>‹#›</a:t>
            </a:fld>
            <a:endParaRPr lang="en-US"/>
          </a:p>
        </p:txBody>
      </p:sp>
    </p:spTree>
    <p:extLst>
      <p:ext uri="{BB962C8B-B14F-4D97-AF65-F5344CB8AC3E}">
        <p14:creationId xmlns:p14="http://schemas.microsoft.com/office/powerpoint/2010/main" val="1392376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724900" y="365125"/>
            <a:ext cx="2628900" cy="5811838"/>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838200" y="365125"/>
            <a:ext cx="7734300" cy="5811838"/>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0C3FEECE-3658-4897-ADA5-2F0F09CE9203}" type="datetimeFigureOut">
              <a:rPr lang="en-US" smtClean="0"/>
              <a:t>8/15/2015</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9C8000E5-E17E-415E-8C18-C8104B7DFA4F}" type="slidenum">
              <a:rPr lang="en-US" smtClean="0"/>
              <a:t>‹#›</a:t>
            </a:fld>
            <a:endParaRPr lang="en-US"/>
          </a:p>
        </p:txBody>
      </p:sp>
    </p:spTree>
    <p:extLst>
      <p:ext uri="{BB962C8B-B14F-4D97-AF65-F5344CB8AC3E}">
        <p14:creationId xmlns:p14="http://schemas.microsoft.com/office/powerpoint/2010/main" val="210496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0C3FEECE-3658-4897-ADA5-2F0F09CE9203}" type="datetimeFigureOut">
              <a:rPr lang="en-US" smtClean="0"/>
              <a:t>8/15/2015</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9C8000E5-E17E-415E-8C18-C8104B7DFA4F}" type="slidenum">
              <a:rPr lang="en-US" smtClean="0"/>
              <a:t>‹#›</a:t>
            </a:fld>
            <a:endParaRPr lang="en-US"/>
          </a:p>
        </p:txBody>
      </p:sp>
    </p:spTree>
    <p:extLst>
      <p:ext uri="{BB962C8B-B14F-4D97-AF65-F5344CB8AC3E}">
        <p14:creationId xmlns:p14="http://schemas.microsoft.com/office/powerpoint/2010/main" val="860476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831850" y="1709738"/>
            <a:ext cx="10515600" cy="2852737"/>
          </a:xfrm>
        </p:spPr>
        <p:txBody>
          <a:bodyPr anchor="b"/>
          <a:lstStyle>
            <a:lvl1pPr>
              <a:defRPr sz="6000"/>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0C3FEECE-3658-4897-ADA5-2F0F09CE9203}" type="datetimeFigureOut">
              <a:rPr lang="en-US" smtClean="0"/>
              <a:t>8/15/2015</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9C8000E5-E17E-415E-8C18-C8104B7DFA4F}" type="slidenum">
              <a:rPr lang="en-US" smtClean="0"/>
              <a:t>‹#›</a:t>
            </a:fld>
            <a:endParaRPr lang="en-US"/>
          </a:p>
        </p:txBody>
      </p:sp>
    </p:spTree>
    <p:extLst>
      <p:ext uri="{BB962C8B-B14F-4D97-AF65-F5344CB8AC3E}">
        <p14:creationId xmlns:p14="http://schemas.microsoft.com/office/powerpoint/2010/main" val="1269318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838200" y="1825625"/>
            <a:ext cx="5181600" cy="435133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6172200" y="1825625"/>
            <a:ext cx="5181600" cy="435133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0C3FEECE-3658-4897-ADA5-2F0F09CE9203}" type="datetimeFigureOut">
              <a:rPr lang="en-US" smtClean="0"/>
              <a:t>8/15/2015</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9C8000E5-E17E-415E-8C18-C8104B7DFA4F}" type="slidenum">
              <a:rPr lang="en-US" smtClean="0"/>
              <a:t>‹#›</a:t>
            </a:fld>
            <a:endParaRPr lang="en-US"/>
          </a:p>
        </p:txBody>
      </p:sp>
    </p:spTree>
    <p:extLst>
      <p:ext uri="{BB962C8B-B14F-4D97-AF65-F5344CB8AC3E}">
        <p14:creationId xmlns:p14="http://schemas.microsoft.com/office/powerpoint/2010/main" val="1036139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365125"/>
            <a:ext cx="10515600" cy="1325563"/>
          </a:xfrm>
        </p:spPr>
        <p:txBody>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839788" y="2505075"/>
            <a:ext cx="5157787" cy="36845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6172200" y="2505075"/>
            <a:ext cx="5183188" cy="36845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0C3FEECE-3658-4897-ADA5-2F0F09CE9203}" type="datetimeFigureOut">
              <a:rPr lang="en-US" smtClean="0"/>
              <a:t>8/15/2015</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9C8000E5-E17E-415E-8C18-C8104B7DFA4F}" type="slidenum">
              <a:rPr lang="en-US" smtClean="0"/>
              <a:t>‹#›</a:t>
            </a:fld>
            <a:endParaRPr lang="en-US"/>
          </a:p>
        </p:txBody>
      </p:sp>
    </p:spTree>
    <p:extLst>
      <p:ext uri="{BB962C8B-B14F-4D97-AF65-F5344CB8AC3E}">
        <p14:creationId xmlns:p14="http://schemas.microsoft.com/office/powerpoint/2010/main" val="2673480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0C3FEECE-3658-4897-ADA5-2F0F09CE9203}" type="datetimeFigureOut">
              <a:rPr lang="en-US" smtClean="0"/>
              <a:t>8/15/2015</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9C8000E5-E17E-415E-8C18-C8104B7DFA4F}" type="slidenum">
              <a:rPr lang="en-US" smtClean="0"/>
              <a:t>‹#›</a:t>
            </a:fld>
            <a:endParaRPr lang="en-US"/>
          </a:p>
        </p:txBody>
      </p:sp>
    </p:spTree>
    <p:extLst>
      <p:ext uri="{BB962C8B-B14F-4D97-AF65-F5344CB8AC3E}">
        <p14:creationId xmlns:p14="http://schemas.microsoft.com/office/powerpoint/2010/main" val="1173091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0C3FEECE-3658-4897-ADA5-2F0F09CE9203}" type="datetimeFigureOut">
              <a:rPr lang="en-US" smtClean="0"/>
              <a:t>8/15/2015</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9C8000E5-E17E-415E-8C18-C8104B7DFA4F}" type="slidenum">
              <a:rPr lang="en-US" smtClean="0"/>
              <a:t>‹#›</a:t>
            </a:fld>
            <a:endParaRPr lang="en-US"/>
          </a:p>
        </p:txBody>
      </p:sp>
    </p:spTree>
    <p:extLst>
      <p:ext uri="{BB962C8B-B14F-4D97-AF65-F5344CB8AC3E}">
        <p14:creationId xmlns:p14="http://schemas.microsoft.com/office/powerpoint/2010/main" val="3592557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0C3FEECE-3658-4897-ADA5-2F0F09CE9203}" type="datetimeFigureOut">
              <a:rPr lang="en-US" smtClean="0"/>
              <a:t>8/15/2015</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9C8000E5-E17E-415E-8C18-C8104B7DFA4F}" type="slidenum">
              <a:rPr lang="en-US" smtClean="0"/>
              <a:t>‹#›</a:t>
            </a:fld>
            <a:endParaRPr lang="en-US"/>
          </a:p>
        </p:txBody>
      </p:sp>
    </p:spTree>
    <p:extLst>
      <p:ext uri="{BB962C8B-B14F-4D97-AF65-F5344CB8AC3E}">
        <p14:creationId xmlns:p14="http://schemas.microsoft.com/office/powerpoint/2010/main" val="886534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0C3FEECE-3658-4897-ADA5-2F0F09CE9203}" type="datetimeFigureOut">
              <a:rPr lang="en-US" smtClean="0"/>
              <a:t>8/15/2015</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9C8000E5-E17E-415E-8C18-C8104B7DFA4F}" type="slidenum">
              <a:rPr lang="en-US" smtClean="0"/>
              <a:t>‹#›</a:t>
            </a:fld>
            <a:endParaRPr lang="en-US"/>
          </a:p>
        </p:txBody>
      </p:sp>
    </p:spTree>
    <p:extLst>
      <p:ext uri="{BB962C8B-B14F-4D97-AF65-F5344CB8AC3E}">
        <p14:creationId xmlns:p14="http://schemas.microsoft.com/office/powerpoint/2010/main" val="3169679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3FEECE-3658-4897-ADA5-2F0F09CE9203}" type="datetimeFigureOut">
              <a:rPr lang="en-US" smtClean="0"/>
              <a:t>8/15/2015</a:t>
            </a:fld>
            <a:endParaRPr lang="en-US"/>
          </a:p>
        </p:txBody>
      </p:sp>
      <p:sp>
        <p:nvSpPr>
          <p:cNvPr id="5" name="عنصر نائب للتذييل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8000E5-E17E-415E-8C18-C8104B7DFA4F}" type="slidenum">
              <a:rPr lang="en-US" smtClean="0"/>
              <a:t>‹#›</a:t>
            </a:fld>
            <a:endParaRPr lang="en-US"/>
          </a:p>
        </p:txBody>
      </p:sp>
    </p:spTree>
    <p:extLst>
      <p:ext uri="{BB962C8B-B14F-4D97-AF65-F5344CB8AC3E}">
        <p14:creationId xmlns:p14="http://schemas.microsoft.com/office/powerpoint/2010/main" val="1576481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uow.edu.au/student/services/ld/students/resources/index.html"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6" name="عنصر نائب للمحتوى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1"/>
            <a:ext cx="12192001" cy="6858001"/>
          </a:xfrm>
        </p:spPr>
      </p:pic>
    </p:spTree>
    <p:extLst>
      <p:ext uri="{BB962C8B-B14F-4D97-AF65-F5344CB8AC3E}">
        <p14:creationId xmlns:p14="http://schemas.microsoft.com/office/powerpoint/2010/main" val="3373307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7" name="عنصر نائب للمحتوى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717" y="-28576"/>
            <a:ext cx="12200717" cy="6886576"/>
          </a:xfrm>
        </p:spPr>
      </p:pic>
      <p:sp>
        <p:nvSpPr>
          <p:cNvPr id="6" name="TextBox 7"/>
          <p:cNvSpPr txBox="1"/>
          <p:nvPr/>
        </p:nvSpPr>
        <p:spPr>
          <a:xfrm>
            <a:off x="9851121" y="6488668"/>
            <a:ext cx="976742" cy="369332"/>
          </a:xfrm>
          <a:prstGeom prst="rect">
            <a:avLst/>
          </a:prstGeom>
          <a:noFill/>
        </p:spPr>
        <p:txBody>
          <a:bodyPr wrap="none" rtlCol="1">
            <a:spAutoFit/>
          </a:bodyPr>
          <a:lstStyle/>
          <a:p>
            <a:r>
              <a:rPr lang="en-US" b="1" dirty="0">
                <a:solidFill>
                  <a:srgbClr val="FF0000"/>
                </a:solidFill>
              </a:rPr>
              <a:t>Lectures</a:t>
            </a:r>
            <a:endParaRPr lang="ar-SA" b="1" dirty="0">
              <a:solidFill>
                <a:srgbClr val="FF0000"/>
              </a:solidFill>
            </a:endParaRPr>
          </a:p>
        </p:txBody>
      </p:sp>
      <p:sp>
        <p:nvSpPr>
          <p:cNvPr id="5" name="Title 1"/>
          <p:cNvSpPr txBox="1">
            <a:spLocks/>
          </p:cNvSpPr>
          <p:nvPr/>
        </p:nvSpPr>
        <p:spPr>
          <a:xfrm>
            <a:off x="1775520" y="-306288"/>
            <a:ext cx="8939336"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u="sng" smtClean="0">
                <a:solidFill>
                  <a:schemeClr val="tx2">
                    <a:lumMod val="60000"/>
                    <a:lumOff val="40000"/>
                  </a:schemeClr>
                </a:solidFill>
              </a:rPr>
              <a:t>Cont. Research Project: Steps (for your future reference)</a:t>
            </a:r>
            <a:endParaRPr lang="ar-SA" sz="2800" b="1" u="sng" dirty="0">
              <a:solidFill>
                <a:schemeClr val="tx2">
                  <a:lumMod val="60000"/>
                  <a:lumOff val="40000"/>
                </a:schemeClr>
              </a:solidFill>
            </a:endParaRPr>
          </a:p>
        </p:txBody>
      </p:sp>
      <p:sp>
        <p:nvSpPr>
          <p:cNvPr id="8" name="Content Placeholder 2"/>
          <p:cNvSpPr txBox="1">
            <a:spLocks/>
          </p:cNvSpPr>
          <p:nvPr/>
        </p:nvSpPr>
        <p:spPr>
          <a:xfrm>
            <a:off x="1524000" y="692696"/>
            <a:ext cx="9324528" cy="496855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buFont typeface="Arial" panose="020B0604020202020204" pitchFamily="34" charset="0"/>
              <a:buNone/>
            </a:pPr>
            <a:r>
              <a:rPr lang="en-US" sz="2400" smtClean="0">
                <a:sym typeface="Wingdings" pitchFamily="2" charset="2"/>
              </a:rPr>
              <a:t>10- Data analysis: you can do it yourself (excel, or SPSS), or let someone help you with it (eg: Research Clinic: 2</a:t>
            </a:r>
            <a:r>
              <a:rPr lang="en-US" sz="2400" baseline="30000" smtClean="0">
                <a:sym typeface="Wingdings" pitchFamily="2" charset="2"/>
              </a:rPr>
              <a:t>nd</a:t>
            </a:r>
            <a:r>
              <a:rPr lang="en-US" sz="2400" smtClean="0">
                <a:sym typeface="Wingdings" pitchFamily="2" charset="2"/>
              </a:rPr>
              <a:t> floor of medical education department... Dr. Shaffi also might help you with this)</a:t>
            </a:r>
          </a:p>
          <a:p>
            <a:pPr>
              <a:spcBef>
                <a:spcPts val="0"/>
              </a:spcBef>
              <a:buFont typeface="Arial" panose="020B0604020202020204" pitchFamily="34" charset="0"/>
              <a:buNone/>
            </a:pPr>
            <a:r>
              <a:rPr lang="en-US" sz="2400" smtClean="0">
                <a:sym typeface="Wingdings" pitchFamily="2" charset="2"/>
              </a:rPr>
              <a:t>11- Writing the results: what you got from the analysis</a:t>
            </a:r>
          </a:p>
          <a:p>
            <a:pPr>
              <a:spcBef>
                <a:spcPts val="0"/>
              </a:spcBef>
              <a:buFont typeface="Arial" panose="020B0604020202020204" pitchFamily="34" charset="0"/>
              <a:buNone/>
            </a:pPr>
            <a:r>
              <a:rPr lang="en-US" sz="2400" smtClean="0">
                <a:sym typeface="Wingdings" pitchFamily="2" charset="2"/>
              </a:rPr>
              <a:t>12- Writing the discussion: why you got those results, compare those results to another similar research </a:t>
            </a:r>
          </a:p>
          <a:p>
            <a:pPr>
              <a:spcBef>
                <a:spcPts val="0"/>
              </a:spcBef>
              <a:buFont typeface="Arial" panose="020B0604020202020204" pitchFamily="34" charset="0"/>
              <a:buNone/>
            </a:pPr>
            <a:r>
              <a:rPr lang="en-US" sz="2400" smtClean="0">
                <a:sym typeface="Wingdings" pitchFamily="2" charset="2"/>
              </a:rPr>
              <a:t>13 - Compiling everything you’ve done for the research course (final report)</a:t>
            </a:r>
          </a:p>
          <a:p>
            <a:pPr>
              <a:spcBef>
                <a:spcPts val="0"/>
              </a:spcBef>
              <a:buFont typeface="Arial" panose="020B0604020202020204" pitchFamily="34" charset="0"/>
              <a:buNone/>
            </a:pPr>
            <a:r>
              <a:rPr lang="en-US" sz="2400" smtClean="0">
                <a:sym typeface="Wingdings" pitchFamily="2" charset="2"/>
              </a:rPr>
              <a:t>14- Make a ppt presentation</a:t>
            </a:r>
          </a:p>
          <a:p>
            <a:pPr>
              <a:spcBef>
                <a:spcPts val="0"/>
              </a:spcBef>
              <a:buFont typeface="Arial" panose="020B0604020202020204" pitchFamily="34" charset="0"/>
              <a:buNone/>
            </a:pPr>
            <a:r>
              <a:rPr lang="en-US" sz="2400" smtClean="0">
                <a:sym typeface="Wingdings" pitchFamily="2" charset="2"/>
              </a:rPr>
              <a:t>        (Both the final report + ppt presentation have the same  submission dates)</a:t>
            </a:r>
          </a:p>
          <a:p>
            <a:pPr>
              <a:spcBef>
                <a:spcPts val="0"/>
              </a:spcBef>
              <a:buFont typeface="Arial" panose="020B0604020202020204" pitchFamily="34" charset="0"/>
              <a:buNone/>
            </a:pPr>
            <a:r>
              <a:rPr lang="en-US" sz="2400" smtClean="0">
                <a:sym typeface="Wingdings" pitchFamily="2" charset="2"/>
              </a:rPr>
              <a:t>15- Presenting the research: in front of a committee of staff members, your supervisor can be there</a:t>
            </a:r>
          </a:p>
          <a:p>
            <a:pPr>
              <a:spcBef>
                <a:spcPts val="0"/>
              </a:spcBef>
              <a:buFont typeface="Arial" panose="020B0604020202020204" pitchFamily="34" charset="0"/>
              <a:buNone/>
            </a:pPr>
            <a:r>
              <a:rPr lang="en-US" sz="2400" smtClean="0">
                <a:sym typeface="Wingdings" pitchFamily="2" charset="2"/>
              </a:rPr>
              <a:t>16- Celebrating: go to a restaurant, laugh all day, go to a spa, post an announcement on all social media that you finished the research project</a:t>
            </a:r>
            <a:endParaRPr lang="en-US" sz="2400" dirty="0"/>
          </a:p>
        </p:txBody>
      </p:sp>
    </p:spTree>
    <p:extLst>
      <p:ext uri="{BB962C8B-B14F-4D97-AF65-F5344CB8AC3E}">
        <p14:creationId xmlns:p14="http://schemas.microsoft.com/office/powerpoint/2010/main" val="2495651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randombar(horizontal)">
                                      <p:cBhvr>
                                        <p:cTn id="12" dur="500"/>
                                        <p:tgtEl>
                                          <p:spTgt spid="8">
                                            <p:txEl>
                                              <p:pRg st="0" end="0"/>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randombar(horizontal)">
                                      <p:cBhvr>
                                        <p:cTn id="15" dur="500"/>
                                        <p:tgtEl>
                                          <p:spTgt spid="8">
                                            <p:txEl>
                                              <p:pRg st="1" end="1"/>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8">
                                            <p:txEl>
                                              <p:pRg st="2" end="2"/>
                                            </p:txEl>
                                          </p:spTgt>
                                        </p:tgtEl>
                                        <p:attrNameLst>
                                          <p:attrName>style.visibility</p:attrName>
                                        </p:attrNameLst>
                                      </p:cBhvr>
                                      <p:to>
                                        <p:strVal val="visible"/>
                                      </p:to>
                                    </p:set>
                                    <p:animEffect transition="in" filter="randombar(horizontal)">
                                      <p:cBhvr>
                                        <p:cTn id="18" dur="500"/>
                                        <p:tgtEl>
                                          <p:spTgt spid="8">
                                            <p:txEl>
                                              <p:pRg st="2" end="2"/>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Effect transition="in" filter="randombar(horizontal)">
                                      <p:cBhvr>
                                        <p:cTn id="21" dur="500"/>
                                        <p:tgtEl>
                                          <p:spTgt spid="8">
                                            <p:txEl>
                                              <p:pRg st="3" end="3"/>
                                            </p:txEl>
                                          </p:spTgt>
                                        </p:tgtEl>
                                      </p:cBhvr>
                                    </p:animEffect>
                                  </p:childTnLst>
                                </p:cTn>
                              </p:par>
                              <p:par>
                                <p:cTn id="22" presetID="14" presetClass="entr" presetSubtype="10" fill="hold" nodeType="withEffect">
                                  <p:stCondLst>
                                    <p:cond delay="0"/>
                                  </p:stCondLst>
                                  <p:childTnLst>
                                    <p:set>
                                      <p:cBhvr>
                                        <p:cTn id="23" dur="1" fill="hold">
                                          <p:stCondLst>
                                            <p:cond delay="0"/>
                                          </p:stCondLst>
                                        </p:cTn>
                                        <p:tgtEl>
                                          <p:spTgt spid="8">
                                            <p:txEl>
                                              <p:pRg st="4" end="4"/>
                                            </p:txEl>
                                          </p:spTgt>
                                        </p:tgtEl>
                                        <p:attrNameLst>
                                          <p:attrName>style.visibility</p:attrName>
                                        </p:attrNameLst>
                                      </p:cBhvr>
                                      <p:to>
                                        <p:strVal val="visible"/>
                                      </p:to>
                                    </p:set>
                                    <p:animEffect transition="in" filter="randombar(horizontal)">
                                      <p:cBhvr>
                                        <p:cTn id="24" dur="500"/>
                                        <p:tgtEl>
                                          <p:spTgt spid="8">
                                            <p:txEl>
                                              <p:pRg st="4" end="4"/>
                                            </p:txEl>
                                          </p:spTgt>
                                        </p:tgtEl>
                                      </p:cBhvr>
                                    </p:animEffect>
                                  </p:childTnLst>
                                </p:cTn>
                              </p:par>
                              <p:par>
                                <p:cTn id="25" presetID="14" presetClass="entr" presetSubtype="10" fill="hold" nodeType="with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randombar(horizontal)">
                                      <p:cBhvr>
                                        <p:cTn id="27" dur="500"/>
                                        <p:tgtEl>
                                          <p:spTgt spid="8">
                                            <p:txEl>
                                              <p:pRg st="5" end="5"/>
                                            </p:txEl>
                                          </p:spTgt>
                                        </p:tgtEl>
                                      </p:cBhvr>
                                    </p:animEffect>
                                  </p:childTnLst>
                                </p:cTn>
                              </p:par>
                              <p:par>
                                <p:cTn id="28" presetID="14" presetClass="entr" presetSubtype="10" fill="hold" nodeType="withEffect">
                                  <p:stCondLst>
                                    <p:cond delay="0"/>
                                  </p:stCondLst>
                                  <p:childTnLst>
                                    <p:set>
                                      <p:cBhvr>
                                        <p:cTn id="29" dur="1" fill="hold">
                                          <p:stCondLst>
                                            <p:cond delay="0"/>
                                          </p:stCondLst>
                                        </p:cTn>
                                        <p:tgtEl>
                                          <p:spTgt spid="8">
                                            <p:txEl>
                                              <p:pRg st="6" end="6"/>
                                            </p:txEl>
                                          </p:spTgt>
                                        </p:tgtEl>
                                        <p:attrNameLst>
                                          <p:attrName>style.visibility</p:attrName>
                                        </p:attrNameLst>
                                      </p:cBhvr>
                                      <p:to>
                                        <p:strVal val="visible"/>
                                      </p:to>
                                    </p:set>
                                    <p:animEffect transition="in" filter="randombar(horizontal)">
                                      <p:cBhvr>
                                        <p:cTn id="30" dur="500"/>
                                        <p:tgtEl>
                                          <p:spTgt spid="8">
                                            <p:txEl>
                                              <p:pRg st="6" end="6"/>
                                            </p:txEl>
                                          </p:spTgt>
                                        </p:tgtEl>
                                      </p:cBhvr>
                                    </p:animEffect>
                                  </p:childTnLst>
                                </p:cTn>
                              </p:par>
                              <p:par>
                                <p:cTn id="31" presetID="14" presetClass="entr" presetSubtype="10" fill="hold" nodeType="withEffect">
                                  <p:stCondLst>
                                    <p:cond delay="0"/>
                                  </p:stCondLst>
                                  <p:childTnLst>
                                    <p:set>
                                      <p:cBhvr>
                                        <p:cTn id="32" dur="1" fill="hold">
                                          <p:stCondLst>
                                            <p:cond delay="0"/>
                                          </p:stCondLst>
                                        </p:cTn>
                                        <p:tgtEl>
                                          <p:spTgt spid="8">
                                            <p:txEl>
                                              <p:pRg st="7" end="7"/>
                                            </p:txEl>
                                          </p:spTgt>
                                        </p:tgtEl>
                                        <p:attrNameLst>
                                          <p:attrName>style.visibility</p:attrName>
                                        </p:attrNameLst>
                                      </p:cBhvr>
                                      <p:to>
                                        <p:strVal val="visible"/>
                                      </p:to>
                                    </p:set>
                                    <p:animEffect transition="in" filter="randombar(horizontal)">
                                      <p:cBhvr>
                                        <p:cTn id="33"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7" name="عنصر نائب للمحتوى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717" y="-28576"/>
            <a:ext cx="12200717" cy="6886576"/>
          </a:xfrm>
        </p:spPr>
      </p:pic>
      <p:sp>
        <p:nvSpPr>
          <p:cNvPr id="6" name="TextBox 7"/>
          <p:cNvSpPr txBox="1"/>
          <p:nvPr/>
        </p:nvSpPr>
        <p:spPr>
          <a:xfrm>
            <a:off x="9851121" y="6488668"/>
            <a:ext cx="976742" cy="369332"/>
          </a:xfrm>
          <a:prstGeom prst="rect">
            <a:avLst/>
          </a:prstGeom>
          <a:noFill/>
        </p:spPr>
        <p:txBody>
          <a:bodyPr wrap="none" rtlCol="1">
            <a:spAutoFit/>
          </a:bodyPr>
          <a:lstStyle/>
          <a:p>
            <a:r>
              <a:rPr lang="en-US" b="1" dirty="0">
                <a:solidFill>
                  <a:srgbClr val="FF0000"/>
                </a:solidFill>
              </a:rPr>
              <a:t>Lectures</a:t>
            </a:r>
            <a:endParaRPr lang="ar-SA" b="1" dirty="0">
              <a:solidFill>
                <a:srgbClr val="FF0000"/>
              </a:solidFill>
            </a:endParaRPr>
          </a:p>
        </p:txBody>
      </p:sp>
      <p:sp>
        <p:nvSpPr>
          <p:cNvPr id="5" name="Title 1"/>
          <p:cNvSpPr txBox="1">
            <a:spLocks/>
          </p:cNvSpPr>
          <p:nvPr/>
        </p:nvSpPr>
        <p:spPr>
          <a:xfrm>
            <a:off x="838200" y="-38961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Evaluation forms</a:t>
            </a:r>
            <a:endParaRPr lang="ar-S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Content Placeholder 2"/>
          <p:cNvSpPr txBox="1">
            <a:spLocks/>
          </p:cNvSpPr>
          <p:nvPr/>
        </p:nvSpPr>
        <p:spPr>
          <a:xfrm>
            <a:off x="1044191" y="1070883"/>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Your supervisors are requested to fill out evaluation forms</a:t>
            </a:r>
          </a:p>
          <a:p>
            <a:endParaRPr lang="en-US" dirty="0" smtClean="0"/>
          </a:p>
          <a:p>
            <a:r>
              <a:rPr lang="en-US" dirty="0" smtClean="0"/>
              <a:t>Make sure you </a:t>
            </a:r>
            <a:r>
              <a:rPr lang="en-US" b="1" dirty="0" smtClean="0">
                <a:solidFill>
                  <a:schemeClr val="tx2">
                    <a:lumMod val="60000"/>
                    <a:lumOff val="40000"/>
                  </a:schemeClr>
                </a:solidFill>
              </a:rPr>
              <a:t>remind them </a:t>
            </a:r>
            <a:r>
              <a:rPr lang="en-US" dirty="0" smtClean="0"/>
              <a:t>to fill out the forms (print them out from the research manual, and give it to your supervisor)</a:t>
            </a:r>
          </a:p>
          <a:p>
            <a:endParaRPr lang="en-US" dirty="0" smtClean="0"/>
          </a:p>
          <a:p>
            <a:r>
              <a:rPr lang="en-US" dirty="0" smtClean="0"/>
              <a:t>Check the evaluation forms submission deadlines (in research manual)</a:t>
            </a:r>
            <a:endParaRPr lang="ar-SA" dirty="0"/>
          </a:p>
        </p:txBody>
      </p:sp>
    </p:spTree>
    <p:extLst>
      <p:ext uri="{BB962C8B-B14F-4D97-AF65-F5344CB8AC3E}">
        <p14:creationId xmlns:p14="http://schemas.microsoft.com/office/powerpoint/2010/main" val="2495651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heel(1)">
                                      <p:cBhvr>
                                        <p:cTn id="12" dur="2000"/>
                                        <p:tgtEl>
                                          <p:spTgt spid="8">
                                            <p:txEl>
                                              <p:pRg st="0" end="0"/>
                                            </p:txEl>
                                          </p:spTgt>
                                        </p:tgtEl>
                                      </p:cBhvr>
                                    </p:animEffect>
                                  </p:childTnLst>
                                </p:cTn>
                              </p:par>
                              <p:par>
                                <p:cTn id="13" presetID="21" presetClass="entr" presetSubtype="1" fill="hold"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wheel(1)">
                                      <p:cBhvr>
                                        <p:cTn id="15" dur="2000"/>
                                        <p:tgtEl>
                                          <p:spTgt spid="8">
                                            <p:txEl>
                                              <p:pRg st="2" end="2"/>
                                            </p:txEl>
                                          </p:spTgt>
                                        </p:tgtEl>
                                      </p:cBhvr>
                                    </p:animEffect>
                                  </p:childTnLst>
                                </p:cTn>
                              </p:par>
                              <p:par>
                                <p:cTn id="16" presetID="21" presetClass="entr" presetSubtype="1" fill="hold" nodeType="withEffect">
                                  <p:stCondLst>
                                    <p:cond delay="0"/>
                                  </p:stCondLst>
                                  <p:childTnLst>
                                    <p:set>
                                      <p:cBhvr>
                                        <p:cTn id="17" dur="1" fill="hold">
                                          <p:stCondLst>
                                            <p:cond delay="0"/>
                                          </p:stCondLst>
                                        </p:cTn>
                                        <p:tgtEl>
                                          <p:spTgt spid="8">
                                            <p:txEl>
                                              <p:pRg st="4" end="4"/>
                                            </p:txEl>
                                          </p:spTgt>
                                        </p:tgtEl>
                                        <p:attrNameLst>
                                          <p:attrName>style.visibility</p:attrName>
                                        </p:attrNameLst>
                                      </p:cBhvr>
                                      <p:to>
                                        <p:strVal val="visible"/>
                                      </p:to>
                                    </p:set>
                                    <p:animEffect transition="in" filter="wheel(1)">
                                      <p:cBhvr>
                                        <p:cTn id="18" dur="20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7" name="عنصر نائب للمحتوى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717" y="-28576"/>
            <a:ext cx="12200717" cy="6886576"/>
          </a:xfrm>
        </p:spPr>
      </p:pic>
      <p:sp>
        <p:nvSpPr>
          <p:cNvPr id="6" name="TextBox 7"/>
          <p:cNvSpPr txBox="1"/>
          <p:nvPr/>
        </p:nvSpPr>
        <p:spPr>
          <a:xfrm>
            <a:off x="9851121" y="6488668"/>
            <a:ext cx="976742" cy="369332"/>
          </a:xfrm>
          <a:prstGeom prst="rect">
            <a:avLst/>
          </a:prstGeom>
          <a:noFill/>
        </p:spPr>
        <p:txBody>
          <a:bodyPr wrap="none" rtlCol="1">
            <a:spAutoFit/>
          </a:bodyPr>
          <a:lstStyle/>
          <a:p>
            <a:r>
              <a:rPr lang="en-US" b="1" dirty="0">
                <a:solidFill>
                  <a:srgbClr val="FF0000"/>
                </a:solidFill>
              </a:rPr>
              <a:t>Lectures</a:t>
            </a:r>
            <a:endParaRPr lang="ar-SA" b="1" dirty="0">
              <a:solidFill>
                <a:srgbClr val="FF0000"/>
              </a:solidFill>
            </a:endParaRPr>
          </a:p>
        </p:txBody>
      </p:sp>
      <p:sp>
        <p:nvSpPr>
          <p:cNvPr id="5" name="Title 1"/>
          <p:cNvSpPr txBox="1">
            <a:spLocks/>
          </p:cNvSpPr>
          <p:nvPr/>
        </p:nvSpPr>
        <p:spPr>
          <a:xfrm>
            <a:off x="-78723" y="91241"/>
            <a:ext cx="82296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Advantages of the course</a:t>
            </a:r>
            <a:endParaRPr lang="ar-S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Content Placeholder 2"/>
          <p:cNvSpPr txBox="1">
            <a:spLocks/>
          </p:cNvSpPr>
          <p:nvPr/>
        </p:nvSpPr>
        <p:spPr>
          <a:xfrm>
            <a:off x="1291977" y="1234242"/>
            <a:ext cx="9535886" cy="54390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nSpc>
                <a:spcPct val="100000"/>
              </a:lnSpc>
              <a:buFont typeface="+mj-lt"/>
              <a:buAutoNum type="arabicPeriod"/>
            </a:pPr>
            <a:r>
              <a:rPr lang="en-US" smtClean="0"/>
              <a:t>You learn the </a:t>
            </a:r>
            <a:r>
              <a:rPr lang="en-US" b="1" u="sng" smtClean="0">
                <a:solidFill>
                  <a:schemeClr val="tx2">
                    <a:lumMod val="60000"/>
                    <a:lumOff val="40000"/>
                  </a:schemeClr>
                </a:solidFill>
              </a:rPr>
              <a:t>basics</a:t>
            </a:r>
            <a:r>
              <a:rPr lang="en-US" smtClean="0"/>
              <a:t> of conducting a good research and writing a good paper</a:t>
            </a:r>
          </a:p>
          <a:p>
            <a:pPr marL="514350" indent="-514350">
              <a:lnSpc>
                <a:spcPct val="100000"/>
              </a:lnSpc>
              <a:buFont typeface="+mj-lt"/>
              <a:buAutoNum type="arabicPeriod"/>
            </a:pPr>
            <a:r>
              <a:rPr lang="en-US" smtClean="0"/>
              <a:t>You learn more about teamwork</a:t>
            </a:r>
          </a:p>
          <a:p>
            <a:pPr marL="514350" indent="-514350">
              <a:lnSpc>
                <a:spcPct val="100000"/>
              </a:lnSpc>
              <a:buFont typeface="+mj-lt"/>
              <a:buAutoNum type="arabicPeriod"/>
            </a:pPr>
            <a:r>
              <a:rPr lang="en-US" smtClean="0"/>
              <a:t>You will need those skills for the </a:t>
            </a:r>
            <a:r>
              <a:rPr lang="en-US" b="1" smtClean="0">
                <a:solidFill>
                  <a:schemeClr val="tx2">
                    <a:lumMod val="60000"/>
                    <a:lumOff val="40000"/>
                  </a:schemeClr>
                </a:solidFill>
              </a:rPr>
              <a:t>future</a:t>
            </a:r>
            <a:r>
              <a:rPr lang="en-US" smtClean="0"/>
              <a:t>; helps you later with your CV, and future career</a:t>
            </a:r>
          </a:p>
          <a:p>
            <a:pPr marL="514350" indent="-514350">
              <a:lnSpc>
                <a:spcPct val="100000"/>
              </a:lnSpc>
              <a:buFont typeface="+mj-lt"/>
              <a:buAutoNum type="arabicPeriod"/>
            </a:pPr>
            <a:r>
              <a:rPr lang="en-US" smtClean="0"/>
              <a:t>You learn how to find good papers using databases, and how to read them + understand them</a:t>
            </a:r>
          </a:p>
          <a:p>
            <a:pPr marL="514350" indent="-514350">
              <a:lnSpc>
                <a:spcPct val="100000"/>
              </a:lnSpc>
              <a:buFont typeface="+mj-lt"/>
              <a:buAutoNum type="arabicPeriod"/>
            </a:pPr>
            <a:r>
              <a:rPr lang="en-US" smtClean="0"/>
              <a:t>You learn how to work with SPSS (a program that's commonly used in statistical analysis )</a:t>
            </a:r>
          </a:p>
          <a:p>
            <a:pPr marL="514350" indent="-514350">
              <a:lnSpc>
                <a:spcPct val="100000"/>
              </a:lnSpc>
              <a:buFont typeface="+mj-lt"/>
              <a:buAutoNum type="arabicPeriod"/>
            </a:pPr>
            <a:r>
              <a:rPr lang="en-US" smtClean="0"/>
              <a:t>Learn new things about the topic of your project</a:t>
            </a:r>
          </a:p>
          <a:p>
            <a:endParaRPr lang="ar-SA" dirty="0"/>
          </a:p>
        </p:txBody>
      </p:sp>
      <p:pic>
        <p:nvPicPr>
          <p:cNvPr id="9" name="Picture 2" descr="Thumbs up and down shiny vector buttons Stock Vector - 10856763"/>
          <p:cNvPicPr>
            <a:picLocks noChangeAspect="1" noChangeArrowheads="1"/>
          </p:cNvPicPr>
          <p:nvPr/>
        </p:nvPicPr>
        <p:blipFill>
          <a:blip r:embed="rId3" cstate="print">
            <a:clrChange>
              <a:clrFrom>
                <a:srgbClr val="FEFEFE"/>
              </a:clrFrom>
              <a:clrTo>
                <a:srgbClr val="FEFEFE">
                  <a:alpha val="0"/>
                </a:srgbClr>
              </a:clrTo>
            </a:clrChange>
          </a:blip>
          <a:srcRect r="50829"/>
          <a:stretch>
            <a:fillRect/>
          </a:stretch>
        </p:blipFill>
        <p:spPr bwMode="auto">
          <a:xfrm>
            <a:off x="8758460" y="-220947"/>
            <a:ext cx="1480457" cy="1633370"/>
          </a:xfrm>
          <a:prstGeom prst="rect">
            <a:avLst/>
          </a:prstGeom>
          <a:noFill/>
        </p:spPr>
      </p:pic>
    </p:spTree>
    <p:extLst>
      <p:ext uri="{BB962C8B-B14F-4D97-AF65-F5344CB8AC3E}">
        <p14:creationId xmlns:p14="http://schemas.microsoft.com/office/powerpoint/2010/main" val="2495651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linds(horizont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blinds(horizontal)">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blinds(horizontal)">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blinds(horizontal)">
                                      <p:cBhvr>
                                        <p:cTn id="27" dur="5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blinds(horizontal)">
                                      <p:cBhvr>
                                        <p:cTn id="32" dur="500"/>
                                        <p:tgtEl>
                                          <p:spTgt spid="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Effect transition="in" filter="blinds(horizontal)">
                                      <p:cBhvr>
                                        <p:cTn id="3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7" name="عنصر نائب للمحتوى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717" y="-28576"/>
            <a:ext cx="12200717" cy="6886576"/>
          </a:xfrm>
        </p:spPr>
      </p:pic>
      <p:sp>
        <p:nvSpPr>
          <p:cNvPr id="6" name="TextBox 7"/>
          <p:cNvSpPr txBox="1"/>
          <p:nvPr/>
        </p:nvSpPr>
        <p:spPr>
          <a:xfrm>
            <a:off x="9851121" y="6488668"/>
            <a:ext cx="976742" cy="369332"/>
          </a:xfrm>
          <a:prstGeom prst="rect">
            <a:avLst/>
          </a:prstGeom>
          <a:noFill/>
        </p:spPr>
        <p:txBody>
          <a:bodyPr wrap="none" rtlCol="1">
            <a:spAutoFit/>
          </a:bodyPr>
          <a:lstStyle/>
          <a:p>
            <a:r>
              <a:rPr lang="en-US" b="1" dirty="0">
                <a:solidFill>
                  <a:srgbClr val="FF0000"/>
                </a:solidFill>
              </a:rPr>
              <a:t>Lectures</a:t>
            </a:r>
            <a:endParaRPr lang="ar-SA" b="1" dirty="0">
              <a:solidFill>
                <a:srgbClr val="FF0000"/>
              </a:solidFill>
            </a:endParaRPr>
          </a:p>
        </p:txBody>
      </p:sp>
      <p:sp>
        <p:nvSpPr>
          <p:cNvPr id="5" name="Title 1"/>
          <p:cNvSpPr txBox="1">
            <a:spLocks/>
          </p:cNvSpPr>
          <p:nvPr/>
        </p:nvSpPr>
        <p:spPr>
          <a:xfrm>
            <a:off x="0" y="-157770"/>
            <a:ext cx="82296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Disadvantages of the course</a:t>
            </a:r>
            <a:endParaRPr lang="ar-S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Content Placeholder 2"/>
          <p:cNvSpPr txBox="1">
            <a:spLocks/>
          </p:cNvSpPr>
          <p:nvPr/>
        </p:nvSpPr>
        <p:spPr>
          <a:xfrm>
            <a:off x="634121" y="1210271"/>
            <a:ext cx="8892480" cy="5257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US" dirty="0" smtClean="0"/>
              <a:t>It is </a:t>
            </a:r>
            <a:r>
              <a:rPr lang="en-US" b="1" dirty="0" smtClean="0">
                <a:solidFill>
                  <a:schemeClr val="tx2">
                    <a:lumMod val="60000"/>
                    <a:lumOff val="40000"/>
                  </a:schemeClr>
                </a:solidFill>
              </a:rPr>
              <a:t>time consuming</a:t>
            </a:r>
          </a:p>
          <a:p>
            <a:pPr marL="514350" indent="-514350">
              <a:buFont typeface="+mj-lt"/>
              <a:buAutoNum type="arabicPeriod"/>
            </a:pPr>
            <a:r>
              <a:rPr lang="en-US" dirty="0" smtClean="0"/>
              <a:t>Short time for the research project</a:t>
            </a:r>
          </a:p>
          <a:p>
            <a:pPr marL="514350" indent="-514350">
              <a:buFont typeface="+mj-lt"/>
              <a:buAutoNum type="arabicPeriod"/>
            </a:pPr>
            <a:r>
              <a:rPr lang="en-US" dirty="0" smtClean="0"/>
              <a:t>Deadlines!</a:t>
            </a:r>
          </a:p>
          <a:p>
            <a:pPr marL="514350" indent="-514350">
              <a:buFont typeface="+mj-lt"/>
              <a:buAutoNum type="arabicPeriod"/>
            </a:pPr>
            <a:r>
              <a:rPr lang="en-US" dirty="0" smtClean="0"/>
              <a:t>3</a:t>
            </a:r>
            <a:r>
              <a:rPr lang="en-US" baseline="30000" dirty="0" smtClean="0"/>
              <a:t>rd</a:t>
            </a:r>
            <a:r>
              <a:rPr lang="en-US" dirty="0" smtClean="0"/>
              <a:t> year is already a hectic year (but still fun!)</a:t>
            </a:r>
          </a:p>
          <a:p>
            <a:pPr marL="514350" indent="-514350">
              <a:buFont typeface="+mj-lt"/>
              <a:buAutoNum type="arabicPeriod"/>
            </a:pPr>
            <a:r>
              <a:rPr lang="en-US" dirty="0" smtClean="0"/>
              <a:t>The research project might distract you from studying other subjects</a:t>
            </a:r>
          </a:p>
          <a:p>
            <a:pPr marL="514350" indent="-514350">
              <a:buFont typeface="+mj-lt"/>
              <a:buAutoNum type="arabicPeriod"/>
            </a:pPr>
            <a:r>
              <a:rPr lang="en-US" dirty="0" smtClean="0"/>
              <a:t>Sometimes, the lectures were not enough (we had to read more about research steps from external sources)... </a:t>
            </a:r>
          </a:p>
          <a:p>
            <a:pPr lvl="1">
              <a:buFont typeface="Wingdings" panose="05000000000000000000" pitchFamily="2" charset="2"/>
              <a:buChar char="Ø"/>
            </a:pPr>
            <a:r>
              <a:rPr lang="en-US" dirty="0" err="1" smtClean="0"/>
              <a:t>Eg</a:t>
            </a:r>
            <a:r>
              <a:rPr lang="en-US" dirty="0" smtClean="0"/>
              <a:t>: “The final report part was the weakest point of the course as we didn't get enough lectures about it”</a:t>
            </a:r>
          </a:p>
          <a:p>
            <a:endParaRPr lang="ar-SA" dirty="0"/>
          </a:p>
        </p:txBody>
      </p:sp>
      <p:pic>
        <p:nvPicPr>
          <p:cNvPr id="9" name="Picture 2" descr="Thumbs up and down shiny vector buttons Stock Vector - 10856763"/>
          <p:cNvPicPr>
            <a:picLocks noChangeAspect="1" noChangeArrowheads="1"/>
          </p:cNvPicPr>
          <p:nvPr/>
        </p:nvPicPr>
        <p:blipFill>
          <a:blip r:embed="rId3" cstate="print"/>
          <a:srcRect l="49171"/>
          <a:stretch>
            <a:fillRect/>
          </a:stretch>
        </p:blipFill>
        <p:spPr bwMode="auto">
          <a:xfrm>
            <a:off x="9210040" y="-157770"/>
            <a:ext cx="1936577" cy="2066925"/>
          </a:xfrm>
          <a:prstGeom prst="rect">
            <a:avLst/>
          </a:prstGeom>
          <a:noFill/>
        </p:spPr>
      </p:pic>
    </p:spTree>
    <p:extLst>
      <p:ext uri="{BB962C8B-B14F-4D97-AF65-F5344CB8AC3E}">
        <p14:creationId xmlns:p14="http://schemas.microsoft.com/office/powerpoint/2010/main" val="126730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linds(horizont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blinds(horizontal)">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blinds(horizontal)">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blinds(horizontal)">
                                      <p:cBhvr>
                                        <p:cTn id="27" dur="5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blinds(horizontal)">
                                      <p:cBhvr>
                                        <p:cTn id="32" dur="500"/>
                                        <p:tgtEl>
                                          <p:spTgt spid="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Effect transition="in" filter="blinds(horizontal)">
                                      <p:cBhvr>
                                        <p:cTn id="37" dur="500"/>
                                        <p:tgtEl>
                                          <p:spTgt spid="8">
                                            <p:txEl>
                                              <p:pRg st="5" end="5"/>
                                            </p:txEl>
                                          </p:spTgt>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8">
                                            <p:txEl>
                                              <p:pRg st="6" end="6"/>
                                            </p:txEl>
                                          </p:spTgt>
                                        </p:tgtEl>
                                        <p:attrNameLst>
                                          <p:attrName>style.visibility</p:attrName>
                                        </p:attrNameLst>
                                      </p:cBhvr>
                                      <p:to>
                                        <p:strVal val="visible"/>
                                      </p:to>
                                    </p:set>
                                    <p:animEffect transition="in" filter="blinds(horizontal)">
                                      <p:cBhvr>
                                        <p:cTn id="40"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7" name="عنصر نائب للمحتوى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717" y="-28576"/>
            <a:ext cx="12200717" cy="6886576"/>
          </a:xfrm>
        </p:spPr>
      </p:pic>
      <p:sp>
        <p:nvSpPr>
          <p:cNvPr id="6" name="TextBox 7"/>
          <p:cNvSpPr txBox="1"/>
          <p:nvPr/>
        </p:nvSpPr>
        <p:spPr>
          <a:xfrm>
            <a:off x="9851121" y="6488668"/>
            <a:ext cx="976742" cy="369332"/>
          </a:xfrm>
          <a:prstGeom prst="rect">
            <a:avLst/>
          </a:prstGeom>
          <a:noFill/>
        </p:spPr>
        <p:txBody>
          <a:bodyPr wrap="none" rtlCol="1">
            <a:spAutoFit/>
          </a:bodyPr>
          <a:lstStyle/>
          <a:p>
            <a:r>
              <a:rPr lang="en-US" b="1" dirty="0">
                <a:solidFill>
                  <a:srgbClr val="FF0000"/>
                </a:solidFill>
              </a:rPr>
              <a:t>Lectures</a:t>
            </a:r>
            <a:endParaRPr lang="ar-SA" b="1" dirty="0">
              <a:solidFill>
                <a:srgbClr val="FF0000"/>
              </a:solidFill>
            </a:endParaRPr>
          </a:p>
        </p:txBody>
      </p:sp>
      <p:sp>
        <p:nvSpPr>
          <p:cNvPr id="5" name="Title 1"/>
          <p:cNvSpPr txBox="1">
            <a:spLocks/>
          </p:cNvSpPr>
          <p:nvPr/>
        </p:nvSpPr>
        <p:spPr>
          <a:xfrm>
            <a:off x="583120" y="-49538"/>
            <a:ext cx="82296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Disadvantages of the course</a:t>
            </a:r>
            <a:endParaRPr lang="ar-S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Content Placeholder 2"/>
          <p:cNvSpPr txBox="1">
            <a:spLocks/>
          </p:cNvSpPr>
          <p:nvPr/>
        </p:nvSpPr>
        <p:spPr>
          <a:xfrm>
            <a:off x="958641" y="1262743"/>
            <a:ext cx="8892480" cy="4581128"/>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nSpc>
                <a:spcPct val="150000"/>
              </a:lnSpc>
              <a:buFont typeface="+mj-lt"/>
              <a:buAutoNum type="arabicPeriod"/>
            </a:pPr>
            <a:r>
              <a:rPr lang="en-US" dirty="0" smtClean="0"/>
              <a:t>They did not specify when will they approve the IRB forms (the approval is needed to carry on the work... Try to ask them about the date they will reply)</a:t>
            </a:r>
          </a:p>
          <a:p>
            <a:pPr marL="514350" indent="-514350">
              <a:lnSpc>
                <a:spcPct val="150000"/>
              </a:lnSpc>
              <a:buFont typeface="+mj-lt"/>
              <a:buAutoNum type="arabicPeriod"/>
            </a:pPr>
            <a:r>
              <a:rPr lang="en-US" dirty="0" smtClean="0"/>
              <a:t>First midterm came too fast</a:t>
            </a:r>
          </a:p>
          <a:p>
            <a:pPr marL="514350" indent="-514350">
              <a:lnSpc>
                <a:spcPct val="150000"/>
              </a:lnSpc>
              <a:buFont typeface="+mj-lt"/>
              <a:buAutoNum type="arabicPeriod"/>
            </a:pPr>
            <a:r>
              <a:rPr lang="en-US" dirty="0" smtClean="0"/>
              <a:t>Some people were stuck with busy or unhelpful supervisors, they had to ask lots of people about things</a:t>
            </a:r>
          </a:p>
          <a:p>
            <a:pPr marL="514350" indent="-514350">
              <a:lnSpc>
                <a:spcPct val="150000"/>
              </a:lnSpc>
              <a:buFont typeface="+mj-lt"/>
              <a:buAutoNum type="arabicPeriod"/>
            </a:pPr>
            <a:r>
              <a:rPr lang="en-US" dirty="0" smtClean="0"/>
              <a:t>Sometimes you might find difficulties in statistics, but you can watch </a:t>
            </a:r>
            <a:r>
              <a:rPr lang="en-US" dirty="0" err="1" smtClean="0"/>
              <a:t>youtube</a:t>
            </a:r>
            <a:r>
              <a:rPr lang="en-US" dirty="0" smtClean="0"/>
              <a:t> and ask for Dr. </a:t>
            </a:r>
            <a:r>
              <a:rPr lang="en-US" dirty="0" err="1" smtClean="0"/>
              <a:t>Shaffi’s</a:t>
            </a:r>
            <a:r>
              <a:rPr lang="en-US" dirty="0" smtClean="0"/>
              <a:t> help</a:t>
            </a:r>
          </a:p>
          <a:p>
            <a:endParaRPr lang="ar-SA" dirty="0"/>
          </a:p>
        </p:txBody>
      </p:sp>
      <p:pic>
        <p:nvPicPr>
          <p:cNvPr id="9" name="Picture 2" descr="Thumbs up and down shiny vector buttons Stock Vector - 10856763"/>
          <p:cNvPicPr>
            <a:picLocks noChangeAspect="1" noChangeArrowheads="1"/>
          </p:cNvPicPr>
          <p:nvPr/>
        </p:nvPicPr>
        <p:blipFill>
          <a:blip r:embed="rId3" cstate="print">
            <a:clrChange>
              <a:clrFrom>
                <a:srgbClr val="FFFFFF"/>
              </a:clrFrom>
              <a:clrTo>
                <a:srgbClr val="FFFFFF">
                  <a:alpha val="0"/>
                </a:srgbClr>
              </a:clrTo>
            </a:clrChange>
          </a:blip>
          <a:srcRect l="49171"/>
          <a:stretch>
            <a:fillRect/>
          </a:stretch>
        </p:blipFill>
        <p:spPr bwMode="auto">
          <a:xfrm>
            <a:off x="10450289" y="-348342"/>
            <a:ext cx="1509484" cy="1611085"/>
          </a:xfrm>
          <a:prstGeom prst="rect">
            <a:avLst/>
          </a:prstGeom>
          <a:noFill/>
        </p:spPr>
      </p:pic>
    </p:spTree>
    <p:extLst>
      <p:ext uri="{BB962C8B-B14F-4D97-AF65-F5344CB8AC3E}">
        <p14:creationId xmlns:p14="http://schemas.microsoft.com/office/powerpoint/2010/main" val="126730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linds(horizont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blinds(horizontal)">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blinds(horizontal)">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blinds(horizontal)">
                                      <p:cBhvr>
                                        <p:cTn id="2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7" name="عنصر نائب للمحتوى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717" y="-28576"/>
            <a:ext cx="12200717" cy="6886576"/>
          </a:xfrm>
        </p:spPr>
      </p:pic>
      <p:sp>
        <p:nvSpPr>
          <p:cNvPr id="6" name="TextBox 7"/>
          <p:cNvSpPr txBox="1"/>
          <p:nvPr/>
        </p:nvSpPr>
        <p:spPr>
          <a:xfrm>
            <a:off x="9851121" y="6488668"/>
            <a:ext cx="976742" cy="369332"/>
          </a:xfrm>
          <a:prstGeom prst="rect">
            <a:avLst/>
          </a:prstGeom>
          <a:noFill/>
        </p:spPr>
        <p:txBody>
          <a:bodyPr wrap="none" rtlCol="1">
            <a:spAutoFit/>
          </a:bodyPr>
          <a:lstStyle/>
          <a:p>
            <a:r>
              <a:rPr lang="en-US" b="1" dirty="0">
                <a:solidFill>
                  <a:srgbClr val="FF0000"/>
                </a:solidFill>
              </a:rPr>
              <a:t>Lectures</a:t>
            </a:r>
            <a:endParaRPr lang="ar-SA" b="1" dirty="0">
              <a:solidFill>
                <a:srgbClr val="FF0000"/>
              </a:solidFill>
            </a:endParaRPr>
          </a:p>
        </p:txBody>
      </p:sp>
      <p:sp>
        <p:nvSpPr>
          <p:cNvPr id="5" name="Title 1"/>
          <p:cNvSpPr txBox="1">
            <a:spLocks/>
          </p:cNvSpPr>
          <p:nvPr/>
        </p:nvSpPr>
        <p:spPr>
          <a:xfrm>
            <a:off x="838200" y="216210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Tips from our experience</a:t>
            </a:r>
            <a:endParaRPr lang="ar-S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26730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7" name="عنصر نائب للمحتوى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717" y="-28576"/>
            <a:ext cx="12200717" cy="6886576"/>
          </a:xfrm>
        </p:spPr>
      </p:pic>
      <p:sp>
        <p:nvSpPr>
          <p:cNvPr id="6" name="TextBox 7"/>
          <p:cNvSpPr txBox="1"/>
          <p:nvPr/>
        </p:nvSpPr>
        <p:spPr>
          <a:xfrm>
            <a:off x="9851121" y="6488668"/>
            <a:ext cx="976742" cy="369332"/>
          </a:xfrm>
          <a:prstGeom prst="rect">
            <a:avLst/>
          </a:prstGeom>
          <a:noFill/>
        </p:spPr>
        <p:txBody>
          <a:bodyPr wrap="none" rtlCol="1">
            <a:spAutoFit/>
          </a:bodyPr>
          <a:lstStyle/>
          <a:p>
            <a:r>
              <a:rPr lang="en-US" b="1" dirty="0">
                <a:solidFill>
                  <a:srgbClr val="FF0000"/>
                </a:solidFill>
              </a:rPr>
              <a:t>Lectures</a:t>
            </a:r>
            <a:endParaRPr lang="ar-SA" b="1" dirty="0">
              <a:solidFill>
                <a:srgbClr val="FF0000"/>
              </a:solidFill>
            </a:endParaRPr>
          </a:p>
        </p:txBody>
      </p:sp>
      <p:sp>
        <p:nvSpPr>
          <p:cNvPr id="5" name="Content Placeholder 2"/>
          <p:cNvSpPr txBox="1">
            <a:spLocks/>
          </p:cNvSpPr>
          <p:nvPr/>
        </p:nvSpPr>
        <p:spPr>
          <a:xfrm>
            <a:off x="288053" y="999059"/>
            <a:ext cx="9884230" cy="57139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Font typeface="Arial" panose="020B0604020202020204" pitchFamily="34" charset="0"/>
              <a:buNone/>
            </a:pPr>
            <a:endParaRPr lang="en-US" dirty="0" smtClean="0"/>
          </a:p>
          <a:p>
            <a:pPr lvl="1">
              <a:lnSpc>
                <a:spcPct val="100000"/>
              </a:lnSpc>
            </a:pPr>
            <a:r>
              <a:rPr lang="en-US" b="1" dirty="0" smtClean="0"/>
              <a:t>Work hard, day by day</a:t>
            </a:r>
            <a:r>
              <a:rPr lang="en-US" dirty="0" smtClean="0"/>
              <a:t>... The more you work, the more you learn and earn experience and skills</a:t>
            </a:r>
          </a:p>
          <a:p>
            <a:pPr lvl="1">
              <a:lnSpc>
                <a:spcPct val="100000"/>
              </a:lnSpc>
            </a:pPr>
            <a:r>
              <a:rPr lang="en-US" b="1" dirty="0" smtClean="0"/>
              <a:t>Do not procrastinate work</a:t>
            </a:r>
            <a:r>
              <a:rPr lang="en-US" dirty="0" smtClean="0"/>
              <a:t>, you will pay later</a:t>
            </a:r>
          </a:p>
          <a:p>
            <a:pPr lvl="1">
              <a:lnSpc>
                <a:spcPct val="100000"/>
              </a:lnSpc>
            </a:pPr>
            <a:r>
              <a:rPr lang="en-US" b="1" dirty="0" smtClean="0"/>
              <a:t>Try to put your own deadlines </a:t>
            </a:r>
            <a:r>
              <a:rPr lang="en-US" dirty="0" smtClean="0"/>
              <a:t>(before the real deadline) and stick to them</a:t>
            </a:r>
          </a:p>
          <a:p>
            <a:pPr lvl="1">
              <a:lnSpc>
                <a:spcPct val="100000"/>
              </a:lnSpc>
            </a:pPr>
            <a:r>
              <a:rPr lang="en-US" b="1" dirty="0" smtClean="0"/>
              <a:t>Start working as early as possible</a:t>
            </a:r>
            <a:r>
              <a:rPr lang="en-US" dirty="0" smtClean="0"/>
              <a:t>, sometimes you get surprises (</a:t>
            </a:r>
            <a:r>
              <a:rPr lang="en-US" dirty="0" err="1" smtClean="0"/>
              <a:t>eg</a:t>
            </a:r>
            <a:r>
              <a:rPr lang="en-US" dirty="0" smtClean="0"/>
              <a:t>: quizzes) and you need to study</a:t>
            </a:r>
          </a:p>
          <a:p>
            <a:pPr lvl="1">
              <a:lnSpc>
                <a:spcPct val="100000"/>
              </a:lnSpc>
            </a:pPr>
            <a:r>
              <a:rPr lang="en-US" b="1" dirty="0" smtClean="0"/>
              <a:t>When setting your timetable</a:t>
            </a:r>
            <a:r>
              <a:rPr lang="en-US" dirty="0" smtClean="0"/>
              <a:t>: remember that the last 4 weeks of the first semester are for midterms</a:t>
            </a:r>
          </a:p>
          <a:p>
            <a:pPr lvl="1">
              <a:lnSpc>
                <a:spcPct val="100000"/>
              </a:lnSpc>
              <a:buFont typeface="Arial" panose="020B0604020202020204" pitchFamily="34" charset="0"/>
              <a:buNone/>
            </a:pPr>
            <a:r>
              <a:rPr lang="en-US" dirty="0" smtClean="0"/>
              <a:t>	(1 consolidation week + 3 for exams)</a:t>
            </a:r>
          </a:p>
          <a:p>
            <a:pPr lvl="1">
              <a:lnSpc>
                <a:spcPct val="100000"/>
              </a:lnSpc>
            </a:pPr>
            <a:r>
              <a:rPr lang="en-US" b="1" dirty="0" smtClean="0"/>
              <a:t>The longest steps</a:t>
            </a:r>
            <a:r>
              <a:rPr lang="en-US" dirty="0" smtClean="0"/>
              <a:t>: writing IRB form + writing the final report</a:t>
            </a:r>
          </a:p>
        </p:txBody>
      </p:sp>
      <p:pic>
        <p:nvPicPr>
          <p:cNvPr id="8" name="Picture 2" descr="Infinity time Stock Vector - 10776471"/>
          <p:cNvPicPr>
            <a:picLocks noChangeAspect="1" noChangeArrowheads="1"/>
          </p:cNvPicPr>
          <p:nvPr/>
        </p:nvPicPr>
        <p:blipFill>
          <a:blip r:embed="rId3" cstate="print"/>
          <a:srcRect r="28986"/>
          <a:stretch>
            <a:fillRect/>
          </a:stretch>
        </p:blipFill>
        <p:spPr bwMode="auto">
          <a:xfrm>
            <a:off x="9902329" y="-304800"/>
            <a:ext cx="2028416" cy="1746363"/>
          </a:xfrm>
          <a:prstGeom prst="rect">
            <a:avLst/>
          </a:prstGeom>
          <a:noFill/>
        </p:spPr>
      </p:pic>
      <p:sp>
        <p:nvSpPr>
          <p:cNvPr id="9" name="Title 3"/>
          <p:cNvSpPr txBox="1">
            <a:spLocks/>
          </p:cNvSpPr>
          <p:nvPr/>
        </p:nvSpPr>
        <p:spPr>
          <a:xfrm>
            <a:off x="838200" y="-22996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u="sng" smtClean="0">
                <a:solidFill>
                  <a:schemeClr val="tx2">
                    <a:lumMod val="60000"/>
                    <a:lumOff val="40000"/>
                  </a:schemeClr>
                </a:solidFill>
              </a:rPr>
              <a:t>Time management</a:t>
            </a:r>
            <a:r>
              <a:rPr lang="en-US" smtClean="0">
                <a:solidFill>
                  <a:schemeClr val="tx2">
                    <a:lumMod val="60000"/>
                    <a:lumOff val="40000"/>
                  </a:schemeClr>
                </a:solidFill>
              </a:rPr>
              <a:t>:</a:t>
            </a:r>
            <a:endParaRPr lang="en-US" dirty="0"/>
          </a:p>
        </p:txBody>
      </p:sp>
    </p:spTree>
    <p:extLst>
      <p:ext uri="{BB962C8B-B14F-4D97-AF65-F5344CB8AC3E}">
        <p14:creationId xmlns:p14="http://schemas.microsoft.com/office/powerpoint/2010/main" val="126730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7" name="عنصر نائب للمحتوى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717" y="-28576"/>
            <a:ext cx="12200717" cy="6886576"/>
          </a:xfrm>
        </p:spPr>
      </p:pic>
      <p:sp>
        <p:nvSpPr>
          <p:cNvPr id="6" name="TextBox 7"/>
          <p:cNvSpPr txBox="1"/>
          <p:nvPr/>
        </p:nvSpPr>
        <p:spPr>
          <a:xfrm>
            <a:off x="9851121" y="6488668"/>
            <a:ext cx="976742" cy="369332"/>
          </a:xfrm>
          <a:prstGeom prst="rect">
            <a:avLst/>
          </a:prstGeom>
          <a:noFill/>
        </p:spPr>
        <p:txBody>
          <a:bodyPr wrap="none" rtlCol="1">
            <a:spAutoFit/>
          </a:bodyPr>
          <a:lstStyle/>
          <a:p>
            <a:r>
              <a:rPr lang="en-US" b="1" dirty="0">
                <a:solidFill>
                  <a:srgbClr val="FF0000"/>
                </a:solidFill>
              </a:rPr>
              <a:t>Lectures</a:t>
            </a:r>
            <a:endParaRPr lang="ar-SA" b="1" dirty="0">
              <a:solidFill>
                <a:srgbClr val="FF0000"/>
              </a:solidFill>
            </a:endParaRPr>
          </a:p>
        </p:txBody>
      </p:sp>
      <p:sp>
        <p:nvSpPr>
          <p:cNvPr id="5" name="Title 1"/>
          <p:cNvSpPr txBox="1">
            <a:spLocks/>
          </p:cNvSpPr>
          <p:nvPr/>
        </p:nvSpPr>
        <p:spPr>
          <a:xfrm>
            <a:off x="407367" y="125760"/>
            <a:ext cx="8664061" cy="1143000"/>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mtClean="0"/>
              <a:t>Regarding your research </a:t>
            </a:r>
            <a:r>
              <a:rPr lang="en-US" b="1" u="sng" smtClean="0">
                <a:solidFill>
                  <a:schemeClr val="tx2">
                    <a:lumMod val="60000"/>
                    <a:lumOff val="40000"/>
                  </a:schemeClr>
                </a:solidFill>
              </a:rPr>
              <a:t>group members</a:t>
            </a:r>
            <a:r>
              <a:rPr lang="en-US" smtClean="0"/>
              <a:t>:</a:t>
            </a:r>
            <a:br>
              <a:rPr lang="en-US" smtClean="0"/>
            </a:br>
            <a:endParaRPr lang="ar-S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Content Placeholder 2"/>
          <p:cNvSpPr txBox="1">
            <a:spLocks/>
          </p:cNvSpPr>
          <p:nvPr/>
        </p:nvSpPr>
        <p:spPr>
          <a:xfrm>
            <a:off x="2061028" y="1654629"/>
            <a:ext cx="9144000" cy="49572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Font typeface="Arial" panose="020B0604020202020204" pitchFamily="34" charset="0"/>
              <a:buNone/>
            </a:pPr>
            <a:endParaRPr lang="en-US" smtClean="0"/>
          </a:p>
          <a:p>
            <a:pPr lvl="1">
              <a:lnSpc>
                <a:spcPct val="150000"/>
              </a:lnSpc>
            </a:pPr>
            <a:r>
              <a:rPr lang="en-US" smtClean="0"/>
              <a:t>whom you are comfortable with</a:t>
            </a:r>
          </a:p>
          <a:p>
            <a:pPr lvl="1">
              <a:lnSpc>
                <a:spcPct val="150000"/>
              </a:lnSpc>
            </a:pPr>
            <a:r>
              <a:rPr lang="en-US" smtClean="0"/>
              <a:t>hard workers, not necessarily your friends... If your friends are not hard workers, it’s better not to choose them</a:t>
            </a:r>
          </a:p>
          <a:p>
            <a:pPr lvl="1">
              <a:lnSpc>
                <a:spcPct val="150000"/>
              </a:lnSpc>
            </a:pPr>
            <a:r>
              <a:rPr lang="en-US" smtClean="0"/>
              <a:t>Sometimes, one person might delay your work</a:t>
            </a:r>
          </a:p>
          <a:p>
            <a:pPr lvl="1">
              <a:lnSpc>
                <a:spcPct val="150000"/>
              </a:lnSpc>
            </a:pPr>
            <a:r>
              <a:rPr lang="en-US" b="1" smtClean="0"/>
              <a:t>Make sure </a:t>
            </a:r>
            <a:r>
              <a:rPr lang="en-US" smtClean="0"/>
              <a:t>you distribute the work evenly on everyone</a:t>
            </a:r>
            <a:endParaRPr lang="ar-SA" dirty="0"/>
          </a:p>
        </p:txBody>
      </p:sp>
      <p:pic>
        <p:nvPicPr>
          <p:cNvPr id="9" name="Picture 2" descr="People pushing up arrow - concept of employees working hard for company to achieve profits. Stock Vector - 1178372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940648" y="1"/>
            <a:ext cx="3763864" cy="2132856"/>
          </a:xfrm>
          <a:prstGeom prst="rect">
            <a:avLst/>
          </a:prstGeom>
          <a:noFill/>
        </p:spPr>
      </p:pic>
    </p:spTree>
    <p:extLst>
      <p:ext uri="{BB962C8B-B14F-4D97-AF65-F5344CB8AC3E}">
        <p14:creationId xmlns:p14="http://schemas.microsoft.com/office/powerpoint/2010/main" val="126730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7" name="عنصر نائب للمحتوى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717" y="-28576"/>
            <a:ext cx="12200717" cy="6886576"/>
          </a:xfrm>
        </p:spPr>
      </p:pic>
      <p:sp>
        <p:nvSpPr>
          <p:cNvPr id="6" name="TextBox 7"/>
          <p:cNvSpPr txBox="1"/>
          <p:nvPr/>
        </p:nvSpPr>
        <p:spPr>
          <a:xfrm>
            <a:off x="9851121" y="6488668"/>
            <a:ext cx="976742" cy="369332"/>
          </a:xfrm>
          <a:prstGeom prst="rect">
            <a:avLst/>
          </a:prstGeom>
          <a:noFill/>
        </p:spPr>
        <p:txBody>
          <a:bodyPr wrap="none" rtlCol="1">
            <a:spAutoFit/>
          </a:bodyPr>
          <a:lstStyle/>
          <a:p>
            <a:r>
              <a:rPr lang="en-US" b="1" dirty="0">
                <a:solidFill>
                  <a:srgbClr val="FF0000"/>
                </a:solidFill>
              </a:rPr>
              <a:t>Lectures</a:t>
            </a:r>
            <a:endParaRPr lang="ar-SA" b="1" dirty="0">
              <a:solidFill>
                <a:srgbClr val="FF0000"/>
              </a:solidFill>
            </a:endParaRPr>
          </a:p>
        </p:txBody>
      </p:sp>
      <p:sp>
        <p:nvSpPr>
          <p:cNvPr id="10" name="Title 1"/>
          <p:cNvSpPr txBox="1">
            <a:spLocks/>
          </p:cNvSpPr>
          <p:nvPr/>
        </p:nvSpPr>
        <p:spPr>
          <a:xfrm>
            <a:off x="551384" y="-274366"/>
            <a:ext cx="82296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mtClean="0"/>
              <a:t>Regarding your </a:t>
            </a:r>
            <a:r>
              <a:rPr lang="en-US" b="1" u="sng" smtClean="0">
                <a:solidFill>
                  <a:schemeClr val="tx2">
                    <a:lumMod val="60000"/>
                    <a:lumOff val="40000"/>
                  </a:schemeClr>
                </a:solidFill>
              </a:rPr>
              <a:t>research supervisor</a:t>
            </a:r>
            <a:r>
              <a:rPr lang="en-US" smtClean="0"/>
              <a:t>:</a:t>
            </a:r>
            <a:endParaRPr lang="ar-S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1" name="Content Placeholder 2"/>
          <p:cNvSpPr txBox="1">
            <a:spLocks/>
          </p:cNvSpPr>
          <p:nvPr/>
        </p:nvSpPr>
        <p:spPr>
          <a:xfrm>
            <a:off x="386886" y="718324"/>
            <a:ext cx="10618558" cy="595501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Font typeface="Arial" panose="020B0604020202020204" pitchFamily="34" charset="0"/>
              <a:buNone/>
            </a:pPr>
            <a:endParaRPr lang="en-US" dirty="0" smtClean="0"/>
          </a:p>
          <a:p>
            <a:pPr lvl="1">
              <a:lnSpc>
                <a:spcPct val="150000"/>
              </a:lnSpc>
            </a:pPr>
            <a:r>
              <a:rPr lang="en-US" dirty="0" smtClean="0"/>
              <a:t>Make sure he/she is </a:t>
            </a:r>
            <a:r>
              <a:rPr lang="en-US" b="1" dirty="0" smtClean="0"/>
              <a:t>understanding</a:t>
            </a:r>
            <a:r>
              <a:rPr lang="en-US" dirty="0" smtClean="0"/>
              <a:t>, </a:t>
            </a:r>
            <a:r>
              <a:rPr lang="en-US" b="1" dirty="0" smtClean="0"/>
              <a:t>cooperative</a:t>
            </a:r>
            <a:r>
              <a:rPr lang="en-US" dirty="0" smtClean="0"/>
              <a:t> and  </a:t>
            </a:r>
            <a:r>
              <a:rPr lang="en-US" b="1" dirty="0" smtClean="0"/>
              <a:t>easy to be contacted</a:t>
            </a:r>
          </a:p>
          <a:p>
            <a:pPr lvl="1">
              <a:lnSpc>
                <a:spcPct val="150000"/>
              </a:lnSpc>
            </a:pPr>
            <a:r>
              <a:rPr lang="en-US" dirty="0" smtClean="0"/>
              <a:t>A busy supervisor might not have much time to help you</a:t>
            </a:r>
          </a:p>
          <a:p>
            <a:pPr lvl="1">
              <a:lnSpc>
                <a:spcPct val="150000"/>
              </a:lnSpc>
            </a:pPr>
            <a:r>
              <a:rPr lang="en-US" dirty="0" smtClean="0"/>
              <a:t>Better if he/she had done a research with a research group within the course</a:t>
            </a:r>
          </a:p>
          <a:p>
            <a:pPr lvl="1">
              <a:lnSpc>
                <a:spcPct val="150000"/>
              </a:lnSpc>
            </a:pPr>
            <a:r>
              <a:rPr lang="en-US" dirty="0" smtClean="0"/>
              <a:t>Ask your supervisor if they took a research group from your batch (only 2 are allowed for each supervisor)</a:t>
            </a:r>
          </a:p>
          <a:p>
            <a:pPr lvl="1">
              <a:lnSpc>
                <a:spcPct val="150000"/>
              </a:lnSpc>
            </a:pPr>
            <a:r>
              <a:rPr lang="en-US" b="1" dirty="0" smtClean="0"/>
              <a:t>Submit the supervisor agreement form quickly</a:t>
            </a:r>
            <a:r>
              <a:rPr lang="en-US" dirty="0" smtClean="0"/>
              <a:t>, to secure your supervisor</a:t>
            </a:r>
          </a:p>
          <a:p>
            <a:pPr lvl="1">
              <a:lnSpc>
                <a:spcPct val="150000"/>
              </a:lnSpc>
            </a:pPr>
            <a:r>
              <a:rPr lang="en-US" dirty="0" smtClean="0"/>
              <a:t>        Ask groups from our batch about their experience with their supervisors</a:t>
            </a:r>
          </a:p>
          <a:p>
            <a:pPr lvl="1">
              <a:lnSpc>
                <a:spcPct val="150000"/>
              </a:lnSpc>
            </a:pPr>
            <a:r>
              <a:rPr lang="en-US" dirty="0" smtClean="0"/>
              <a:t>            Make sure that you </a:t>
            </a:r>
            <a:r>
              <a:rPr lang="en-US" b="1" u="sng" dirty="0" smtClean="0">
                <a:solidFill>
                  <a:schemeClr val="tx2">
                    <a:lumMod val="60000"/>
                    <a:lumOff val="40000"/>
                  </a:schemeClr>
                </a:solidFill>
              </a:rPr>
              <a:t>give the manual to your supervisor </a:t>
            </a:r>
            <a:r>
              <a:rPr lang="en-US" dirty="0" smtClean="0"/>
              <a:t>or at least the           p         part that  your supervisor should  read.</a:t>
            </a:r>
          </a:p>
        </p:txBody>
      </p:sp>
    </p:spTree>
    <p:extLst>
      <p:ext uri="{BB962C8B-B14F-4D97-AF65-F5344CB8AC3E}">
        <p14:creationId xmlns:p14="http://schemas.microsoft.com/office/powerpoint/2010/main" val="1538585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7" name="عنصر نائب للمحتوى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717" y="-28576"/>
            <a:ext cx="12200717" cy="6886576"/>
          </a:xfrm>
        </p:spPr>
      </p:pic>
      <p:sp>
        <p:nvSpPr>
          <p:cNvPr id="6" name="TextBox 7"/>
          <p:cNvSpPr txBox="1"/>
          <p:nvPr/>
        </p:nvSpPr>
        <p:spPr>
          <a:xfrm>
            <a:off x="9851121" y="6488668"/>
            <a:ext cx="976742" cy="369332"/>
          </a:xfrm>
          <a:prstGeom prst="rect">
            <a:avLst/>
          </a:prstGeom>
          <a:noFill/>
        </p:spPr>
        <p:txBody>
          <a:bodyPr wrap="none" rtlCol="1">
            <a:spAutoFit/>
          </a:bodyPr>
          <a:lstStyle/>
          <a:p>
            <a:r>
              <a:rPr lang="en-US" b="1" dirty="0">
                <a:solidFill>
                  <a:srgbClr val="FF0000"/>
                </a:solidFill>
              </a:rPr>
              <a:t>Lectures</a:t>
            </a:r>
            <a:endParaRPr lang="ar-SA" b="1" dirty="0">
              <a:solidFill>
                <a:srgbClr val="FF0000"/>
              </a:solidFill>
            </a:endParaRPr>
          </a:p>
        </p:txBody>
      </p:sp>
      <p:graphicFrame>
        <p:nvGraphicFramePr>
          <p:cNvPr id="5" name="Content Placeholder 4"/>
          <p:cNvGraphicFramePr>
            <a:graphicFrameLocks/>
          </p:cNvGraphicFramePr>
          <p:nvPr>
            <p:extLst>
              <p:ext uri="{D42A27DB-BD31-4B8C-83A1-F6EECF244321}">
                <p14:modId xmlns:p14="http://schemas.microsoft.com/office/powerpoint/2010/main" val="3334076117"/>
              </p:ext>
            </p:extLst>
          </p:nvPr>
        </p:nvGraphicFramePr>
        <p:xfrm>
          <a:off x="2567608" y="260650"/>
          <a:ext cx="7416824" cy="3845473"/>
        </p:xfrm>
        <a:graphic>
          <a:graphicData uri="http://schemas.openxmlformats.org/drawingml/2006/table">
            <a:tbl>
              <a:tblPr rtl="1" firstRow="1" bandRow="1">
                <a:tableStyleId>{5C22544A-7EE6-4342-B048-85BDC9FD1C3A}</a:tableStyleId>
              </a:tblPr>
              <a:tblGrid>
                <a:gridCol w="3708412"/>
                <a:gridCol w="3708412"/>
              </a:tblGrid>
              <a:tr h="392599">
                <a:tc gridSpan="2">
                  <a:txBody>
                    <a:bodyPr/>
                    <a:lstStyle/>
                    <a:p>
                      <a:pPr algn="ctr" rtl="1"/>
                      <a:r>
                        <a:rPr lang="en-US" sz="2400" dirty="0" smtClean="0"/>
                        <a:t> Supervisors R</a:t>
                      </a:r>
                      <a:r>
                        <a:rPr lang="en-US" sz="2400" baseline="0" dirty="0" smtClean="0"/>
                        <a:t>ecommended By some groups of 431</a:t>
                      </a:r>
                      <a:endParaRPr lang="ar-SA" sz="2400" dirty="0"/>
                    </a:p>
                  </a:txBody>
                  <a:tcPr/>
                </a:tc>
                <a:tc hMerge="1">
                  <a:txBody>
                    <a:bodyPr/>
                    <a:lstStyle/>
                    <a:p>
                      <a:pPr rtl="1"/>
                      <a:endParaRPr lang="ar-SA"/>
                    </a:p>
                  </a:txBody>
                  <a:tcPr/>
                </a:tc>
              </a:tr>
              <a:tr h="571061">
                <a:tc>
                  <a:txBody>
                    <a:bodyPr/>
                    <a:lstStyle/>
                    <a:p>
                      <a:pPr algn="ctr" rtl="1"/>
                      <a:r>
                        <a:rPr lang="en-US" dirty="0" smtClean="0"/>
                        <a:t>The field that the research topic was related to</a:t>
                      </a:r>
                      <a:endParaRPr lang="ar-SA" dirty="0"/>
                    </a:p>
                  </a:txBody>
                  <a:tcPr>
                    <a:solidFill>
                      <a:schemeClr val="tx2">
                        <a:lumMod val="40000"/>
                        <a:lumOff val="60000"/>
                      </a:schemeClr>
                    </a:solidFill>
                  </a:tcPr>
                </a:tc>
                <a:tc>
                  <a:txBody>
                    <a:bodyPr/>
                    <a:lstStyle/>
                    <a:p>
                      <a:pPr algn="ctr" rtl="1"/>
                      <a:r>
                        <a:rPr lang="en-US" dirty="0" smtClean="0"/>
                        <a:t>Name of Supervisor</a:t>
                      </a:r>
                      <a:endParaRPr lang="ar-SA" dirty="0"/>
                    </a:p>
                  </a:txBody>
                  <a:tcPr>
                    <a:solidFill>
                      <a:schemeClr val="tx2">
                        <a:lumMod val="40000"/>
                        <a:lumOff val="60000"/>
                      </a:schemeClr>
                    </a:solidFill>
                  </a:tcPr>
                </a:tc>
              </a:tr>
              <a:tr h="392599">
                <a:tc>
                  <a:txBody>
                    <a:bodyPr/>
                    <a:lstStyle/>
                    <a:p>
                      <a:pPr algn="ctr" rtl="0"/>
                      <a:r>
                        <a:rPr lang="en-US" dirty="0" smtClean="0"/>
                        <a:t>Pediatrics</a:t>
                      </a:r>
                      <a:endParaRPr lang="ar-SA" dirty="0"/>
                    </a:p>
                  </a:txBody>
                  <a:tcPr/>
                </a:tc>
                <a:tc>
                  <a:txBody>
                    <a:bodyPr/>
                    <a:lstStyle/>
                    <a:p>
                      <a:pPr algn="ctr" rtl="0"/>
                      <a:r>
                        <a:rPr lang="en-US" dirty="0" smtClean="0"/>
                        <a:t>Dr. </a:t>
                      </a:r>
                      <a:r>
                        <a:rPr lang="en-US" dirty="0" err="1" smtClean="0"/>
                        <a:t>Ayman</a:t>
                      </a:r>
                      <a:r>
                        <a:rPr lang="en-US" dirty="0" smtClean="0"/>
                        <a:t> Al </a:t>
                      </a:r>
                      <a:r>
                        <a:rPr lang="en-US" dirty="0" err="1" smtClean="0"/>
                        <a:t>Eyadhy</a:t>
                      </a:r>
                      <a:endParaRPr lang="ar-SA" dirty="0"/>
                    </a:p>
                  </a:txBody>
                  <a:tcPr/>
                </a:tc>
              </a:tr>
              <a:tr h="392599">
                <a:tc>
                  <a:txBody>
                    <a:bodyPr/>
                    <a:lstStyle/>
                    <a:p>
                      <a:pPr algn="ctr" rtl="0"/>
                      <a:r>
                        <a:rPr lang="en-US" dirty="0" smtClean="0"/>
                        <a:t>Primary</a:t>
                      </a:r>
                      <a:r>
                        <a:rPr lang="en-US" baseline="0" dirty="0" smtClean="0"/>
                        <a:t> Care</a:t>
                      </a:r>
                      <a:endParaRPr lang="ar-SA" dirty="0"/>
                    </a:p>
                  </a:txBody>
                  <a:tcPr/>
                </a:tc>
                <a:tc>
                  <a:txBody>
                    <a:bodyPr/>
                    <a:lstStyle/>
                    <a:p>
                      <a:pPr algn="ctr" rtl="1"/>
                      <a:r>
                        <a:rPr lang="en-US" dirty="0" smtClean="0"/>
                        <a:t>Dr. </a:t>
                      </a:r>
                      <a:r>
                        <a:rPr lang="en-US" dirty="0" err="1" smtClean="0"/>
                        <a:t>Yousif</a:t>
                      </a:r>
                      <a:r>
                        <a:rPr lang="en-US" dirty="0" smtClean="0"/>
                        <a:t> </a:t>
                      </a:r>
                      <a:r>
                        <a:rPr lang="en-US" dirty="0" err="1" smtClean="0"/>
                        <a:t>Alturki</a:t>
                      </a:r>
                      <a:endParaRPr lang="ar-SA" dirty="0"/>
                    </a:p>
                  </a:txBody>
                  <a:tcPr/>
                </a:tc>
              </a:tr>
              <a:tr h="392599">
                <a:tc>
                  <a:txBody>
                    <a:bodyPr/>
                    <a:lstStyle/>
                    <a:p>
                      <a:pPr algn="ctr" rtl="1"/>
                      <a:r>
                        <a:rPr lang="en-US" dirty="0" smtClean="0"/>
                        <a:t>Surgery</a:t>
                      </a:r>
                      <a:endParaRPr lang="ar-SA" dirty="0"/>
                    </a:p>
                  </a:txBody>
                  <a:tcPr/>
                </a:tc>
                <a:tc>
                  <a:txBody>
                    <a:bodyPr/>
                    <a:lstStyle/>
                    <a:p>
                      <a:pPr algn="ctr" rtl="0"/>
                      <a:r>
                        <a:rPr lang="en-US" dirty="0" smtClean="0"/>
                        <a:t>Dr.</a:t>
                      </a:r>
                      <a:r>
                        <a:rPr lang="en-US" baseline="0" dirty="0" smtClean="0"/>
                        <a:t> Khalid Alsaleh (hematologist)</a:t>
                      </a:r>
                      <a:endParaRPr lang="ar-SA" dirty="0"/>
                    </a:p>
                  </a:txBody>
                  <a:tcPr/>
                </a:tc>
              </a:tr>
              <a:tr h="392599">
                <a:tc>
                  <a:txBody>
                    <a:bodyPr/>
                    <a:lstStyle/>
                    <a:p>
                      <a:pPr algn="ctr" rtl="1"/>
                      <a:r>
                        <a:rPr lang="en-US" dirty="0" smtClean="0"/>
                        <a:t>Surgery</a:t>
                      </a:r>
                      <a:endParaRPr lang="ar-SA" dirty="0"/>
                    </a:p>
                  </a:txBody>
                  <a:tcPr/>
                </a:tc>
                <a:tc>
                  <a:txBody>
                    <a:bodyPr/>
                    <a:lstStyle/>
                    <a:p>
                      <a:pPr algn="ctr" rtl="1"/>
                      <a:r>
                        <a:rPr lang="en-US" dirty="0" smtClean="0"/>
                        <a:t>Dr.</a:t>
                      </a:r>
                      <a:r>
                        <a:rPr lang="en-US" baseline="0" dirty="0" smtClean="0"/>
                        <a:t> </a:t>
                      </a:r>
                      <a:r>
                        <a:rPr lang="en-US" baseline="0" dirty="0" err="1" smtClean="0"/>
                        <a:t>Wassim</a:t>
                      </a:r>
                      <a:r>
                        <a:rPr lang="en-US" baseline="0" dirty="0" smtClean="0"/>
                        <a:t> </a:t>
                      </a:r>
                      <a:r>
                        <a:rPr lang="en-US" baseline="0" dirty="0" err="1" smtClean="0"/>
                        <a:t>Hajjar</a:t>
                      </a:r>
                      <a:r>
                        <a:rPr lang="en-US" baseline="0" dirty="0" smtClean="0"/>
                        <a:t> (thoracic surgeon)</a:t>
                      </a:r>
                      <a:endParaRPr lang="ar-SA" dirty="0"/>
                    </a:p>
                  </a:txBody>
                  <a:tcPr/>
                </a:tc>
              </a:tr>
              <a:tr h="392599">
                <a:tc>
                  <a:txBody>
                    <a:bodyPr/>
                    <a:lstStyle/>
                    <a:p>
                      <a:pPr algn="ctr" rtl="1"/>
                      <a:r>
                        <a:rPr lang="en-US" dirty="0" smtClean="0"/>
                        <a:t>--</a:t>
                      </a:r>
                      <a:endParaRPr lang="ar-SA" dirty="0"/>
                    </a:p>
                  </a:txBody>
                  <a:tcPr/>
                </a:tc>
                <a:tc>
                  <a:txBody>
                    <a:bodyPr/>
                    <a:lstStyle/>
                    <a:p>
                      <a:pPr algn="ctr" rtl="1"/>
                      <a:r>
                        <a:rPr lang="en-US" dirty="0" smtClean="0"/>
                        <a:t>Dr.</a:t>
                      </a:r>
                      <a:r>
                        <a:rPr lang="en-US" baseline="0" dirty="0" smtClean="0"/>
                        <a:t> </a:t>
                      </a:r>
                      <a:r>
                        <a:rPr lang="en-US" baseline="0" dirty="0" err="1" smtClean="0"/>
                        <a:t>Thamer</a:t>
                      </a:r>
                      <a:r>
                        <a:rPr lang="en-US" baseline="0" dirty="0" smtClean="0"/>
                        <a:t> </a:t>
                      </a:r>
                      <a:r>
                        <a:rPr lang="en-US" baseline="0" dirty="0" err="1" smtClean="0"/>
                        <a:t>Alnouh</a:t>
                      </a:r>
                      <a:r>
                        <a:rPr lang="en-US" baseline="0" dirty="0" smtClean="0"/>
                        <a:t> (Trauma surgeon)</a:t>
                      </a:r>
                      <a:endParaRPr lang="ar-SA" dirty="0"/>
                    </a:p>
                  </a:txBody>
                  <a:tcPr/>
                </a:tc>
              </a:tr>
              <a:tr h="392599">
                <a:tc>
                  <a:txBody>
                    <a:bodyPr/>
                    <a:lstStyle/>
                    <a:p>
                      <a:pPr algn="ctr" rtl="1"/>
                      <a:r>
                        <a:rPr lang="en-US" dirty="0" smtClean="0"/>
                        <a:t>Community Medicine</a:t>
                      </a:r>
                      <a:endParaRPr lang="ar-SA"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dirty="0" smtClean="0"/>
                        <a:t>Prof. Ahmed </a:t>
                      </a:r>
                      <a:r>
                        <a:rPr lang="en-US" dirty="0" err="1" smtClean="0"/>
                        <a:t>Mandil</a:t>
                      </a:r>
                      <a:endParaRPr lang="ar-SA" dirty="0" smtClean="0"/>
                    </a:p>
                  </a:txBody>
                  <a:tcPr/>
                </a:tc>
              </a:tr>
              <a:tr h="392599">
                <a:tc>
                  <a:txBody>
                    <a:bodyPr/>
                    <a:lstStyle/>
                    <a:p>
                      <a:pPr algn="ctr" rtl="1"/>
                      <a:r>
                        <a:rPr lang="en-US" dirty="0" smtClean="0"/>
                        <a:t>Immunology</a:t>
                      </a:r>
                      <a:endParaRPr lang="ar-SA" dirty="0"/>
                    </a:p>
                  </a:txBody>
                  <a:tcPr/>
                </a:tc>
                <a:tc>
                  <a:txBody>
                    <a:bodyPr/>
                    <a:lstStyle/>
                    <a:p>
                      <a:pPr algn="ctr" rtl="1"/>
                      <a:r>
                        <a:rPr lang="en-US" dirty="0" smtClean="0"/>
                        <a:t>Prof. </a:t>
                      </a:r>
                      <a:r>
                        <a:rPr lang="en-US" dirty="0" err="1" smtClean="0"/>
                        <a:t>Zahid</a:t>
                      </a:r>
                      <a:r>
                        <a:rPr lang="en-US" dirty="0" smtClean="0"/>
                        <a:t> </a:t>
                      </a:r>
                      <a:r>
                        <a:rPr lang="en-US" dirty="0" err="1" smtClean="0"/>
                        <a:t>Shakour</a:t>
                      </a:r>
                      <a:endParaRPr lang="ar-SA" dirty="0"/>
                    </a:p>
                  </a:txBody>
                  <a:tcPr/>
                </a:tc>
              </a:tr>
            </a:tbl>
          </a:graphicData>
        </a:graphic>
      </p:graphicFrame>
      <p:sp>
        <p:nvSpPr>
          <p:cNvPr id="8" name="TextBox 5"/>
          <p:cNvSpPr txBox="1"/>
          <p:nvPr/>
        </p:nvSpPr>
        <p:spPr>
          <a:xfrm>
            <a:off x="2762491" y="4519003"/>
            <a:ext cx="8437916" cy="2031325"/>
          </a:xfrm>
          <a:prstGeom prst="rect">
            <a:avLst/>
          </a:prstGeom>
          <a:noFill/>
        </p:spPr>
        <p:txBody>
          <a:bodyPr wrap="square" rtlCol="1">
            <a:spAutoFit/>
          </a:bodyPr>
          <a:lstStyle/>
          <a:p>
            <a:pPr algn="l" rtl="0"/>
            <a:r>
              <a:rPr lang="en-US" b="1" u="sng" dirty="0"/>
              <a:t>Disclaimer</a:t>
            </a:r>
            <a:r>
              <a:rPr lang="en-US" dirty="0"/>
              <a:t>:</a:t>
            </a:r>
          </a:p>
          <a:p>
            <a:pPr algn="l" rtl="0"/>
            <a:r>
              <a:rPr lang="en-US" dirty="0"/>
              <a:t>These recommendations were based on the </a:t>
            </a:r>
            <a:r>
              <a:rPr lang="en-US" b="1" dirty="0"/>
              <a:t>personal opinions </a:t>
            </a:r>
            <a:r>
              <a:rPr lang="en-US" dirty="0"/>
              <a:t>of the students who worked with their supervisors. </a:t>
            </a:r>
          </a:p>
          <a:p>
            <a:pPr algn="l" rtl="0"/>
            <a:r>
              <a:rPr lang="en-US" dirty="0"/>
              <a:t>It does not mean that the supervisors we recommend are perfect, however, this reflects the </a:t>
            </a:r>
            <a:r>
              <a:rPr lang="en-US" b="1" u="sng" dirty="0"/>
              <a:t>experience</a:t>
            </a:r>
            <a:r>
              <a:rPr lang="en-US" dirty="0"/>
              <a:t> which might change from a group to another and depends on BOTH the supervisor and the group members. </a:t>
            </a:r>
          </a:p>
          <a:p>
            <a:pPr algn="l" rtl="0"/>
            <a:r>
              <a:rPr lang="en-US" dirty="0"/>
              <a:t>It’s possible that you will be unhappy with a supervisor that we recommend.</a:t>
            </a:r>
            <a:endParaRPr lang="ar-SA" dirty="0"/>
          </a:p>
        </p:txBody>
      </p:sp>
    </p:spTree>
    <p:extLst>
      <p:ext uri="{BB962C8B-B14F-4D97-AF65-F5344CB8AC3E}">
        <p14:creationId xmlns:p14="http://schemas.microsoft.com/office/powerpoint/2010/main" val="2735134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endParaRPr lang="en-US"/>
          </a:p>
        </p:txBody>
      </p:sp>
      <p:sp>
        <p:nvSpPr>
          <p:cNvPr id="3" name="عنوان فرعي 2"/>
          <p:cNvSpPr>
            <a:spLocks noGrp="1"/>
          </p:cNvSpPr>
          <p:nvPr>
            <p:ph type="subTitle" idx="1"/>
          </p:nvPr>
        </p:nvSpPr>
        <p:spPr/>
        <p:txBody>
          <a:bodyPr/>
          <a:lstStyle/>
          <a:p>
            <a:endParaRPr lang="en-US"/>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2" descr="RESEARCH  Magnifying glass and seamless background   Stock Vector - 15176578"/>
          <p:cNvPicPr>
            <a:picLocks noChangeAspect="1" noChangeArrowheads="1"/>
          </p:cNvPicPr>
          <p:nvPr/>
        </p:nvPicPr>
        <p:blipFill>
          <a:blip r:embed="rId3" cstate="print"/>
          <a:srcRect/>
          <a:stretch>
            <a:fillRect/>
          </a:stretch>
        </p:blipFill>
        <p:spPr bwMode="auto">
          <a:xfrm>
            <a:off x="6743700" y="-106680"/>
            <a:ext cx="5448300" cy="7303226"/>
          </a:xfrm>
          <a:prstGeom prst="rect">
            <a:avLst/>
          </a:prstGeom>
          <a:noFill/>
        </p:spPr>
      </p:pic>
      <p:sp>
        <p:nvSpPr>
          <p:cNvPr id="9" name="Title 1"/>
          <p:cNvSpPr txBox="1">
            <a:spLocks/>
          </p:cNvSpPr>
          <p:nvPr/>
        </p:nvSpPr>
        <p:spPr>
          <a:xfrm>
            <a:off x="735309" y="777059"/>
            <a:ext cx="5036096" cy="1470025"/>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Research Course Orientation</a:t>
            </a:r>
            <a:endParaRPr lang="ar-S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 name="Subtitle 2"/>
          <p:cNvSpPr txBox="1">
            <a:spLocks/>
          </p:cNvSpPr>
          <p:nvPr/>
        </p:nvSpPr>
        <p:spPr>
          <a:xfrm>
            <a:off x="2194560" y="2345112"/>
            <a:ext cx="2560320" cy="1752600"/>
          </a:xfrm>
          <a:prstGeom prst="rect">
            <a:avLst/>
          </a:prstGeom>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dirty="0">
                <a:solidFill>
                  <a:schemeClr val="tx1">
                    <a:tint val="75000"/>
                  </a:schemeClr>
                </a:solidFill>
              </a:rPr>
              <a:t>By: </a:t>
            </a:r>
            <a:r>
              <a:rPr lang="en-US" sz="3200" dirty="0" smtClean="0">
                <a:solidFill>
                  <a:schemeClr val="tx1">
                    <a:tint val="75000"/>
                  </a:schemeClr>
                </a:solidFill>
              </a:rPr>
              <a:t>431</a:t>
            </a:r>
            <a:endParaRPr lang="en-US" sz="3200" dirty="0">
              <a:solidFill>
                <a:schemeClr val="tx1">
                  <a:tint val="75000"/>
                </a:schemeClr>
              </a:solidFill>
            </a:endParaRPr>
          </a:p>
          <a:p>
            <a:pPr marL="0" indent="0" algn="ctr">
              <a:buNone/>
            </a:pPr>
            <a:r>
              <a:rPr lang="ar-SA" sz="3200" dirty="0">
                <a:solidFill>
                  <a:schemeClr val="tx1">
                    <a:tint val="75000"/>
                  </a:schemeClr>
                </a:solidFill>
              </a:rPr>
              <a:t>”السابقون“</a:t>
            </a:r>
          </a:p>
        </p:txBody>
      </p:sp>
    </p:spTree>
    <p:extLst>
      <p:ext uri="{BB962C8B-B14F-4D97-AF65-F5344CB8AC3E}">
        <p14:creationId xmlns:p14="http://schemas.microsoft.com/office/powerpoint/2010/main" val="41712144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7" name="عنصر نائب للمحتوى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717" y="-28576"/>
            <a:ext cx="12200717" cy="6886576"/>
          </a:xfrm>
        </p:spPr>
      </p:pic>
      <p:sp>
        <p:nvSpPr>
          <p:cNvPr id="6" name="TextBox 7"/>
          <p:cNvSpPr txBox="1"/>
          <p:nvPr/>
        </p:nvSpPr>
        <p:spPr>
          <a:xfrm>
            <a:off x="9851121" y="6488668"/>
            <a:ext cx="976742" cy="369332"/>
          </a:xfrm>
          <a:prstGeom prst="rect">
            <a:avLst/>
          </a:prstGeom>
          <a:noFill/>
        </p:spPr>
        <p:txBody>
          <a:bodyPr wrap="none" rtlCol="1">
            <a:spAutoFit/>
          </a:bodyPr>
          <a:lstStyle/>
          <a:p>
            <a:r>
              <a:rPr lang="en-US" b="1" dirty="0">
                <a:solidFill>
                  <a:srgbClr val="FF0000"/>
                </a:solidFill>
              </a:rPr>
              <a:t>Lectures</a:t>
            </a:r>
            <a:endParaRPr lang="ar-SA" b="1" dirty="0">
              <a:solidFill>
                <a:srgbClr val="FF0000"/>
              </a:solidFill>
            </a:endParaRPr>
          </a:p>
        </p:txBody>
      </p:sp>
      <p:sp>
        <p:nvSpPr>
          <p:cNvPr id="5" name="Title 1"/>
          <p:cNvSpPr txBox="1">
            <a:spLocks/>
          </p:cNvSpPr>
          <p:nvPr/>
        </p:nvSpPr>
        <p:spPr>
          <a:xfrm>
            <a:off x="448657" y="131147"/>
            <a:ext cx="82296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mtClean="0"/>
              <a:t>Regarding your </a:t>
            </a:r>
            <a:r>
              <a:rPr lang="en-US" b="1" u="sng" smtClean="0">
                <a:solidFill>
                  <a:schemeClr val="tx2">
                    <a:lumMod val="60000"/>
                    <a:lumOff val="40000"/>
                  </a:schemeClr>
                </a:solidFill>
              </a:rPr>
              <a:t>topic</a:t>
            </a:r>
            <a:r>
              <a:rPr lang="en-US" smtClean="0"/>
              <a:t>:</a:t>
            </a:r>
            <a:endParaRPr lang="ar-S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Content Placeholder 2"/>
          <p:cNvSpPr txBox="1">
            <a:spLocks/>
          </p:cNvSpPr>
          <p:nvPr/>
        </p:nvSpPr>
        <p:spPr>
          <a:xfrm>
            <a:off x="464820" y="1327273"/>
            <a:ext cx="10284162" cy="53534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endParaRPr lang="en-US" dirty="0" smtClean="0"/>
          </a:p>
          <a:p>
            <a:pPr lvl="1"/>
            <a:r>
              <a:rPr lang="en-US" b="1" dirty="0" smtClean="0"/>
              <a:t>Make it simple</a:t>
            </a:r>
            <a:r>
              <a:rPr lang="en-US" dirty="0" smtClean="0"/>
              <a:t>, you don’t have enough time to go for sophisticated stuff</a:t>
            </a:r>
          </a:p>
          <a:p>
            <a:pPr lvl="1"/>
            <a:r>
              <a:rPr lang="en-US" dirty="0" smtClean="0"/>
              <a:t>Choose something that </a:t>
            </a:r>
            <a:r>
              <a:rPr lang="en-US" b="1" dirty="0" smtClean="0"/>
              <a:t>interests you</a:t>
            </a:r>
          </a:p>
          <a:p>
            <a:pPr lvl="1"/>
            <a:r>
              <a:rPr lang="en-US" dirty="0" smtClean="0"/>
              <a:t>Choose something </a:t>
            </a:r>
            <a:r>
              <a:rPr lang="en-US" b="1" dirty="0" smtClean="0"/>
              <a:t>FEASIBLE</a:t>
            </a:r>
            <a:r>
              <a:rPr lang="en-US" dirty="0" smtClean="0"/>
              <a:t> (applicable, practical)... </a:t>
            </a:r>
            <a:r>
              <a:rPr lang="en-US" dirty="0" err="1" smtClean="0"/>
              <a:t>Eg</a:t>
            </a:r>
            <a:r>
              <a:rPr lang="en-US" dirty="0" smtClean="0"/>
              <a:t>: avoid something that needs medical records because the medical records system is bad in KKUH. Also: it’s better to avoid something that depends a lot on labs. For us, surveys are the best way for practice. </a:t>
            </a:r>
          </a:p>
          <a:p>
            <a:pPr lvl="1"/>
            <a:r>
              <a:rPr lang="en-US" b="1" dirty="0" smtClean="0"/>
              <a:t>Don’t</a:t>
            </a:r>
            <a:r>
              <a:rPr lang="en-US" dirty="0" smtClean="0"/>
              <a:t> choose something that has been </a:t>
            </a:r>
            <a:r>
              <a:rPr lang="en-US" b="1" dirty="0" smtClean="0"/>
              <a:t>used a lot </a:t>
            </a:r>
            <a:r>
              <a:rPr lang="en-US" dirty="0" smtClean="0"/>
              <a:t>(</a:t>
            </a:r>
            <a:r>
              <a:rPr lang="en-US" dirty="0" err="1" smtClean="0"/>
              <a:t>eg</a:t>
            </a:r>
            <a:r>
              <a:rPr lang="en-US" dirty="0" smtClean="0"/>
              <a:t>: smoking effect on health... </a:t>
            </a:r>
            <a:r>
              <a:rPr lang="en-US" dirty="0" err="1" smtClean="0"/>
              <a:t>Etc</a:t>
            </a:r>
            <a:r>
              <a:rPr lang="en-US" dirty="0" smtClean="0"/>
              <a:t>)</a:t>
            </a:r>
          </a:p>
          <a:p>
            <a:pPr lvl="1"/>
            <a:r>
              <a:rPr lang="en-US" b="1" dirty="0" smtClean="0"/>
              <a:t>Remember</a:t>
            </a:r>
            <a:r>
              <a:rPr lang="en-US" dirty="0" smtClean="0"/>
              <a:t>: the main aim is to “</a:t>
            </a:r>
            <a:r>
              <a:rPr lang="en-US" b="1" dirty="0" smtClean="0"/>
              <a:t>practice</a:t>
            </a:r>
            <a:r>
              <a:rPr lang="en-US" dirty="0" smtClean="0"/>
              <a:t>” doing a research and learn the basics, </a:t>
            </a:r>
            <a:r>
              <a:rPr lang="en-US" b="1" dirty="0" smtClean="0"/>
              <a:t>not</a:t>
            </a:r>
            <a:r>
              <a:rPr lang="en-US" dirty="0" smtClean="0"/>
              <a:t> to “</a:t>
            </a:r>
            <a:r>
              <a:rPr lang="en-US" b="1" dirty="0" smtClean="0"/>
              <a:t>publish</a:t>
            </a:r>
            <a:r>
              <a:rPr lang="en-US" dirty="0" smtClean="0"/>
              <a:t>” it...</a:t>
            </a:r>
          </a:p>
          <a:p>
            <a:pPr lvl="1"/>
            <a:r>
              <a:rPr lang="en-US" dirty="0" smtClean="0"/>
              <a:t>        You can do all sorts of topics later with other doctors after you finish the course... Don’t go overboard with your ideas</a:t>
            </a:r>
            <a:endParaRPr lang="ar-SA" dirty="0"/>
          </a:p>
        </p:txBody>
      </p:sp>
      <p:pic>
        <p:nvPicPr>
          <p:cNvPr id="9" name="Picture 2" descr="Set of Colorful Vector Sample stickers for various options Stock Vector - 12081357"/>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979769" y="-124094"/>
            <a:ext cx="4009030" cy="2016405"/>
          </a:xfrm>
          <a:prstGeom prst="rect">
            <a:avLst/>
          </a:prstGeom>
          <a:noFill/>
        </p:spPr>
      </p:pic>
    </p:spTree>
    <p:extLst>
      <p:ext uri="{BB962C8B-B14F-4D97-AF65-F5344CB8AC3E}">
        <p14:creationId xmlns:p14="http://schemas.microsoft.com/office/powerpoint/2010/main" val="2735134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7" name="عنصر نائب للمحتوى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717" y="-28576"/>
            <a:ext cx="12200717" cy="6886576"/>
          </a:xfrm>
        </p:spPr>
      </p:pic>
      <p:sp>
        <p:nvSpPr>
          <p:cNvPr id="6" name="TextBox 7"/>
          <p:cNvSpPr txBox="1"/>
          <p:nvPr/>
        </p:nvSpPr>
        <p:spPr>
          <a:xfrm>
            <a:off x="9851121" y="6488668"/>
            <a:ext cx="976742" cy="369332"/>
          </a:xfrm>
          <a:prstGeom prst="rect">
            <a:avLst/>
          </a:prstGeom>
          <a:noFill/>
        </p:spPr>
        <p:txBody>
          <a:bodyPr wrap="none" rtlCol="1">
            <a:spAutoFit/>
          </a:bodyPr>
          <a:lstStyle/>
          <a:p>
            <a:r>
              <a:rPr lang="en-US" b="1" dirty="0">
                <a:solidFill>
                  <a:srgbClr val="FF0000"/>
                </a:solidFill>
              </a:rPr>
              <a:t>Lectures</a:t>
            </a:r>
            <a:endParaRPr lang="ar-SA" b="1" dirty="0">
              <a:solidFill>
                <a:srgbClr val="FF0000"/>
              </a:solidFill>
            </a:endParaRPr>
          </a:p>
        </p:txBody>
      </p:sp>
      <p:sp>
        <p:nvSpPr>
          <p:cNvPr id="5" name="Title 1"/>
          <p:cNvSpPr txBox="1">
            <a:spLocks/>
          </p:cNvSpPr>
          <p:nvPr/>
        </p:nvSpPr>
        <p:spPr>
          <a:xfrm>
            <a:off x="1415480" y="188640"/>
            <a:ext cx="82296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smtClean="0">
                <a:solidFill>
                  <a:schemeClr val="tx2">
                    <a:lumMod val="60000"/>
                    <a:lumOff val="40000"/>
                  </a:schemeClr>
                </a:solidFill>
              </a:rPr>
              <a:t>General Tips</a:t>
            </a:r>
            <a:r>
              <a:rPr lang="en-US" smtClean="0"/>
              <a:t>:</a:t>
            </a:r>
            <a:endParaRPr lang="en-US" dirty="0"/>
          </a:p>
        </p:txBody>
      </p:sp>
      <p:sp>
        <p:nvSpPr>
          <p:cNvPr id="8" name="Content Placeholder 2"/>
          <p:cNvSpPr txBox="1">
            <a:spLocks/>
          </p:cNvSpPr>
          <p:nvPr/>
        </p:nvSpPr>
        <p:spPr>
          <a:xfrm>
            <a:off x="353056" y="1132347"/>
            <a:ext cx="9736606" cy="506916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50000"/>
              </a:lnSpc>
            </a:pPr>
            <a:r>
              <a:rPr lang="en-US" dirty="0" smtClean="0"/>
              <a:t>Read the research manual carefully, refer back to it continuously.</a:t>
            </a:r>
          </a:p>
          <a:p>
            <a:pPr lvl="1">
              <a:lnSpc>
                <a:spcPct val="150000"/>
              </a:lnSpc>
            </a:pPr>
            <a:r>
              <a:rPr lang="en-US" dirty="0" smtClean="0"/>
              <a:t>The research project might distract you from studying other subjects, so try if you have time to study day by day.</a:t>
            </a:r>
          </a:p>
          <a:p>
            <a:pPr lvl="1">
              <a:lnSpc>
                <a:spcPct val="150000"/>
              </a:lnSpc>
            </a:pPr>
            <a:r>
              <a:rPr lang="en-US" dirty="0" smtClean="0"/>
              <a:t>Try to make sure from the beginning: what approvals do you need, what systems, programs,... Etc.</a:t>
            </a:r>
          </a:p>
          <a:p>
            <a:pPr lvl="1">
              <a:lnSpc>
                <a:spcPct val="150000"/>
              </a:lnSpc>
            </a:pPr>
            <a:r>
              <a:rPr lang="en-US" dirty="0" smtClean="0"/>
              <a:t>Pilot study:</a:t>
            </a:r>
          </a:p>
          <a:p>
            <a:pPr lvl="1">
              <a:lnSpc>
                <a:spcPct val="150000"/>
              </a:lnSpc>
              <a:buFont typeface="Arial" panose="020B0604020202020204" pitchFamily="34" charset="0"/>
              <a:buNone/>
            </a:pPr>
            <a:r>
              <a:rPr lang="en-US" dirty="0" smtClean="0"/>
              <a:t>	Do it before starting the real data collecting... How? Choose 10 random data from your study population, work on them as if you are doing your research... This helps you to predict what difficulties you will face.</a:t>
            </a:r>
            <a:endParaRPr lang="ar-SA" dirty="0"/>
          </a:p>
        </p:txBody>
      </p:sp>
      <p:pic>
        <p:nvPicPr>
          <p:cNvPr id="9" name="Picture 2" descr="illustration of shiny classic light bulb Stock Vector - 812885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0433235" y="-341356"/>
            <a:ext cx="1497507" cy="2286271"/>
          </a:xfrm>
          <a:prstGeom prst="rect">
            <a:avLst/>
          </a:prstGeom>
          <a:noFill/>
        </p:spPr>
      </p:pic>
    </p:spTree>
    <p:extLst>
      <p:ext uri="{BB962C8B-B14F-4D97-AF65-F5344CB8AC3E}">
        <p14:creationId xmlns:p14="http://schemas.microsoft.com/office/powerpoint/2010/main" val="2735134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7" name="عنصر نائب للمحتوى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717" y="-28576"/>
            <a:ext cx="12200717" cy="6886576"/>
          </a:xfrm>
        </p:spPr>
      </p:pic>
      <p:sp>
        <p:nvSpPr>
          <p:cNvPr id="6" name="TextBox 7"/>
          <p:cNvSpPr txBox="1"/>
          <p:nvPr/>
        </p:nvSpPr>
        <p:spPr>
          <a:xfrm>
            <a:off x="9851121" y="6488668"/>
            <a:ext cx="976742" cy="369332"/>
          </a:xfrm>
          <a:prstGeom prst="rect">
            <a:avLst/>
          </a:prstGeom>
          <a:noFill/>
        </p:spPr>
        <p:txBody>
          <a:bodyPr wrap="none" rtlCol="1">
            <a:spAutoFit/>
          </a:bodyPr>
          <a:lstStyle/>
          <a:p>
            <a:r>
              <a:rPr lang="en-US" b="1" dirty="0">
                <a:solidFill>
                  <a:srgbClr val="FF0000"/>
                </a:solidFill>
              </a:rPr>
              <a:t>Lectures</a:t>
            </a:r>
            <a:endParaRPr lang="ar-SA" b="1" dirty="0">
              <a:solidFill>
                <a:srgbClr val="FF0000"/>
              </a:solidFill>
            </a:endParaRPr>
          </a:p>
        </p:txBody>
      </p:sp>
      <p:sp>
        <p:nvSpPr>
          <p:cNvPr id="5" name="Title 1"/>
          <p:cNvSpPr txBox="1">
            <a:spLocks/>
          </p:cNvSpPr>
          <p:nvPr/>
        </p:nvSpPr>
        <p:spPr>
          <a:xfrm>
            <a:off x="1199456" y="197768"/>
            <a:ext cx="82296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smtClean="0">
                <a:solidFill>
                  <a:schemeClr val="tx2">
                    <a:lumMod val="60000"/>
                    <a:lumOff val="40000"/>
                  </a:schemeClr>
                </a:solidFill>
              </a:rPr>
              <a:t>General Tips</a:t>
            </a:r>
            <a:r>
              <a:rPr lang="en-US" smtClean="0"/>
              <a:t>:</a:t>
            </a:r>
            <a:endParaRPr lang="ar-S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Content Placeholder 2"/>
          <p:cNvSpPr txBox="1">
            <a:spLocks/>
          </p:cNvSpPr>
          <p:nvPr/>
        </p:nvSpPr>
        <p:spPr>
          <a:xfrm>
            <a:off x="166327" y="1340768"/>
            <a:ext cx="10295858" cy="54726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50000"/>
              </a:lnSpc>
            </a:pPr>
            <a:r>
              <a:rPr lang="en-US" dirty="0" smtClean="0"/>
              <a:t>Refer back to your supervisor if you have questions or doubts regarding the research tasks. Try to fully understand what you are doing.</a:t>
            </a:r>
          </a:p>
          <a:p>
            <a:pPr lvl="1">
              <a:lnSpc>
                <a:spcPct val="150000"/>
              </a:lnSpc>
            </a:pPr>
            <a:r>
              <a:rPr lang="en-US" dirty="0" smtClean="0"/>
              <a:t>If your research depends on interviewing people, try to do it yourself because 1</a:t>
            </a:r>
            <a:r>
              <a:rPr lang="en-US" baseline="30000" dirty="0" smtClean="0"/>
              <a:t>st</a:t>
            </a:r>
            <a:r>
              <a:rPr lang="en-US" dirty="0" smtClean="0"/>
              <a:t> or 2</a:t>
            </a:r>
            <a:r>
              <a:rPr lang="en-US" baseline="30000" dirty="0" smtClean="0"/>
              <a:t>nd</a:t>
            </a:r>
            <a:r>
              <a:rPr lang="en-US" dirty="0" smtClean="0"/>
              <a:t> year students might not be able to answer some of the questions that are asked by people whom you are doing your research on.</a:t>
            </a:r>
          </a:p>
          <a:p>
            <a:pPr lvl="1">
              <a:lnSpc>
                <a:spcPct val="150000"/>
              </a:lnSpc>
            </a:pPr>
            <a:r>
              <a:rPr lang="en-US" dirty="0" smtClean="0"/>
              <a:t>Expect that sometimes you might face some difficulties that hold you back. This is totally normal, don’t give up, ever!</a:t>
            </a:r>
          </a:p>
          <a:p>
            <a:pPr lvl="1"/>
            <a:endParaRPr lang="en-US" dirty="0" smtClean="0"/>
          </a:p>
          <a:p>
            <a:pPr lvl="1"/>
            <a:endParaRPr lang="ar-SA" dirty="0"/>
          </a:p>
        </p:txBody>
      </p:sp>
      <p:pic>
        <p:nvPicPr>
          <p:cNvPr id="9" name="Picture 2" descr="illustration of shiny classic light bulb Stock Vector - 812885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0551611" y="-304799"/>
            <a:ext cx="1887406" cy="2881536"/>
          </a:xfrm>
          <a:prstGeom prst="rect">
            <a:avLst/>
          </a:prstGeom>
          <a:noFill/>
        </p:spPr>
      </p:pic>
    </p:spTree>
    <p:extLst>
      <p:ext uri="{BB962C8B-B14F-4D97-AF65-F5344CB8AC3E}">
        <p14:creationId xmlns:p14="http://schemas.microsoft.com/office/powerpoint/2010/main" val="1424341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7" name="عنصر نائب للمحتوى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717" y="-28576"/>
            <a:ext cx="12200717" cy="6886576"/>
          </a:xfrm>
        </p:spPr>
      </p:pic>
      <p:sp>
        <p:nvSpPr>
          <p:cNvPr id="6" name="TextBox 7"/>
          <p:cNvSpPr txBox="1"/>
          <p:nvPr/>
        </p:nvSpPr>
        <p:spPr>
          <a:xfrm>
            <a:off x="9851121" y="6488668"/>
            <a:ext cx="976742" cy="369332"/>
          </a:xfrm>
          <a:prstGeom prst="rect">
            <a:avLst/>
          </a:prstGeom>
          <a:noFill/>
        </p:spPr>
        <p:txBody>
          <a:bodyPr wrap="none" rtlCol="1">
            <a:spAutoFit/>
          </a:bodyPr>
          <a:lstStyle/>
          <a:p>
            <a:r>
              <a:rPr lang="en-US" b="1" dirty="0">
                <a:solidFill>
                  <a:srgbClr val="FF0000"/>
                </a:solidFill>
              </a:rPr>
              <a:t>Lectures</a:t>
            </a:r>
            <a:endParaRPr lang="ar-SA" b="1" dirty="0">
              <a:solidFill>
                <a:srgbClr val="FF0000"/>
              </a:solidFill>
            </a:endParaRPr>
          </a:p>
        </p:txBody>
      </p:sp>
      <p:sp>
        <p:nvSpPr>
          <p:cNvPr id="5" name="Title 1"/>
          <p:cNvSpPr txBox="1">
            <a:spLocks/>
          </p:cNvSpPr>
          <p:nvPr/>
        </p:nvSpPr>
        <p:spPr>
          <a:xfrm>
            <a:off x="1199456" y="197768"/>
            <a:ext cx="82296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Helpful External Source:</a:t>
            </a:r>
            <a:endParaRPr lang="ar-S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Content Placeholder 2"/>
          <p:cNvSpPr txBox="1">
            <a:spLocks/>
          </p:cNvSpPr>
          <p:nvPr/>
        </p:nvSpPr>
        <p:spPr>
          <a:xfrm>
            <a:off x="1847528" y="1744216"/>
            <a:ext cx="8229600" cy="50691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b="1" smtClean="0">
                <a:hlinkClick r:id="rId3"/>
              </a:rPr>
              <a:t>http://www.uow.edu.au/student/services/ld/students/resources/index.html</a:t>
            </a:r>
            <a:r>
              <a:rPr lang="en-US" b="1" smtClean="0"/>
              <a:t> </a:t>
            </a:r>
          </a:p>
          <a:p>
            <a:pPr lvl="1">
              <a:buFont typeface="Arial" panose="020B0604020202020204" pitchFamily="34" charset="0"/>
              <a:buNone/>
            </a:pPr>
            <a:r>
              <a:rPr lang="en-US" smtClean="0"/>
              <a:t>(</a:t>
            </a:r>
            <a:r>
              <a:rPr lang="en-US" b="1" smtClean="0"/>
              <a:t>Go to the "Research and thesis writing" section)</a:t>
            </a:r>
          </a:p>
          <a:p>
            <a:pPr lvl="1"/>
            <a:endParaRPr lang="en-US" b="1" smtClean="0"/>
          </a:p>
          <a:p>
            <a:pPr lvl="1"/>
            <a:endParaRPr lang="en-US" b="1" smtClean="0"/>
          </a:p>
          <a:p>
            <a:pPr lvl="1"/>
            <a:endParaRPr lang="en-US" b="1" smtClean="0"/>
          </a:p>
          <a:p>
            <a:pPr lvl="1">
              <a:buFont typeface="Arial" panose="020B0604020202020204" pitchFamily="34" charset="0"/>
              <a:buNone/>
            </a:pPr>
            <a:endParaRPr lang="en-US" smtClean="0"/>
          </a:p>
          <a:p>
            <a:pPr lvl="1"/>
            <a:endParaRPr lang="ar-SA" dirty="0"/>
          </a:p>
        </p:txBody>
      </p:sp>
    </p:spTree>
    <p:extLst>
      <p:ext uri="{BB962C8B-B14F-4D97-AF65-F5344CB8AC3E}">
        <p14:creationId xmlns:p14="http://schemas.microsoft.com/office/powerpoint/2010/main" val="1424341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7" name="عنصر نائب للمحتوى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717" y="-28576"/>
            <a:ext cx="12200717" cy="6886576"/>
          </a:xfrm>
        </p:spPr>
      </p:pic>
      <p:sp>
        <p:nvSpPr>
          <p:cNvPr id="6" name="TextBox 7"/>
          <p:cNvSpPr txBox="1"/>
          <p:nvPr/>
        </p:nvSpPr>
        <p:spPr>
          <a:xfrm>
            <a:off x="9851121" y="6488668"/>
            <a:ext cx="976742" cy="369332"/>
          </a:xfrm>
          <a:prstGeom prst="rect">
            <a:avLst/>
          </a:prstGeom>
          <a:noFill/>
        </p:spPr>
        <p:txBody>
          <a:bodyPr wrap="none" rtlCol="1">
            <a:spAutoFit/>
          </a:bodyPr>
          <a:lstStyle/>
          <a:p>
            <a:r>
              <a:rPr lang="en-US" b="1" dirty="0">
                <a:solidFill>
                  <a:srgbClr val="FF0000"/>
                </a:solidFill>
              </a:rPr>
              <a:t>Lectures</a:t>
            </a:r>
            <a:endParaRPr lang="ar-SA" b="1" dirty="0">
              <a:solidFill>
                <a:srgbClr val="FF0000"/>
              </a:solidFill>
            </a:endParaRPr>
          </a:p>
        </p:txBody>
      </p:sp>
      <p:sp>
        <p:nvSpPr>
          <p:cNvPr id="5" name="Content Placeholder 2"/>
          <p:cNvSpPr txBox="1">
            <a:spLocks/>
          </p:cNvSpPr>
          <p:nvPr/>
        </p:nvSpPr>
        <p:spPr>
          <a:xfrm>
            <a:off x="2662018" y="982300"/>
            <a:ext cx="8892480" cy="54334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Arial" panose="020B0604020202020204" pitchFamily="34" charset="0"/>
              <a:buNone/>
            </a:pPr>
            <a:endParaRPr lang="ar-SA" sz="5400" smtClean="0"/>
          </a:p>
          <a:p>
            <a:pPr algn="ctr">
              <a:buFont typeface="Arial" panose="020B0604020202020204" pitchFamily="34" charset="0"/>
              <a:buNone/>
            </a:pPr>
            <a:endParaRPr lang="ar-SA" sz="5400" smtClean="0"/>
          </a:p>
          <a:p>
            <a:pPr algn="ctr">
              <a:buFont typeface="Arial" panose="020B0604020202020204" pitchFamily="34" charset="0"/>
              <a:buNone/>
            </a:pPr>
            <a:endParaRPr lang="ar-SA" sz="5400" smtClean="0"/>
          </a:p>
          <a:p>
            <a:pPr algn="ctr">
              <a:buFont typeface="Arial" panose="020B0604020202020204" pitchFamily="34" charset="0"/>
              <a:buNone/>
            </a:pPr>
            <a:endParaRPr lang="ar-SA" sz="5400" smtClean="0"/>
          </a:p>
          <a:p>
            <a:pPr algn="ctr">
              <a:buFont typeface="Arial" panose="020B0604020202020204" pitchFamily="34" charset="0"/>
              <a:buNone/>
            </a:pPr>
            <a:r>
              <a:rPr lang="en-US" sz="540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Others reach excellence, you shall make it too, in sha Allah!</a:t>
            </a:r>
            <a:endParaRPr lang="ar-SA"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pic>
        <p:nvPicPr>
          <p:cNvPr id="8" name="Picture 2" descr="hands raised up to supplicate the almighty - stock photo"/>
          <p:cNvPicPr>
            <a:picLocks noChangeAspect="1" noChangeArrowheads="1"/>
          </p:cNvPicPr>
          <p:nvPr/>
        </p:nvPicPr>
        <p:blipFill>
          <a:blip r:embed="rId3" cstate="print"/>
          <a:srcRect/>
          <a:stretch>
            <a:fillRect/>
          </a:stretch>
        </p:blipFill>
        <p:spPr bwMode="auto">
          <a:xfrm>
            <a:off x="6312024" y="37332"/>
            <a:ext cx="4286250" cy="3895725"/>
          </a:xfrm>
          <a:prstGeom prst="rect">
            <a:avLst/>
          </a:prstGeom>
          <a:noFill/>
        </p:spPr>
      </p:pic>
      <p:sp>
        <p:nvSpPr>
          <p:cNvPr id="9" name="Rectangle 4"/>
          <p:cNvSpPr/>
          <p:nvPr/>
        </p:nvSpPr>
        <p:spPr>
          <a:xfrm>
            <a:off x="1524000" y="836712"/>
            <a:ext cx="4572000" cy="2862322"/>
          </a:xfrm>
          <a:prstGeom prst="rect">
            <a:avLst/>
          </a:prstGeom>
        </p:spPr>
        <p:txBody>
          <a:bodyPr>
            <a:spAutoFit/>
          </a:bodyPr>
          <a:lstStyle/>
          <a:p>
            <a:pPr algn="ctr"/>
            <a:r>
              <a:rPr lang="ar-SA" sz="6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توكلوا على الله</a:t>
            </a:r>
          </a:p>
          <a:p>
            <a:pPr algn="ctr">
              <a:buNone/>
            </a:pPr>
            <a:r>
              <a:rPr lang="en-US" sz="6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AND</a:t>
            </a:r>
            <a:endParaRPr lang="en-US" sz="6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buNone/>
            </a:pPr>
            <a:r>
              <a:rPr lang="en-US" sz="6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Keep Calm</a:t>
            </a:r>
            <a:endParaRPr lang="en-US" sz="6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601317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4" y="0"/>
            <a:ext cx="12171045" cy="6869827"/>
          </a:xfrm>
          <a:prstGeom prst="rect">
            <a:avLst/>
          </a:prstGeom>
        </p:spPr>
      </p:pic>
    </p:spTree>
    <p:extLst>
      <p:ext uri="{BB962C8B-B14F-4D97-AF65-F5344CB8AC3E}">
        <p14:creationId xmlns:p14="http://schemas.microsoft.com/office/powerpoint/2010/main" val="3975368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endParaRPr lang="en-US"/>
          </a:p>
        </p:txBody>
      </p:sp>
      <p:sp>
        <p:nvSpPr>
          <p:cNvPr id="3" name="عنوان فرعي 2"/>
          <p:cNvSpPr>
            <a:spLocks noGrp="1"/>
          </p:cNvSpPr>
          <p:nvPr>
            <p:ph type="subTitle" idx="1"/>
          </p:nvPr>
        </p:nvSpPr>
        <p:spPr/>
        <p:txBody>
          <a:bodyPr/>
          <a:lstStyle/>
          <a:p>
            <a:endParaRPr lang="en-US"/>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p:cNvSpPr txBox="1">
            <a:spLocks/>
          </p:cNvSpPr>
          <p:nvPr/>
        </p:nvSpPr>
        <p:spPr>
          <a:xfrm>
            <a:off x="838200" y="-288014"/>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Research Course: Overview</a:t>
            </a:r>
            <a:endParaRPr lang="ar-S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TextBox 4"/>
          <p:cNvSpPr txBox="1"/>
          <p:nvPr/>
        </p:nvSpPr>
        <p:spPr>
          <a:xfrm>
            <a:off x="1965091" y="1037549"/>
            <a:ext cx="8604448" cy="4893647"/>
          </a:xfrm>
          <a:prstGeom prst="rect">
            <a:avLst/>
          </a:prstGeom>
          <a:noFill/>
        </p:spPr>
        <p:txBody>
          <a:bodyPr wrap="square" rtlCol="1">
            <a:spAutoFit/>
          </a:bodyPr>
          <a:lstStyle/>
          <a:p>
            <a:pPr marL="441325" indent="366713" algn="l" rtl="0">
              <a:buFont typeface="Arial" pitchFamily="34" charset="0"/>
              <a:buChar char="•"/>
            </a:pPr>
            <a:r>
              <a:rPr lang="en-US" sz="2400" dirty="0"/>
              <a:t> 6 hours course</a:t>
            </a:r>
          </a:p>
          <a:p>
            <a:pPr marL="441325" indent="366713" algn="l" rtl="0">
              <a:buFont typeface="Arial" pitchFamily="34" charset="0"/>
              <a:buChar char="•"/>
            </a:pPr>
            <a:endParaRPr lang="en-US" sz="2400" dirty="0"/>
          </a:p>
          <a:p>
            <a:pPr marL="441325" indent="366713" algn="l" rtl="0">
              <a:buFont typeface="Arial" pitchFamily="34" charset="0"/>
              <a:buChar char="•"/>
            </a:pPr>
            <a:r>
              <a:rPr lang="en-US" sz="2400" dirty="0"/>
              <a:t>Lectures (theoretical + practical): in first term only</a:t>
            </a:r>
          </a:p>
          <a:p>
            <a:pPr marL="441325" indent="366713" algn="l" rtl="0">
              <a:buFont typeface="Arial" pitchFamily="34" charset="0"/>
              <a:buChar char="•"/>
            </a:pPr>
            <a:endParaRPr lang="en-US" sz="2400" dirty="0"/>
          </a:p>
          <a:p>
            <a:pPr marL="441325" indent="366713" algn="l" rtl="0">
              <a:buFont typeface="Arial" pitchFamily="34" charset="0"/>
              <a:buChar char="•"/>
            </a:pPr>
            <a:r>
              <a:rPr lang="en-US" sz="2400" dirty="0"/>
              <a:t>Research project: throughout the whole year</a:t>
            </a:r>
          </a:p>
          <a:p>
            <a:pPr marL="441325" indent="366713" algn="l" rtl="0">
              <a:buFont typeface="Arial" pitchFamily="34" charset="0"/>
              <a:buChar char="•"/>
            </a:pPr>
            <a:endParaRPr lang="en-US" sz="2400" dirty="0"/>
          </a:p>
          <a:p>
            <a:pPr marL="441325" indent="366713" algn="l" rtl="0">
              <a:buFont typeface="Arial" pitchFamily="34" charset="0"/>
              <a:buChar char="•"/>
            </a:pPr>
            <a:r>
              <a:rPr lang="en-US" sz="2400" dirty="0"/>
              <a:t>Assignment: one statistics assignment</a:t>
            </a:r>
          </a:p>
          <a:p>
            <a:pPr marL="441325" indent="366713" algn="l" rtl="0"/>
            <a:endParaRPr lang="en-US" sz="2400" dirty="0"/>
          </a:p>
          <a:p>
            <a:pPr marL="441325" indent="366713" algn="l" rtl="0">
              <a:buFont typeface="Arial" pitchFamily="34" charset="0"/>
              <a:buChar char="•"/>
            </a:pPr>
            <a:r>
              <a:rPr lang="en-US" sz="2400" dirty="0"/>
              <a:t>Quizzes</a:t>
            </a:r>
          </a:p>
          <a:p>
            <a:pPr marL="441325" indent="366713" algn="l" rtl="0">
              <a:buFont typeface="Arial" pitchFamily="34" charset="0"/>
              <a:buChar char="•"/>
            </a:pPr>
            <a:endParaRPr lang="en-US" sz="2400" dirty="0"/>
          </a:p>
          <a:p>
            <a:pPr marL="441325" indent="366713" algn="l" rtl="0">
              <a:buFont typeface="Arial" pitchFamily="34" charset="0"/>
              <a:buChar char="•"/>
            </a:pPr>
            <a:r>
              <a:rPr lang="en-US" sz="2400" dirty="0"/>
              <a:t>Midterm exam: in the middle of 1</a:t>
            </a:r>
            <a:r>
              <a:rPr lang="en-US" sz="2400" baseline="30000" dirty="0"/>
              <a:t>st</a:t>
            </a:r>
            <a:r>
              <a:rPr lang="en-US" sz="2400" dirty="0"/>
              <a:t> term</a:t>
            </a:r>
          </a:p>
          <a:p>
            <a:pPr marL="441325" indent="366713" algn="l" rtl="0">
              <a:buFont typeface="Arial" pitchFamily="34" charset="0"/>
              <a:buChar char="•"/>
            </a:pPr>
            <a:endParaRPr lang="en-US" sz="2400" dirty="0"/>
          </a:p>
          <a:p>
            <a:pPr marL="441325" indent="366713" algn="l" rtl="0">
              <a:buFont typeface="Arial" pitchFamily="34" charset="0"/>
              <a:buChar char="•"/>
            </a:pPr>
            <a:r>
              <a:rPr lang="en-US" sz="2400" dirty="0"/>
              <a:t>Final exam: in the end of 1</a:t>
            </a:r>
            <a:r>
              <a:rPr lang="en-US" sz="2400" baseline="30000" dirty="0"/>
              <a:t>st</a:t>
            </a:r>
            <a:r>
              <a:rPr lang="en-US" sz="2400" dirty="0"/>
              <a:t> term</a:t>
            </a:r>
            <a:endParaRPr lang="ar-SA" sz="2400" dirty="0"/>
          </a:p>
        </p:txBody>
      </p:sp>
    </p:spTree>
    <p:extLst>
      <p:ext uri="{BB962C8B-B14F-4D97-AF65-F5344CB8AC3E}">
        <p14:creationId xmlns:p14="http://schemas.microsoft.com/office/powerpoint/2010/main" val="399365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80">
                                          <p:stCondLst>
                                            <p:cond delay="0"/>
                                          </p:stCondLst>
                                        </p:cTn>
                                        <p:tgtEl>
                                          <p:spTgt spid="7">
                                            <p:txEl>
                                              <p:pRg st="0" end="0"/>
                                            </p:txEl>
                                          </p:spTgt>
                                        </p:tgtEl>
                                      </p:cBhvr>
                                    </p:animEffect>
                                    <p:anim calcmode="lin" valueType="num">
                                      <p:cBhvr>
                                        <p:cTn id="8" dur="1822" tmFilter="0,0; 0.14,0.36; 0.43,0.73; 0.71,0.91; 1.0,1.0">
                                          <p:stCondLst>
                                            <p:cond delay="0"/>
                                          </p:stCondLst>
                                        </p:cTn>
                                        <p:tgtEl>
                                          <p:spTgt spid="7">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xEl>
                                              <p:pRg st="0" end="0"/>
                                            </p:txEl>
                                          </p:spTgt>
                                        </p:tgtEl>
                                      </p:cBhvr>
                                      <p:to x="100000" y="60000"/>
                                    </p:animScale>
                                    <p:animScale>
                                      <p:cBhvr>
                                        <p:cTn id="14" dur="166" decel="50000">
                                          <p:stCondLst>
                                            <p:cond delay="676"/>
                                          </p:stCondLst>
                                        </p:cTn>
                                        <p:tgtEl>
                                          <p:spTgt spid="7">
                                            <p:txEl>
                                              <p:pRg st="0" end="0"/>
                                            </p:txEl>
                                          </p:spTgt>
                                        </p:tgtEl>
                                      </p:cBhvr>
                                      <p:to x="100000" y="100000"/>
                                    </p:animScale>
                                    <p:animScale>
                                      <p:cBhvr>
                                        <p:cTn id="15" dur="26">
                                          <p:stCondLst>
                                            <p:cond delay="1312"/>
                                          </p:stCondLst>
                                        </p:cTn>
                                        <p:tgtEl>
                                          <p:spTgt spid="7">
                                            <p:txEl>
                                              <p:pRg st="0" end="0"/>
                                            </p:txEl>
                                          </p:spTgt>
                                        </p:tgtEl>
                                      </p:cBhvr>
                                      <p:to x="100000" y="80000"/>
                                    </p:animScale>
                                    <p:animScale>
                                      <p:cBhvr>
                                        <p:cTn id="16" dur="166" decel="50000">
                                          <p:stCondLst>
                                            <p:cond delay="1338"/>
                                          </p:stCondLst>
                                        </p:cTn>
                                        <p:tgtEl>
                                          <p:spTgt spid="7">
                                            <p:txEl>
                                              <p:pRg st="0" end="0"/>
                                            </p:txEl>
                                          </p:spTgt>
                                        </p:tgtEl>
                                      </p:cBhvr>
                                      <p:to x="100000" y="100000"/>
                                    </p:animScale>
                                    <p:animScale>
                                      <p:cBhvr>
                                        <p:cTn id="17" dur="26">
                                          <p:stCondLst>
                                            <p:cond delay="1642"/>
                                          </p:stCondLst>
                                        </p:cTn>
                                        <p:tgtEl>
                                          <p:spTgt spid="7">
                                            <p:txEl>
                                              <p:pRg st="0" end="0"/>
                                            </p:txEl>
                                          </p:spTgt>
                                        </p:tgtEl>
                                      </p:cBhvr>
                                      <p:to x="100000" y="90000"/>
                                    </p:animScale>
                                    <p:animScale>
                                      <p:cBhvr>
                                        <p:cTn id="18" dur="166" decel="50000">
                                          <p:stCondLst>
                                            <p:cond delay="1668"/>
                                          </p:stCondLst>
                                        </p:cTn>
                                        <p:tgtEl>
                                          <p:spTgt spid="7">
                                            <p:txEl>
                                              <p:pRg st="0" end="0"/>
                                            </p:txEl>
                                          </p:spTgt>
                                        </p:tgtEl>
                                      </p:cBhvr>
                                      <p:to x="100000" y="100000"/>
                                    </p:animScale>
                                    <p:animScale>
                                      <p:cBhvr>
                                        <p:cTn id="19" dur="26">
                                          <p:stCondLst>
                                            <p:cond delay="1808"/>
                                          </p:stCondLst>
                                        </p:cTn>
                                        <p:tgtEl>
                                          <p:spTgt spid="7">
                                            <p:txEl>
                                              <p:pRg st="0" end="0"/>
                                            </p:txEl>
                                          </p:spTgt>
                                        </p:tgtEl>
                                      </p:cBhvr>
                                      <p:to x="100000" y="95000"/>
                                    </p:animScale>
                                    <p:animScale>
                                      <p:cBhvr>
                                        <p:cTn id="20" dur="166" decel="50000">
                                          <p:stCondLst>
                                            <p:cond delay="1834"/>
                                          </p:stCondLst>
                                        </p:cTn>
                                        <p:tgtEl>
                                          <p:spTgt spid="7">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wipe(down)">
                                      <p:cBhvr>
                                        <p:cTn id="23" dur="580">
                                          <p:stCondLst>
                                            <p:cond delay="0"/>
                                          </p:stCondLst>
                                        </p:cTn>
                                        <p:tgtEl>
                                          <p:spTgt spid="7">
                                            <p:txEl>
                                              <p:pRg st="2" end="2"/>
                                            </p:txEl>
                                          </p:spTgt>
                                        </p:tgtEl>
                                      </p:cBhvr>
                                    </p:animEffect>
                                    <p:anim calcmode="lin" valueType="num">
                                      <p:cBhvr>
                                        <p:cTn id="24" dur="1822" tmFilter="0,0; 0.14,0.36; 0.43,0.73; 0.71,0.91; 1.0,1.0">
                                          <p:stCondLst>
                                            <p:cond delay="0"/>
                                          </p:stCondLst>
                                        </p:cTn>
                                        <p:tgtEl>
                                          <p:spTgt spid="7">
                                            <p:txEl>
                                              <p:pRg st="2" end="2"/>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xEl>
                                              <p:pRg st="2" end="2"/>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xEl>
                                              <p:pRg st="2" end="2"/>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xEl>
                                              <p:pRg st="2" end="2"/>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xEl>
                                              <p:pRg st="2" end="2"/>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xEl>
                                              <p:pRg st="2" end="2"/>
                                            </p:txEl>
                                          </p:spTgt>
                                        </p:tgtEl>
                                      </p:cBhvr>
                                      <p:to x="100000" y="60000"/>
                                    </p:animScale>
                                    <p:animScale>
                                      <p:cBhvr>
                                        <p:cTn id="30" dur="166" decel="50000">
                                          <p:stCondLst>
                                            <p:cond delay="676"/>
                                          </p:stCondLst>
                                        </p:cTn>
                                        <p:tgtEl>
                                          <p:spTgt spid="7">
                                            <p:txEl>
                                              <p:pRg st="2" end="2"/>
                                            </p:txEl>
                                          </p:spTgt>
                                        </p:tgtEl>
                                      </p:cBhvr>
                                      <p:to x="100000" y="100000"/>
                                    </p:animScale>
                                    <p:animScale>
                                      <p:cBhvr>
                                        <p:cTn id="31" dur="26">
                                          <p:stCondLst>
                                            <p:cond delay="1312"/>
                                          </p:stCondLst>
                                        </p:cTn>
                                        <p:tgtEl>
                                          <p:spTgt spid="7">
                                            <p:txEl>
                                              <p:pRg st="2" end="2"/>
                                            </p:txEl>
                                          </p:spTgt>
                                        </p:tgtEl>
                                      </p:cBhvr>
                                      <p:to x="100000" y="80000"/>
                                    </p:animScale>
                                    <p:animScale>
                                      <p:cBhvr>
                                        <p:cTn id="32" dur="166" decel="50000">
                                          <p:stCondLst>
                                            <p:cond delay="1338"/>
                                          </p:stCondLst>
                                        </p:cTn>
                                        <p:tgtEl>
                                          <p:spTgt spid="7">
                                            <p:txEl>
                                              <p:pRg st="2" end="2"/>
                                            </p:txEl>
                                          </p:spTgt>
                                        </p:tgtEl>
                                      </p:cBhvr>
                                      <p:to x="100000" y="100000"/>
                                    </p:animScale>
                                    <p:animScale>
                                      <p:cBhvr>
                                        <p:cTn id="33" dur="26">
                                          <p:stCondLst>
                                            <p:cond delay="1642"/>
                                          </p:stCondLst>
                                        </p:cTn>
                                        <p:tgtEl>
                                          <p:spTgt spid="7">
                                            <p:txEl>
                                              <p:pRg st="2" end="2"/>
                                            </p:txEl>
                                          </p:spTgt>
                                        </p:tgtEl>
                                      </p:cBhvr>
                                      <p:to x="100000" y="90000"/>
                                    </p:animScale>
                                    <p:animScale>
                                      <p:cBhvr>
                                        <p:cTn id="34" dur="166" decel="50000">
                                          <p:stCondLst>
                                            <p:cond delay="1668"/>
                                          </p:stCondLst>
                                        </p:cTn>
                                        <p:tgtEl>
                                          <p:spTgt spid="7">
                                            <p:txEl>
                                              <p:pRg st="2" end="2"/>
                                            </p:txEl>
                                          </p:spTgt>
                                        </p:tgtEl>
                                      </p:cBhvr>
                                      <p:to x="100000" y="100000"/>
                                    </p:animScale>
                                    <p:animScale>
                                      <p:cBhvr>
                                        <p:cTn id="35" dur="26">
                                          <p:stCondLst>
                                            <p:cond delay="1808"/>
                                          </p:stCondLst>
                                        </p:cTn>
                                        <p:tgtEl>
                                          <p:spTgt spid="7">
                                            <p:txEl>
                                              <p:pRg st="2" end="2"/>
                                            </p:txEl>
                                          </p:spTgt>
                                        </p:tgtEl>
                                      </p:cBhvr>
                                      <p:to x="100000" y="95000"/>
                                    </p:animScale>
                                    <p:animScale>
                                      <p:cBhvr>
                                        <p:cTn id="36" dur="166" decel="50000">
                                          <p:stCondLst>
                                            <p:cond delay="1834"/>
                                          </p:stCondLst>
                                        </p:cTn>
                                        <p:tgtEl>
                                          <p:spTgt spid="7">
                                            <p:txEl>
                                              <p:pRg st="2" end="2"/>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7">
                                            <p:txEl>
                                              <p:pRg st="4" end="4"/>
                                            </p:txEl>
                                          </p:spTgt>
                                        </p:tgtEl>
                                        <p:attrNameLst>
                                          <p:attrName>style.visibility</p:attrName>
                                        </p:attrNameLst>
                                      </p:cBhvr>
                                      <p:to>
                                        <p:strVal val="visible"/>
                                      </p:to>
                                    </p:set>
                                    <p:animEffect transition="in" filter="wipe(down)">
                                      <p:cBhvr>
                                        <p:cTn id="39" dur="580">
                                          <p:stCondLst>
                                            <p:cond delay="0"/>
                                          </p:stCondLst>
                                        </p:cTn>
                                        <p:tgtEl>
                                          <p:spTgt spid="7">
                                            <p:txEl>
                                              <p:pRg st="4" end="4"/>
                                            </p:txEl>
                                          </p:spTgt>
                                        </p:tgtEl>
                                      </p:cBhvr>
                                    </p:animEffect>
                                    <p:anim calcmode="lin" valueType="num">
                                      <p:cBhvr>
                                        <p:cTn id="40" dur="1822" tmFilter="0,0; 0.14,0.36; 0.43,0.73; 0.71,0.91; 1.0,1.0">
                                          <p:stCondLst>
                                            <p:cond delay="0"/>
                                          </p:stCondLst>
                                        </p:cTn>
                                        <p:tgtEl>
                                          <p:spTgt spid="7">
                                            <p:txEl>
                                              <p:pRg st="4" end="4"/>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7">
                                            <p:txEl>
                                              <p:pRg st="4" end="4"/>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7">
                                            <p:txEl>
                                              <p:pRg st="4" end="4"/>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7">
                                            <p:txEl>
                                              <p:pRg st="4" end="4"/>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7">
                                            <p:txEl>
                                              <p:pRg st="4" end="4"/>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7">
                                            <p:txEl>
                                              <p:pRg st="4" end="4"/>
                                            </p:txEl>
                                          </p:spTgt>
                                        </p:tgtEl>
                                      </p:cBhvr>
                                      <p:to x="100000" y="60000"/>
                                    </p:animScale>
                                    <p:animScale>
                                      <p:cBhvr>
                                        <p:cTn id="46" dur="166" decel="50000">
                                          <p:stCondLst>
                                            <p:cond delay="676"/>
                                          </p:stCondLst>
                                        </p:cTn>
                                        <p:tgtEl>
                                          <p:spTgt spid="7">
                                            <p:txEl>
                                              <p:pRg st="4" end="4"/>
                                            </p:txEl>
                                          </p:spTgt>
                                        </p:tgtEl>
                                      </p:cBhvr>
                                      <p:to x="100000" y="100000"/>
                                    </p:animScale>
                                    <p:animScale>
                                      <p:cBhvr>
                                        <p:cTn id="47" dur="26">
                                          <p:stCondLst>
                                            <p:cond delay="1312"/>
                                          </p:stCondLst>
                                        </p:cTn>
                                        <p:tgtEl>
                                          <p:spTgt spid="7">
                                            <p:txEl>
                                              <p:pRg st="4" end="4"/>
                                            </p:txEl>
                                          </p:spTgt>
                                        </p:tgtEl>
                                      </p:cBhvr>
                                      <p:to x="100000" y="80000"/>
                                    </p:animScale>
                                    <p:animScale>
                                      <p:cBhvr>
                                        <p:cTn id="48" dur="166" decel="50000">
                                          <p:stCondLst>
                                            <p:cond delay="1338"/>
                                          </p:stCondLst>
                                        </p:cTn>
                                        <p:tgtEl>
                                          <p:spTgt spid="7">
                                            <p:txEl>
                                              <p:pRg st="4" end="4"/>
                                            </p:txEl>
                                          </p:spTgt>
                                        </p:tgtEl>
                                      </p:cBhvr>
                                      <p:to x="100000" y="100000"/>
                                    </p:animScale>
                                    <p:animScale>
                                      <p:cBhvr>
                                        <p:cTn id="49" dur="26">
                                          <p:stCondLst>
                                            <p:cond delay="1642"/>
                                          </p:stCondLst>
                                        </p:cTn>
                                        <p:tgtEl>
                                          <p:spTgt spid="7">
                                            <p:txEl>
                                              <p:pRg st="4" end="4"/>
                                            </p:txEl>
                                          </p:spTgt>
                                        </p:tgtEl>
                                      </p:cBhvr>
                                      <p:to x="100000" y="90000"/>
                                    </p:animScale>
                                    <p:animScale>
                                      <p:cBhvr>
                                        <p:cTn id="50" dur="166" decel="50000">
                                          <p:stCondLst>
                                            <p:cond delay="1668"/>
                                          </p:stCondLst>
                                        </p:cTn>
                                        <p:tgtEl>
                                          <p:spTgt spid="7">
                                            <p:txEl>
                                              <p:pRg st="4" end="4"/>
                                            </p:txEl>
                                          </p:spTgt>
                                        </p:tgtEl>
                                      </p:cBhvr>
                                      <p:to x="100000" y="100000"/>
                                    </p:animScale>
                                    <p:animScale>
                                      <p:cBhvr>
                                        <p:cTn id="51" dur="26">
                                          <p:stCondLst>
                                            <p:cond delay="1808"/>
                                          </p:stCondLst>
                                        </p:cTn>
                                        <p:tgtEl>
                                          <p:spTgt spid="7">
                                            <p:txEl>
                                              <p:pRg st="4" end="4"/>
                                            </p:txEl>
                                          </p:spTgt>
                                        </p:tgtEl>
                                      </p:cBhvr>
                                      <p:to x="100000" y="95000"/>
                                    </p:animScale>
                                    <p:animScale>
                                      <p:cBhvr>
                                        <p:cTn id="52" dur="166" decel="50000">
                                          <p:stCondLst>
                                            <p:cond delay="1834"/>
                                          </p:stCondLst>
                                        </p:cTn>
                                        <p:tgtEl>
                                          <p:spTgt spid="7">
                                            <p:txEl>
                                              <p:pRg st="4" end="4"/>
                                            </p:txEl>
                                          </p:spTgt>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7">
                                            <p:txEl>
                                              <p:pRg st="6" end="6"/>
                                            </p:txEl>
                                          </p:spTgt>
                                        </p:tgtEl>
                                        <p:attrNameLst>
                                          <p:attrName>style.visibility</p:attrName>
                                        </p:attrNameLst>
                                      </p:cBhvr>
                                      <p:to>
                                        <p:strVal val="visible"/>
                                      </p:to>
                                    </p:set>
                                    <p:animEffect transition="in" filter="wipe(down)">
                                      <p:cBhvr>
                                        <p:cTn id="55" dur="580">
                                          <p:stCondLst>
                                            <p:cond delay="0"/>
                                          </p:stCondLst>
                                        </p:cTn>
                                        <p:tgtEl>
                                          <p:spTgt spid="7">
                                            <p:txEl>
                                              <p:pRg st="6" end="6"/>
                                            </p:txEl>
                                          </p:spTgt>
                                        </p:tgtEl>
                                      </p:cBhvr>
                                    </p:animEffect>
                                    <p:anim calcmode="lin" valueType="num">
                                      <p:cBhvr>
                                        <p:cTn id="56" dur="1822" tmFilter="0,0; 0.14,0.36; 0.43,0.73; 0.71,0.91; 1.0,1.0">
                                          <p:stCondLst>
                                            <p:cond delay="0"/>
                                          </p:stCondLst>
                                        </p:cTn>
                                        <p:tgtEl>
                                          <p:spTgt spid="7">
                                            <p:txEl>
                                              <p:pRg st="6" end="6"/>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7">
                                            <p:txEl>
                                              <p:pRg st="6" end="6"/>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7">
                                            <p:txEl>
                                              <p:pRg st="6" end="6"/>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7">
                                            <p:txEl>
                                              <p:pRg st="6" end="6"/>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7">
                                            <p:txEl>
                                              <p:pRg st="6" end="6"/>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7">
                                            <p:txEl>
                                              <p:pRg st="6" end="6"/>
                                            </p:txEl>
                                          </p:spTgt>
                                        </p:tgtEl>
                                      </p:cBhvr>
                                      <p:to x="100000" y="60000"/>
                                    </p:animScale>
                                    <p:animScale>
                                      <p:cBhvr>
                                        <p:cTn id="62" dur="166" decel="50000">
                                          <p:stCondLst>
                                            <p:cond delay="676"/>
                                          </p:stCondLst>
                                        </p:cTn>
                                        <p:tgtEl>
                                          <p:spTgt spid="7">
                                            <p:txEl>
                                              <p:pRg st="6" end="6"/>
                                            </p:txEl>
                                          </p:spTgt>
                                        </p:tgtEl>
                                      </p:cBhvr>
                                      <p:to x="100000" y="100000"/>
                                    </p:animScale>
                                    <p:animScale>
                                      <p:cBhvr>
                                        <p:cTn id="63" dur="26">
                                          <p:stCondLst>
                                            <p:cond delay="1312"/>
                                          </p:stCondLst>
                                        </p:cTn>
                                        <p:tgtEl>
                                          <p:spTgt spid="7">
                                            <p:txEl>
                                              <p:pRg st="6" end="6"/>
                                            </p:txEl>
                                          </p:spTgt>
                                        </p:tgtEl>
                                      </p:cBhvr>
                                      <p:to x="100000" y="80000"/>
                                    </p:animScale>
                                    <p:animScale>
                                      <p:cBhvr>
                                        <p:cTn id="64" dur="166" decel="50000">
                                          <p:stCondLst>
                                            <p:cond delay="1338"/>
                                          </p:stCondLst>
                                        </p:cTn>
                                        <p:tgtEl>
                                          <p:spTgt spid="7">
                                            <p:txEl>
                                              <p:pRg st="6" end="6"/>
                                            </p:txEl>
                                          </p:spTgt>
                                        </p:tgtEl>
                                      </p:cBhvr>
                                      <p:to x="100000" y="100000"/>
                                    </p:animScale>
                                    <p:animScale>
                                      <p:cBhvr>
                                        <p:cTn id="65" dur="26">
                                          <p:stCondLst>
                                            <p:cond delay="1642"/>
                                          </p:stCondLst>
                                        </p:cTn>
                                        <p:tgtEl>
                                          <p:spTgt spid="7">
                                            <p:txEl>
                                              <p:pRg st="6" end="6"/>
                                            </p:txEl>
                                          </p:spTgt>
                                        </p:tgtEl>
                                      </p:cBhvr>
                                      <p:to x="100000" y="90000"/>
                                    </p:animScale>
                                    <p:animScale>
                                      <p:cBhvr>
                                        <p:cTn id="66" dur="166" decel="50000">
                                          <p:stCondLst>
                                            <p:cond delay="1668"/>
                                          </p:stCondLst>
                                        </p:cTn>
                                        <p:tgtEl>
                                          <p:spTgt spid="7">
                                            <p:txEl>
                                              <p:pRg st="6" end="6"/>
                                            </p:txEl>
                                          </p:spTgt>
                                        </p:tgtEl>
                                      </p:cBhvr>
                                      <p:to x="100000" y="100000"/>
                                    </p:animScale>
                                    <p:animScale>
                                      <p:cBhvr>
                                        <p:cTn id="67" dur="26">
                                          <p:stCondLst>
                                            <p:cond delay="1808"/>
                                          </p:stCondLst>
                                        </p:cTn>
                                        <p:tgtEl>
                                          <p:spTgt spid="7">
                                            <p:txEl>
                                              <p:pRg st="6" end="6"/>
                                            </p:txEl>
                                          </p:spTgt>
                                        </p:tgtEl>
                                      </p:cBhvr>
                                      <p:to x="100000" y="95000"/>
                                    </p:animScale>
                                    <p:animScale>
                                      <p:cBhvr>
                                        <p:cTn id="68" dur="166" decel="50000">
                                          <p:stCondLst>
                                            <p:cond delay="1834"/>
                                          </p:stCondLst>
                                        </p:cTn>
                                        <p:tgtEl>
                                          <p:spTgt spid="7">
                                            <p:txEl>
                                              <p:pRg st="6" end="6"/>
                                            </p:txEl>
                                          </p:spTgt>
                                        </p:tgtEl>
                                      </p:cBhvr>
                                      <p:to x="100000" y="100000"/>
                                    </p:animScale>
                                  </p:childTnLst>
                                </p:cTn>
                              </p:par>
                              <p:par>
                                <p:cTn id="69" presetID="26" presetClass="entr" presetSubtype="0" fill="hold" nodeType="withEffect">
                                  <p:stCondLst>
                                    <p:cond delay="0"/>
                                  </p:stCondLst>
                                  <p:childTnLst>
                                    <p:set>
                                      <p:cBhvr>
                                        <p:cTn id="70" dur="1" fill="hold">
                                          <p:stCondLst>
                                            <p:cond delay="0"/>
                                          </p:stCondLst>
                                        </p:cTn>
                                        <p:tgtEl>
                                          <p:spTgt spid="7">
                                            <p:txEl>
                                              <p:pRg st="8" end="8"/>
                                            </p:txEl>
                                          </p:spTgt>
                                        </p:tgtEl>
                                        <p:attrNameLst>
                                          <p:attrName>style.visibility</p:attrName>
                                        </p:attrNameLst>
                                      </p:cBhvr>
                                      <p:to>
                                        <p:strVal val="visible"/>
                                      </p:to>
                                    </p:set>
                                    <p:animEffect transition="in" filter="wipe(down)">
                                      <p:cBhvr>
                                        <p:cTn id="71" dur="580">
                                          <p:stCondLst>
                                            <p:cond delay="0"/>
                                          </p:stCondLst>
                                        </p:cTn>
                                        <p:tgtEl>
                                          <p:spTgt spid="7">
                                            <p:txEl>
                                              <p:pRg st="8" end="8"/>
                                            </p:txEl>
                                          </p:spTgt>
                                        </p:tgtEl>
                                      </p:cBhvr>
                                    </p:animEffect>
                                    <p:anim calcmode="lin" valueType="num">
                                      <p:cBhvr>
                                        <p:cTn id="72" dur="1822" tmFilter="0,0; 0.14,0.36; 0.43,0.73; 0.71,0.91; 1.0,1.0">
                                          <p:stCondLst>
                                            <p:cond delay="0"/>
                                          </p:stCondLst>
                                        </p:cTn>
                                        <p:tgtEl>
                                          <p:spTgt spid="7">
                                            <p:txEl>
                                              <p:pRg st="8" end="8"/>
                                            </p:txEl>
                                          </p:spTgt>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7">
                                            <p:txEl>
                                              <p:pRg st="8" end="8"/>
                                            </p:txEl>
                                          </p:spTgt>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7">
                                            <p:txEl>
                                              <p:pRg st="8" end="8"/>
                                            </p:txEl>
                                          </p:spTgt>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7">
                                            <p:txEl>
                                              <p:pRg st="8" end="8"/>
                                            </p:txEl>
                                          </p:spTgt>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7">
                                            <p:txEl>
                                              <p:pRg st="8" end="8"/>
                                            </p:txEl>
                                          </p:spTgt>
                                        </p:tgtEl>
                                        <p:attrNameLst>
                                          <p:attrName>ppt_y</p:attrName>
                                        </p:attrNameLst>
                                      </p:cBhvr>
                                      <p:tavLst>
                                        <p:tav tm="0" fmla="#ppt_y-sin(pi*$)/81">
                                          <p:val>
                                            <p:fltVal val="0"/>
                                          </p:val>
                                        </p:tav>
                                        <p:tav tm="100000">
                                          <p:val>
                                            <p:fltVal val="1"/>
                                          </p:val>
                                        </p:tav>
                                      </p:tavLst>
                                    </p:anim>
                                    <p:animScale>
                                      <p:cBhvr>
                                        <p:cTn id="77" dur="26">
                                          <p:stCondLst>
                                            <p:cond delay="650"/>
                                          </p:stCondLst>
                                        </p:cTn>
                                        <p:tgtEl>
                                          <p:spTgt spid="7">
                                            <p:txEl>
                                              <p:pRg st="8" end="8"/>
                                            </p:txEl>
                                          </p:spTgt>
                                        </p:tgtEl>
                                      </p:cBhvr>
                                      <p:to x="100000" y="60000"/>
                                    </p:animScale>
                                    <p:animScale>
                                      <p:cBhvr>
                                        <p:cTn id="78" dur="166" decel="50000">
                                          <p:stCondLst>
                                            <p:cond delay="676"/>
                                          </p:stCondLst>
                                        </p:cTn>
                                        <p:tgtEl>
                                          <p:spTgt spid="7">
                                            <p:txEl>
                                              <p:pRg st="8" end="8"/>
                                            </p:txEl>
                                          </p:spTgt>
                                        </p:tgtEl>
                                      </p:cBhvr>
                                      <p:to x="100000" y="100000"/>
                                    </p:animScale>
                                    <p:animScale>
                                      <p:cBhvr>
                                        <p:cTn id="79" dur="26">
                                          <p:stCondLst>
                                            <p:cond delay="1312"/>
                                          </p:stCondLst>
                                        </p:cTn>
                                        <p:tgtEl>
                                          <p:spTgt spid="7">
                                            <p:txEl>
                                              <p:pRg st="8" end="8"/>
                                            </p:txEl>
                                          </p:spTgt>
                                        </p:tgtEl>
                                      </p:cBhvr>
                                      <p:to x="100000" y="80000"/>
                                    </p:animScale>
                                    <p:animScale>
                                      <p:cBhvr>
                                        <p:cTn id="80" dur="166" decel="50000">
                                          <p:stCondLst>
                                            <p:cond delay="1338"/>
                                          </p:stCondLst>
                                        </p:cTn>
                                        <p:tgtEl>
                                          <p:spTgt spid="7">
                                            <p:txEl>
                                              <p:pRg st="8" end="8"/>
                                            </p:txEl>
                                          </p:spTgt>
                                        </p:tgtEl>
                                      </p:cBhvr>
                                      <p:to x="100000" y="100000"/>
                                    </p:animScale>
                                    <p:animScale>
                                      <p:cBhvr>
                                        <p:cTn id="81" dur="26">
                                          <p:stCondLst>
                                            <p:cond delay="1642"/>
                                          </p:stCondLst>
                                        </p:cTn>
                                        <p:tgtEl>
                                          <p:spTgt spid="7">
                                            <p:txEl>
                                              <p:pRg st="8" end="8"/>
                                            </p:txEl>
                                          </p:spTgt>
                                        </p:tgtEl>
                                      </p:cBhvr>
                                      <p:to x="100000" y="90000"/>
                                    </p:animScale>
                                    <p:animScale>
                                      <p:cBhvr>
                                        <p:cTn id="82" dur="166" decel="50000">
                                          <p:stCondLst>
                                            <p:cond delay="1668"/>
                                          </p:stCondLst>
                                        </p:cTn>
                                        <p:tgtEl>
                                          <p:spTgt spid="7">
                                            <p:txEl>
                                              <p:pRg st="8" end="8"/>
                                            </p:txEl>
                                          </p:spTgt>
                                        </p:tgtEl>
                                      </p:cBhvr>
                                      <p:to x="100000" y="100000"/>
                                    </p:animScale>
                                    <p:animScale>
                                      <p:cBhvr>
                                        <p:cTn id="83" dur="26">
                                          <p:stCondLst>
                                            <p:cond delay="1808"/>
                                          </p:stCondLst>
                                        </p:cTn>
                                        <p:tgtEl>
                                          <p:spTgt spid="7">
                                            <p:txEl>
                                              <p:pRg st="8" end="8"/>
                                            </p:txEl>
                                          </p:spTgt>
                                        </p:tgtEl>
                                      </p:cBhvr>
                                      <p:to x="100000" y="95000"/>
                                    </p:animScale>
                                    <p:animScale>
                                      <p:cBhvr>
                                        <p:cTn id="84" dur="166" decel="50000">
                                          <p:stCondLst>
                                            <p:cond delay="1834"/>
                                          </p:stCondLst>
                                        </p:cTn>
                                        <p:tgtEl>
                                          <p:spTgt spid="7">
                                            <p:txEl>
                                              <p:pRg st="8" end="8"/>
                                            </p:txEl>
                                          </p:spTgt>
                                        </p:tgtEl>
                                      </p:cBhvr>
                                      <p:to x="100000" y="100000"/>
                                    </p:animScale>
                                  </p:childTnLst>
                                </p:cTn>
                              </p:par>
                              <p:par>
                                <p:cTn id="85" presetID="26" presetClass="entr" presetSubtype="0" fill="hold" nodeType="withEffect">
                                  <p:stCondLst>
                                    <p:cond delay="0"/>
                                  </p:stCondLst>
                                  <p:childTnLst>
                                    <p:set>
                                      <p:cBhvr>
                                        <p:cTn id="86" dur="1" fill="hold">
                                          <p:stCondLst>
                                            <p:cond delay="0"/>
                                          </p:stCondLst>
                                        </p:cTn>
                                        <p:tgtEl>
                                          <p:spTgt spid="7">
                                            <p:txEl>
                                              <p:pRg st="10" end="10"/>
                                            </p:txEl>
                                          </p:spTgt>
                                        </p:tgtEl>
                                        <p:attrNameLst>
                                          <p:attrName>style.visibility</p:attrName>
                                        </p:attrNameLst>
                                      </p:cBhvr>
                                      <p:to>
                                        <p:strVal val="visible"/>
                                      </p:to>
                                    </p:set>
                                    <p:animEffect transition="in" filter="wipe(down)">
                                      <p:cBhvr>
                                        <p:cTn id="87" dur="580">
                                          <p:stCondLst>
                                            <p:cond delay="0"/>
                                          </p:stCondLst>
                                        </p:cTn>
                                        <p:tgtEl>
                                          <p:spTgt spid="7">
                                            <p:txEl>
                                              <p:pRg st="10" end="10"/>
                                            </p:txEl>
                                          </p:spTgt>
                                        </p:tgtEl>
                                      </p:cBhvr>
                                    </p:animEffect>
                                    <p:anim calcmode="lin" valueType="num">
                                      <p:cBhvr>
                                        <p:cTn id="88" dur="1822" tmFilter="0,0; 0.14,0.36; 0.43,0.73; 0.71,0.91; 1.0,1.0">
                                          <p:stCondLst>
                                            <p:cond delay="0"/>
                                          </p:stCondLst>
                                        </p:cTn>
                                        <p:tgtEl>
                                          <p:spTgt spid="7">
                                            <p:txEl>
                                              <p:pRg st="10" end="10"/>
                                            </p:txEl>
                                          </p:spTgt>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7">
                                            <p:txEl>
                                              <p:pRg st="10" end="10"/>
                                            </p:txEl>
                                          </p:spTgt>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7">
                                            <p:txEl>
                                              <p:pRg st="10" end="10"/>
                                            </p:txEl>
                                          </p:spTgt>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7">
                                            <p:txEl>
                                              <p:pRg st="10" end="10"/>
                                            </p:txEl>
                                          </p:spTgt>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7">
                                            <p:txEl>
                                              <p:pRg st="10" end="10"/>
                                            </p:txEl>
                                          </p:spTgt>
                                        </p:tgtEl>
                                        <p:attrNameLst>
                                          <p:attrName>ppt_y</p:attrName>
                                        </p:attrNameLst>
                                      </p:cBhvr>
                                      <p:tavLst>
                                        <p:tav tm="0" fmla="#ppt_y-sin(pi*$)/81">
                                          <p:val>
                                            <p:fltVal val="0"/>
                                          </p:val>
                                        </p:tav>
                                        <p:tav tm="100000">
                                          <p:val>
                                            <p:fltVal val="1"/>
                                          </p:val>
                                        </p:tav>
                                      </p:tavLst>
                                    </p:anim>
                                    <p:animScale>
                                      <p:cBhvr>
                                        <p:cTn id="93" dur="26">
                                          <p:stCondLst>
                                            <p:cond delay="650"/>
                                          </p:stCondLst>
                                        </p:cTn>
                                        <p:tgtEl>
                                          <p:spTgt spid="7">
                                            <p:txEl>
                                              <p:pRg st="10" end="10"/>
                                            </p:txEl>
                                          </p:spTgt>
                                        </p:tgtEl>
                                      </p:cBhvr>
                                      <p:to x="100000" y="60000"/>
                                    </p:animScale>
                                    <p:animScale>
                                      <p:cBhvr>
                                        <p:cTn id="94" dur="166" decel="50000">
                                          <p:stCondLst>
                                            <p:cond delay="676"/>
                                          </p:stCondLst>
                                        </p:cTn>
                                        <p:tgtEl>
                                          <p:spTgt spid="7">
                                            <p:txEl>
                                              <p:pRg st="10" end="10"/>
                                            </p:txEl>
                                          </p:spTgt>
                                        </p:tgtEl>
                                      </p:cBhvr>
                                      <p:to x="100000" y="100000"/>
                                    </p:animScale>
                                    <p:animScale>
                                      <p:cBhvr>
                                        <p:cTn id="95" dur="26">
                                          <p:stCondLst>
                                            <p:cond delay="1312"/>
                                          </p:stCondLst>
                                        </p:cTn>
                                        <p:tgtEl>
                                          <p:spTgt spid="7">
                                            <p:txEl>
                                              <p:pRg st="10" end="10"/>
                                            </p:txEl>
                                          </p:spTgt>
                                        </p:tgtEl>
                                      </p:cBhvr>
                                      <p:to x="100000" y="80000"/>
                                    </p:animScale>
                                    <p:animScale>
                                      <p:cBhvr>
                                        <p:cTn id="96" dur="166" decel="50000">
                                          <p:stCondLst>
                                            <p:cond delay="1338"/>
                                          </p:stCondLst>
                                        </p:cTn>
                                        <p:tgtEl>
                                          <p:spTgt spid="7">
                                            <p:txEl>
                                              <p:pRg st="10" end="10"/>
                                            </p:txEl>
                                          </p:spTgt>
                                        </p:tgtEl>
                                      </p:cBhvr>
                                      <p:to x="100000" y="100000"/>
                                    </p:animScale>
                                    <p:animScale>
                                      <p:cBhvr>
                                        <p:cTn id="97" dur="26">
                                          <p:stCondLst>
                                            <p:cond delay="1642"/>
                                          </p:stCondLst>
                                        </p:cTn>
                                        <p:tgtEl>
                                          <p:spTgt spid="7">
                                            <p:txEl>
                                              <p:pRg st="10" end="10"/>
                                            </p:txEl>
                                          </p:spTgt>
                                        </p:tgtEl>
                                      </p:cBhvr>
                                      <p:to x="100000" y="90000"/>
                                    </p:animScale>
                                    <p:animScale>
                                      <p:cBhvr>
                                        <p:cTn id="98" dur="166" decel="50000">
                                          <p:stCondLst>
                                            <p:cond delay="1668"/>
                                          </p:stCondLst>
                                        </p:cTn>
                                        <p:tgtEl>
                                          <p:spTgt spid="7">
                                            <p:txEl>
                                              <p:pRg st="10" end="10"/>
                                            </p:txEl>
                                          </p:spTgt>
                                        </p:tgtEl>
                                      </p:cBhvr>
                                      <p:to x="100000" y="100000"/>
                                    </p:animScale>
                                    <p:animScale>
                                      <p:cBhvr>
                                        <p:cTn id="99" dur="26">
                                          <p:stCondLst>
                                            <p:cond delay="1808"/>
                                          </p:stCondLst>
                                        </p:cTn>
                                        <p:tgtEl>
                                          <p:spTgt spid="7">
                                            <p:txEl>
                                              <p:pRg st="10" end="10"/>
                                            </p:txEl>
                                          </p:spTgt>
                                        </p:tgtEl>
                                      </p:cBhvr>
                                      <p:to x="100000" y="95000"/>
                                    </p:animScale>
                                    <p:animScale>
                                      <p:cBhvr>
                                        <p:cTn id="100" dur="166" decel="50000">
                                          <p:stCondLst>
                                            <p:cond delay="1834"/>
                                          </p:stCondLst>
                                        </p:cTn>
                                        <p:tgtEl>
                                          <p:spTgt spid="7">
                                            <p:txEl>
                                              <p:pRg st="10" end="10"/>
                                            </p:txEl>
                                          </p:spTgt>
                                        </p:tgtEl>
                                      </p:cBhvr>
                                      <p:to x="100000" y="100000"/>
                                    </p:animScale>
                                  </p:childTnLst>
                                </p:cTn>
                              </p:par>
                              <p:par>
                                <p:cTn id="101" presetID="26" presetClass="entr" presetSubtype="0" fill="hold" nodeType="withEffect">
                                  <p:stCondLst>
                                    <p:cond delay="0"/>
                                  </p:stCondLst>
                                  <p:childTnLst>
                                    <p:set>
                                      <p:cBhvr>
                                        <p:cTn id="102" dur="1" fill="hold">
                                          <p:stCondLst>
                                            <p:cond delay="0"/>
                                          </p:stCondLst>
                                        </p:cTn>
                                        <p:tgtEl>
                                          <p:spTgt spid="7">
                                            <p:txEl>
                                              <p:pRg st="12" end="12"/>
                                            </p:txEl>
                                          </p:spTgt>
                                        </p:tgtEl>
                                        <p:attrNameLst>
                                          <p:attrName>style.visibility</p:attrName>
                                        </p:attrNameLst>
                                      </p:cBhvr>
                                      <p:to>
                                        <p:strVal val="visible"/>
                                      </p:to>
                                    </p:set>
                                    <p:animEffect transition="in" filter="wipe(down)">
                                      <p:cBhvr>
                                        <p:cTn id="103" dur="580">
                                          <p:stCondLst>
                                            <p:cond delay="0"/>
                                          </p:stCondLst>
                                        </p:cTn>
                                        <p:tgtEl>
                                          <p:spTgt spid="7">
                                            <p:txEl>
                                              <p:pRg st="12" end="12"/>
                                            </p:txEl>
                                          </p:spTgt>
                                        </p:tgtEl>
                                      </p:cBhvr>
                                    </p:animEffect>
                                    <p:anim calcmode="lin" valueType="num">
                                      <p:cBhvr>
                                        <p:cTn id="104" dur="1822" tmFilter="0,0; 0.14,0.36; 0.43,0.73; 0.71,0.91; 1.0,1.0">
                                          <p:stCondLst>
                                            <p:cond delay="0"/>
                                          </p:stCondLst>
                                        </p:cTn>
                                        <p:tgtEl>
                                          <p:spTgt spid="7">
                                            <p:txEl>
                                              <p:pRg st="12" end="12"/>
                                            </p:txEl>
                                          </p:spTgt>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7">
                                            <p:txEl>
                                              <p:pRg st="12" end="12"/>
                                            </p:txEl>
                                          </p:spTgt>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7">
                                            <p:txEl>
                                              <p:pRg st="12" end="12"/>
                                            </p:txEl>
                                          </p:spTgt>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7">
                                            <p:txEl>
                                              <p:pRg st="12" end="12"/>
                                            </p:txEl>
                                          </p:spTgt>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7">
                                            <p:txEl>
                                              <p:pRg st="12" end="12"/>
                                            </p:txEl>
                                          </p:spTgt>
                                        </p:tgtEl>
                                        <p:attrNameLst>
                                          <p:attrName>ppt_y</p:attrName>
                                        </p:attrNameLst>
                                      </p:cBhvr>
                                      <p:tavLst>
                                        <p:tav tm="0" fmla="#ppt_y-sin(pi*$)/81">
                                          <p:val>
                                            <p:fltVal val="0"/>
                                          </p:val>
                                        </p:tav>
                                        <p:tav tm="100000">
                                          <p:val>
                                            <p:fltVal val="1"/>
                                          </p:val>
                                        </p:tav>
                                      </p:tavLst>
                                    </p:anim>
                                    <p:animScale>
                                      <p:cBhvr>
                                        <p:cTn id="109" dur="26">
                                          <p:stCondLst>
                                            <p:cond delay="650"/>
                                          </p:stCondLst>
                                        </p:cTn>
                                        <p:tgtEl>
                                          <p:spTgt spid="7">
                                            <p:txEl>
                                              <p:pRg st="12" end="12"/>
                                            </p:txEl>
                                          </p:spTgt>
                                        </p:tgtEl>
                                      </p:cBhvr>
                                      <p:to x="100000" y="60000"/>
                                    </p:animScale>
                                    <p:animScale>
                                      <p:cBhvr>
                                        <p:cTn id="110" dur="166" decel="50000">
                                          <p:stCondLst>
                                            <p:cond delay="676"/>
                                          </p:stCondLst>
                                        </p:cTn>
                                        <p:tgtEl>
                                          <p:spTgt spid="7">
                                            <p:txEl>
                                              <p:pRg st="12" end="12"/>
                                            </p:txEl>
                                          </p:spTgt>
                                        </p:tgtEl>
                                      </p:cBhvr>
                                      <p:to x="100000" y="100000"/>
                                    </p:animScale>
                                    <p:animScale>
                                      <p:cBhvr>
                                        <p:cTn id="111" dur="26">
                                          <p:stCondLst>
                                            <p:cond delay="1312"/>
                                          </p:stCondLst>
                                        </p:cTn>
                                        <p:tgtEl>
                                          <p:spTgt spid="7">
                                            <p:txEl>
                                              <p:pRg st="12" end="12"/>
                                            </p:txEl>
                                          </p:spTgt>
                                        </p:tgtEl>
                                      </p:cBhvr>
                                      <p:to x="100000" y="80000"/>
                                    </p:animScale>
                                    <p:animScale>
                                      <p:cBhvr>
                                        <p:cTn id="112" dur="166" decel="50000">
                                          <p:stCondLst>
                                            <p:cond delay="1338"/>
                                          </p:stCondLst>
                                        </p:cTn>
                                        <p:tgtEl>
                                          <p:spTgt spid="7">
                                            <p:txEl>
                                              <p:pRg st="12" end="12"/>
                                            </p:txEl>
                                          </p:spTgt>
                                        </p:tgtEl>
                                      </p:cBhvr>
                                      <p:to x="100000" y="100000"/>
                                    </p:animScale>
                                    <p:animScale>
                                      <p:cBhvr>
                                        <p:cTn id="113" dur="26">
                                          <p:stCondLst>
                                            <p:cond delay="1642"/>
                                          </p:stCondLst>
                                        </p:cTn>
                                        <p:tgtEl>
                                          <p:spTgt spid="7">
                                            <p:txEl>
                                              <p:pRg st="12" end="12"/>
                                            </p:txEl>
                                          </p:spTgt>
                                        </p:tgtEl>
                                      </p:cBhvr>
                                      <p:to x="100000" y="90000"/>
                                    </p:animScale>
                                    <p:animScale>
                                      <p:cBhvr>
                                        <p:cTn id="114" dur="166" decel="50000">
                                          <p:stCondLst>
                                            <p:cond delay="1668"/>
                                          </p:stCondLst>
                                        </p:cTn>
                                        <p:tgtEl>
                                          <p:spTgt spid="7">
                                            <p:txEl>
                                              <p:pRg st="12" end="12"/>
                                            </p:txEl>
                                          </p:spTgt>
                                        </p:tgtEl>
                                      </p:cBhvr>
                                      <p:to x="100000" y="100000"/>
                                    </p:animScale>
                                    <p:animScale>
                                      <p:cBhvr>
                                        <p:cTn id="115" dur="26">
                                          <p:stCondLst>
                                            <p:cond delay="1808"/>
                                          </p:stCondLst>
                                        </p:cTn>
                                        <p:tgtEl>
                                          <p:spTgt spid="7">
                                            <p:txEl>
                                              <p:pRg st="12" end="12"/>
                                            </p:txEl>
                                          </p:spTgt>
                                        </p:tgtEl>
                                      </p:cBhvr>
                                      <p:to x="100000" y="95000"/>
                                    </p:animScale>
                                    <p:animScale>
                                      <p:cBhvr>
                                        <p:cTn id="116" dur="166" decel="50000">
                                          <p:stCondLst>
                                            <p:cond delay="1834"/>
                                          </p:stCondLst>
                                        </p:cTn>
                                        <p:tgtEl>
                                          <p:spTgt spid="7">
                                            <p:txEl>
                                              <p:pRg st="12" end="1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endParaRPr lang="en-US"/>
          </a:p>
        </p:txBody>
      </p:sp>
      <p:sp>
        <p:nvSpPr>
          <p:cNvPr id="3" name="عنوان فرعي 2"/>
          <p:cNvSpPr>
            <a:spLocks noGrp="1"/>
          </p:cNvSpPr>
          <p:nvPr>
            <p:ph type="subTitle" idx="1"/>
          </p:nvPr>
        </p:nvSpPr>
        <p:spPr/>
        <p:txBody>
          <a:bodyPr/>
          <a:lstStyle/>
          <a:p>
            <a:endParaRPr lang="en-US"/>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p:cNvSpPr txBox="1">
            <a:spLocks/>
          </p:cNvSpPr>
          <p:nvPr/>
        </p:nvSpPr>
        <p:spPr>
          <a:xfrm>
            <a:off x="838200" y="365125"/>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Course Coordinators:-</a:t>
            </a:r>
            <a:endParaRPr lang="ar-S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Content Placeholder 2"/>
          <p:cNvSpPr txBox="1">
            <a:spLocks/>
          </p:cNvSpPr>
          <p:nvPr/>
        </p:nvSpPr>
        <p:spPr>
          <a:xfrm>
            <a:off x="1981200" y="2143398"/>
            <a:ext cx="8229600" cy="315781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smtClean="0">
                <a:solidFill>
                  <a:schemeClr val="tx2">
                    <a:lumMod val="60000"/>
                    <a:lumOff val="40000"/>
                  </a:schemeClr>
                </a:solidFill>
              </a:rPr>
              <a:t>Dr. Amna Siddiqui </a:t>
            </a:r>
            <a:r>
              <a:rPr lang="en-US" smtClean="0">
                <a:sym typeface="Wingdings" pitchFamily="2" charset="2"/>
              </a:rPr>
              <a:t> was responsible for the first half of the course (until the 1</a:t>
            </a:r>
            <a:r>
              <a:rPr lang="en-US" baseline="30000" smtClean="0">
                <a:sym typeface="Wingdings" pitchFamily="2" charset="2"/>
              </a:rPr>
              <a:t>st</a:t>
            </a:r>
            <a:r>
              <a:rPr lang="en-US" smtClean="0">
                <a:sym typeface="Wingdings" pitchFamily="2" charset="2"/>
              </a:rPr>
              <a:t> midterm)</a:t>
            </a:r>
          </a:p>
          <a:p>
            <a:pPr algn="l"/>
            <a:endParaRPr lang="en-US" smtClean="0"/>
          </a:p>
          <a:p>
            <a:pPr algn="l"/>
            <a:r>
              <a:rPr lang="en-US" b="1" smtClean="0">
                <a:solidFill>
                  <a:schemeClr val="tx2">
                    <a:lumMod val="60000"/>
                    <a:lumOff val="40000"/>
                  </a:schemeClr>
                </a:solidFill>
              </a:rPr>
              <a:t>Dr. Ahmed Shaffi </a:t>
            </a:r>
            <a:r>
              <a:rPr lang="en-US" smtClean="0">
                <a:sym typeface="Wingdings" pitchFamily="2" charset="2"/>
              </a:rPr>
              <a:t> was responsible for the second half of the course</a:t>
            </a:r>
            <a:endParaRPr lang="ar-SA" dirty="0"/>
          </a:p>
        </p:txBody>
      </p:sp>
    </p:spTree>
    <p:extLst>
      <p:ext uri="{BB962C8B-B14F-4D97-AF65-F5344CB8AC3E}">
        <p14:creationId xmlns:p14="http://schemas.microsoft.com/office/powerpoint/2010/main" val="146699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42" presetClass="entr" presetSubtype="0" fill="hold" nodeType="withEffect">
                                  <p:stCondLst>
                                    <p:cond delay="0"/>
                                  </p:stCondLst>
                                  <p:childTnLst>
                                    <p:set>
                                      <p:cBhvr>
                                        <p:cTn id="9" dur="1" fill="hold">
                                          <p:stCondLst>
                                            <p:cond delay="0"/>
                                          </p:stCondLst>
                                        </p:cTn>
                                        <p:tgtEl>
                                          <p:spTgt spid="7">
                                            <p:txEl>
                                              <p:pRg st="2" end="2"/>
                                            </p:txEl>
                                          </p:spTgt>
                                        </p:tgtEl>
                                        <p:attrNameLst>
                                          <p:attrName>style.visibility</p:attrName>
                                        </p:attrNameLst>
                                      </p:cBhvr>
                                      <p:to>
                                        <p:strVal val="visible"/>
                                      </p:to>
                                    </p:set>
                                    <p:animEffect transition="in" filter="fade">
                                      <p:cBhvr>
                                        <p:cTn id="10" dur="1000"/>
                                        <p:tgtEl>
                                          <p:spTgt spid="7">
                                            <p:txEl>
                                              <p:pRg st="2" end="2"/>
                                            </p:txEl>
                                          </p:spTgt>
                                        </p:tgtEl>
                                      </p:cBhvr>
                                    </p:animEffect>
                                    <p:anim calcmode="lin" valueType="num">
                                      <p:cBhvr>
                                        <p:cTn id="11"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2"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7" name="عنصر نائب للمحتوى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717" y="-28576"/>
            <a:ext cx="12200717" cy="6886576"/>
          </a:xfrm>
        </p:spPr>
      </p:pic>
      <p:sp>
        <p:nvSpPr>
          <p:cNvPr id="4" name="Title 1"/>
          <p:cNvSpPr txBox="1">
            <a:spLocks/>
          </p:cNvSpPr>
          <p:nvPr/>
        </p:nvSpPr>
        <p:spPr>
          <a:xfrm>
            <a:off x="367605" y="-38962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Research Course Manual :-</a:t>
            </a:r>
            <a:endParaRPr lang="ar-S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Content Placeholder 2"/>
          <p:cNvSpPr txBox="1">
            <a:spLocks/>
          </p:cNvSpPr>
          <p:nvPr/>
        </p:nvSpPr>
        <p:spPr>
          <a:xfrm>
            <a:off x="963141" y="933018"/>
            <a:ext cx="9324528" cy="5688632"/>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dirty="0" smtClean="0"/>
              <a:t>At the beginning of the year, you will be given the software copy of  the “</a:t>
            </a:r>
            <a:r>
              <a:rPr lang="en-US" b="1" u="sng" dirty="0" smtClean="0">
                <a:solidFill>
                  <a:schemeClr val="tx2">
                    <a:lumMod val="60000"/>
                    <a:lumOff val="40000"/>
                  </a:schemeClr>
                </a:solidFill>
              </a:rPr>
              <a:t>research course manual</a:t>
            </a:r>
            <a:r>
              <a:rPr lang="en-US" dirty="0" smtClean="0"/>
              <a:t>”</a:t>
            </a:r>
          </a:p>
          <a:p>
            <a:endParaRPr lang="en-US" dirty="0" smtClean="0"/>
          </a:p>
          <a:p>
            <a:r>
              <a:rPr lang="en-US" dirty="0" smtClean="0"/>
              <a:t>It will be your main reference for the course</a:t>
            </a:r>
          </a:p>
          <a:p>
            <a:pPr>
              <a:buFont typeface="Arial" panose="020B0604020202020204" pitchFamily="34" charset="0"/>
              <a:buNone/>
            </a:pPr>
            <a:endParaRPr lang="en-US" dirty="0" smtClean="0"/>
          </a:p>
          <a:p>
            <a:r>
              <a:rPr lang="en-US" dirty="0" smtClean="0"/>
              <a:t>Make sure that you </a:t>
            </a:r>
            <a:r>
              <a:rPr lang="en-US" b="1" u="sng" dirty="0" smtClean="0">
                <a:solidFill>
                  <a:schemeClr val="tx2">
                    <a:lumMod val="60000"/>
                    <a:lumOff val="40000"/>
                  </a:schemeClr>
                </a:solidFill>
              </a:rPr>
              <a:t>give the manual to your supervisor </a:t>
            </a:r>
            <a:r>
              <a:rPr lang="en-US" dirty="0" smtClean="0"/>
              <a:t>or at least the part that  your supervisor should  read.</a:t>
            </a:r>
          </a:p>
          <a:p>
            <a:endParaRPr lang="en-US" dirty="0" smtClean="0"/>
          </a:p>
          <a:p>
            <a:r>
              <a:rPr lang="en-US" dirty="0" smtClean="0"/>
              <a:t>It contains all the information about:</a:t>
            </a:r>
          </a:p>
          <a:p>
            <a:pPr lvl="1"/>
            <a:r>
              <a:rPr lang="en-US" dirty="0" smtClean="0"/>
              <a:t>Marks distribution</a:t>
            </a:r>
          </a:p>
          <a:p>
            <a:pPr lvl="1"/>
            <a:r>
              <a:rPr lang="en-US" dirty="0" smtClean="0"/>
              <a:t>Requirements for each submission (what is requested from you)</a:t>
            </a:r>
          </a:p>
          <a:p>
            <a:pPr lvl="1"/>
            <a:r>
              <a:rPr lang="en-US" b="1" dirty="0" smtClean="0">
                <a:solidFill>
                  <a:schemeClr val="tx2">
                    <a:lumMod val="60000"/>
                    <a:lumOff val="40000"/>
                  </a:schemeClr>
                </a:solidFill>
              </a:rPr>
              <a:t>Deadlines</a:t>
            </a:r>
          </a:p>
          <a:p>
            <a:pPr lvl="1"/>
            <a:r>
              <a:rPr lang="en-US" dirty="0" smtClean="0"/>
              <a:t>What you will be graded on (grading criteria)</a:t>
            </a:r>
          </a:p>
          <a:p>
            <a:pPr lvl="1"/>
            <a:r>
              <a:rPr lang="en-US" dirty="0" smtClean="0"/>
              <a:t>.... </a:t>
            </a:r>
            <a:r>
              <a:rPr lang="en-US" dirty="0" err="1" smtClean="0"/>
              <a:t>Etc</a:t>
            </a:r>
            <a:endParaRPr lang="en-US" dirty="0" smtClean="0"/>
          </a:p>
          <a:p>
            <a:pPr lvl="1"/>
            <a:endParaRPr lang="en-US" dirty="0" smtClean="0"/>
          </a:p>
          <a:p>
            <a:r>
              <a:rPr lang="en-US" b="1" dirty="0" smtClean="0"/>
              <a:t>Many content in this presentation was taken from the research course manual</a:t>
            </a:r>
          </a:p>
          <a:p>
            <a:endParaRPr lang="ar-SA" dirty="0"/>
          </a:p>
        </p:txBody>
      </p:sp>
    </p:spTree>
    <p:extLst>
      <p:ext uri="{BB962C8B-B14F-4D97-AF65-F5344CB8AC3E}">
        <p14:creationId xmlns:p14="http://schemas.microsoft.com/office/powerpoint/2010/main" val="3205409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5">
                                            <p:txEl>
                                              <p:pRg st="0" end="0"/>
                                            </p:txEl>
                                          </p:spTgt>
                                        </p:tgtEl>
                                      </p:cBhvr>
                                    </p:animEffect>
                                    <p:animScale>
                                      <p:cBhvr>
                                        <p:cTn id="7" dur="250" autoRev="1" fill="hold"/>
                                        <p:tgtEl>
                                          <p:spTgt spid="5">
                                            <p:txEl>
                                              <p:pRg st="0" end="0"/>
                                            </p:txEl>
                                          </p:spTgt>
                                        </p:tgtEl>
                                      </p:cBhvr>
                                      <p:by x="105000" y="105000"/>
                                    </p:animScale>
                                  </p:childTnLst>
                                </p:cTn>
                              </p:par>
                              <p:par>
                                <p:cTn id="8" presetID="26" presetClass="emph" presetSubtype="0" fill="hold" nodeType="withEffect">
                                  <p:stCondLst>
                                    <p:cond delay="0"/>
                                  </p:stCondLst>
                                  <p:childTnLst>
                                    <p:animEffect transition="out" filter="fade">
                                      <p:cBhvr>
                                        <p:cTn id="9" dur="500" tmFilter="0, 0; .2, .5; .8, .5; 1, 0"/>
                                        <p:tgtEl>
                                          <p:spTgt spid="5">
                                            <p:txEl>
                                              <p:pRg st="2" end="2"/>
                                            </p:txEl>
                                          </p:spTgt>
                                        </p:tgtEl>
                                      </p:cBhvr>
                                    </p:animEffect>
                                    <p:animScale>
                                      <p:cBhvr>
                                        <p:cTn id="10" dur="250" autoRev="1" fill="hold"/>
                                        <p:tgtEl>
                                          <p:spTgt spid="5">
                                            <p:txEl>
                                              <p:pRg st="2" end="2"/>
                                            </p:txEl>
                                          </p:spTgt>
                                        </p:tgtEl>
                                      </p:cBhvr>
                                      <p:by x="105000" y="105000"/>
                                    </p:animScale>
                                  </p:childTnLst>
                                </p:cTn>
                              </p:par>
                              <p:par>
                                <p:cTn id="11" presetID="26" presetClass="emph" presetSubtype="0" fill="hold" nodeType="withEffect">
                                  <p:stCondLst>
                                    <p:cond delay="0"/>
                                  </p:stCondLst>
                                  <p:childTnLst>
                                    <p:animEffect transition="out" filter="fade">
                                      <p:cBhvr>
                                        <p:cTn id="12" dur="500" tmFilter="0, 0; .2, .5; .8, .5; 1, 0"/>
                                        <p:tgtEl>
                                          <p:spTgt spid="5">
                                            <p:txEl>
                                              <p:pRg st="4" end="4"/>
                                            </p:txEl>
                                          </p:spTgt>
                                        </p:tgtEl>
                                      </p:cBhvr>
                                    </p:animEffect>
                                    <p:animScale>
                                      <p:cBhvr>
                                        <p:cTn id="13" dur="250" autoRev="1" fill="hold"/>
                                        <p:tgtEl>
                                          <p:spTgt spid="5">
                                            <p:txEl>
                                              <p:pRg st="4" end="4"/>
                                            </p:txEl>
                                          </p:spTgt>
                                        </p:tgtEl>
                                      </p:cBhvr>
                                      <p:by x="105000" y="105000"/>
                                    </p:animScale>
                                  </p:childTnLst>
                                </p:cTn>
                              </p:par>
                              <p:par>
                                <p:cTn id="14" presetID="26" presetClass="emph" presetSubtype="0" fill="hold" nodeType="withEffect">
                                  <p:stCondLst>
                                    <p:cond delay="0"/>
                                  </p:stCondLst>
                                  <p:childTnLst>
                                    <p:animEffect transition="out" filter="fade">
                                      <p:cBhvr>
                                        <p:cTn id="15" dur="500" tmFilter="0, 0; .2, .5; .8, .5; 1, 0"/>
                                        <p:tgtEl>
                                          <p:spTgt spid="5">
                                            <p:txEl>
                                              <p:pRg st="6" end="6"/>
                                            </p:txEl>
                                          </p:spTgt>
                                        </p:tgtEl>
                                      </p:cBhvr>
                                    </p:animEffect>
                                    <p:animScale>
                                      <p:cBhvr>
                                        <p:cTn id="16" dur="250" autoRev="1" fill="hold"/>
                                        <p:tgtEl>
                                          <p:spTgt spid="5">
                                            <p:txEl>
                                              <p:pRg st="6" end="6"/>
                                            </p:txEl>
                                          </p:spTgt>
                                        </p:tgtEl>
                                      </p:cBhvr>
                                      <p:by x="105000" y="105000"/>
                                    </p:animScale>
                                  </p:childTnLst>
                                </p:cTn>
                              </p:par>
                              <p:par>
                                <p:cTn id="17" presetID="26" presetClass="emph" presetSubtype="0" fill="hold" nodeType="withEffect">
                                  <p:stCondLst>
                                    <p:cond delay="0"/>
                                  </p:stCondLst>
                                  <p:childTnLst>
                                    <p:animEffect transition="out" filter="fade">
                                      <p:cBhvr>
                                        <p:cTn id="18" dur="500" tmFilter="0, 0; .2, .5; .8, .5; 1, 0"/>
                                        <p:tgtEl>
                                          <p:spTgt spid="5">
                                            <p:txEl>
                                              <p:pRg st="7" end="7"/>
                                            </p:txEl>
                                          </p:spTgt>
                                        </p:tgtEl>
                                      </p:cBhvr>
                                    </p:animEffect>
                                    <p:animScale>
                                      <p:cBhvr>
                                        <p:cTn id="19" dur="250" autoRev="1" fill="hold"/>
                                        <p:tgtEl>
                                          <p:spTgt spid="5">
                                            <p:txEl>
                                              <p:pRg st="7" end="7"/>
                                            </p:txEl>
                                          </p:spTgt>
                                        </p:tgtEl>
                                      </p:cBhvr>
                                      <p:by x="105000" y="105000"/>
                                    </p:animScale>
                                  </p:childTnLst>
                                </p:cTn>
                              </p:par>
                              <p:par>
                                <p:cTn id="20" presetID="26" presetClass="emph" presetSubtype="0" fill="hold" nodeType="withEffect">
                                  <p:stCondLst>
                                    <p:cond delay="0"/>
                                  </p:stCondLst>
                                  <p:childTnLst>
                                    <p:animEffect transition="out" filter="fade">
                                      <p:cBhvr>
                                        <p:cTn id="21" dur="500" tmFilter="0, 0; .2, .5; .8, .5; 1, 0"/>
                                        <p:tgtEl>
                                          <p:spTgt spid="5">
                                            <p:txEl>
                                              <p:pRg st="8" end="8"/>
                                            </p:txEl>
                                          </p:spTgt>
                                        </p:tgtEl>
                                      </p:cBhvr>
                                    </p:animEffect>
                                    <p:animScale>
                                      <p:cBhvr>
                                        <p:cTn id="22" dur="250" autoRev="1" fill="hold"/>
                                        <p:tgtEl>
                                          <p:spTgt spid="5">
                                            <p:txEl>
                                              <p:pRg st="8" end="8"/>
                                            </p:txEl>
                                          </p:spTgt>
                                        </p:tgtEl>
                                      </p:cBhvr>
                                      <p:by x="105000" y="105000"/>
                                    </p:animScale>
                                  </p:childTnLst>
                                </p:cTn>
                              </p:par>
                              <p:par>
                                <p:cTn id="23" presetID="26" presetClass="emph" presetSubtype="0" fill="hold" nodeType="withEffect">
                                  <p:stCondLst>
                                    <p:cond delay="0"/>
                                  </p:stCondLst>
                                  <p:childTnLst>
                                    <p:animEffect transition="out" filter="fade">
                                      <p:cBhvr>
                                        <p:cTn id="24" dur="500" tmFilter="0, 0; .2, .5; .8, .5; 1, 0"/>
                                        <p:tgtEl>
                                          <p:spTgt spid="5">
                                            <p:txEl>
                                              <p:pRg st="9" end="9"/>
                                            </p:txEl>
                                          </p:spTgt>
                                        </p:tgtEl>
                                      </p:cBhvr>
                                    </p:animEffect>
                                    <p:animScale>
                                      <p:cBhvr>
                                        <p:cTn id="25" dur="250" autoRev="1" fill="hold"/>
                                        <p:tgtEl>
                                          <p:spTgt spid="5">
                                            <p:txEl>
                                              <p:pRg st="9" end="9"/>
                                            </p:txEl>
                                          </p:spTgt>
                                        </p:tgtEl>
                                      </p:cBhvr>
                                      <p:by x="105000" y="105000"/>
                                    </p:animScale>
                                  </p:childTnLst>
                                </p:cTn>
                              </p:par>
                              <p:par>
                                <p:cTn id="26" presetID="26" presetClass="emph" presetSubtype="0" fill="hold" nodeType="withEffect">
                                  <p:stCondLst>
                                    <p:cond delay="0"/>
                                  </p:stCondLst>
                                  <p:childTnLst>
                                    <p:animEffect transition="out" filter="fade">
                                      <p:cBhvr>
                                        <p:cTn id="27" dur="500" tmFilter="0, 0; .2, .5; .8, .5; 1, 0"/>
                                        <p:tgtEl>
                                          <p:spTgt spid="5">
                                            <p:txEl>
                                              <p:pRg st="10" end="10"/>
                                            </p:txEl>
                                          </p:spTgt>
                                        </p:tgtEl>
                                      </p:cBhvr>
                                    </p:animEffect>
                                    <p:animScale>
                                      <p:cBhvr>
                                        <p:cTn id="28" dur="250" autoRev="1" fill="hold"/>
                                        <p:tgtEl>
                                          <p:spTgt spid="5">
                                            <p:txEl>
                                              <p:pRg st="10" end="10"/>
                                            </p:txEl>
                                          </p:spTgt>
                                        </p:tgtEl>
                                      </p:cBhvr>
                                      <p:by x="105000" y="105000"/>
                                    </p:animScale>
                                  </p:childTnLst>
                                </p:cTn>
                              </p:par>
                              <p:par>
                                <p:cTn id="29" presetID="26" presetClass="emph" presetSubtype="0" fill="hold" nodeType="withEffect">
                                  <p:stCondLst>
                                    <p:cond delay="0"/>
                                  </p:stCondLst>
                                  <p:childTnLst>
                                    <p:animEffect transition="out" filter="fade">
                                      <p:cBhvr>
                                        <p:cTn id="30" dur="500" tmFilter="0, 0; .2, .5; .8, .5; 1, 0"/>
                                        <p:tgtEl>
                                          <p:spTgt spid="5">
                                            <p:txEl>
                                              <p:pRg st="11" end="11"/>
                                            </p:txEl>
                                          </p:spTgt>
                                        </p:tgtEl>
                                      </p:cBhvr>
                                    </p:animEffect>
                                    <p:animScale>
                                      <p:cBhvr>
                                        <p:cTn id="31" dur="250" autoRev="1" fill="hold"/>
                                        <p:tgtEl>
                                          <p:spTgt spid="5">
                                            <p:txEl>
                                              <p:pRg st="11" end="11"/>
                                            </p:txEl>
                                          </p:spTgt>
                                        </p:tgtEl>
                                      </p:cBhvr>
                                      <p:by x="105000" y="105000"/>
                                    </p:animScale>
                                  </p:childTnLst>
                                </p:cTn>
                              </p:par>
                              <p:par>
                                <p:cTn id="32" presetID="26" presetClass="emph" presetSubtype="0" fill="hold" nodeType="withEffect">
                                  <p:stCondLst>
                                    <p:cond delay="0"/>
                                  </p:stCondLst>
                                  <p:childTnLst>
                                    <p:animEffect transition="out" filter="fade">
                                      <p:cBhvr>
                                        <p:cTn id="33" dur="500" tmFilter="0, 0; .2, .5; .8, .5; 1, 0"/>
                                        <p:tgtEl>
                                          <p:spTgt spid="5">
                                            <p:txEl>
                                              <p:pRg st="13" end="13"/>
                                            </p:txEl>
                                          </p:spTgt>
                                        </p:tgtEl>
                                      </p:cBhvr>
                                    </p:animEffect>
                                    <p:animScale>
                                      <p:cBhvr>
                                        <p:cTn id="34" dur="250" autoRev="1" fill="hold"/>
                                        <p:tgtEl>
                                          <p:spTgt spid="5">
                                            <p:txEl>
                                              <p:pRg st="13" end="13"/>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7" name="عنصر نائب للمحتوى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717" y="-5130"/>
            <a:ext cx="12200717" cy="6886576"/>
          </a:xfrm>
        </p:spPr>
      </p:pic>
      <p:graphicFrame>
        <p:nvGraphicFramePr>
          <p:cNvPr id="4" name="Diagram 3"/>
          <p:cNvGraphicFramePr/>
          <p:nvPr>
            <p:extLst>
              <p:ext uri="{D42A27DB-BD31-4B8C-83A1-F6EECF244321}">
                <p14:modId xmlns:p14="http://schemas.microsoft.com/office/powerpoint/2010/main" val="2650415977"/>
              </p:ext>
            </p:extLst>
          </p:nvPr>
        </p:nvGraphicFramePr>
        <p:xfrm>
          <a:off x="1524000" y="332656"/>
          <a:ext cx="9144000" cy="5976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7464152" y="5301208"/>
            <a:ext cx="648072" cy="369332"/>
          </a:xfrm>
          <a:prstGeom prst="rect">
            <a:avLst/>
          </a:prstGeom>
          <a:solidFill>
            <a:schemeClr val="accent6">
              <a:lumMod val="60000"/>
              <a:lumOff val="40000"/>
            </a:schemeClr>
          </a:solidFill>
          <a:ln w="19050">
            <a:solidFill>
              <a:srgbClr val="FF0000"/>
            </a:solidFill>
            <a:prstDash val="dash"/>
          </a:ln>
        </p:spPr>
        <p:txBody>
          <a:bodyPr wrap="square" rtlCol="1">
            <a:spAutoFit/>
          </a:bodyPr>
          <a:lstStyle/>
          <a:p>
            <a:pPr marL="4763" algn="ctr" rtl="0"/>
            <a:r>
              <a:rPr lang="en-US" b="1" dirty="0"/>
              <a:t>15%</a:t>
            </a:r>
            <a:endParaRPr lang="ar-SA" b="1" dirty="0"/>
          </a:p>
        </p:txBody>
      </p:sp>
      <p:sp>
        <p:nvSpPr>
          <p:cNvPr id="6" name="TextBox 5"/>
          <p:cNvSpPr txBox="1"/>
          <p:nvPr/>
        </p:nvSpPr>
        <p:spPr>
          <a:xfrm>
            <a:off x="7464152" y="5949280"/>
            <a:ext cx="648072" cy="369332"/>
          </a:xfrm>
          <a:prstGeom prst="rect">
            <a:avLst/>
          </a:prstGeom>
          <a:solidFill>
            <a:schemeClr val="accent6">
              <a:lumMod val="60000"/>
              <a:lumOff val="40000"/>
            </a:schemeClr>
          </a:solidFill>
          <a:ln w="19050">
            <a:solidFill>
              <a:srgbClr val="FF0000"/>
            </a:solidFill>
            <a:prstDash val="dash"/>
          </a:ln>
        </p:spPr>
        <p:txBody>
          <a:bodyPr wrap="square" rtlCol="1">
            <a:spAutoFit/>
          </a:bodyPr>
          <a:lstStyle/>
          <a:p>
            <a:pPr marL="4763" algn="ctr" rtl="0"/>
            <a:r>
              <a:rPr lang="en-US" b="1" dirty="0"/>
              <a:t>25%</a:t>
            </a:r>
            <a:endParaRPr lang="ar-SA" b="1" dirty="0"/>
          </a:p>
        </p:txBody>
      </p:sp>
      <p:sp>
        <p:nvSpPr>
          <p:cNvPr id="8" name="TextBox 6"/>
          <p:cNvSpPr txBox="1"/>
          <p:nvPr/>
        </p:nvSpPr>
        <p:spPr>
          <a:xfrm>
            <a:off x="5015880" y="5949280"/>
            <a:ext cx="648072" cy="369332"/>
          </a:xfrm>
          <a:prstGeom prst="rect">
            <a:avLst/>
          </a:prstGeom>
          <a:solidFill>
            <a:schemeClr val="accent6">
              <a:lumMod val="60000"/>
              <a:lumOff val="40000"/>
            </a:schemeClr>
          </a:solidFill>
          <a:ln w="19050">
            <a:solidFill>
              <a:srgbClr val="FF0000"/>
            </a:solidFill>
            <a:prstDash val="dash"/>
          </a:ln>
        </p:spPr>
        <p:txBody>
          <a:bodyPr wrap="square" rtlCol="1">
            <a:spAutoFit/>
          </a:bodyPr>
          <a:lstStyle/>
          <a:p>
            <a:pPr marL="4763" algn="ctr" rtl="0"/>
            <a:r>
              <a:rPr lang="en-US" b="1" dirty="0"/>
              <a:t>40%</a:t>
            </a:r>
            <a:endParaRPr lang="ar-SA" b="1" dirty="0"/>
          </a:p>
        </p:txBody>
      </p:sp>
      <p:sp>
        <p:nvSpPr>
          <p:cNvPr id="9" name="TextBox 7"/>
          <p:cNvSpPr txBox="1"/>
          <p:nvPr/>
        </p:nvSpPr>
        <p:spPr>
          <a:xfrm>
            <a:off x="5303912" y="4869160"/>
            <a:ext cx="648072" cy="369332"/>
          </a:xfrm>
          <a:prstGeom prst="rect">
            <a:avLst/>
          </a:prstGeom>
          <a:solidFill>
            <a:schemeClr val="accent6">
              <a:lumMod val="60000"/>
              <a:lumOff val="40000"/>
            </a:schemeClr>
          </a:solidFill>
          <a:ln w="19050">
            <a:solidFill>
              <a:srgbClr val="FF0000"/>
            </a:solidFill>
            <a:prstDash val="dash"/>
          </a:ln>
        </p:spPr>
        <p:txBody>
          <a:bodyPr wrap="square" rtlCol="1">
            <a:spAutoFit/>
          </a:bodyPr>
          <a:lstStyle/>
          <a:p>
            <a:pPr marL="4763" algn="ctr" rtl="0"/>
            <a:r>
              <a:rPr lang="en-US" b="1" dirty="0"/>
              <a:t>20%</a:t>
            </a:r>
            <a:endParaRPr lang="ar-SA" b="1" dirty="0"/>
          </a:p>
        </p:txBody>
      </p:sp>
      <p:sp>
        <p:nvSpPr>
          <p:cNvPr id="10" name="TextBox 8"/>
          <p:cNvSpPr txBox="1"/>
          <p:nvPr/>
        </p:nvSpPr>
        <p:spPr>
          <a:xfrm>
            <a:off x="8112224" y="4787860"/>
            <a:ext cx="648072" cy="369332"/>
          </a:xfrm>
          <a:prstGeom prst="rect">
            <a:avLst/>
          </a:prstGeom>
          <a:solidFill>
            <a:schemeClr val="accent6">
              <a:lumMod val="60000"/>
              <a:lumOff val="40000"/>
            </a:schemeClr>
          </a:solidFill>
          <a:ln w="19050">
            <a:solidFill>
              <a:srgbClr val="FF0000"/>
            </a:solidFill>
            <a:prstDash val="dash"/>
          </a:ln>
        </p:spPr>
        <p:txBody>
          <a:bodyPr wrap="square" rtlCol="1">
            <a:spAutoFit/>
          </a:bodyPr>
          <a:lstStyle/>
          <a:p>
            <a:pPr marL="4763" algn="ctr" rtl="0"/>
            <a:r>
              <a:rPr lang="en-US" b="1" dirty="0"/>
              <a:t>10%</a:t>
            </a:r>
            <a:endParaRPr lang="ar-SA" b="1" dirty="0"/>
          </a:p>
        </p:txBody>
      </p:sp>
      <p:sp>
        <p:nvSpPr>
          <p:cNvPr id="11" name="TextBox 9"/>
          <p:cNvSpPr txBox="1"/>
          <p:nvPr/>
        </p:nvSpPr>
        <p:spPr>
          <a:xfrm>
            <a:off x="8328248" y="4221088"/>
            <a:ext cx="648072" cy="369332"/>
          </a:xfrm>
          <a:prstGeom prst="rect">
            <a:avLst/>
          </a:prstGeom>
          <a:solidFill>
            <a:schemeClr val="accent6">
              <a:lumMod val="60000"/>
              <a:lumOff val="40000"/>
            </a:schemeClr>
          </a:solidFill>
          <a:ln w="19050">
            <a:solidFill>
              <a:srgbClr val="FF0000"/>
            </a:solidFill>
            <a:prstDash val="dash"/>
          </a:ln>
        </p:spPr>
        <p:txBody>
          <a:bodyPr wrap="square" rtlCol="1">
            <a:spAutoFit/>
          </a:bodyPr>
          <a:lstStyle/>
          <a:p>
            <a:pPr marL="4763" algn="ctr" rtl="0"/>
            <a:r>
              <a:rPr lang="en-US" b="1" dirty="0"/>
              <a:t>10%</a:t>
            </a:r>
            <a:endParaRPr lang="ar-SA" b="1" dirty="0"/>
          </a:p>
        </p:txBody>
      </p:sp>
      <p:sp>
        <p:nvSpPr>
          <p:cNvPr id="12" name="TextBox 10"/>
          <p:cNvSpPr txBox="1"/>
          <p:nvPr/>
        </p:nvSpPr>
        <p:spPr>
          <a:xfrm>
            <a:off x="5015880" y="2780928"/>
            <a:ext cx="648072" cy="369332"/>
          </a:xfrm>
          <a:prstGeom prst="rect">
            <a:avLst/>
          </a:prstGeom>
          <a:solidFill>
            <a:schemeClr val="accent6">
              <a:lumMod val="60000"/>
              <a:lumOff val="40000"/>
            </a:schemeClr>
          </a:solidFill>
          <a:ln w="19050">
            <a:solidFill>
              <a:srgbClr val="FF0000"/>
            </a:solidFill>
            <a:prstDash val="dash"/>
          </a:ln>
        </p:spPr>
        <p:txBody>
          <a:bodyPr wrap="square" rtlCol="1">
            <a:spAutoFit/>
          </a:bodyPr>
          <a:lstStyle/>
          <a:p>
            <a:pPr marL="4763" algn="ctr" rtl="0"/>
            <a:r>
              <a:rPr lang="en-US" b="1" dirty="0"/>
              <a:t>40%</a:t>
            </a:r>
            <a:endParaRPr lang="ar-SA" b="1" dirty="0"/>
          </a:p>
        </p:txBody>
      </p:sp>
      <p:sp>
        <p:nvSpPr>
          <p:cNvPr id="13" name="TextBox 11"/>
          <p:cNvSpPr txBox="1"/>
          <p:nvPr/>
        </p:nvSpPr>
        <p:spPr>
          <a:xfrm>
            <a:off x="8256240" y="2060848"/>
            <a:ext cx="648072" cy="369332"/>
          </a:xfrm>
          <a:prstGeom prst="rect">
            <a:avLst/>
          </a:prstGeom>
          <a:solidFill>
            <a:schemeClr val="accent3">
              <a:lumMod val="60000"/>
              <a:lumOff val="40000"/>
            </a:schemeClr>
          </a:solidFill>
          <a:ln w="19050">
            <a:solidFill>
              <a:srgbClr val="FF0000"/>
            </a:solidFill>
            <a:prstDash val="dash"/>
          </a:ln>
        </p:spPr>
        <p:txBody>
          <a:bodyPr wrap="square" rtlCol="1">
            <a:spAutoFit/>
          </a:bodyPr>
          <a:lstStyle/>
          <a:p>
            <a:pPr marL="4763" algn="ctr" rtl="0"/>
            <a:r>
              <a:rPr lang="en-US" b="1" dirty="0"/>
              <a:t>10%</a:t>
            </a:r>
            <a:endParaRPr lang="ar-SA" b="1" dirty="0"/>
          </a:p>
        </p:txBody>
      </p:sp>
      <p:sp>
        <p:nvSpPr>
          <p:cNvPr id="14" name="TextBox 12"/>
          <p:cNvSpPr txBox="1"/>
          <p:nvPr/>
        </p:nvSpPr>
        <p:spPr>
          <a:xfrm>
            <a:off x="8040216" y="2627620"/>
            <a:ext cx="648072" cy="369332"/>
          </a:xfrm>
          <a:prstGeom prst="rect">
            <a:avLst/>
          </a:prstGeom>
          <a:solidFill>
            <a:schemeClr val="accent6">
              <a:lumMod val="60000"/>
              <a:lumOff val="40000"/>
            </a:schemeClr>
          </a:solidFill>
          <a:ln w="19050">
            <a:solidFill>
              <a:srgbClr val="FF0000"/>
            </a:solidFill>
            <a:prstDash val="dash"/>
          </a:ln>
        </p:spPr>
        <p:txBody>
          <a:bodyPr wrap="square" rtlCol="1">
            <a:spAutoFit/>
          </a:bodyPr>
          <a:lstStyle/>
          <a:p>
            <a:pPr marL="4763" algn="ctr" rtl="0"/>
            <a:r>
              <a:rPr lang="en-US" b="1" dirty="0"/>
              <a:t>5%</a:t>
            </a:r>
            <a:endParaRPr lang="ar-SA" b="1" dirty="0"/>
          </a:p>
        </p:txBody>
      </p:sp>
      <p:sp>
        <p:nvSpPr>
          <p:cNvPr id="15" name="TextBox 13"/>
          <p:cNvSpPr txBox="1"/>
          <p:nvPr/>
        </p:nvSpPr>
        <p:spPr>
          <a:xfrm>
            <a:off x="9984432" y="3140968"/>
            <a:ext cx="648072" cy="369332"/>
          </a:xfrm>
          <a:prstGeom prst="rect">
            <a:avLst/>
          </a:prstGeom>
          <a:solidFill>
            <a:schemeClr val="accent3">
              <a:lumMod val="60000"/>
              <a:lumOff val="40000"/>
            </a:schemeClr>
          </a:solidFill>
          <a:ln w="19050">
            <a:solidFill>
              <a:srgbClr val="FF0000"/>
            </a:solidFill>
            <a:prstDash val="dash"/>
          </a:ln>
        </p:spPr>
        <p:txBody>
          <a:bodyPr wrap="square" rtlCol="1">
            <a:spAutoFit/>
          </a:bodyPr>
          <a:lstStyle/>
          <a:p>
            <a:pPr marL="4763" algn="ctr" rtl="0"/>
            <a:r>
              <a:rPr lang="en-US" b="1" dirty="0"/>
              <a:t>20%</a:t>
            </a:r>
            <a:endParaRPr lang="ar-SA" b="1" dirty="0"/>
          </a:p>
        </p:txBody>
      </p:sp>
      <p:sp>
        <p:nvSpPr>
          <p:cNvPr id="16" name="TextBox 14"/>
          <p:cNvSpPr txBox="1"/>
          <p:nvPr/>
        </p:nvSpPr>
        <p:spPr>
          <a:xfrm>
            <a:off x="8112224" y="3707740"/>
            <a:ext cx="648072" cy="369332"/>
          </a:xfrm>
          <a:prstGeom prst="rect">
            <a:avLst/>
          </a:prstGeom>
          <a:solidFill>
            <a:schemeClr val="accent6">
              <a:lumMod val="60000"/>
              <a:lumOff val="40000"/>
            </a:schemeClr>
          </a:solidFill>
          <a:ln w="19050">
            <a:solidFill>
              <a:srgbClr val="FF0000"/>
            </a:solidFill>
            <a:prstDash val="dash"/>
          </a:ln>
        </p:spPr>
        <p:txBody>
          <a:bodyPr wrap="square" rtlCol="1">
            <a:spAutoFit/>
          </a:bodyPr>
          <a:lstStyle/>
          <a:p>
            <a:pPr marL="4763" algn="ctr" rtl="0"/>
            <a:r>
              <a:rPr lang="en-US" b="1" dirty="0"/>
              <a:t>5%</a:t>
            </a:r>
            <a:endParaRPr lang="ar-SA" b="1" dirty="0"/>
          </a:p>
        </p:txBody>
      </p:sp>
      <p:sp>
        <p:nvSpPr>
          <p:cNvPr id="17" name="TextBox 16"/>
          <p:cNvSpPr txBox="1"/>
          <p:nvPr/>
        </p:nvSpPr>
        <p:spPr>
          <a:xfrm>
            <a:off x="1524000" y="134724"/>
            <a:ext cx="2411760" cy="369332"/>
          </a:xfrm>
          <a:prstGeom prst="rect">
            <a:avLst/>
          </a:prstGeom>
          <a:solidFill>
            <a:schemeClr val="accent6">
              <a:lumMod val="60000"/>
              <a:lumOff val="40000"/>
            </a:schemeClr>
          </a:solidFill>
          <a:ln w="19050">
            <a:solidFill>
              <a:srgbClr val="FF0000"/>
            </a:solidFill>
            <a:prstDash val="dash"/>
          </a:ln>
        </p:spPr>
        <p:txBody>
          <a:bodyPr wrap="square" rtlCol="1">
            <a:spAutoFit/>
          </a:bodyPr>
          <a:lstStyle/>
          <a:p>
            <a:pPr marL="4763" algn="ctr" rtl="0"/>
            <a:r>
              <a:rPr lang="en-US" b="1" dirty="0"/>
              <a:t>Graded by Course Staff</a:t>
            </a:r>
            <a:endParaRPr lang="ar-SA" b="1" dirty="0"/>
          </a:p>
        </p:txBody>
      </p:sp>
      <p:sp>
        <p:nvSpPr>
          <p:cNvPr id="18" name="TextBox 17"/>
          <p:cNvSpPr txBox="1"/>
          <p:nvPr/>
        </p:nvSpPr>
        <p:spPr>
          <a:xfrm>
            <a:off x="1524000" y="611396"/>
            <a:ext cx="2808312" cy="369332"/>
          </a:xfrm>
          <a:prstGeom prst="rect">
            <a:avLst/>
          </a:prstGeom>
          <a:solidFill>
            <a:schemeClr val="accent3">
              <a:lumMod val="60000"/>
              <a:lumOff val="40000"/>
            </a:schemeClr>
          </a:solidFill>
          <a:ln w="19050">
            <a:solidFill>
              <a:srgbClr val="FF0000"/>
            </a:solidFill>
            <a:prstDash val="dash"/>
          </a:ln>
        </p:spPr>
        <p:txBody>
          <a:bodyPr wrap="square" rtlCol="1">
            <a:spAutoFit/>
          </a:bodyPr>
          <a:lstStyle/>
          <a:p>
            <a:pPr marL="4763" algn="ctr" rtl="0"/>
            <a:r>
              <a:rPr lang="en-US" b="1" dirty="0"/>
              <a:t>Graded by your supervisor</a:t>
            </a:r>
            <a:endParaRPr lang="ar-SA" b="1" dirty="0"/>
          </a:p>
        </p:txBody>
      </p:sp>
    </p:spTree>
    <p:extLst>
      <p:ext uri="{BB962C8B-B14F-4D97-AF65-F5344CB8AC3E}">
        <p14:creationId xmlns:p14="http://schemas.microsoft.com/office/powerpoint/2010/main" val="2243910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strVal val="#ppt_w*0.05"/>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anim calcmode="lin" valueType="num">
                                      <p:cBhvr>
                                        <p:cTn id="9" dur="500" fill="hold"/>
                                        <p:tgtEl>
                                          <p:spTgt spid="12"/>
                                        </p:tgtEl>
                                        <p:attrNameLst>
                                          <p:attrName>ppt_x</p:attrName>
                                        </p:attrNameLst>
                                      </p:cBhvr>
                                      <p:tavLst>
                                        <p:tav tm="0">
                                          <p:val>
                                            <p:strVal val="#ppt_x-.2"/>
                                          </p:val>
                                        </p:tav>
                                        <p:tav tm="100000">
                                          <p:val>
                                            <p:strVal val="#ppt_x"/>
                                          </p:val>
                                        </p:tav>
                                      </p:tavLst>
                                    </p:anim>
                                    <p:anim calcmode="lin" valueType="num">
                                      <p:cBhvr>
                                        <p:cTn id="10" dur="500" fill="hold"/>
                                        <p:tgtEl>
                                          <p:spTgt spid="12"/>
                                        </p:tgtEl>
                                        <p:attrNameLst>
                                          <p:attrName>ppt_y</p:attrName>
                                        </p:attrNameLst>
                                      </p:cBhvr>
                                      <p:tavLst>
                                        <p:tav tm="0">
                                          <p:val>
                                            <p:strVal val="#ppt_y"/>
                                          </p:val>
                                        </p:tav>
                                        <p:tav tm="100000">
                                          <p:val>
                                            <p:strVal val="#ppt_y"/>
                                          </p:val>
                                        </p:tav>
                                      </p:tavLst>
                                    </p:anim>
                                    <p:animEffect transition="in" filter="fade">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strVal val="#ppt_w*0.05"/>
                                          </p:val>
                                        </p:tav>
                                        <p:tav tm="100000">
                                          <p:val>
                                            <p:strVal val="#ppt_w"/>
                                          </p:val>
                                        </p:tav>
                                      </p:tavLst>
                                    </p:anim>
                                    <p:anim calcmode="lin" valueType="num">
                                      <p:cBhvr>
                                        <p:cTn id="17" dur="500" fill="hold"/>
                                        <p:tgtEl>
                                          <p:spTgt spid="13"/>
                                        </p:tgtEl>
                                        <p:attrNameLst>
                                          <p:attrName>ppt_h</p:attrName>
                                        </p:attrNameLst>
                                      </p:cBhvr>
                                      <p:tavLst>
                                        <p:tav tm="0">
                                          <p:val>
                                            <p:strVal val="#ppt_h"/>
                                          </p:val>
                                        </p:tav>
                                        <p:tav tm="100000">
                                          <p:val>
                                            <p:strVal val="#ppt_h"/>
                                          </p:val>
                                        </p:tav>
                                      </p:tavLst>
                                    </p:anim>
                                    <p:anim calcmode="lin" valueType="num">
                                      <p:cBhvr>
                                        <p:cTn id="18" dur="500" fill="hold"/>
                                        <p:tgtEl>
                                          <p:spTgt spid="13"/>
                                        </p:tgtEl>
                                        <p:attrNameLst>
                                          <p:attrName>ppt_x</p:attrName>
                                        </p:attrNameLst>
                                      </p:cBhvr>
                                      <p:tavLst>
                                        <p:tav tm="0">
                                          <p:val>
                                            <p:strVal val="#ppt_x-.2"/>
                                          </p:val>
                                        </p:tav>
                                        <p:tav tm="100000">
                                          <p:val>
                                            <p:strVal val="#ppt_x"/>
                                          </p:val>
                                        </p:tav>
                                      </p:tavLst>
                                    </p:anim>
                                    <p:anim calcmode="lin" valueType="num">
                                      <p:cBhvr>
                                        <p:cTn id="19" dur="500" fill="hold"/>
                                        <p:tgtEl>
                                          <p:spTgt spid="13"/>
                                        </p:tgtEl>
                                        <p:attrNameLst>
                                          <p:attrName>ppt_y</p:attrName>
                                        </p:attrNameLst>
                                      </p:cBhvr>
                                      <p:tavLst>
                                        <p:tav tm="0">
                                          <p:val>
                                            <p:strVal val="#ppt_y"/>
                                          </p:val>
                                        </p:tav>
                                        <p:tav tm="100000">
                                          <p:val>
                                            <p:strVal val="#ppt_y"/>
                                          </p:val>
                                        </p:tav>
                                      </p:tavLst>
                                    </p:anim>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ppt_w</p:attrName>
                                        </p:attrNameLst>
                                      </p:cBhvr>
                                      <p:tavLst>
                                        <p:tav tm="0">
                                          <p:val>
                                            <p:strVal val="#ppt_w*0.05"/>
                                          </p:val>
                                        </p:tav>
                                        <p:tav tm="100000">
                                          <p:val>
                                            <p:strVal val="#ppt_w"/>
                                          </p:val>
                                        </p:tav>
                                      </p:tavLst>
                                    </p:anim>
                                    <p:anim calcmode="lin" valueType="num">
                                      <p:cBhvr>
                                        <p:cTn id="26" dur="500" fill="hold"/>
                                        <p:tgtEl>
                                          <p:spTgt spid="14"/>
                                        </p:tgtEl>
                                        <p:attrNameLst>
                                          <p:attrName>ppt_h</p:attrName>
                                        </p:attrNameLst>
                                      </p:cBhvr>
                                      <p:tavLst>
                                        <p:tav tm="0">
                                          <p:val>
                                            <p:strVal val="#ppt_h"/>
                                          </p:val>
                                        </p:tav>
                                        <p:tav tm="100000">
                                          <p:val>
                                            <p:strVal val="#ppt_h"/>
                                          </p:val>
                                        </p:tav>
                                      </p:tavLst>
                                    </p:anim>
                                    <p:anim calcmode="lin" valueType="num">
                                      <p:cBhvr>
                                        <p:cTn id="27" dur="500" fill="hold"/>
                                        <p:tgtEl>
                                          <p:spTgt spid="14"/>
                                        </p:tgtEl>
                                        <p:attrNameLst>
                                          <p:attrName>ppt_x</p:attrName>
                                        </p:attrNameLst>
                                      </p:cBhvr>
                                      <p:tavLst>
                                        <p:tav tm="0">
                                          <p:val>
                                            <p:strVal val="#ppt_x-.2"/>
                                          </p:val>
                                        </p:tav>
                                        <p:tav tm="100000">
                                          <p:val>
                                            <p:strVal val="#ppt_x"/>
                                          </p:val>
                                        </p:tav>
                                      </p:tavLst>
                                    </p:anim>
                                    <p:anim calcmode="lin" valueType="num">
                                      <p:cBhvr>
                                        <p:cTn id="28" dur="500" fill="hold"/>
                                        <p:tgtEl>
                                          <p:spTgt spid="14"/>
                                        </p:tgtEl>
                                        <p:attrNameLst>
                                          <p:attrName>ppt_y</p:attrName>
                                        </p:attrNameLst>
                                      </p:cBhvr>
                                      <p:tavLst>
                                        <p:tav tm="0">
                                          <p:val>
                                            <p:strVal val="#ppt_y"/>
                                          </p:val>
                                        </p:tav>
                                        <p:tav tm="100000">
                                          <p:val>
                                            <p:strVal val="#ppt_y"/>
                                          </p:val>
                                        </p:tav>
                                      </p:tavLst>
                                    </p:anim>
                                    <p:animEffect transition="in" filter="fade">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ppt_w*0.05"/>
                                          </p:val>
                                        </p:tav>
                                        <p:tav tm="100000">
                                          <p:val>
                                            <p:strVal val="#ppt_w"/>
                                          </p:val>
                                        </p:tav>
                                      </p:tavLst>
                                    </p:anim>
                                    <p:anim calcmode="lin" valueType="num">
                                      <p:cBhvr>
                                        <p:cTn id="35" dur="500" fill="hold"/>
                                        <p:tgtEl>
                                          <p:spTgt spid="15"/>
                                        </p:tgtEl>
                                        <p:attrNameLst>
                                          <p:attrName>ppt_h</p:attrName>
                                        </p:attrNameLst>
                                      </p:cBhvr>
                                      <p:tavLst>
                                        <p:tav tm="0">
                                          <p:val>
                                            <p:strVal val="#ppt_h"/>
                                          </p:val>
                                        </p:tav>
                                        <p:tav tm="100000">
                                          <p:val>
                                            <p:strVal val="#ppt_h"/>
                                          </p:val>
                                        </p:tav>
                                      </p:tavLst>
                                    </p:anim>
                                    <p:anim calcmode="lin" valueType="num">
                                      <p:cBhvr>
                                        <p:cTn id="36" dur="500" fill="hold"/>
                                        <p:tgtEl>
                                          <p:spTgt spid="15"/>
                                        </p:tgtEl>
                                        <p:attrNameLst>
                                          <p:attrName>ppt_x</p:attrName>
                                        </p:attrNameLst>
                                      </p:cBhvr>
                                      <p:tavLst>
                                        <p:tav tm="0">
                                          <p:val>
                                            <p:strVal val="#ppt_x-.2"/>
                                          </p:val>
                                        </p:tav>
                                        <p:tav tm="100000">
                                          <p:val>
                                            <p:strVal val="#ppt_x"/>
                                          </p:val>
                                        </p:tav>
                                      </p:tavLst>
                                    </p:anim>
                                    <p:anim calcmode="lin" valueType="num">
                                      <p:cBhvr>
                                        <p:cTn id="37" dur="500" fill="hold"/>
                                        <p:tgtEl>
                                          <p:spTgt spid="15"/>
                                        </p:tgtEl>
                                        <p:attrNameLst>
                                          <p:attrName>ppt_y</p:attrName>
                                        </p:attrNameLst>
                                      </p:cBhvr>
                                      <p:tavLst>
                                        <p:tav tm="0">
                                          <p:val>
                                            <p:strVal val="#ppt_y"/>
                                          </p:val>
                                        </p:tav>
                                        <p:tav tm="100000">
                                          <p:val>
                                            <p:strVal val="#ppt_y"/>
                                          </p:val>
                                        </p:tav>
                                      </p:tavLst>
                                    </p:anim>
                                    <p:animEffect transition="in" filter="fade">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54" presetClass="entr" presetSubtype="0" accel="10000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ppt_w*0.05"/>
                                          </p:val>
                                        </p:tav>
                                        <p:tav tm="100000">
                                          <p:val>
                                            <p:strVal val="#ppt_w"/>
                                          </p:val>
                                        </p:tav>
                                      </p:tavLst>
                                    </p:anim>
                                    <p:anim calcmode="lin" valueType="num">
                                      <p:cBhvr>
                                        <p:cTn id="44" dur="500" fill="hold"/>
                                        <p:tgtEl>
                                          <p:spTgt spid="16"/>
                                        </p:tgtEl>
                                        <p:attrNameLst>
                                          <p:attrName>ppt_h</p:attrName>
                                        </p:attrNameLst>
                                      </p:cBhvr>
                                      <p:tavLst>
                                        <p:tav tm="0">
                                          <p:val>
                                            <p:strVal val="#ppt_h"/>
                                          </p:val>
                                        </p:tav>
                                        <p:tav tm="100000">
                                          <p:val>
                                            <p:strVal val="#ppt_h"/>
                                          </p:val>
                                        </p:tav>
                                      </p:tavLst>
                                    </p:anim>
                                    <p:anim calcmode="lin" valueType="num">
                                      <p:cBhvr>
                                        <p:cTn id="45" dur="500" fill="hold"/>
                                        <p:tgtEl>
                                          <p:spTgt spid="16"/>
                                        </p:tgtEl>
                                        <p:attrNameLst>
                                          <p:attrName>ppt_x</p:attrName>
                                        </p:attrNameLst>
                                      </p:cBhvr>
                                      <p:tavLst>
                                        <p:tav tm="0">
                                          <p:val>
                                            <p:strVal val="#ppt_x-.2"/>
                                          </p:val>
                                        </p:tav>
                                        <p:tav tm="100000">
                                          <p:val>
                                            <p:strVal val="#ppt_x"/>
                                          </p:val>
                                        </p:tav>
                                      </p:tavLst>
                                    </p:anim>
                                    <p:anim calcmode="lin" valueType="num">
                                      <p:cBhvr>
                                        <p:cTn id="46" dur="500" fill="hold"/>
                                        <p:tgtEl>
                                          <p:spTgt spid="16"/>
                                        </p:tgtEl>
                                        <p:attrNameLst>
                                          <p:attrName>ppt_y</p:attrName>
                                        </p:attrNameLst>
                                      </p:cBhvr>
                                      <p:tavLst>
                                        <p:tav tm="0">
                                          <p:val>
                                            <p:strVal val="#ppt_y"/>
                                          </p:val>
                                        </p:tav>
                                        <p:tav tm="100000">
                                          <p:val>
                                            <p:strVal val="#ppt_y"/>
                                          </p:val>
                                        </p:tav>
                                      </p:tavLst>
                                    </p:anim>
                                    <p:animEffect transition="in" filter="fade">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54" presetClass="entr" presetSubtype="0" accel="10000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strVal val="#ppt_w*0.05"/>
                                          </p:val>
                                        </p:tav>
                                        <p:tav tm="100000">
                                          <p:val>
                                            <p:strVal val="#ppt_w"/>
                                          </p:val>
                                        </p:tav>
                                      </p:tavLst>
                                    </p:anim>
                                    <p:anim calcmode="lin" valueType="num">
                                      <p:cBhvr>
                                        <p:cTn id="53" dur="500" fill="hold"/>
                                        <p:tgtEl>
                                          <p:spTgt spid="9"/>
                                        </p:tgtEl>
                                        <p:attrNameLst>
                                          <p:attrName>ppt_h</p:attrName>
                                        </p:attrNameLst>
                                      </p:cBhvr>
                                      <p:tavLst>
                                        <p:tav tm="0">
                                          <p:val>
                                            <p:strVal val="#ppt_h"/>
                                          </p:val>
                                        </p:tav>
                                        <p:tav tm="100000">
                                          <p:val>
                                            <p:strVal val="#ppt_h"/>
                                          </p:val>
                                        </p:tav>
                                      </p:tavLst>
                                    </p:anim>
                                    <p:anim calcmode="lin" valueType="num">
                                      <p:cBhvr>
                                        <p:cTn id="54" dur="500" fill="hold"/>
                                        <p:tgtEl>
                                          <p:spTgt spid="9"/>
                                        </p:tgtEl>
                                        <p:attrNameLst>
                                          <p:attrName>ppt_x</p:attrName>
                                        </p:attrNameLst>
                                      </p:cBhvr>
                                      <p:tavLst>
                                        <p:tav tm="0">
                                          <p:val>
                                            <p:strVal val="#ppt_x-.2"/>
                                          </p:val>
                                        </p:tav>
                                        <p:tav tm="100000">
                                          <p:val>
                                            <p:strVal val="#ppt_x"/>
                                          </p:val>
                                        </p:tav>
                                      </p:tavLst>
                                    </p:anim>
                                    <p:anim calcmode="lin" valueType="num">
                                      <p:cBhvr>
                                        <p:cTn id="55" dur="500" fill="hold"/>
                                        <p:tgtEl>
                                          <p:spTgt spid="9"/>
                                        </p:tgtEl>
                                        <p:attrNameLst>
                                          <p:attrName>ppt_y</p:attrName>
                                        </p:attrNameLst>
                                      </p:cBhvr>
                                      <p:tavLst>
                                        <p:tav tm="0">
                                          <p:val>
                                            <p:strVal val="#ppt_y"/>
                                          </p:val>
                                        </p:tav>
                                        <p:tav tm="100000">
                                          <p:val>
                                            <p:strVal val="#ppt_y"/>
                                          </p:val>
                                        </p:tav>
                                      </p:tavLst>
                                    </p:anim>
                                    <p:animEffect transition="in" filter="fade">
                                      <p:cBhvr>
                                        <p:cTn id="56" dur="500"/>
                                        <p:tgtEl>
                                          <p:spTgt spid="9"/>
                                        </p:tgtEl>
                                      </p:cBhvr>
                                    </p:animEffect>
                                  </p:childTnLst>
                                </p:cTn>
                              </p:par>
                            </p:childTnLst>
                          </p:cTn>
                        </p:par>
                      </p:childTnLst>
                    </p:cTn>
                  </p:par>
                  <p:par>
                    <p:cTn id="57" fill="hold">
                      <p:stCondLst>
                        <p:cond delay="indefinite"/>
                      </p:stCondLst>
                      <p:childTnLst>
                        <p:par>
                          <p:cTn id="58" fill="hold">
                            <p:stCondLst>
                              <p:cond delay="0"/>
                            </p:stCondLst>
                            <p:childTnLst>
                              <p:par>
                                <p:cTn id="59" presetID="54" presetClass="entr" presetSubtype="0" accel="100000"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strVal val="#ppt_w*0.05"/>
                                          </p:val>
                                        </p:tav>
                                        <p:tav tm="100000">
                                          <p:val>
                                            <p:strVal val="#ppt_w"/>
                                          </p:val>
                                        </p:tav>
                                      </p:tavLst>
                                    </p:anim>
                                    <p:anim calcmode="lin" valueType="num">
                                      <p:cBhvr>
                                        <p:cTn id="62" dur="500" fill="hold"/>
                                        <p:tgtEl>
                                          <p:spTgt spid="11"/>
                                        </p:tgtEl>
                                        <p:attrNameLst>
                                          <p:attrName>ppt_h</p:attrName>
                                        </p:attrNameLst>
                                      </p:cBhvr>
                                      <p:tavLst>
                                        <p:tav tm="0">
                                          <p:val>
                                            <p:strVal val="#ppt_h"/>
                                          </p:val>
                                        </p:tav>
                                        <p:tav tm="100000">
                                          <p:val>
                                            <p:strVal val="#ppt_h"/>
                                          </p:val>
                                        </p:tav>
                                      </p:tavLst>
                                    </p:anim>
                                    <p:anim calcmode="lin" valueType="num">
                                      <p:cBhvr>
                                        <p:cTn id="63" dur="500" fill="hold"/>
                                        <p:tgtEl>
                                          <p:spTgt spid="11"/>
                                        </p:tgtEl>
                                        <p:attrNameLst>
                                          <p:attrName>ppt_x</p:attrName>
                                        </p:attrNameLst>
                                      </p:cBhvr>
                                      <p:tavLst>
                                        <p:tav tm="0">
                                          <p:val>
                                            <p:strVal val="#ppt_x-.2"/>
                                          </p:val>
                                        </p:tav>
                                        <p:tav tm="100000">
                                          <p:val>
                                            <p:strVal val="#ppt_x"/>
                                          </p:val>
                                        </p:tav>
                                      </p:tavLst>
                                    </p:anim>
                                    <p:anim calcmode="lin" valueType="num">
                                      <p:cBhvr>
                                        <p:cTn id="64" dur="500" fill="hold"/>
                                        <p:tgtEl>
                                          <p:spTgt spid="11"/>
                                        </p:tgtEl>
                                        <p:attrNameLst>
                                          <p:attrName>ppt_y</p:attrName>
                                        </p:attrNameLst>
                                      </p:cBhvr>
                                      <p:tavLst>
                                        <p:tav tm="0">
                                          <p:val>
                                            <p:strVal val="#ppt_y"/>
                                          </p:val>
                                        </p:tav>
                                        <p:tav tm="100000">
                                          <p:val>
                                            <p:strVal val="#ppt_y"/>
                                          </p:val>
                                        </p:tav>
                                      </p:tavLst>
                                    </p:anim>
                                    <p:animEffect transition="in" filter="fade">
                                      <p:cBhvr>
                                        <p:cTn id="65" dur="500"/>
                                        <p:tgtEl>
                                          <p:spTgt spid="11"/>
                                        </p:tgtEl>
                                      </p:cBhvr>
                                    </p:animEffect>
                                  </p:childTnLst>
                                </p:cTn>
                              </p:par>
                            </p:childTnLst>
                          </p:cTn>
                        </p:par>
                      </p:childTnLst>
                    </p:cTn>
                  </p:par>
                  <p:par>
                    <p:cTn id="66" fill="hold">
                      <p:stCondLst>
                        <p:cond delay="indefinite"/>
                      </p:stCondLst>
                      <p:childTnLst>
                        <p:par>
                          <p:cTn id="67" fill="hold">
                            <p:stCondLst>
                              <p:cond delay="0"/>
                            </p:stCondLst>
                            <p:childTnLst>
                              <p:par>
                                <p:cTn id="68" presetID="54" presetClass="entr" presetSubtype="0" accel="100000" fill="hold" grpId="0" nodeType="click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strVal val="#ppt_w*0.05"/>
                                          </p:val>
                                        </p:tav>
                                        <p:tav tm="100000">
                                          <p:val>
                                            <p:strVal val="#ppt_w"/>
                                          </p:val>
                                        </p:tav>
                                      </p:tavLst>
                                    </p:anim>
                                    <p:anim calcmode="lin" valueType="num">
                                      <p:cBhvr>
                                        <p:cTn id="71" dur="500" fill="hold"/>
                                        <p:tgtEl>
                                          <p:spTgt spid="10"/>
                                        </p:tgtEl>
                                        <p:attrNameLst>
                                          <p:attrName>ppt_h</p:attrName>
                                        </p:attrNameLst>
                                      </p:cBhvr>
                                      <p:tavLst>
                                        <p:tav tm="0">
                                          <p:val>
                                            <p:strVal val="#ppt_h"/>
                                          </p:val>
                                        </p:tav>
                                        <p:tav tm="100000">
                                          <p:val>
                                            <p:strVal val="#ppt_h"/>
                                          </p:val>
                                        </p:tav>
                                      </p:tavLst>
                                    </p:anim>
                                    <p:anim calcmode="lin" valueType="num">
                                      <p:cBhvr>
                                        <p:cTn id="72" dur="500" fill="hold"/>
                                        <p:tgtEl>
                                          <p:spTgt spid="10"/>
                                        </p:tgtEl>
                                        <p:attrNameLst>
                                          <p:attrName>ppt_x</p:attrName>
                                        </p:attrNameLst>
                                      </p:cBhvr>
                                      <p:tavLst>
                                        <p:tav tm="0">
                                          <p:val>
                                            <p:strVal val="#ppt_x-.2"/>
                                          </p:val>
                                        </p:tav>
                                        <p:tav tm="100000">
                                          <p:val>
                                            <p:strVal val="#ppt_x"/>
                                          </p:val>
                                        </p:tav>
                                      </p:tavLst>
                                    </p:anim>
                                    <p:anim calcmode="lin" valueType="num">
                                      <p:cBhvr>
                                        <p:cTn id="73" dur="500" fill="hold"/>
                                        <p:tgtEl>
                                          <p:spTgt spid="10"/>
                                        </p:tgtEl>
                                        <p:attrNameLst>
                                          <p:attrName>ppt_y</p:attrName>
                                        </p:attrNameLst>
                                      </p:cBhvr>
                                      <p:tavLst>
                                        <p:tav tm="0">
                                          <p:val>
                                            <p:strVal val="#ppt_y"/>
                                          </p:val>
                                        </p:tav>
                                        <p:tav tm="100000">
                                          <p:val>
                                            <p:strVal val="#ppt_y"/>
                                          </p:val>
                                        </p:tav>
                                      </p:tavLst>
                                    </p:anim>
                                    <p:animEffect transition="in" filter="fade">
                                      <p:cBhvr>
                                        <p:cTn id="74" dur="500"/>
                                        <p:tgtEl>
                                          <p:spTgt spid="10"/>
                                        </p:tgtEl>
                                      </p:cBhvr>
                                    </p:animEffect>
                                  </p:childTnLst>
                                </p:cTn>
                              </p:par>
                            </p:childTnLst>
                          </p:cTn>
                        </p:par>
                      </p:childTnLst>
                    </p:cTn>
                  </p:par>
                  <p:par>
                    <p:cTn id="75" fill="hold">
                      <p:stCondLst>
                        <p:cond delay="indefinite"/>
                      </p:stCondLst>
                      <p:childTnLst>
                        <p:par>
                          <p:cTn id="76" fill="hold">
                            <p:stCondLst>
                              <p:cond delay="0"/>
                            </p:stCondLst>
                            <p:childTnLst>
                              <p:par>
                                <p:cTn id="77" presetID="54" presetClass="entr" presetSubtype="0" accel="100000" fill="hold" grpId="0" nodeType="clickEffect">
                                  <p:stCondLst>
                                    <p:cond delay="0"/>
                                  </p:stCondLst>
                                  <p:childTnLst>
                                    <p:set>
                                      <p:cBhvr>
                                        <p:cTn id="78" dur="1" fill="hold">
                                          <p:stCondLst>
                                            <p:cond delay="0"/>
                                          </p:stCondLst>
                                        </p:cTn>
                                        <p:tgtEl>
                                          <p:spTgt spid="8"/>
                                        </p:tgtEl>
                                        <p:attrNameLst>
                                          <p:attrName>style.visibility</p:attrName>
                                        </p:attrNameLst>
                                      </p:cBhvr>
                                      <p:to>
                                        <p:strVal val="visible"/>
                                      </p:to>
                                    </p:set>
                                    <p:anim calcmode="lin" valueType="num">
                                      <p:cBhvr>
                                        <p:cTn id="79" dur="500" fill="hold"/>
                                        <p:tgtEl>
                                          <p:spTgt spid="8"/>
                                        </p:tgtEl>
                                        <p:attrNameLst>
                                          <p:attrName>ppt_w</p:attrName>
                                        </p:attrNameLst>
                                      </p:cBhvr>
                                      <p:tavLst>
                                        <p:tav tm="0">
                                          <p:val>
                                            <p:strVal val="#ppt_w*0.05"/>
                                          </p:val>
                                        </p:tav>
                                        <p:tav tm="100000">
                                          <p:val>
                                            <p:strVal val="#ppt_w"/>
                                          </p:val>
                                        </p:tav>
                                      </p:tavLst>
                                    </p:anim>
                                    <p:anim calcmode="lin" valueType="num">
                                      <p:cBhvr>
                                        <p:cTn id="80" dur="500" fill="hold"/>
                                        <p:tgtEl>
                                          <p:spTgt spid="8"/>
                                        </p:tgtEl>
                                        <p:attrNameLst>
                                          <p:attrName>ppt_h</p:attrName>
                                        </p:attrNameLst>
                                      </p:cBhvr>
                                      <p:tavLst>
                                        <p:tav tm="0">
                                          <p:val>
                                            <p:strVal val="#ppt_h"/>
                                          </p:val>
                                        </p:tav>
                                        <p:tav tm="100000">
                                          <p:val>
                                            <p:strVal val="#ppt_h"/>
                                          </p:val>
                                        </p:tav>
                                      </p:tavLst>
                                    </p:anim>
                                    <p:anim calcmode="lin" valueType="num">
                                      <p:cBhvr>
                                        <p:cTn id="81" dur="500" fill="hold"/>
                                        <p:tgtEl>
                                          <p:spTgt spid="8"/>
                                        </p:tgtEl>
                                        <p:attrNameLst>
                                          <p:attrName>ppt_x</p:attrName>
                                        </p:attrNameLst>
                                      </p:cBhvr>
                                      <p:tavLst>
                                        <p:tav tm="0">
                                          <p:val>
                                            <p:strVal val="#ppt_x-.2"/>
                                          </p:val>
                                        </p:tav>
                                        <p:tav tm="100000">
                                          <p:val>
                                            <p:strVal val="#ppt_x"/>
                                          </p:val>
                                        </p:tav>
                                      </p:tavLst>
                                    </p:anim>
                                    <p:anim calcmode="lin" valueType="num">
                                      <p:cBhvr>
                                        <p:cTn id="82" dur="500" fill="hold"/>
                                        <p:tgtEl>
                                          <p:spTgt spid="8"/>
                                        </p:tgtEl>
                                        <p:attrNameLst>
                                          <p:attrName>ppt_y</p:attrName>
                                        </p:attrNameLst>
                                      </p:cBhvr>
                                      <p:tavLst>
                                        <p:tav tm="0">
                                          <p:val>
                                            <p:strVal val="#ppt_y"/>
                                          </p:val>
                                        </p:tav>
                                        <p:tav tm="100000">
                                          <p:val>
                                            <p:strVal val="#ppt_y"/>
                                          </p:val>
                                        </p:tav>
                                      </p:tavLst>
                                    </p:anim>
                                    <p:animEffect transition="in" filter="fade">
                                      <p:cBhvr>
                                        <p:cTn id="83" dur="500"/>
                                        <p:tgtEl>
                                          <p:spTgt spid="8"/>
                                        </p:tgtEl>
                                      </p:cBhvr>
                                    </p:animEffect>
                                  </p:childTnLst>
                                </p:cTn>
                              </p:par>
                            </p:childTnLst>
                          </p:cTn>
                        </p:par>
                      </p:childTnLst>
                    </p:cTn>
                  </p:par>
                  <p:par>
                    <p:cTn id="84" fill="hold">
                      <p:stCondLst>
                        <p:cond delay="indefinite"/>
                      </p:stCondLst>
                      <p:childTnLst>
                        <p:par>
                          <p:cTn id="85" fill="hold">
                            <p:stCondLst>
                              <p:cond delay="0"/>
                            </p:stCondLst>
                            <p:childTnLst>
                              <p:par>
                                <p:cTn id="86" presetID="54" presetClass="entr" presetSubtype="0" accel="100000" fill="hold" grpId="0" nodeType="clickEffect">
                                  <p:stCondLst>
                                    <p:cond delay="0"/>
                                  </p:stCondLst>
                                  <p:childTnLst>
                                    <p:set>
                                      <p:cBhvr>
                                        <p:cTn id="87" dur="1" fill="hold">
                                          <p:stCondLst>
                                            <p:cond delay="0"/>
                                          </p:stCondLst>
                                        </p:cTn>
                                        <p:tgtEl>
                                          <p:spTgt spid="5"/>
                                        </p:tgtEl>
                                        <p:attrNameLst>
                                          <p:attrName>style.visibility</p:attrName>
                                        </p:attrNameLst>
                                      </p:cBhvr>
                                      <p:to>
                                        <p:strVal val="visible"/>
                                      </p:to>
                                    </p:set>
                                    <p:anim calcmode="lin" valueType="num">
                                      <p:cBhvr>
                                        <p:cTn id="88" dur="500" fill="hold"/>
                                        <p:tgtEl>
                                          <p:spTgt spid="5"/>
                                        </p:tgtEl>
                                        <p:attrNameLst>
                                          <p:attrName>ppt_w</p:attrName>
                                        </p:attrNameLst>
                                      </p:cBhvr>
                                      <p:tavLst>
                                        <p:tav tm="0">
                                          <p:val>
                                            <p:strVal val="#ppt_w*0.05"/>
                                          </p:val>
                                        </p:tav>
                                        <p:tav tm="100000">
                                          <p:val>
                                            <p:strVal val="#ppt_w"/>
                                          </p:val>
                                        </p:tav>
                                      </p:tavLst>
                                    </p:anim>
                                    <p:anim calcmode="lin" valueType="num">
                                      <p:cBhvr>
                                        <p:cTn id="89" dur="500" fill="hold"/>
                                        <p:tgtEl>
                                          <p:spTgt spid="5"/>
                                        </p:tgtEl>
                                        <p:attrNameLst>
                                          <p:attrName>ppt_h</p:attrName>
                                        </p:attrNameLst>
                                      </p:cBhvr>
                                      <p:tavLst>
                                        <p:tav tm="0">
                                          <p:val>
                                            <p:strVal val="#ppt_h"/>
                                          </p:val>
                                        </p:tav>
                                        <p:tav tm="100000">
                                          <p:val>
                                            <p:strVal val="#ppt_h"/>
                                          </p:val>
                                        </p:tav>
                                      </p:tavLst>
                                    </p:anim>
                                    <p:anim calcmode="lin" valueType="num">
                                      <p:cBhvr>
                                        <p:cTn id="90" dur="500" fill="hold"/>
                                        <p:tgtEl>
                                          <p:spTgt spid="5"/>
                                        </p:tgtEl>
                                        <p:attrNameLst>
                                          <p:attrName>ppt_x</p:attrName>
                                        </p:attrNameLst>
                                      </p:cBhvr>
                                      <p:tavLst>
                                        <p:tav tm="0">
                                          <p:val>
                                            <p:strVal val="#ppt_x-.2"/>
                                          </p:val>
                                        </p:tav>
                                        <p:tav tm="100000">
                                          <p:val>
                                            <p:strVal val="#ppt_x"/>
                                          </p:val>
                                        </p:tav>
                                      </p:tavLst>
                                    </p:anim>
                                    <p:anim calcmode="lin" valueType="num">
                                      <p:cBhvr>
                                        <p:cTn id="91" dur="500" fill="hold"/>
                                        <p:tgtEl>
                                          <p:spTgt spid="5"/>
                                        </p:tgtEl>
                                        <p:attrNameLst>
                                          <p:attrName>ppt_y</p:attrName>
                                        </p:attrNameLst>
                                      </p:cBhvr>
                                      <p:tavLst>
                                        <p:tav tm="0">
                                          <p:val>
                                            <p:strVal val="#ppt_y"/>
                                          </p:val>
                                        </p:tav>
                                        <p:tav tm="100000">
                                          <p:val>
                                            <p:strVal val="#ppt_y"/>
                                          </p:val>
                                        </p:tav>
                                      </p:tavLst>
                                    </p:anim>
                                    <p:animEffect transition="in" filter="fade">
                                      <p:cBhvr>
                                        <p:cTn id="92" dur="500"/>
                                        <p:tgtEl>
                                          <p:spTgt spid="5"/>
                                        </p:tgtEl>
                                      </p:cBhvr>
                                    </p:animEffect>
                                  </p:childTnLst>
                                </p:cTn>
                              </p:par>
                            </p:childTnLst>
                          </p:cTn>
                        </p:par>
                      </p:childTnLst>
                    </p:cTn>
                  </p:par>
                  <p:par>
                    <p:cTn id="93" fill="hold">
                      <p:stCondLst>
                        <p:cond delay="indefinite"/>
                      </p:stCondLst>
                      <p:childTnLst>
                        <p:par>
                          <p:cTn id="94" fill="hold">
                            <p:stCondLst>
                              <p:cond delay="0"/>
                            </p:stCondLst>
                            <p:childTnLst>
                              <p:par>
                                <p:cTn id="95" presetID="54" presetClass="entr" presetSubtype="0" accel="100000" fill="hold" grpId="0" nodeType="clickEffect">
                                  <p:stCondLst>
                                    <p:cond delay="0"/>
                                  </p:stCondLst>
                                  <p:childTnLst>
                                    <p:set>
                                      <p:cBhvr>
                                        <p:cTn id="96" dur="1" fill="hold">
                                          <p:stCondLst>
                                            <p:cond delay="0"/>
                                          </p:stCondLst>
                                        </p:cTn>
                                        <p:tgtEl>
                                          <p:spTgt spid="6"/>
                                        </p:tgtEl>
                                        <p:attrNameLst>
                                          <p:attrName>style.visibility</p:attrName>
                                        </p:attrNameLst>
                                      </p:cBhvr>
                                      <p:to>
                                        <p:strVal val="visible"/>
                                      </p:to>
                                    </p:set>
                                    <p:anim calcmode="lin" valueType="num">
                                      <p:cBhvr>
                                        <p:cTn id="97" dur="500" fill="hold"/>
                                        <p:tgtEl>
                                          <p:spTgt spid="6"/>
                                        </p:tgtEl>
                                        <p:attrNameLst>
                                          <p:attrName>ppt_w</p:attrName>
                                        </p:attrNameLst>
                                      </p:cBhvr>
                                      <p:tavLst>
                                        <p:tav tm="0">
                                          <p:val>
                                            <p:strVal val="#ppt_w*0.05"/>
                                          </p:val>
                                        </p:tav>
                                        <p:tav tm="100000">
                                          <p:val>
                                            <p:strVal val="#ppt_w"/>
                                          </p:val>
                                        </p:tav>
                                      </p:tavLst>
                                    </p:anim>
                                    <p:anim calcmode="lin" valueType="num">
                                      <p:cBhvr>
                                        <p:cTn id="98" dur="500" fill="hold"/>
                                        <p:tgtEl>
                                          <p:spTgt spid="6"/>
                                        </p:tgtEl>
                                        <p:attrNameLst>
                                          <p:attrName>ppt_h</p:attrName>
                                        </p:attrNameLst>
                                      </p:cBhvr>
                                      <p:tavLst>
                                        <p:tav tm="0">
                                          <p:val>
                                            <p:strVal val="#ppt_h"/>
                                          </p:val>
                                        </p:tav>
                                        <p:tav tm="100000">
                                          <p:val>
                                            <p:strVal val="#ppt_h"/>
                                          </p:val>
                                        </p:tav>
                                      </p:tavLst>
                                    </p:anim>
                                    <p:anim calcmode="lin" valueType="num">
                                      <p:cBhvr>
                                        <p:cTn id="99" dur="500" fill="hold"/>
                                        <p:tgtEl>
                                          <p:spTgt spid="6"/>
                                        </p:tgtEl>
                                        <p:attrNameLst>
                                          <p:attrName>ppt_x</p:attrName>
                                        </p:attrNameLst>
                                      </p:cBhvr>
                                      <p:tavLst>
                                        <p:tav tm="0">
                                          <p:val>
                                            <p:strVal val="#ppt_x-.2"/>
                                          </p:val>
                                        </p:tav>
                                        <p:tav tm="100000">
                                          <p:val>
                                            <p:strVal val="#ppt_x"/>
                                          </p:val>
                                        </p:tav>
                                      </p:tavLst>
                                    </p:anim>
                                    <p:anim calcmode="lin" valueType="num">
                                      <p:cBhvr>
                                        <p:cTn id="100" dur="500" fill="hold"/>
                                        <p:tgtEl>
                                          <p:spTgt spid="6"/>
                                        </p:tgtEl>
                                        <p:attrNameLst>
                                          <p:attrName>ppt_y</p:attrName>
                                        </p:attrNameLst>
                                      </p:cBhvr>
                                      <p:tavLst>
                                        <p:tav tm="0">
                                          <p:val>
                                            <p:strVal val="#ppt_y"/>
                                          </p:val>
                                        </p:tav>
                                        <p:tav tm="100000">
                                          <p:val>
                                            <p:strVal val="#ppt_y"/>
                                          </p:val>
                                        </p:tav>
                                      </p:tavLst>
                                    </p:anim>
                                    <p:animEffect transition="in" filter="fade">
                                      <p:cBhvr>
                                        <p:cTn id="10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7" name="عنصر نائب للمحتوى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717" y="-28576"/>
            <a:ext cx="12200717" cy="6886576"/>
          </a:xfrm>
        </p:spPr>
      </p:pic>
      <p:sp>
        <p:nvSpPr>
          <p:cNvPr id="6" name="TextBox 7"/>
          <p:cNvSpPr txBox="1"/>
          <p:nvPr/>
        </p:nvSpPr>
        <p:spPr>
          <a:xfrm>
            <a:off x="9851121" y="6488668"/>
            <a:ext cx="976742" cy="369332"/>
          </a:xfrm>
          <a:prstGeom prst="rect">
            <a:avLst/>
          </a:prstGeom>
          <a:noFill/>
        </p:spPr>
        <p:txBody>
          <a:bodyPr wrap="none" rtlCol="1">
            <a:spAutoFit/>
          </a:bodyPr>
          <a:lstStyle/>
          <a:p>
            <a:r>
              <a:rPr lang="en-US" b="1" dirty="0">
                <a:solidFill>
                  <a:srgbClr val="FF0000"/>
                </a:solidFill>
              </a:rPr>
              <a:t>Lectures</a:t>
            </a:r>
            <a:endParaRPr lang="ar-SA" b="1" dirty="0">
              <a:solidFill>
                <a:srgbClr val="FF0000"/>
              </a:solidFill>
            </a:endParaRPr>
          </a:p>
        </p:txBody>
      </p:sp>
      <p:sp>
        <p:nvSpPr>
          <p:cNvPr id="9" name="Title 1"/>
          <p:cNvSpPr txBox="1">
            <a:spLocks/>
          </p:cNvSpPr>
          <p:nvPr/>
        </p:nvSpPr>
        <p:spPr>
          <a:xfrm>
            <a:off x="838200" y="-21544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“With Research Supervisor”</a:t>
            </a:r>
            <a:endParaRPr lang="ar-S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 name="Content Placeholder 2"/>
          <p:cNvSpPr txBox="1">
            <a:spLocks/>
          </p:cNvSpPr>
          <p:nvPr/>
        </p:nvSpPr>
        <p:spPr>
          <a:xfrm>
            <a:off x="1636484" y="1375686"/>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mtClean="0"/>
              <a:t>This is the time assigned for you to meet with your supervisors</a:t>
            </a:r>
          </a:p>
          <a:p>
            <a:pPr>
              <a:buFont typeface="Arial" panose="020B0604020202020204" pitchFamily="34" charset="0"/>
              <a:buNone/>
            </a:pPr>
            <a:endParaRPr lang="en-US" smtClean="0"/>
          </a:p>
          <a:p>
            <a:r>
              <a:rPr lang="en-US" smtClean="0"/>
              <a:t>The supervisors do not know that these times are assigned... </a:t>
            </a:r>
            <a:r>
              <a:rPr lang="en-US" b="1" smtClean="0">
                <a:solidFill>
                  <a:schemeClr val="tx2">
                    <a:lumMod val="60000"/>
                    <a:lumOff val="40000"/>
                  </a:schemeClr>
                </a:solidFill>
              </a:rPr>
              <a:t>Make sure you notify them</a:t>
            </a:r>
          </a:p>
          <a:p>
            <a:pPr>
              <a:buFont typeface="Arial" panose="020B0604020202020204" pitchFamily="34" charset="0"/>
              <a:buNone/>
            </a:pPr>
            <a:endParaRPr lang="en-US" smtClean="0"/>
          </a:p>
          <a:p>
            <a:r>
              <a:rPr lang="en-US" smtClean="0"/>
              <a:t>If the time does not suit your supervisor, you can arrange any other time.</a:t>
            </a:r>
            <a:endParaRPr lang="en-US" dirty="0" smtClean="0"/>
          </a:p>
        </p:txBody>
      </p:sp>
    </p:spTree>
    <p:extLst>
      <p:ext uri="{BB962C8B-B14F-4D97-AF65-F5344CB8AC3E}">
        <p14:creationId xmlns:p14="http://schemas.microsoft.com/office/powerpoint/2010/main" val="2243910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1000"/>
                                        <p:tgtEl>
                                          <p:spTgt spid="10">
                                            <p:txEl>
                                              <p:pRg st="0" end="0"/>
                                            </p:txEl>
                                          </p:spTgt>
                                        </p:tgtEl>
                                      </p:cBhvr>
                                    </p:animEffect>
                                    <p:anim calcmode="lin" valueType="num">
                                      <p:cBhvr>
                                        <p:cTn id="1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0">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1000"/>
                                        <p:tgtEl>
                                          <p:spTgt spid="10">
                                            <p:txEl>
                                              <p:pRg st="2" end="2"/>
                                            </p:txEl>
                                          </p:spTgt>
                                        </p:tgtEl>
                                      </p:cBhvr>
                                    </p:animEffect>
                                    <p:anim calcmode="lin" valueType="num">
                                      <p:cBhvr>
                                        <p:cTn id="18"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0">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
                                            <p:txEl>
                                              <p:pRg st="4" end="4"/>
                                            </p:txEl>
                                          </p:spTgt>
                                        </p:tgtEl>
                                        <p:attrNameLst>
                                          <p:attrName>style.visibility</p:attrName>
                                        </p:attrNameLst>
                                      </p:cBhvr>
                                      <p:to>
                                        <p:strVal val="visible"/>
                                      </p:to>
                                    </p:set>
                                    <p:animEffect transition="in" filter="fade">
                                      <p:cBhvr>
                                        <p:cTn id="22" dur="1000"/>
                                        <p:tgtEl>
                                          <p:spTgt spid="10">
                                            <p:txEl>
                                              <p:pRg st="4" end="4"/>
                                            </p:txEl>
                                          </p:spTgt>
                                        </p:tgtEl>
                                      </p:cBhvr>
                                    </p:animEffect>
                                    <p:anim calcmode="lin" valueType="num">
                                      <p:cBhvr>
                                        <p:cTn id="23"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7" name="عنصر نائب للمحتوى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717" y="-28576"/>
            <a:ext cx="12200717" cy="6886576"/>
          </a:xfrm>
        </p:spPr>
      </p:pic>
      <p:sp>
        <p:nvSpPr>
          <p:cNvPr id="6" name="TextBox 7"/>
          <p:cNvSpPr txBox="1"/>
          <p:nvPr/>
        </p:nvSpPr>
        <p:spPr>
          <a:xfrm>
            <a:off x="9851121" y="6488668"/>
            <a:ext cx="976742" cy="369332"/>
          </a:xfrm>
          <a:prstGeom prst="rect">
            <a:avLst/>
          </a:prstGeom>
          <a:noFill/>
        </p:spPr>
        <p:txBody>
          <a:bodyPr wrap="none" rtlCol="1">
            <a:spAutoFit/>
          </a:bodyPr>
          <a:lstStyle/>
          <a:p>
            <a:r>
              <a:rPr lang="en-US" b="1" dirty="0">
                <a:solidFill>
                  <a:srgbClr val="FF0000"/>
                </a:solidFill>
              </a:rPr>
              <a:t>Lectures</a:t>
            </a:r>
            <a:endParaRPr lang="ar-SA" b="1" dirty="0">
              <a:solidFill>
                <a:srgbClr val="FF0000"/>
              </a:solidFill>
            </a:endParaRPr>
          </a:p>
        </p:txBody>
      </p:sp>
      <p:sp>
        <p:nvSpPr>
          <p:cNvPr id="5" name="Title 1"/>
          <p:cNvSpPr txBox="1">
            <a:spLocks/>
          </p:cNvSpPr>
          <p:nvPr/>
        </p:nvSpPr>
        <p:spPr>
          <a:xfrm>
            <a:off x="518887" y="-14287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Research Project: Steps (summarized)</a:t>
            </a:r>
            <a:endParaRPr lang="en-US" dirty="0"/>
          </a:p>
        </p:txBody>
      </p:sp>
      <p:graphicFrame>
        <p:nvGraphicFramePr>
          <p:cNvPr id="8" name="Content Placeholder 3"/>
          <p:cNvGraphicFramePr>
            <a:graphicFrameLocks/>
          </p:cNvGraphicFramePr>
          <p:nvPr>
            <p:extLst>
              <p:ext uri="{D42A27DB-BD31-4B8C-83A1-F6EECF244321}">
                <p14:modId xmlns:p14="http://schemas.microsoft.com/office/powerpoint/2010/main" val="3337519197"/>
              </p:ext>
            </p:extLst>
          </p:nvPr>
        </p:nvGraphicFramePr>
        <p:xfrm>
          <a:off x="736599" y="1182689"/>
          <a:ext cx="11005457" cy="5364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95651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80">
                                          <p:stCondLst>
                                            <p:cond delay="0"/>
                                          </p:stCondLst>
                                        </p:cTn>
                                        <p:tgtEl>
                                          <p:spTgt spid="8"/>
                                        </p:tgtEl>
                                      </p:cBhvr>
                                    </p:animEffect>
                                    <p:anim calcmode="lin" valueType="num">
                                      <p:cBhvr>
                                        <p:cTn id="13"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8" dur="26">
                                          <p:stCondLst>
                                            <p:cond delay="650"/>
                                          </p:stCondLst>
                                        </p:cTn>
                                        <p:tgtEl>
                                          <p:spTgt spid="8"/>
                                        </p:tgtEl>
                                      </p:cBhvr>
                                      <p:to x="100000" y="60000"/>
                                    </p:animScale>
                                    <p:animScale>
                                      <p:cBhvr>
                                        <p:cTn id="19" dur="166" decel="50000">
                                          <p:stCondLst>
                                            <p:cond delay="676"/>
                                          </p:stCondLst>
                                        </p:cTn>
                                        <p:tgtEl>
                                          <p:spTgt spid="8"/>
                                        </p:tgtEl>
                                      </p:cBhvr>
                                      <p:to x="100000" y="100000"/>
                                    </p:animScale>
                                    <p:animScale>
                                      <p:cBhvr>
                                        <p:cTn id="20" dur="26">
                                          <p:stCondLst>
                                            <p:cond delay="1312"/>
                                          </p:stCondLst>
                                        </p:cTn>
                                        <p:tgtEl>
                                          <p:spTgt spid="8"/>
                                        </p:tgtEl>
                                      </p:cBhvr>
                                      <p:to x="100000" y="80000"/>
                                    </p:animScale>
                                    <p:animScale>
                                      <p:cBhvr>
                                        <p:cTn id="21" dur="166" decel="50000">
                                          <p:stCondLst>
                                            <p:cond delay="1338"/>
                                          </p:stCondLst>
                                        </p:cTn>
                                        <p:tgtEl>
                                          <p:spTgt spid="8"/>
                                        </p:tgtEl>
                                      </p:cBhvr>
                                      <p:to x="100000" y="100000"/>
                                    </p:animScale>
                                    <p:animScale>
                                      <p:cBhvr>
                                        <p:cTn id="22" dur="26">
                                          <p:stCondLst>
                                            <p:cond delay="1642"/>
                                          </p:stCondLst>
                                        </p:cTn>
                                        <p:tgtEl>
                                          <p:spTgt spid="8"/>
                                        </p:tgtEl>
                                      </p:cBhvr>
                                      <p:to x="100000" y="90000"/>
                                    </p:animScale>
                                    <p:animScale>
                                      <p:cBhvr>
                                        <p:cTn id="23" dur="166" decel="50000">
                                          <p:stCondLst>
                                            <p:cond delay="1668"/>
                                          </p:stCondLst>
                                        </p:cTn>
                                        <p:tgtEl>
                                          <p:spTgt spid="8"/>
                                        </p:tgtEl>
                                      </p:cBhvr>
                                      <p:to x="100000" y="100000"/>
                                    </p:animScale>
                                    <p:animScale>
                                      <p:cBhvr>
                                        <p:cTn id="24" dur="26">
                                          <p:stCondLst>
                                            <p:cond delay="1808"/>
                                          </p:stCondLst>
                                        </p:cTn>
                                        <p:tgtEl>
                                          <p:spTgt spid="8"/>
                                        </p:tgtEl>
                                      </p:cBhvr>
                                      <p:to x="100000" y="95000"/>
                                    </p:animScale>
                                    <p:animScale>
                                      <p:cBhvr>
                                        <p:cTn id="25"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8"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7" name="عنصر نائب للمحتوى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717" y="-28576"/>
            <a:ext cx="12200717" cy="6886576"/>
          </a:xfrm>
        </p:spPr>
      </p:pic>
      <p:sp>
        <p:nvSpPr>
          <p:cNvPr id="6" name="TextBox 7"/>
          <p:cNvSpPr txBox="1"/>
          <p:nvPr/>
        </p:nvSpPr>
        <p:spPr>
          <a:xfrm>
            <a:off x="9851121" y="6488668"/>
            <a:ext cx="976742" cy="369332"/>
          </a:xfrm>
          <a:prstGeom prst="rect">
            <a:avLst/>
          </a:prstGeom>
          <a:noFill/>
        </p:spPr>
        <p:txBody>
          <a:bodyPr wrap="none" rtlCol="1">
            <a:spAutoFit/>
          </a:bodyPr>
          <a:lstStyle/>
          <a:p>
            <a:r>
              <a:rPr lang="en-US" b="1" dirty="0">
                <a:solidFill>
                  <a:srgbClr val="FF0000"/>
                </a:solidFill>
              </a:rPr>
              <a:t>Lectures</a:t>
            </a:r>
            <a:endParaRPr lang="ar-SA" b="1" dirty="0">
              <a:solidFill>
                <a:srgbClr val="FF0000"/>
              </a:solidFill>
            </a:endParaRPr>
          </a:p>
        </p:txBody>
      </p:sp>
      <p:sp>
        <p:nvSpPr>
          <p:cNvPr id="5" name="Title 1"/>
          <p:cNvSpPr txBox="1">
            <a:spLocks/>
          </p:cNvSpPr>
          <p:nvPr/>
        </p:nvSpPr>
        <p:spPr>
          <a:xfrm>
            <a:off x="1981200" y="-378296"/>
            <a:ext cx="82296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u="sng" smtClean="0">
                <a:solidFill>
                  <a:schemeClr val="tx2">
                    <a:lumMod val="60000"/>
                    <a:lumOff val="40000"/>
                  </a:schemeClr>
                </a:solidFill>
              </a:rPr>
              <a:t>Research Project: Steps (for your future reference)</a:t>
            </a:r>
            <a:endParaRPr lang="ar-SA" sz="2800" b="1" u="sng" dirty="0">
              <a:solidFill>
                <a:schemeClr val="tx2">
                  <a:lumMod val="60000"/>
                  <a:lumOff val="40000"/>
                </a:schemeClr>
              </a:solidFill>
            </a:endParaRPr>
          </a:p>
        </p:txBody>
      </p:sp>
      <p:sp>
        <p:nvSpPr>
          <p:cNvPr id="8" name="Content Placeholder 2"/>
          <p:cNvSpPr txBox="1">
            <a:spLocks/>
          </p:cNvSpPr>
          <p:nvPr/>
        </p:nvSpPr>
        <p:spPr>
          <a:xfrm>
            <a:off x="1524000" y="404664"/>
            <a:ext cx="9324528" cy="496855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buFont typeface="Arial" panose="020B0604020202020204" pitchFamily="34" charset="0"/>
              <a:buNone/>
            </a:pPr>
            <a:r>
              <a:rPr lang="en-US" sz="2000" smtClean="0"/>
              <a:t>1- Choose your group members</a:t>
            </a:r>
          </a:p>
          <a:p>
            <a:pPr>
              <a:spcBef>
                <a:spcPts val="0"/>
              </a:spcBef>
              <a:buFont typeface="Arial" panose="020B0604020202020204" pitchFamily="34" charset="0"/>
              <a:buNone/>
            </a:pPr>
            <a:r>
              <a:rPr lang="en-US" sz="2000" smtClean="0"/>
              <a:t>2- Choose a supervisor + talk to him/her</a:t>
            </a:r>
          </a:p>
          <a:p>
            <a:pPr>
              <a:spcBef>
                <a:spcPts val="0"/>
              </a:spcBef>
              <a:buFont typeface="Arial" panose="020B0604020202020204" pitchFamily="34" charset="0"/>
              <a:buNone/>
            </a:pPr>
            <a:r>
              <a:rPr lang="en-US" sz="2000" smtClean="0"/>
              <a:t>3- Make your supervisor sign the “Supervisor Agreement Form” (it’s in the research manual, print that only page)... Hand it in to the course coordinators, fast fast! (each supervisor is allowed to supervise only 2 groups from the female group)</a:t>
            </a:r>
          </a:p>
          <a:p>
            <a:pPr>
              <a:spcBef>
                <a:spcPts val="0"/>
              </a:spcBef>
              <a:buFont typeface="Arial" panose="020B0604020202020204" pitchFamily="34" charset="0"/>
              <a:buNone/>
            </a:pPr>
            <a:r>
              <a:rPr lang="en-US" sz="2000" smtClean="0"/>
              <a:t>4- Choose a topic: depends on the specialty of the research project</a:t>
            </a:r>
          </a:p>
          <a:p>
            <a:pPr>
              <a:spcBef>
                <a:spcPts val="0"/>
              </a:spcBef>
              <a:buFont typeface="Arial" panose="020B0604020202020204" pitchFamily="34" charset="0"/>
              <a:buNone/>
            </a:pPr>
            <a:r>
              <a:rPr lang="en-US" sz="2000" smtClean="0"/>
              <a:t>5- Formulate: Research Questions, Research Objectives, Research Hypotheses... Submit them to the course coordinators</a:t>
            </a:r>
          </a:p>
          <a:p>
            <a:pPr>
              <a:spcBef>
                <a:spcPts val="0"/>
              </a:spcBef>
              <a:buFont typeface="Arial" panose="020B0604020202020204" pitchFamily="34" charset="0"/>
              <a:buNone/>
            </a:pPr>
            <a:r>
              <a:rPr lang="en-US" sz="2000" smtClean="0"/>
              <a:t>6- Modify your Research Questions, Research Objectives and Research Hypotheses according to the feedback you get from the course coordinators  (if they request modifying them).</a:t>
            </a:r>
          </a:p>
          <a:p>
            <a:pPr>
              <a:spcBef>
                <a:spcPts val="0"/>
              </a:spcBef>
              <a:buFont typeface="Arial" panose="020B0604020202020204" pitchFamily="34" charset="0"/>
              <a:buNone/>
            </a:pPr>
            <a:r>
              <a:rPr lang="en-US" sz="2000" smtClean="0"/>
              <a:t>7- Work on the IRB form and submit it (IRB includes: Research Questions, Research Objectives Research Hypotheses, Literature review,  Research importance and significance, Pilot study, Methodology, Consent Form, References in Vancouver Style)... You might need to request approvals from departments that you need to help you (IT departments, Medical records, laboratory... Etc)... You need to calculate sample size (Dr Shaffi helped us with this).</a:t>
            </a:r>
          </a:p>
          <a:p>
            <a:pPr>
              <a:spcBef>
                <a:spcPts val="0"/>
              </a:spcBef>
              <a:buFont typeface="Arial" panose="020B0604020202020204" pitchFamily="34" charset="0"/>
              <a:buNone/>
            </a:pPr>
            <a:r>
              <a:rPr lang="en-US" sz="2000" smtClean="0"/>
              <a:t>8-  If you get approval </a:t>
            </a:r>
            <a:r>
              <a:rPr lang="en-US" sz="2000" smtClean="0">
                <a:sym typeface="Wingdings" pitchFamily="2" charset="2"/>
              </a:rPr>
              <a:t> Carry on to data collecting...If conditionally approved or rejected  modify IRB form</a:t>
            </a:r>
          </a:p>
          <a:p>
            <a:pPr>
              <a:spcBef>
                <a:spcPts val="0"/>
              </a:spcBef>
              <a:buFont typeface="Arial" panose="020B0604020202020204" pitchFamily="34" charset="0"/>
              <a:buNone/>
            </a:pPr>
            <a:r>
              <a:rPr lang="en-US" sz="2000" smtClean="0">
                <a:sym typeface="Wingdings" pitchFamily="2" charset="2"/>
              </a:rPr>
              <a:t>9-  Data collection: Distribute surveys, go to medical records... Etc (depending on your research)</a:t>
            </a:r>
            <a:endParaRPr lang="en-US" sz="2000" dirty="0">
              <a:sym typeface="Wingdings" pitchFamily="2" charset="2"/>
            </a:endParaRPr>
          </a:p>
        </p:txBody>
      </p:sp>
    </p:spTree>
    <p:extLst>
      <p:ext uri="{BB962C8B-B14F-4D97-AF65-F5344CB8AC3E}">
        <p14:creationId xmlns:p14="http://schemas.microsoft.com/office/powerpoint/2010/main" val="2495651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arn(inVertical)">
                                      <p:cBhvr>
                                        <p:cTn id="12" dur="500"/>
                                        <p:tgtEl>
                                          <p:spTgt spid="8">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barn(inVertical)">
                                      <p:cBhvr>
                                        <p:cTn id="15" dur="500"/>
                                        <p:tgtEl>
                                          <p:spTgt spid="8">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8">
                                            <p:txEl>
                                              <p:pRg st="2" end="2"/>
                                            </p:txEl>
                                          </p:spTgt>
                                        </p:tgtEl>
                                        <p:attrNameLst>
                                          <p:attrName>style.visibility</p:attrName>
                                        </p:attrNameLst>
                                      </p:cBhvr>
                                      <p:to>
                                        <p:strVal val="visible"/>
                                      </p:to>
                                    </p:set>
                                    <p:animEffect transition="in" filter="barn(inVertical)">
                                      <p:cBhvr>
                                        <p:cTn id="18" dur="500"/>
                                        <p:tgtEl>
                                          <p:spTgt spid="8">
                                            <p:txEl>
                                              <p:pRg st="2" end="2"/>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Effect transition="in" filter="barn(inVertical)">
                                      <p:cBhvr>
                                        <p:cTn id="21" dur="500"/>
                                        <p:tgtEl>
                                          <p:spTgt spid="8">
                                            <p:txEl>
                                              <p:pRg st="3" end="3"/>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8">
                                            <p:txEl>
                                              <p:pRg st="4" end="4"/>
                                            </p:txEl>
                                          </p:spTgt>
                                        </p:tgtEl>
                                        <p:attrNameLst>
                                          <p:attrName>style.visibility</p:attrName>
                                        </p:attrNameLst>
                                      </p:cBhvr>
                                      <p:to>
                                        <p:strVal val="visible"/>
                                      </p:to>
                                    </p:set>
                                    <p:animEffect transition="in" filter="barn(inVertical)">
                                      <p:cBhvr>
                                        <p:cTn id="24" dur="500"/>
                                        <p:tgtEl>
                                          <p:spTgt spid="8">
                                            <p:txEl>
                                              <p:pRg st="4" end="4"/>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barn(inVertical)">
                                      <p:cBhvr>
                                        <p:cTn id="27" dur="500"/>
                                        <p:tgtEl>
                                          <p:spTgt spid="8">
                                            <p:txEl>
                                              <p:pRg st="5" end="5"/>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8">
                                            <p:txEl>
                                              <p:pRg st="6" end="6"/>
                                            </p:txEl>
                                          </p:spTgt>
                                        </p:tgtEl>
                                        <p:attrNameLst>
                                          <p:attrName>style.visibility</p:attrName>
                                        </p:attrNameLst>
                                      </p:cBhvr>
                                      <p:to>
                                        <p:strVal val="visible"/>
                                      </p:to>
                                    </p:set>
                                    <p:animEffect transition="in" filter="barn(inVertical)">
                                      <p:cBhvr>
                                        <p:cTn id="30" dur="500"/>
                                        <p:tgtEl>
                                          <p:spTgt spid="8">
                                            <p:txEl>
                                              <p:pRg st="6" end="6"/>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8">
                                            <p:txEl>
                                              <p:pRg st="7" end="7"/>
                                            </p:txEl>
                                          </p:spTgt>
                                        </p:tgtEl>
                                        <p:attrNameLst>
                                          <p:attrName>style.visibility</p:attrName>
                                        </p:attrNameLst>
                                      </p:cBhvr>
                                      <p:to>
                                        <p:strVal val="visible"/>
                                      </p:to>
                                    </p:set>
                                    <p:animEffect transition="in" filter="barn(inVertical)">
                                      <p:cBhvr>
                                        <p:cTn id="33" dur="500"/>
                                        <p:tgtEl>
                                          <p:spTgt spid="8">
                                            <p:txEl>
                                              <p:pRg st="7" end="7"/>
                                            </p:txEl>
                                          </p:spTgt>
                                        </p:tgtEl>
                                      </p:cBhvr>
                                    </p:animEffect>
                                  </p:childTnLst>
                                </p:cTn>
                              </p:par>
                              <p:par>
                                <p:cTn id="34" presetID="16" presetClass="entr" presetSubtype="21" fill="hold" nodeType="withEffect">
                                  <p:stCondLst>
                                    <p:cond delay="0"/>
                                  </p:stCondLst>
                                  <p:childTnLst>
                                    <p:set>
                                      <p:cBhvr>
                                        <p:cTn id="35" dur="1" fill="hold">
                                          <p:stCondLst>
                                            <p:cond delay="0"/>
                                          </p:stCondLst>
                                        </p:cTn>
                                        <p:tgtEl>
                                          <p:spTgt spid="8">
                                            <p:txEl>
                                              <p:pRg st="8" end="8"/>
                                            </p:txEl>
                                          </p:spTgt>
                                        </p:tgtEl>
                                        <p:attrNameLst>
                                          <p:attrName>style.visibility</p:attrName>
                                        </p:attrNameLst>
                                      </p:cBhvr>
                                      <p:to>
                                        <p:strVal val="visible"/>
                                      </p:to>
                                    </p:set>
                                    <p:animEffect transition="in" filter="barn(inVertical)">
                                      <p:cBhvr>
                                        <p:cTn id="36"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332</TotalTime>
  <Words>1859</Words>
  <Application>Microsoft Office PowerPoint</Application>
  <PresentationFormat>مخصص</PresentationFormat>
  <Paragraphs>225</Paragraphs>
  <Slides>25</Slides>
  <Notes>0</Notes>
  <HiddenSlides>0</HiddenSlides>
  <MMClips>0</MMClips>
  <ScaleCrop>false</ScaleCrop>
  <HeadingPairs>
    <vt:vector size="4" baseType="variant">
      <vt:variant>
        <vt:lpstr>نسق</vt:lpstr>
      </vt:variant>
      <vt:variant>
        <vt:i4>1</vt:i4>
      </vt:variant>
      <vt:variant>
        <vt:lpstr>عناوين الشرائح</vt:lpstr>
      </vt:variant>
      <vt:variant>
        <vt:i4>25</vt:i4>
      </vt:variant>
    </vt:vector>
  </HeadingPairs>
  <TitlesOfParts>
    <vt:vector size="26" baseType="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Sara Al-Anazy</dc:creator>
  <cp:lastModifiedBy>user</cp:lastModifiedBy>
  <cp:revision>12</cp:revision>
  <dcterms:created xsi:type="dcterms:W3CDTF">2015-07-08T22:46:55Z</dcterms:created>
  <dcterms:modified xsi:type="dcterms:W3CDTF">2015-08-14T23:50:25Z</dcterms:modified>
</cp:coreProperties>
</file>