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786E3-8F8B-4BA9-A33C-7D27C4DFDDE4}" type="datetimeFigureOut">
              <a:rPr lang="en-US" smtClean="0"/>
              <a:t>03-Dec-13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88BC-A114-434D-B2BD-5F377A1A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A88BC-A114-434D-B2BD-5F377A1A95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2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A88BC-A114-434D-B2BD-5F377A1A95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1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37DC-2E96-48E8-BFB4-2E3F0678E0D8}" type="datetime1">
              <a:rPr lang="en-US" smtClean="0"/>
              <a:t>03-Dec-13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6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51B5-555B-4A37-AE0C-004C8E0A4C85}" type="datetime1">
              <a:rPr lang="en-US" smtClean="0"/>
              <a:t>03-Dec-13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8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6894-E102-4A3C-A33D-339E1AE6300E}" type="datetime1">
              <a:rPr lang="en-US" smtClean="0"/>
              <a:t>03-Dec-13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ECBB-DB0B-4756-9DD1-2864F96D9BC8}" type="datetime1">
              <a:rPr lang="en-US" smtClean="0"/>
              <a:t>03-Dec-13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7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7733-2CA0-42E6-BDE9-3695C326F3EC}" type="datetime1">
              <a:rPr lang="en-US" smtClean="0"/>
              <a:t>03-Dec-13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5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F23E-A211-40DC-A6B4-AF873C169672}" type="datetime1">
              <a:rPr lang="en-US" smtClean="0"/>
              <a:t>03-Dec-13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0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9A9E-3151-46E4-A0A9-9E0D52F99812}" type="datetime1">
              <a:rPr lang="en-US" smtClean="0"/>
              <a:t>03-Dec-13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5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B9A-BE2A-4A26-BD38-BB974A9F0A2C}" type="datetime1">
              <a:rPr lang="en-US" smtClean="0"/>
              <a:t>03-Dec-13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0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35A1-CA25-4C18-8DB5-64E2D03F263E}" type="datetime1">
              <a:rPr lang="en-US" smtClean="0"/>
              <a:t>03-Dec-13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4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33DD-B5FE-4F0B-8E40-D0BE6867C74E}" type="datetime1">
              <a:rPr lang="en-US" smtClean="0"/>
              <a:t>03-Dec-13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0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9D46-9442-45A2-8916-A19A16F2A3F1}" type="datetime1">
              <a:rPr lang="en-US" smtClean="0"/>
              <a:t>03-Dec-13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0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85063-66EE-4D6D-80D0-1C6654F836A6}" type="datetime1">
              <a:rPr lang="en-US" smtClean="0"/>
              <a:t>03-Dec-13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1B2E-5534-45E0-B950-6743F6E7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1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9724" y="1527465"/>
            <a:ext cx="6894076" cy="43070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3771" y="1281614"/>
            <a:ext cx="2860765" cy="120032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License Key</a:t>
            </a:r>
          </a:p>
          <a:p>
            <a:r>
              <a:rPr lang="en-US" dirty="0" smtClean="0"/>
              <a:t>Open it for the license key.</a:t>
            </a:r>
          </a:p>
          <a:p>
            <a:r>
              <a:rPr lang="en-US" dirty="0" smtClean="0"/>
              <a:t>Copy and paste the key</a:t>
            </a:r>
          </a:p>
          <a:p>
            <a:r>
              <a:rPr lang="en-US" dirty="0" smtClean="0"/>
              <a:t>when requested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66606" y="2144230"/>
            <a:ext cx="718457" cy="337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3771" y="3122023"/>
            <a:ext cx="2860765" cy="20313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Installation file.</a:t>
            </a:r>
          </a:p>
          <a:p>
            <a:r>
              <a:rPr lang="en-US" dirty="0" smtClean="0"/>
              <a:t>Double click to start the installation process.</a:t>
            </a:r>
          </a:p>
          <a:p>
            <a:endParaRPr lang="en-US" dirty="0" smtClean="0"/>
          </a:p>
          <a:p>
            <a:r>
              <a:rPr lang="en-US" dirty="0" smtClean="0"/>
              <a:t>After the installation has completed, </a:t>
            </a:r>
            <a:r>
              <a:rPr lang="en-US" b="1" dirty="0" smtClean="0"/>
              <a:t>DO NOT </a:t>
            </a:r>
            <a:r>
              <a:rPr lang="en-US" dirty="0" smtClean="0"/>
              <a:t>click on this file to start the SPSS.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66606" y="3122023"/>
            <a:ext cx="718457" cy="209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82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53" y="1500052"/>
            <a:ext cx="4857750" cy="429577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589432" y="3474076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extremetech.com/wp-content/uploads/2013/02/windows-8-startmenu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921" y="1796266"/>
            <a:ext cx="5155215" cy="359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own Arrow 8"/>
          <p:cNvSpPr/>
          <p:nvPr/>
        </p:nvSpPr>
        <p:spPr>
          <a:xfrm rot="-7980000">
            <a:off x="3620033" y="5475464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-7980000">
            <a:off x="6481866" y="4751679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288528" y="3235569"/>
            <a:ext cx="2065272" cy="1200329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Find SPSS program from</a:t>
            </a:r>
          </a:p>
          <a:p>
            <a:pPr algn="ctr"/>
            <a:r>
              <a:rPr lang="en-US" dirty="0" smtClean="0"/>
              <a:t>“All Programs”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83" y="1800091"/>
            <a:ext cx="4895850" cy="36957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589432" y="3474076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09128" y="3078987"/>
            <a:ext cx="146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3-4 min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2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925" y="1800091"/>
            <a:ext cx="490537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162" y="1707122"/>
            <a:ext cx="4905375" cy="3752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7121" y="1707122"/>
            <a:ext cx="4905375" cy="37338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589432" y="3474076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-7980000">
            <a:off x="3282408" y="5139608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-7980000">
            <a:off x="8279836" y="3435359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-7980000">
            <a:off x="9602644" y="5139606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87" y="1681364"/>
            <a:ext cx="4895850" cy="3752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887" y="1690889"/>
            <a:ext cx="4886325" cy="37433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589432" y="3474076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-7980000">
            <a:off x="363698" y="4590968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-7980000">
            <a:off x="3282408" y="5139608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-7980000">
            <a:off x="9602644" y="5154264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13" y="1753873"/>
            <a:ext cx="4914900" cy="3762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045" y="1768161"/>
            <a:ext cx="4876800" cy="37338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589432" y="3474076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-7980000">
            <a:off x="3282407" y="5195884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-7980000">
            <a:off x="6813154" y="3435360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-7980000">
            <a:off x="9584465" y="5195884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1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40" y="1745758"/>
            <a:ext cx="4886325" cy="3752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093" y="1745758"/>
            <a:ext cx="4876800" cy="371475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589432" y="3474076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-7980000">
            <a:off x="3282409" y="5178244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-7980000">
            <a:off x="9602644" y="5178245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7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589432" y="3474076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08" y="1790565"/>
            <a:ext cx="4876800" cy="3714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250" y="1781040"/>
            <a:ext cx="4867275" cy="3724275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 rot="-7980000">
            <a:off x="8231045" y="4562832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-7980000">
            <a:off x="9725411" y="5184951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620402" y="4003300"/>
            <a:ext cx="1274624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ncheck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33" y="1509577"/>
            <a:ext cx="4857750" cy="427672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589432" y="3474076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775" y="1519102"/>
            <a:ext cx="4857750" cy="426720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 rot="-7980000">
            <a:off x="283773" y="2719965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-7980000">
            <a:off x="3591897" y="5465939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-7980000">
            <a:off x="6843415" y="3435359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08464" y="3755723"/>
            <a:ext cx="2734674" cy="6463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Copy and paste the license key from the text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1B2E-5534-45E0-B950-6743F6E7046E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74" y="1509577"/>
            <a:ext cx="4848225" cy="4276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659" y="1490527"/>
            <a:ext cx="4867275" cy="429577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589432" y="3474076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-7980000">
            <a:off x="594610" y="3599697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-7980000">
            <a:off x="3605964" y="5465937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-7980000">
            <a:off x="10189036" y="5470122"/>
            <a:ext cx="172719" cy="64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79</Words>
  <Application>Microsoft Office PowerPoint</Application>
  <PresentationFormat>Widescreen</PresentationFormat>
  <Paragraphs>25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Armen Torchyan</cp:lastModifiedBy>
  <cp:revision>1</cp:revision>
  <dcterms:created xsi:type="dcterms:W3CDTF">2013-12-02T15:18:32Z</dcterms:created>
  <dcterms:modified xsi:type="dcterms:W3CDTF">2013-12-03T06:43:40Z</dcterms:modified>
</cp:coreProperties>
</file>