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2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7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2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5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8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1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5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C12D-41CC-4976-9C3B-B5B27302FE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4DE3-3F01-41EA-A7B6-2D1F7EC7F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8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Peripheral nerve injuries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 </a:t>
            </a:r>
            <a:r>
              <a:rPr lang="en-US" dirty="0" err="1" smtClean="0"/>
              <a:t>M</a:t>
            </a:r>
            <a:r>
              <a:rPr lang="en-US" dirty="0" smtClean="0"/>
              <a:t> Al-</a:t>
            </a:r>
            <a:r>
              <a:rPr lang="en-US" dirty="0" err="1" smtClean="0"/>
              <a:t>Qattan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nerve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Anatomy: the nerve supplies the triceps in the upper arm</a:t>
            </a:r>
          </a:p>
          <a:p>
            <a:r>
              <a:rPr lang="en-US" dirty="0" smtClean="0"/>
              <a:t> Then goes in the spiral groove of the humerus</a:t>
            </a:r>
          </a:p>
          <a:p>
            <a:r>
              <a:rPr lang="en-US" dirty="0" smtClean="0"/>
              <a:t>Then supplies the wrist extensors at the elbow level</a:t>
            </a:r>
          </a:p>
          <a:p>
            <a:r>
              <a:rPr lang="en-US" dirty="0" smtClean="0"/>
              <a:t>Then divides into 2 branches: pure sensory (superficial radial nerve) and pure motor (posterior interosseous  nerve) which supplies thumb extension and finger extension at the MP joints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 palsy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Cause: drunk falling asleep on the edge of a chair compresses the radial nerve in the axilla</a:t>
            </a:r>
          </a:p>
          <a:p>
            <a:r>
              <a:rPr lang="en-US" dirty="0" smtClean="0"/>
              <a:t>Motor: loss of EXTENSION at the: </a:t>
            </a:r>
            <a:r>
              <a:rPr lang="en-US" dirty="0" err="1" smtClean="0"/>
              <a:t>elbow,wrist</a:t>
            </a:r>
            <a:r>
              <a:rPr lang="en-US" dirty="0" smtClean="0"/>
              <a:t>, thumb, and fingers</a:t>
            </a:r>
          </a:p>
          <a:p>
            <a:r>
              <a:rPr lang="en-US" dirty="0" smtClean="0"/>
              <a:t>Sensory: lost in the hand (see diagram)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Fracture humerus at the spiral groove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Motor: normal triceps but a DROP WRIST (no wrist extension) and no thumb/finger extension</a:t>
            </a:r>
          </a:p>
          <a:p>
            <a:r>
              <a:rPr lang="en-US" dirty="0" smtClean="0"/>
              <a:t>Sensory: lost in the hand (see diagram)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Isolated posterior interosseous nerve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Cause: radial head fracture, radial head excision</a:t>
            </a:r>
          </a:p>
          <a:p>
            <a:r>
              <a:rPr lang="en-US" dirty="0" smtClean="0"/>
              <a:t>Motor: can extend the elbow and wrist; but can  not extend the thumb or fingers</a:t>
            </a:r>
          </a:p>
          <a:p>
            <a:r>
              <a:rPr lang="en-US" dirty="0" smtClean="0"/>
              <a:t>NO SENSORY LOSS (pure motor nerve)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and ulnar nerve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Anatomy: the volar forearm muscles</a:t>
            </a:r>
          </a:p>
          <a:p>
            <a:pPr marL="0" indent="0">
              <a:buNone/>
            </a:pPr>
            <a:r>
              <a:rPr lang="en-US" dirty="0" smtClean="0"/>
              <a:t>A- superficial group : flexor carpi </a:t>
            </a:r>
            <a:r>
              <a:rPr lang="en-US" dirty="0" err="1" smtClean="0"/>
              <a:t>radialis</a:t>
            </a:r>
            <a:r>
              <a:rPr lang="en-US" dirty="0" smtClean="0"/>
              <a:t>, flexor carpi </a:t>
            </a:r>
            <a:r>
              <a:rPr lang="en-US" dirty="0" err="1" smtClean="0"/>
              <a:t>ulnaris</a:t>
            </a:r>
            <a:r>
              <a:rPr lang="en-US" dirty="0" smtClean="0"/>
              <a:t>, flexor </a:t>
            </a:r>
            <a:r>
              <a:rPr lang="en-US" dirty="0" err="1" smtClean="0"/>
              <a:t>digitorum</a:t>
            </a:r>
            <a:r>
              <a:rPr lang="en-US" dirty="0" smtClean="0"/>
              <a:t> </a:t>
            </a:r>
            <a:r>
              <a:rPr lang="en-US" dirty="0" err="1" smtClean="0"/>
              <a:t>superficialis</a:t>
            </a:r>
            <a:r>
              <a:rPr lang="en-US" dirty="0" smtClean="0"/>
              <a:t>, pronator </a:t>
            </a:r>
            <a:r>
              <a:rPr lang="en-US" dirty="0" err="1" smtClean="0"/>
              <a:t>teres</a:t>
            </a:r>
            <a:r>
              <a:rPr lang="en-US" dirty="0" smtClean="0"/>
              <a:t>: all by Median n. except FCU</a:t>
            </a:r>
          </a:p>
          <a:p>
            <a:pPr marL="0" indent="0">
              <a:buNone/>
            </a:pPr>
            <a:r>
              <a:rPr lang="en-US" dirty="0" smtClean="0"/>
              <a:t>B- Deep group: flexor </a:t>
            </a:r>
            <a:r>
              <a:rPr lang="en-US" dirty="0" err="1" smtClean="0"/>
              <a:t>pollicis</a:t>
            </a:r>
            <a:r>
              <a:rPr lang="en-US" dirty="0" smtClean="0"/>
              <a:t> longus, flexor </a:t>
            </a:r>
            <a:r>
              <a:rPr lang="en-US" dirty="0" err="1" smtClean="0"/>
              <a:t>digitorum</a:t>
            </a:r>
            <a:r>
              <a:rPr lang="en-US" dirty="0" smtClean="0"/>
              <a:t> </a:t>
            </a:r>
            <a:r>
              <a:rPr lang="en-US" dirty="0" err="1" smtClean="0"/>
              <a:t>profundus</a:t>
            </a:r>
            <a:r>
              <a:rPr lang="en-US" dirty="0" smtClean="0"/>
              <a:t>, pronator quadratus: all by the anterior interosseous nerve (branch of Median n) except the ulnar half of FDP (to ring and little fingers)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Anterior interosseous nerve palsy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Cause: supracondylar fractures</a:t>
            </a:r>
          </a:p>
          <a:p>
            <a:r>
              <a:rPr lang="en-US" dirty="0" smtClean="0"/>
              <a:t>Motor: lost FPL, and FDP of the index and middle fingers…..Hence, can not make a perfect “O”= the “O” sign</a:t>
            </a:r>
          </a:p>
          <a:p>
            <a:r>
              <a:rPr lang="en-US" dirty="0" smtClean="0"/>
              <a:t>NO SENSORY LOSS </a:t>
            </a:r>
          </a:p>
          <a:p>
            <a:pPr marL="0" indent="0">
              <a:buNone/>
            </a:pPr>
            <a:r>
              <a:rPr lang="en-US" dirty="0" smtClean="0"/>
              <a:t>(pure motor nerve)</a:t>
            </a:r>
            <a:endParaRPr lang="en-US" dirty="0"/>
          </a:p>
        </p:txBody>
      </p:sp>
      <p:pic>
        <p:nvPicPr>
          <p:cNvPr id="5122" name="Picture 2" descr="C:\Users\hp pc\Desktop\77c7dc60ace4cfcb46f7a625e21f68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069" y="3140967"/>
            <a:ext cx="3944937" cy="281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5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Median and ulnar nerves and hand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Thenar</a:t>
            </a:r>
            <a:r>
              <a:rPr lang="en-US" dirty="0" smtClean="0"/>
              <a:t> muscles: thumb adduction and opposition</a:t>
            </a:r>
          </a:p>
          <a:p>
            <a:r>
              <a:rPr lang="en-US" dirty="0" smtClean="0"/>
              <a:t>Hypothenar muscles : little finger abduction and opposition</a:t>
            </a:r>
          </a:p>
          <a:p>
            <a:r>
              <a:rPr lang="en-US" dirty="0" err="1" smtClean="0"/>
              <a:t>Lumbricals</a:t>
            </a:r>
            <a:r>
              <a:rPr lang="en-US" dirty="0" smtClean="0"/>
              <a:t> and interosseous muscles:</a:t>
            </a:r>
          </a:p>
          <a:p>
            <a:pPr marL="0" indent="0">
              <a:buNone/>
            </a:pPr>
            <a:r>
              <a:rPr lang="en-US" dirty="0" smtClean="0"/>
              <a:t>A-both participate in simultaneous MPJ flexion and IPJ extension (anti-claw)</a:t>
            </a:r>
          </a:p>
          <a:p>
            <a:pPr marL="0" indent="0">
              <a:buNone/>
            </a:pPr>
            <a:r>
              <a:rPr lang="en-US" dirty="0" smtClean="0"/>
              <a:t>B-interosseous muscles are responsible for finger abduction/adduction (except for little finger abduction) </a:t>
            </a:r>
          </a:p>
          <a:p>
            <a:pPr marL="0" indent="0">
              <a:buNone/>
            </a:pPr>
            <a:r>
              <a:rPr lang="en-US" dirty="0" smtClean="0"/>
              <a:t>Note: All are supplied by the ulnar n. except thumb opposition and the radial 2 </a:t>
            </a:r>
            <a:r>
              <a:rPr lang="en-US" dirty="0" err="1" smtClean="0"/>
              <a:t>lumbricals</a:t>
            </a:r>
            <a:r>
              <a:rPr lang="en-US" dirty="0" smtClean="0"/>
              <a:t> which are supplied by the Median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 of median nerve at the wrist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Cause: laceration, carpal tunnel syndrome</a:t>
            </a:r>
          </a:p>
          <a:p>
            <a:r>
              <a:rPr lang="en-US" dirty="0" smtClean="0"/>
              <a:t>Motor: only loss of thumb opposition.</a:t>
            </a:r>
          </a:p>
          <a:p>
            <a:pPr marL="0" indent="0">
              <a:buNone/>
            </a:pPr>
            <a:r>
              <a:rPr lang="en-US" dirty="0" smtClean="0"/>
              <a:t>The loss of radial 2 </a:t>
            </a:r>
            <a:r>
              <a:rPr lang="en-US" dirty="0" err="1" smtClean="0"/>
              <a:t>lumbricals</a:t>
            </a:r>
            <a:r>
              <a:rPr lang="en-US" dirty="0" smtClean="0"/>
              <a:t> does not cause clawing because the interosseous muscles are intact</a:t>
            </a:r>
          </a:p>
          <a:p>
            <a:pPr marL="0" indent="0">
              <a:buNone/>
            </a:pPr>
            <a:r>
              <a:rPr lang="en-US" dirty="0" smtClean="0"/>
              <a:t>Sensory loss: see diagram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 of ulnar nerve at the wrist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Cause: lacerations</a:t>
            </a:r>
          </a:p>
          <a:p>
            <a:r>
              <a:rPr lang="en-US" dirty="0" smtClean="0"/>
              <a:t>Motor loss: </a:t>
            </a:r>
          </a:p>
          <a:p>
            <a:pPr marL="0" indent="0">
              <a:buNone/>
            </a:pPr>
            <a:r>
              <a:rPr lang="en-US" dirty="0" smtClean="0"/>
              <a:t>A- loss of thumb adduction (</a:t>
            </a:r>
            <a:r>
              <a:rPr lang="en-US" dirty="0" err="1" smtClean="0"/>
              <a:t>Froment</a:t>
            </a:r>
            <a:r>
              <a:rPr lang="en-US" dirty="0" smtClean="0"/>
              <a:t> sign)</a:t>
            </a:r>
          </a:p>
          <a:p>
            <a:pPr marL="0" indent="0">
              <a:buNone/>
            </a:pPr>
            <a:r>
              <a:rPr lang="en-US" dirty="0" smtClean="0"/>
              <a:t>B- loss of hypothenars(loss of little finger abduction and opposition)</a:t>
            </a:r>
          </a:p>
          <a:p>
            <a:pPr marL="0" indent="0">
              <a:buNone/>
            </a:pPr>
            <a:r>
              <a:rPr lang="en-US" dirty="0" smtClean="0"/>
              <a:t>C-loss of finger abduction/adduction  </a:t>
            </a:r>
          </a:p>
          <a:p>
            <a:pPr marL="0" indent="0">
              <a:buNone/>
            </a:pPr>
            <a:r>
              <a:rPr lang="en-US" dirty="0" smtClean="0"/>
              <a:t>D- ulnar claw hand</a:t>
            </a:r>
          </a:p>
          <a:p>
            <a:pPr marL="0" indent="0">
              <a:buNone/>
            </a:pPr>
            <a:r>
              <a:rPr lang="en-US" dirty="0" smtClean="0"/>
              <a:t>Note: no claw in the index or middle fingers because the radial 2 </a:t>
            </a:r>
            <a:r>
              <a:rPr lang="en-US" dirty="0" err="1" smtClean="0"/>
              <a:t>lumbricals</a:t>
            </a:r>
            <a:r>
              <a:rPr lang="en-US" dirty="0" smtClean="0"/>
              <a:t> are intact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2086"/>
            <a:ext cx="2790258" cy="111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Users\hp pc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9963"/>
            <a:ext cx="1672158" cy="157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5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limb nerve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Femoral nerve injury : loss of sensation in the anterior and medial thigh and loss of quadriceps (knee extension)</a:t>
            </a:r>
          </a:p>
          <a:p>
            <a:r>
              <a:rPr lang="en-US" dirty="0" smtClean="0"/>
              <a:t>Common peroneal nerve injury (at fibular head): loss of sensation in lateral leg and dorsum of foot, and loss peroneus muscles and loss of toe extension and ankle extension (foot drop)</a:t>
            </a:r>
          </a:p>
          <a:p>
            <a:r>
              <a:rPr lang="en-US" dirty="0" smtClean="0"/>
              <a:t>Posterior </a:t>
            </a:r>
            <a:r>
              <a:rPr lang="en-US" dirty="0" err="1" smtClean="0"/>
              <a:t>tibial</a:t>
            </a:r>
            <a:r>
              <a:rPr lang="en-US" dirty="0" smtClean="0"/>
              <a:t> nerve injury: loss of sensation in the sole of the foot and loss of flexion of the toes/ankle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Brachial plexus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Closed injuries (difficult delivery, RTA): the level of injury is at the roots</a:t>
            </a:r>
          </a:p>
          <a:p>
            <a:r>
              <a:rPr lang="en-US" dirty="0" smtClean="0"/>
              <a:t>3 types:</a:t>
            </a:r>
          </a:p>
          <a:p>
            <a:pPr marL="0" indent="0">
              <a:buNone/>
            </a:pPr>
            <a:r>
              <a:rPr lang="en-US" dirty="0" smtClean="0"/>
              <a:t>A-</a:t>
            </a:r>
            <a:r>
              <a:rPr lang="en-US" dirty="0" err="1" smtClean="0"/>
              <a:t>Erb</a:t>
            </a:r>
            <a:r>
              <a:rPr lang="en-US" dirty="0" smtClean="0"/>
              <a:t>: C5,6,7</a:t>
            </a:r>
          </a:p>
          <a:p>
            <a:pPr marL="0" indent="0">
              <a:buNone/>
            </a:pPr>
            <a:r>
              <a:rPr lang="en-US" dirty="0" smtClean="0"/>
              <a:t>B- </a:t>
            </a:r>
            <a:r>
              <a:rPr lang="en-US" dirty="0" err="1" smtClean="0"/>
              <a:t>klumpke</a:t>
            </a:r>
            <a:r>
              <a:rPr lang="en-US" dirty="0" smtClean="0"/>
              <a:t>: C8, T1</a:t>
            </a:r>
          </a:p>
          <a:p>
            <a:pPr marL="0" indent="0">
              <a:buNone/>
            </a:pPr>
            <a:r>
              <a:rPr lang="en-US" dirty="0" smtClean="0"/>
              <a:t>C- Total: all roots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note:phrenic</a:t>
            </a:r>
            <a:r>
              <a:rPr lang="en-US" dirty="0" smtClean="0"/>
              <a:t> nerve palsy (C4) may occur with </a:t>
            </a:r>
            <a:r>
              <a:rPr lang="en-US" dirty="0" err="1" smtClean="0"/>
              <a:t>A&amp;C;Horner</a:t>
            </a:r>
            <a:r>
              <a:rPr lang="en-US" dirty="0" smtClean="0"/>
              <a:t> syndrome(loss of ipsilateral facial </a:t>
            </a:r>
            <a:r>
              <a:rPr lang="en-US" dirty="0" err="1" smtClean="0"/>
              <a:t>sympathetics</a:t>
            </a:r>
            <a:r>
              <a:rPr lang="en-US" dirty="0" smtClean="0"/>
              <a:t> coming from T1,leading to ptosis meiosis and </a:t>
            </a:r>
            <a:r>
              <a:rPr lang="en-US" dirty="0" err="1" smtClean="0"/>
              <a:t>anhydrosis</a:t>
            </a:r>
            <a:r>
              <a:rPr lang="en-US" dirty="0" smtClean="0"/>
              <a:t>)may occur with B&amp;C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Examination of the brachial plexus roots: myotomes and dermatomes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Myotomes:</a:t>
            </a:r>
          </a:p>
          <a:p>
            <a:pPr marL="0" indent="0">
              <a:buNone/>
            </a:pPr>
            <a:r>
              <a:rPr lang="en-US" dirty="0" smtClean="0"/>
              <a:t>C5: shoulder abduction and external </a:t>
            </a:r>
            <a:r>
              <a:rPr lang="en-US" dirty="0" err="1" smtClean="0"/>
              <a:t>ortation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C6: elbow flexion</a:t>
            </a:r>
          </a:p>
          <a:p>
            <a:pPr marL="0" indent="0">
              <a:buNone/>
            </a:pPr>
            <a:r>
              <a:rPr lang="en-US" dirty="0" smtClean="0"/>
              <a:t>C7: wrist extension</a:t>
            </a:r>
          </a:p>
          <a:p>
            <a:pPr marL="0" indent="0">
              <a:buNone/>
            </a:pPr>
            <a:r>
              <a:rPr lang="en-US" dirty="0" smtClean="0"/>
              <a:t>C8 :making a fist</a:t>
            </a:r>
          </a:p>
          <a:p>
            <a:pPr marL="0" indent="0">
              <a:buNone/>
            </a:pPr>
            <a:r>
              <a:rPr lang="en-US" dirty="0" smtClean="0"/>
              <a:t>T1: hand </a:t>
            </a:r>
            <a:r>
              <a:rPr lang="en-US" dirty="0" err="1" smtClean="0"/>
              <a:t>intrinsics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Dermatomes (note middle finger by the middle root=C7)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00200"/>
            <a:ext cx="5044353" cy="510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32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Erb</a:t>
            </a:r>
            <a:r>
              <a:rPr lang="en-US" dirty="0" smtClean="0"/>
              <a:t> palsy : C5,6,7: Waiter tip posture</a:t>
            </a:r>
            <a:endParaRPr lang="en-US" dirty="0"/>
          </a:p>
        </p:txBody>
      </p:sp>
      <p:pic>
        <p:nvPicPr>
          <p:cNvPr id="2050" name="Picture 2" descr="C:\Users\hp pc\Desktop\obstetric-brachial-plexus-palsy-12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54" y="1600200"/>
            <a:ext cx="6858213" cy="514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Klumpke</a:t>
            </a:r>
            <a:r>
              <a:rPr lang="en-US" dirty="0" smtClean="0"/>
              <a:t> palsy: Ape hand (no hand </a:t>
            </a:r>
            <a:r>
              <a:rPr lang="en-US" dirty="0" err="1" smtClean="0"/>
              <a:t>intrinsics</a:t>
            </a:r>
            <a:r>
              <a:rPr lang="en-US" dirty="0" smtClean="0"/>
              <a:t> leading to clawing of all fingers)</a:t>
            </a:r>
            <a:endParaRPr lang="en-US" dirty="0"/>
          </a:p>
        </p:txBody>
      </p:sp>
      <p:pic>
        <p:nvPicPr>
          <p:cNvPr id="3074" name="Picture 2" descr="C:\Users\hp pc\Desktop\wrist-and-hand-a-review-26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427121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p pc\Desktop\wrist-and-hand-a-review-27-6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6" y="2420888"/>
            <a:ext cx="431689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2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Isolated axillary nerve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Causes: shoulder surgery/trauma</a:t>
            </a:r>
          </a:p>
          <a:p>
            <a:r>
              <a:rPr lang="en-US" dirty="0" smtClean="0"/>
              <a:t>Motor exam: loss of Deltoid (can not fully abduct the shoulder)</a:t>
            </a:r>
          </a:p>
          <a:p>
            <a:r>
              <a:rPr lang="en-US" dirty="0" smtClean="0"/>
              <a:t>Sensory exam: loss of sensation over the deltoid 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Isolated musculocutaneous nerve injury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Causes: usually stab wounds near the axilla</a:t>
            </a:r>
          </a:p>
          <a:p>
            <a:r>
              <a:rPr lang="en-US" dirty="0" smtClean="0"/>
              <a:t>Motor exam: loss of biceps (elbow flexion)</a:t>
            </a:r>
          </a:p>
          <a:p>
            <a:r>
              <a:rPr lang="en-US" dirty="0" smtClean="0"/>
              <a:t>Sensory exam: loss of sensation along the distribution of the lateral cutaneous nerve of the forearm (i.e. the lateral forearm)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Sensation in the hand</a:t>
            </a:r>
            <a:endParaRPr lang="en-US" dirty="0"/>
          </a:p>
        </p:txBody>
      </p:sp>
      <p:pic>
        <p:nvPicPr>
          <p:cNvPr id="4098" name="Picture 2" descr="C:\Users\hp pc\Desktop\tumblr_inline_n9h82beBKy1qa52i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1423934"/>
            <a:ext cx="5336121" cy="488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63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787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Peripheral nerve injuries</vt:lpstr>
      <vt:lpstr>Brachial plexus injury</vt:lpstr>
      <vt:lpstr>Examination of the brachial plexus roots: myotomes and dermatomes</vt:lpstr>
      <vt:lpstr>Dermatomes (note middle finger by the middle root=C7)</vt:lpstr>
      <vt:lpstr>Erb palsy : C5,6,7: Waiter tip posture</vt:lpstr>
      <vt:lpstr>Klumpke palsy: Ape hand (no hand intrinsics leading to clawing of all fingers)</vt:lpstr>
      <vt:lpstr>Isolated axillary nerve injury</vt:lpstr>
      <vt:lpstr>Isolated musculocutaneous nerve injury </vt:lpstr>
      <vt:lpstr>Sensation in the hand</vt:lpstr>
      <vt:lpstr>Radial nerve palsy</vt:lpstr>
      <vt:lpstr>Saturday night palsy </vt:lpstr>
      <vt:lpstr>Fracture humerus at the spiral groove</vt:lpstr>
      <vt:lpstr>Isolated posterior interosseous nerve injury</vt:lpstr>
      <vt:lpstr>Median and ulnar nerve injuries</vt:lpstr>
      <vt:lpstr>Anterior interosseous nerve palsy</vt:lpstr>
      <vt:lpstr>Median and ulnar nerves and hand intrinsics</vt:lpstr>
      <vt:lpstr>Injury of median nerve at the wrist</vt:lpstr>
      <vt:lpstr>Injury of ulnar nerve at the wrist</vt:lpstr>
      <vt:lpstr>Lower limb nerve injuries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nerve injuries</dc:title>
  <dc:creator>hp pc</dc:creator>
  <cp:lastModifiedBy>hp pc</cp:lastModifiedBy>
  <cp:revision>13</cp:revision>
  <dcterms:created xsi:type="dcterms:W3CDTF">2016-03-21T18:21:32Z</dcterms:created>
  <dcterms:modified xsi:type="dcterms:W3CDTF">2016-03-21T20:39:36Z</dcterms:modified>
</cp:coreProperties>
</file>