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73" r:id="rId3"/>
    <p:sldId id="274" r:id="rId4"/>
    <p:sldId id="267" r:id="rId5"/>
    <p:sldId id="268" r:id="rId6"/>
    <p:sldId id="269" r:id="rId7"/>
    <p:sldId id="270" r:id="rId8"/>
    <p:sldId id="271" r:id="rId9"/>
    <p:sldId id="257" r:id="rId10"/>
    <p:sldId id="258" r:id="rId11"/>
    <p:sldId id="260" r:id="rId12"/>
    <p:sldId id="261" r:id="rId13"/>
    <p:sldId id="262" r:id="rId14"/>
    <p:sldId id="263" r:id="rId15"/>
    <p:sldId id="275" r:id="rId16"/>
    <p:sldId id="277" r:id="rId17"/>
    <p:sldId id="276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/>
    <p:restoredTop sz="94660"/>
  </p:normalViewPr>
  <p:slideViewPr>
    <p:cSldViewPr>
      <p:cViewPr>
        <p:scale>
          <a:sx n="50" d="100"/>
          <a:sy n="50" d="100"/>
        </p:scale>
        <p:origin x="-1474" y="-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mailto:Gossady@hotmail.co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 smtClean="0"/>
              <a:t>Infographics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err="1" smtClean="0"/>
              <a:t>Dr.Ibrahim</a:t>
            </a:r>
            <a:r>
              <a:rPr lang="en-GB" dirty="0" smtClean="0"/>
              <a:t> </a:t>
            </a:r>
            <a:r>
              <a:rPr lang="en-GB" dirty="0" err="1" smtClean="0"/>
              <a:t>Gosadi</a:t>
            </a:r>
            <a:endParaRPr lang="en-GB" dirty="0" smtClean="0"/>
          </a:p>
          <a:p>
            <a:r>
              <a:rPr lang="en-GB" dirty="0" smtClean="0"/>
              <a:t>Community Medicine Course</a:t>
            </a:r>
            <a:endParaRPr lang="en-GB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https://infogr.am/app/#/library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676400"/>
            <a:ext cx="8561222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You can use different charts</a:t>
            </a:r>
            <a:endParaRPr lang="en-GB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1828800"/>
            <a:ext cx="8001694" cy="368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Manipulate colours and add text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905000"/>
            <a:ext cx="8001000" cy="359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Easy manipulation of numbers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905000"/>
            <a:ext cx="8016875" cy="355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Easy selection of shapes in an extensive library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752600"/>
            <a:ext cx="8001000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Infographics</a:t>
            </a:r>
            <a:r>
              <a:rPr lang="en-GB" dirty="0" smtClean="0"/>
              <a:t> in COMM 311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 smtClean="0"/>
              <a:t>It should be made as a single poster similar to the examples given in the beginning. </a:t>
            </a:r>
          </a:p>
          <a:p>
            <a:r>
              <a:rPr lang="en-GB" dirty="0" smtClean="0"/>
              <a:t>It should be made in ARABIC as excellent </a:t>
            </a:r>
            <a:r>
              <a:rPr lang="en-GB" dirty="0" err="1" smtClean="0"/>
              <a:t>infographs</a:t>
            </a:r>
            <a:r>
              <a:rPr lang="en-GB" dirty="0" smtClean="0"/>
              <a:t> can be shared in the university hospitals or relevant websites indicating the names of the producing students. </a:t>
            </a:r>
          </a:p>
          <a:p>
            <a:r>
              <a:rPr lang="en-GB" dirty="0" smtClean="0"/>
              <a:t>It is a way of an evaluating students throughout the </a:t>
            </a:r>
            <a:r>
              <a:rPr lang="en-GB" b="1" dirty="0" smtClean="0">
                <a:solidFill>
                  <a:srgbClr val="FF0000"/>
                </a:solidFill>
              </a:rPr>
              <a:t>COMM 311 course (5 marks). </a:t>
            </a:r>
          </a:p>
          <a:p>
            <a:r>
              <a:rPr lang="en-GB" dirty="0" smtClean="0"/>
              <a:t>The </a:t>
            </a:r>
            <a:r>
              <a:rPr lang="en-GB" dirty="0" err="1" smtClean="0"/>
              <a:t>infographics</a:t>
            </a:r>
            <a:r>
              <a:rPr lang="en-GB" dirty="0" smtClean="0"/>
              <a:t> topic should be a summary of most important information presented in the seminar and are worth sharing with the community . 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rgbClr val="FF0000"/>
                </a:solidFill>
              </a:rPr>
              <a:t>Evaluation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7848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3200" b="1" dirty="0" smtClean="0"/>
              <a:t>Mid-term Exam                         40%</a:t>
            </a:r>
          </a:p>
          <a:p>
            <a:pPr eaLnBrk="1" hangingPunct="1">
              <a:buFontTx/>
              <a:buNone/>
            </a:pPr>
            <a:r>
              <a:rPr lang="en-US" sz="3200" b="1" dirty="0" smtClean="0"/>
              <a:t>Final Examination                    40 %</a:t>
            </a:r>
          </a:p>
          <a:p>
            <a:pPr eaLnBrk="1" hangingPunct="1">
              <a:buFontTx/>
              <a:buNone/>
            </a:pPr>
            <a:r>
              <a:rPr lang="en-US" sz="3200" b="1" dirty="0" smtClean="0"/>
              <a:t>Quizzes   				  10 %</a:t>
            </a:r>
          </a:p>
          <a:p>
            <a:pPr eaLnBrk="1" hangingPunct="1">
              <a:buFontTx/>
              <a:buNone/>
            </a:pPr>
            <a:r>
              <a:rPr lang="en-US" sz="3200" b="1" dirty="0" smtClean="0"/>
              <a:t>Seminar presentation        	   5%</a:t>
            </a:r>
          </a:p>
          <a:p>
            <a:pPr eaLnBrk="1" hangingPunct="1">
              <a:buFontTx/>
              <a:buNone/>
            </a:pPr>
            <a:r>
              <a:rPr lang="en-US" sz="3200" b="1" strike="sngStrike" dirty="0" smtClean="0"/>
              <a:t>Seminar Report          </a:t>
            </a:r>
            <a:r>
              <a:rPr lang="en-US" sz="3200" b="1" dirty="0" smtClean="0"/>
              <a:t>	            5%</a:t>
            </a:r>
          </a:p>
          <a:p>
            <a:pPr eaLnBrk="1" hangingPunct="1">
              <a:buFontTx/>
              <a:buNone/>
            </a:pPr>
            <a:r>
              <a:rPr lang="en-US" b="1" dirty="0" smtClean="0">
                <a:solidFill>
                  <a:srgbClr val="FF0000"/>
                </a:solidFill>
              </a:rPr>
              <a:t>One page </a:t>
            </a:r>
            <a:r>
              <a:rPr lang="en-US" b="1" dirty="0" err="1" smtClean="0">
                <a:solidFill>
                  <a:srgbClr val="FF0000"/>
                </a:solidFill>
              </a:rPr>
              <a:t>Infograph</a:t>
            </a:r>
            <a:r>
              <a:rPr lang="en-US" b="1" dirty="0" smtClean="0">
                <a:solidFill>
                  <a:srgbClr val="FF0000"/>
                </a:solidFill>
              </a:rPr>
              <a:t> summarizing the seminar presentation </a:t>
            </a:r>
            <a:endParaRPr lang="en-US" sz="3200" b="1" dirty="0" smtClean="0">
              <a:solidFill>
                <a:srgbClr val="FF0000"/>
              </a:solidFill>
            </a:endParaRPr>
          </a:p>
          <a:p>
            <a:pPr eaLnBrk="1" hangingPunct="1">
              <a:buFontTx/>
              <a:buNone/>
            </a:pPr>
            <a:endParaRPr lang="en-US" b="1" dirty="0" smtClean="0">
              <a:solidFill>
                <a:srgbClr val="FFFF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August 24, 2015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38A499-3B3F-4595-893E-21655816F702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Infographics</a:t>
            </a:r>
            <a:r>
              <a:rPr lang="en-GB" dirty="0" smtClean="0"/>
              <a:t> in COMM 311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For more information, simply write to the course coordinator:</a:t>
            </a:r>
          </a:p>
          <a:p>
            <a:endParaRPr lang="en-GB" dirty="0" smtClean="0"/>
          </a:p>
          <a:p>
            <a:pPr>
              <a:buNone/>
            </a:pPr>
            <a:r>
              <a:rPr lang="en-GB" dirty="0" err="1" smtClean="0"/>
              <a:t>Dr.Ibrahim</a:t>
            </a:r>
            <a:r>
              <a:rPr lang="en-GB" dirty="0" smtClean="0"/>
              <a:t> </a:t>
            </a:r>
            <a:r>
              <a:rPr lang="en-GB" dirty="0" err="1" smtClean="0"/>
              <a:t>Gosadi</a:t>
            </a: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>
                <a:hlinkClick r:id="rId2"/>
              </a:rPr>
              <a:t>Gossady@hotmail.com</a:t>
            </a:r>
            <a:r>
              <a:rPr lang="en-GB" dirty="0" smtClean="0"/>
              <a:t> 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Alternative </a:t>
            </a:r>
            <a:r>
              <a:rPr lang="en-GB" smtClean="0"/>
              <a:t>experience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Replacing production of 10 pages reports as done in past year. </a:t>
            </a:r>
          </a:p>
          <a:p>
            <a:r>
              <a:rPr lang="en-GB" dirty="0" err="1" smtClean="0"/>
              <a:t>Infographics</a:t>
            </a:r>
            <a:r>
              <a:rPr lang="en-GB" dirty="0" smtClean="0"/>
              <a:t> are frequently used to display health education messages in an attractive and informing way. </a:t>
            </a:r>
          </a:p>
          <a:p>
            <a:r>
              <a:rPr lang="en-GB" dirty="0" smtClean="0"/>
              <a:t>It is a good way to combine statistics, graphics, designs,  and written short information </a:t>
            </a:r>
          </a:p>
          <a:p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http://thumbnails-visually.netdna-ssl.com/we-can-end-hivaids-today-with-treatment_50291c42aef05_w15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344487"/>
            <a:ext cx="4459274" cy="65135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4818" name="Picture 2" descr="http://sidra.almuhadatha.com/wp-content/uploads/2013/10/diabetes-infographi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0"/>
            <a:ext cx="5229225" cy="807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5842" name="Picture 2" descr="https://s-media-cache-ak0.pinimg.com/736x/85/c4/bc/85c4bc2662591cc3e47aebd7bb6d01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0"/>
            <a:ext cx="699135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http://www.creativebloq.com/infographic/tools-2131971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05000"/>
            <a:ext cx="10071100" cy="417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http://piktochart.com/</a:t>
            </a:r>
            <a:endParaRPr lang="en-GB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59722" y="2079947"/>
            <a:ext cx="8024556" cy="3566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You can type in Arabic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676400"/>
            <a:ext cx="8125077" cy="425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214</Words>
  <Application>Microsoft Office PowerPoint</Application>
  <PresentationFormat>On-screen Show (4:3)</PresentationFormat>
  <Paragraphs>36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Infographics </vt:lpstr>
      <vt:lpstr>Alternative experience </vt:lpstr>
      <vt:lpstr>Examples </vt:lpstr>
      <vt:lpstr>Slide 4</vt:lpstr>
      <vt:lpstr>Slide 5</vt:lpstr>
      <vt:lpstr>Slide 6</vt:lpstr>
      <vt:lpstr>http://www.creativebloq.com/infographic/tools-2131971</vt:lpstr>
      <vt:lpstr>http://piktochart.com/</vt:lpstr>
      <vt:lpstr>You can type in Arabic </vt:lpstr>
      <vt:lpstr>https://infogr.am/app/#/library</vt:lpstr>
      <vt:lpstr>You can use different charts</vt:lpstr>
      <vt:lpstr>Manipulate colours and add text</vt:lpstr>
      <vt:lpstr>Easy manipulation of numbers </vt:lpstr>
      <vt:lpstr>Easy selection of shapes in an extensive library </vt:lpstr>
      <vt:lpstr>Infographics in COMM 311</vt:lpstr>
      <vt:lpstr>Evaluation</vt:lpstr>
      <vt:lpstr>Infographics in COMM 311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 pc</dc:creator>
  <cp:lastModifiedBy>Dr.Gosadi</cp:lastModifiedBy>
  <cp:revision>14</cp:revision>
  <dcterms:created xsi:type="dcterms:W3CDTF">2006-08-16T00:00:00Z</dcterms:created>
  <dcterms:modified xsi:type="dcterms:W3CDTF">2015-09-12T17:16:49Z</dcterms:modified>
</cp:coreProperties>
</file>