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105"/>
  </p:notesMasterIdLst>
  <p:sldIdLst>
    <p:sldId id="256" r:id="rId2"/>
    <p:sldId id="257" r:id="rId3"/>
    <p:sldId id="258" r:id="rId4"/>
    <p:sldId id="313" r:id="rId5"/>
    <p:sldId id="311" r:id="rId6"/>
    <p:sldId id="404" r:id="rId7"/>
    <p:sldId id="312" r:id="rId8"/>
    <p:sldId id="316" r:id="rId9"/>
    <p:sldId id="318" r:id="rId10"/>
    <p:sldId id="330" r:id="rId11"/>
    <p:sldId id="259" r:id="rId12"/>
    <p:sldId id="322" r:id="rId13"/>
    <p:sldId id="265" r:id="rId14"/>
    <p:sldId id="267" r:id="rId15"/>
    <p:sldId id="320" r:id="rId16"/>
    <p:sldId id="266" r:id="rId17"/>
    <p:sldId id="382" r:id="rId18"/>
    <p:sldId id="268" r:id="rId19"/>
    <p:sldId id="323" r:id="rId20"/>
    <p:sldId id="264" r:id="rId21"/>
    <p:sldId id="269" r:id="rId22"/>
    <p:sldId id="324" r:id="rId23"/>
    <p:sldId id="271" r:id="rId24"/>
    <p:sldId id="273" r:id="rId25"/>
    <p:sldId id="325" r:id="rId26"/>
    <p:sldId id="405" r:id="rId27"/>
    <p:sldId id="274" r:id="rId28"/>
    <p:sldId id="406" r:id="rId29"/>
    <p:sldId id="407" r:id="rId30"/>
    <p:sldId id="275" r:id="rId31"/>
    <p:sldId id="327" r:id="rId32"/>
    <p:sldId id="277" r:id="rId33"/>
    <p:sldId id="328" r:id="rId34"/>
    <p:sldId id="279" r:id="rId35"/>
    <p:sldId id="280" r:id="rId36"/>
    <p:sldId id="383" r:id="rId37"/>
    <p:sldId id="329" r:id="rId38"/>
    <p:sldId id="281" r:id="rId39"/>
    <p:sldId id="282" r:id="rId40"/>
    <p:sldId id="283" r:id="rId41"/>
    <p:sldId id="284" r:id="rId42"/>
    <p:sldId id="384" r:id="rId43"/>
    <p:sldId id="286" r:id="rId44"/>
    <p:sldId id="385" r:id="rId45"/>
    <p:sldId id="333" r:id="rId46"/>
    <p:sldId id="395" r:id="rId47"/>
    <p:sldId id="397" r:id="rId48"/>
    <p:sldId id="362" r:id="rId49"/>
    <p:sldId id="386" r:id="rId50"/>
    <p:sldId id="334" r:id="rId51"/>
    <p:sldId id="387" r:id="rId52"/>
    <p:sldId id="287" r:id="rId53"/>
    <p:sldId id="339" r:id="rId54"/>
    <p:sldId id="337" r:id="rId55"/>
    <p:sldId id="338" r:id="rId56"/>
    <p:sldId id="388" r:id="rId57"/>
    <p:sldId id="288" r:id="rId58"/>
    <p:sldId id="356" r:id="rId59"/>
    <p:sldId id="354" r:id="rId60"/>
    <p:sldId id="353" r:id="rId61"/>
    <p:sldId id="389" r:id="rId62"/>
    <p:sldId id="292" r:id="rId63"/>
    <p:sldId id="372" r:id="rId64"/>
    <p:sldId id="396" r:id="rId65"/>
    <p:sldId id="293" r:id="rId66"/>
    <p:sldId id="390" r:id="rId67"/>
    <p:sldId id="391" r:id="rId68"/>
    <p:sldId id="298" r:id="rId69"/>
    <p:sldId id="342" r:id="rId70"/>
    <p:sldId id="343" r:id="rId71"/>
    <p:sldId id="299" r:id="rId72"/>
    <p:sldId id="302" r:id="rId73"/>
    <p:sldId id="344" r:id="rId74"/>
    <p:sldId id="304" r:id="rId75"/>
    <p:sldId id="345" r:id="rId76"/>
    <p:sldId id="295" r:id="rId77"/>
    <p:sldId id="352" r:id="rId78"/>
    <p:sldId id="357" r:id="rId79"/>
    <p:sldId id="297" r:id="rId80"/>
    <p:sldId id="392" r:id="rId81"/>
    <p:sldId id="306" r:id="rId82"/>
    <p:sldId id="393" r:id="rId83"/>
    <p:sldId id="307" r:id="rId84"/>
    <p:sldId id="355" r:id="rId85"/>
    <p:sldId id="380" r:id="rId86"/>
    <p:sldId id="394" r:id="rId87"/>
    <p:sldId id="260" r:id="rId88"/>
    <p:sldId id="350" r:id="rId89"/>
    <p:sldId id="296" r:id="rId90"/>
    <p:sldId id="358" r:id="rId91"/>
    <p:sldId id="294" r:id="rId92"/>
    <p:sldId id="308" r:id="rId93"/>
    <p:sldId id="309" r:id="rId94"/>
    <p:sldId id="408" r:id="rId95"/>
    <p:sldId id="359" r:id="rId96"/>
    <p:sldId id="360" r:id="rId97"/>
    <p:sldId id="361" r:id="rId98"/>
    <p:sldId id="403" r:id="rId99"/>
    <p:sldId id="398" r:id="rId100"/>
    <p:sldId id="399" r:id="rId101"/>
    <p:sldId id="400" r:id="rId102"/>
    <p:sldId id="401" r:id="rId103"/>
    <p:sldId id="402" r:id="rId1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421" autoAdjust="0"/>
  </p:normalViewPr>
  <p:slideViewPr>
    <p:cSldViewPr>
      <p:cViewPr varScale="1">
        <p:scale>
          <a:sx n="63" d="100"/>
          <a:sy n="63" d="100"/>
        </p:scale>
        <p:origin x="-31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6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4DD1C-8AB6-D343-8CE1-2A0C266A6135}" type="doc">
      <dgm:prSet loTypeId="urn:microsoft.com/office/officeart/2005/8/layout/hierarchy1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09A9480-0B29-7E4E-BA5D-45AE845F81B3}">
      <dgm:prSet phldrT="[Text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Urinary tract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4659DA-D71F-D940-AFBF-9F8BB234E0EE}" type="parTrans" cxnId="{957D0D60-1678-DD4B-B2B6-67420EE552FA}">
      <dgm:prSet/>
      <dgm:spPr/>
      <dgm:t>
        <a:bodyPr/>
        <a:lstStyle/>
        <a:p>
          <a:endParaRPr lang="en-US"/>
        </a:p>
      </dgm:t>
    </dgm:pt>
    <dgm:pt modelId="{A7B44E22-4547-674E-B512-21CD1A351E18}" type="sibTrans" cxnId="{957D0D60-1678-DD4B-B2B6-67420EE552FA}">
      <dgm:prSet/>
      <dgm:spPr/>
      <dgm:t>
        <a:bodyPr/>
        <a:lstStyle/>
        <a:p>
          <a:endParaRPr lang="en-US"/>
        </a:p>
      </dgm:t>
    </dgm:pt>
    <dgm:pt modelId="{282F1251-708A-A946-A278-574EDB4D9DA7}">
      <dgm:prSet phldrT="[Text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Upper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E4BC6C-4486-BA45-91BB-983AE3D6540E}" type="parTrans" cxnId="{7D01DF41-D09B-2641-92E5-1A6177820E60}">
      <dgm:prSet/>
      <dgm:spPr/>
      <dgm:t>
        <a:bodyPr/>
        <a:lstStyle/>
        <a:p>
          <a:endParaRPr lang="en-US"/>
        </a:p>
      </dgm:t>
    </dgm:pt>
    <dgm:pt modelId="{608DA4ED-69EA-9343-B119-400405694D2A}" type="sibTrans" cxnId="{7D01DF41-D09B-2641-92E5-1A6177820E60}">
      <dgm:prSet/>
      <dgm:spPr/>
      <dgm:t>
        <a:bodyPr/>
        <a:lstStyle/>
        <a:p>
          <a:endParaRPr lang="en-US"/>
        </a:p>
      </dgm:t>
    </dgm:pt>
    <dgm:pt modelId="{694FE84D-E54E-0A45-8A15-C832414505F0}">
      <dgm:prSet phldrT="[Text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Lower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78D3F8-6720-B545-B811-DADCAE1B4F58}" type="parTrans" cxnId="{D54991F9-4F4A-F840-A7C9-95690B1D3D19}">
      <dgm:prSet/>
      <dgm:spPr/>
      <dgm:t>
        <a:bodyPr/>
        <a:lstStyle/>
        <a:p>
          <a:endParaRPr lang="en-US"/>
        </a:p>
      </dgm:t>
    </dgm:pt>
    <dgm:pt modelId="{71E3D02E-E3C1-1249-87B6-3F2B5AE458FE}" type="sibTrans" cxnId="{D54991F9-4F4A-F840-A7C9-95690B1D3D19}">
      <dgm:prSet/>
      <dgm:spPr/>
      <dgm:t>
        <a:bodyPr/>
        <a:lstStyle/>
        <a:p>
          <a:endParaRPr lang="en-US"/>
        </a:p>
      </dgm:t>
    </dgm:pt>
    <dgm:pt modelId="{63EB5F23-86DD-F347-AD6C-2A99ACE86B25}">
      <dgm:prSet phldrT="[Text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Genital tract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42CF9F-75FC-244F-8099-1C200D7F59AC}" type="parTrans" cxnId="{8DE46170-8F9E-4441-9FF8-35CE5803922A}">
      <dgm:prSet/>
      <dgm:spPr/>
      <dgm:t>
        <a:bodyPr/>
        <a:lstStyle/>
        <a:p>
          <a:endParaRPr lang="en-US"/>
        </a:p>
      </dgm:t>
    </dgm:pt>
    <dgm:pt modelId="{5A161A6A-7EAA-C147-8C54-5CBA164A2F19}" type="sibTrans" cxnId="{8DE46170-8F9E-4441-9FF8-35CE5803922A}">
      <dgm:prSet/>
      <dgm:spPr/>
      <dgm:t>
        <a:bodyPr/>
        <a:lstStyle/>
        <a:p>
          <a:endParaRPr lang="en-US"/>
        </a:p>
      </dgm:t>
    </dgm:pt>
    <dgm:pt modelId="{31D6F5E1-6D25-FD46-A59B-2D0FB02C2130}">
      <dgm:prSet phldrT="[Text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Male  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DA8085-84FD-BE4A-A94C-9F14EB242426}" type="parTrans" cxnId="{0016C5D6-250F-5445-B6C7-DEE13A8DF9E0}">
      <dgm:prSet/>
      <dgm:spPr/>
      <dgm:t>
        <a:bodyPr/>
        <a:lstStyle/>
        <a:p>
          <a:endParaRPr lang="en-US"/>
        </a:p>
      </dgm:t>
    </dgm:pt>
    <dgm:pt modelId="{958B94F4-4CC1-B34E-9E9F-E64DCC27E03D}" type="sibTrans" cxnId="{0016C5D6-250F-5445-B6C7-DEE13A8DF9E0}">
      <dgm:prSet/>
      <dgm:spPr/>
      <dgm:t>
        <a:bodyPr/>
        <a:lstStyle/>
        <a:p>
          <a:endParaRPr lang="en-US"/>
        </a:p>
      </dgm:t>
    </dgm:pt>
    <dgm:pt modelId="{E071EF95-2FDE-E84E-BB4D-6F1BED65981C}">
      <dgm:prSet phldrT="[Text]"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Female  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E1610F-1BBA-2848-A4C9-5F3EBE42D6EA}" type="parTrans" cxnId="{66DBE8A5-E219-354D-997B-E4E57AF5DCFE}">
      <dgm:prSet/>
      <dgm:spPr/>
      <dgm:t>
        <a:bodyPr/>
        <a:lstStyle/>
        <a:p>
          <a:endParaRPr lang="en-US"/>
        </a:p>
      </dgm:t>
    </dgm:pt>
    <dgm:pt modelId="{C9832154-B234-3543-AAE1-B58E8827B483}" type="sibTrans" cxnId="{66DBE8A5-E219-354D-997B-E4E57AF5DCFE}">
      <dgm:prSet/>
      <dgm:spPr/>
      <dgm:t>
        <a:bodyPr/>
        <a:lstStyle/>
        <a:p>
          <a:endParaRPr lang="en-US"/>
        </a:p>
      </dgm:t>
    </dgm:pt>
    <dgm:pt modelId="{60BE43AE-0950-6F46-8C1B-183E61BE467E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Kidney</a:t>
          </a:r>
        </a:p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Ureter 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F8C57-9502-4447-929E-BC74CFA97CCB}" type="parTrans" cxnId="{E0D0157A-6264-8848-BC82-53C488714765}">
      <dgm:prSet/>
      <dgm:spPr/>
      <dgm:t>
        <a:bodyPr/>
        <a:lstStyle/>
        <a:p>
          <a:endParaRPr lang="en-US"/>
        </a:p>
      </dgm:t>
    </dgm:pt>
    <dgm:pt modelId="{777D9206-AD32-6141-BCAF-115B82C92474}" type="sibTrans" cxnId="{E0D0157A-6264-8848-BC82-53C488714765}">
      <dgm:prSet/>
      <dgm:spPr/>
      <dgm:t>
        <a:bodyPr/>
        <a:lstStyle/>
        <a:p>
          <a:endParaRPr lang="en-US"/>
        </a:p>
      </dgm:t>
    </dgm:pt>
    <dgm:pt modelId="{7776A905-61C5-BC47-8CE3-6F0A110C06F9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Bladder </a:t>
          </a:r>
        </a:p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Urethra 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B9DEA7-7524-524F-BFA2-A075964FCA44}" type="parTrans" cxnId="{458B2830-868B-BF48-AB76-88A4A2131CEE}">
      <dgm:prSet/>
      <dgm:spPr/>
      <dgm:t>
        <a:bodyPr/>
        <a:lstStyle/>
        <a:p>
          <a:endParaRPr lang="en-US"/>
        </a:p>
      </dgm:t>
    </dgm:pt>
    <dgm:pt modelId="{EBBFB973-6FCC-6140-B0FB-E63EB1B37E68}" type="sibTrans" cxnId="{458B2830-868B-BF48-AB76-88A4A2131CEE}">
      <dgm:prSet/>
      <dgm:spPr/>
      <dgm:t>
        <a:bodyPr/>
        <a:lstStyle/>
        <a:p>
          <a:endParaRPr lang="en-US"/>
        </a:p>
      </dgm:t>
    </dgm:pt>
    <dgm:pt modelId="{969862DF-3379-B44B-88A4-6217A8859978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CF6097-9B38-C249-B5EF-A578755BEBA3}" type="parTrans" cxnId="{3C2CACC5-0D9A-8245-8BD2-3F65E403060D}">
      <dgm:prSet/>
      <dgm:spPr/>
      <dgm:t>
        <a:bodyPr/>
        <a:lstStyle/>
        <a:p>
          <a:endParaRPr lang="en-US"/>
        </a:p>
      </dgm:t>
    </dgm:pt>
    <dgm:pt modelId="{F4288410-4BAD-A544-B102-A8038387410F}" type="sibTrans" cxnId="{3C2CACC5-0D9A-8245-8BD2-3F65E403060D}">
      <dgm:prSet/>
      <dgm:spPr/>
      <dgm:t>
        <a:bodyPr/>
        <a:lstStyle/>
        <a:p>
          <a:endParaRPr lang="en-US"/>
        </a:p>
      </dgm:t>
    </dgm:pt>
    <dgm:pt modelId="{4B933041-12E2-FB40-9DDE-00FB4D12ADE5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C200FA-36E1-954A-8CD6-A48BF48E4F9D}" type="parTrans" cxnId="{2B21A6F3-C456-B240-ACD2-6C87A8528195}">
      <dgm:prSet/>
      <dgm:spPr/>
      <dgm:t>
        <a:bodyPr/>
        <a:lstStyle/>
        <a:p>
          <a:endParaRPr lang="en-US"/>
        </a:p>
      </dgm:t>
    </dgm:pt>
    <dgm:pt modelId="{4169831B-CA70-C540-9956-6AF0A33BC783}" type="sibTrans" cxnId="{2B21A6F3-C456-B240-ACD2-6C87A8528195}">
      <dgm:prSet/>
      <dgm:spPr/>
      <dgm:t>
        <a:bodyPr/>
        <a:lstStyle/>
        <a:p>
          <a:endParaRPr lang="en-US"/>
        </a:p>
      </dgm:t>
    </dgm:pt>
    <dgm:pt modelId="{2FBEDA59-345B-D045-8CB6-99DCB2689FD3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 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E96A9-6939-3B4D-BE46-2950E23B0397}" type="parTrans" cxnId="{021FABAF-0A51-A74F-8251-764858A7B0D9}">
      <dgm:prSet/>
      <dgm:spPr/>
      <dgm:t>
        <a:bodyPr/>
        <a:lstStyle/>
        <a:p>
          <a:endParaRPr lang="en-US"/>
        </a:p>
      </dgm:t>
    </dgm:pt>
    <dgm:pt modelId="{A50445C4-0598-0843-A901-09255DD84E9A}" type="sibTrans" cxnId="{021FABAF-0A51-A74F-8251-764858A7B0D9}">
      <dgm:prSet/>
      <dgm:spPr/>
      <dgm:t>
        <a:bodyPr/>
        <a:lstStyle/>
        <a:p>
          <a:endParaRPr lang="en-US"/>
        </a:p>
      </dgm:t>
    </dgm:pt>
    <dgm:pt modelId="{64203296-B01E-C940-B586-C4E01E13343A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17DA6-2629-834B-97DD-9DCCEC4F2D9B}" type="parTrans" cxnId="{FF62D19A-3F7C-1545-9DBB-06849AC6AEC9}">
      <dgm:prSet/>
      <dgm:spPr/>
      <dgm:t>
        <a:bodyPr/>
        <a:lstStyle/>
        <a:p>
          <a:endParaRPr lang="en-US"/>
        </a:p>
      </dgm:t>
    </dgm:pt>
    <dgm:pt modelId="{82D7E2A1-A679-5D4C-95D5-A63C509E69FF}" type="sibTrans" cxnId="{FF62D19A-3F7C-1545-9DBB-06849AC6AEC9}">
      <dgm:prSet/>
      <dgm:spPr/>
      <dgm:t>
        <a:bodyPr/>
        <a:lstStyle/>
        <a:p>
          <a:endParaRPr lang="en-US"/>
        </a:p>
      </dgm:t>
    </dgm:pt>
    <dgm:pt modelId="{79509887-7FB3-EB4F-A442-6D750F1B9285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Prostate</a:t>
          </a:r>
        </a:p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Seminal vesicle </a:t>
          </a:r>
        </a:p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Vas deference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BAA135-C072-C74F-8667-83FD88D76AC7}" type="parTrans" cxnId="{12869CBA-FAB1-0F4B-8E5A-5121BC6DD1A2}">
      <dgm:prSet/>
      <dgm:spPr/>
      <dgm:t>
        <a:bodyPr/>
        <a:lstStyle/>
        <a:p>
          <a:endParaRPr lang="en-US"/>
        </a:p>
      </dgm:t>
    </dgm:pt>
    <dgm:pt modelId="{5B47DA39-3F9E-3E40-969C-FF205AE3A800}" type="sibTrans" cxnId="{12869CBA-FAB1-0F4B-8E5A-5121BC6DD1A2}">
      <dgm:prSet/>
      <dgm:spPr/>
      <dgm:t>
        <a:bodyPr/>
        <a:lstStyle/>
        <a:p>
          <a:endParaRPr lang="en-US"/>
        </a:p>
      </dgm:t>
    </dgm:pt>
    <dgm:pt modelId="{377B5E2D-525B-B34B-8A31-4671DD23B6D7}">
      <dgm:prSet custT="1"/>
      <dgm:spPr/>
      <dgm:t>
        <a:bodyPr/>
        <a:lstStyle/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scrotum</a:t>
          </a:r>
        </a:p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Testis</a:t>
          </a:r>
        </a:p>
        <a:p>
          <a:r>
            <a: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penis</a:t>
          </a:r>
          <a:endParaRPr lang="en-US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06CAE8-B614-5D4F-99E3-CBA835DBF98A}" type="parTrans" cxnId="{B15D6DBF-5BB2-A946-A521-6FFC2BD2C916}">
      <dgm:prSet/>
      <dgm:spPr/>
      <dgm:t>
        <a:bodyPr/>
        <a:lstStyle/>
        <a:p>
          <a:endParaRPr lang="en-US"/>
        </a:p>
      </dgm:t>
    </dgm:pt>
    <dgm:pt modelId="{A2C4BD0C-DC94-0E4C-B52D-991F49918BB6}" type="sibTrans" cxnId="{B15D6DBF-5BB2-A946-A521-6FFC2BD2C916}">
      <dgm:prSet/>
      <dgm:spPr/>
      <dgm:t>
        <a:bodyPr/>
        <a:lstStyle/>
        <a:p>
          <a:endParaRPr lang="en-US"/>
        </a:p>
      </dgm:t>
    </dgm:pt>
    <dgm:pt modelId="{DC72AEDE-9C92-564B-AD59-EC7A0A3BF0CA}">
      <dgm:prSet custT="1"/>
      <dgm:spPr/>
      <dgm:t>
        <a:bodyPr/>
        <a:lstStyle/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Ovary</a:t>
          </a:r>
        </a:p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Fallopian tube</a:t>
          </a:r>
        </a:p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Uterus</a:t>
          </a:r>
        </a:p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vagina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F8502-D52E-0E49-B34C-726CC37ECCFC}" type="parTrans" cxnId="{0B9628A8-8876-BD42-BD98-CEE7D6A920F9}">
      <dgm:prSet/>
      <dgm:spPr/>
      <dgm:t>
        <a:bodyPr/>
        <a:lstStyle/>
        <a:p>
          <a:endParaRPr lang="en-US"/>
        </a:p>
      </dgm:t>
    </dgm:pt>
    <dgm:pt modelId="{E57F5CB4-9550-7B4E-994A-B06C40820109}" type="sibTrans" cxnId="{0B9628A8-8876-BD42-BD98-CEE7D6A920F9}">
      <dgm:prSet/>
      <dgm:spPr/>
      <dgm:t>
        <a:bodyPr/>
        <a:lstStyle/>
        <a:p>
          <a:endParaRPr lang="en-US"/>
        </a:p>
      </dgm:t>
    </dgm:pt>
    <dgm:pt modelId="{30C829CB-6FE5-7640-AD81-DF70A844CF03}">
      <dgm:prSet custT="1"/>
      <dgm:spPr/>
      <dgm:t>
        <a:bodyPr/>
        <a:lstStyle/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majora</a:t>
          </a:r>
          <a:endParaRPr lang="en-US" sz="11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minora</a:t>
          </a:r>
          <a:endParaRPr lang="en-US" sz="11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Clitoris</a:t>
          </a:r>
        </a:p>
        <a:p>
          <a:r>
            <a:rPr lang="en-US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vestibule</a:t>
          </a:r>
          <a:endParaRPr lang="en-US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65041C-C031-6B48-BEE1-C2375F86828A}" type="parTrans" cxnId="{059961E4-907D-ED4B-B155-2C4273D2FA50}">
      <dgm:prSet/>
      <dgm:spPr/>
      <dgm:t>
        <a:bodyPr/>
        <a:lstStyle/>
        <a:p>
          <a:endParaRPr lang="en-US"/>
        </a:p>
      </dgm:t>
    </dgm:pt>
    <dgm:pt modelId="{59A8A37E-D764-F748-938B-2672B4DFF1FC}" type="sibTrans" cxnId="{059961E4-907D-ED4B-B155-2C4273D2FA50}">
      <dgm:prSet/>
      <dgm:spPr/>
      <dgm:t>
        <a:bodyPr/>
        <a:lstStyle/>
        <a:p>
          <a:endParaRPr lang="en-US"/>
        </a:p>
      </dgm:t>
    </dgm:pt>
    <dgm:pt modelId="{CCAC3DC0-7AAD-234D-A7EB-A9472DA44D24}" type="pres">
      <dgm:prSet presAssocID="{1F84DD1C-8AB6-D343-8CE1-2A0C266A61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BCB9653-E34A-7D41-BA66-B831F4ECA593}" type="pres">
      <dgm:prSet presAssocID="{D09A9480-0B29-7E4E-BA5D-45AE845F81B3}" presName="hierRoot1" presStyleCnt="0"/>
      <dgm:spPr/>
      <dgm:t>
        <a:bodyPr/>
        <a:lstStyle/>
        <a:p>
          <a:endParaRPr lang="en-US"/>
        </a:p>
      </dgm:t>
    </dgm:pt>
    <dgm:pt modelId="{BCC9510C-DD9E-2847-A6C9-36A0B3D17FBF}" type="pres">
      <dgm:prSet presAssocID="{D09A9480-0B29-7E4E-BA5D-45AE845F81B3}" presName="composite" presStyleCnt="0"/>
      <dgm:spPr/>
      <dgm:t>
        <a:bodyPr/>
        <a:lstStyle/>
        <a:p>
          <a:endParaRPr lang="en-US"/>
        </a:p>
      </dgm:t>
    </dgm:pt>
    <dgm:pt modelId="{E44BB5E9-BFDB-1544-AB6A-33C027906179}" type="pres">
      <dgm:prSet presAssocID="{D09A9480-0B29-7E4E-BA5D-45AE845F81B3}" presName="background" presStyleLbl="node0" presStyleIdx="0" presStyleCnt="2"/>
      <dgm:spPr/>
      <dgm:t>
        <a:bodyPr/>
        <a:lstStyle/>
        <a:p>
          <a:endParaRPr lang="en-US"/>
        </a:p>
      </dgm:t>
    </dgm:pt>
    <dgm:pt modelId="{92736FD8-D671-B74D-8CC7-8710B6B5A89F}" type="pres">
      <dgm:prSet presAssocID="{D09A9480-0B29-7E4E-BA5D-45AE845F81B3}" presName="text" presStyleLbl="fgAcc0" presStyleIdx="0" presStyleCnt="2" custLinFactNeighborX="1267" custLinFactNeighborY="-50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E481A9-B410-D649-BD9E-434E7D7D7D73}" type="pres">
      <dgm:prSet presAssocID="{D09A9480-0B29-7E4E-BA5D-45AE845F81B3}" presName="hierChild2" presStyleCnt="0"/>
      <dgm:spPr/>
      <dgm:t>
        <a:bodyPr/>
        <a:lstStyle/>
        <a:p>
          <a:endParaRPr lang="en-US"/>
        </a:p>
      </dgm:t>
    </dgm:pt>
    <dgm:pt modelId="{38FC177D-3580-644F-9F0E-B09CD16F9727}" type="pres">
      <dgm:prSet presAssocID="{A0E4BC6C-4486-BA45-91BB-983AE3D6540E}" presName="Name10" presStyleLbl="parChTrans1D2" presStyleIdx="0" presStyleCnt="4"/>
      <dgm:spPr/>
      <dgm:t>
        <a:bodyPr/>
        <a:lstStyle/>
        <a:p>
          <a:endParaRPr lang="en-US"/>
        </a:p>
      </dgm:t>
    </dgm:pt>
    <dgm:pt modelId="{87B86B18-E497-6B40-B159-3C26B690767F}" type="pres">
      <dgm:prSet presAssocID="{282F1251-708A-A946-A278-574EDB4D9DA7}" presName="hierRoot2" presStyleCnt="0"/>
      <dgm:spPr/>
      <dgm:t>
        <a:bodyPr/>
        <a:lstStyle/>
        <a:p>
          <a:endParaRPr lang="en-US"/>
        </a:p>
      </dgm:t>
    </dgm:pt>
    <dgm:pt modelId="{264C81A8-3A68-D544-AAB6-5BEA9A3B1B57}" type="pres">
      <dgm:prSet presAssocID="{282F1251-708A-A946-A278-574EDB4D9DA7}" presName="composite2" presStyleCnt="0"/>
      <dgm:spPr/>
      <dgm:t>
        <a:bodyPr/>
        <a:lstStyle/>
        <a:p>
          <a:endParaRPr lang="en-US"/>
        </a:p>
      </dgm:t>
    </dgm:pt>
    <dgm:pt modelId="{8EEBA4C8-746D-4446-9BE9-12E349006172}" type="pres">
      <dgm:prSet presAssocID="{282F1251-708A-A946-A278-574EDB4D9DA7}" presName="background2" presStyleLbl="node2" presStyleIdx="0" presStyleCnt="4"/>
      <dgm:spPr/>
      <dgm:t>
        <a:bodyPr/>
        <a:lstStyle/>
        <a:p>
          <a:endParaRPr lang="en-US"/>
        </a:p>
      </dgm:t>
    </dgm:pt>
    <dgm:pt modelId="{725F51A7-A6F1-B84C-BB55-625C5358AAB4}" type="pres">
      <dgm:prSet presAssocID="{282F1251-708A-A946-A278-574EDB4D9DA7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451C1F-8EDF-8743-8CA1-E600ED6E9E8A}" type="pres">
      <dgm:prSet presAssocID="{282F1251-708A-A946-A278-574EDB4D9DA7}" presName="hierChild3" presStyleCnt="0"/>
      <dgm:spPr/>
      <dgm:t>
        <a:bodyPr/>
        <a:lstStyle/>
        <a:p>
          <a:endParaRPr lang="en-US"/>
        </a:p>
      </dgm:t>
    </dgm:pt>
    <dgm:pt modelId="{508B70EB-5FE0-7D45-930E-6D66DAA271DD}" type="pres">
      <dgm:prSet presAssocID="{6BEF8C57-9502-4447-929E-BC74CFA97CCB}" presName="Name17" presStyleLbl="parChTrans1D3" presStyleIdx="0" presStyleCnt="6"/>
      <dgm:spPr/>
      <dgm:t>
        <a:bodyPr/>
        <a:lstStyle/>
        <a:p>
          <a:endParaRPr lang="en-US"/>
        </a:p>
      </dgm:t>
    </dgm:pt>
    <dgm:pt modelId="{E9FD989A-E7C5-F14D-AAAB-46EB9CB71008}" type="pres">
      <dgm:prSet presAssocID="{60BE43AE-0950-6F46-8C1B-183E61BE467E}" presName="hierRoot3" presStyleCnt="0"/>
      <dgm:spPr/>
      <dgm:t>
        <a:bodyPr/>
        <a:lstStyle/>
        <a:p>
          <a:endParaRPr lang="en-US"/>
        </a:p>
      </dgm:t>
    </dgm:pt>
    <dgm:pt modelId="{D59E01E7-1C59-1746-8A52-3C7409BE6C59}" type="pres">
      <dgm:prSet presAssocID="{60BE43AE-0950-6F46-8C1B-183E61BE467E}" presName="composite3" presStyleCnt="0"/>
      <dgm:spPr/>
      <dgm:t>
        <a:bodyPr/>
        <a:lstStyle/>
        <a:p>
          <a:endParaRPr lang="en-US"/>
        </a:p>
      </dgm:t>
    </dgm:pt>
    <dgm:pt modelId="{EE89B640-E61C-4C47-9160-7E73AEE2A5B2}" type="pres">
      <dgm:prSet presAssocID="{60BE43AE-0950-6F46-8C1B-183E61BE467E}" presName="background3" presStyleLbl="node3" presStyleIdx="0" presStyleCnt="6"/>
      <dgm:spPr/>
      <dgm:t>
        <a:bodyPr/>
        <a:lstStyle/>
        <a:p>
          <a:endParaRPr lang="en-US"/>
        </a:p>
      </dgm:t>
    </dgm:pt>
    <dgm:pt modelId="{39F73C22-A62A-924F-89F5-B12542396FBA}" type="pres">
      <dgm:prSet presAssocID="{60BE43AE-0950-6F46-8C1B-183E61BE467E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D80E0E-5863-F44F-BCEF-500648E58C86}" type="pres">
      <dgm:prSet presAssocID="{60BE43AE-0950-6F46-8C1B-183E61BE467E}" presName="hierChild4" presStyleCnt="0"/>
      <dgm:spPr/>
      <dgm:t>
        <a:bodyPr/>
        <a:lstStyle/>
        <a:p>
          <a:endParaRPr lang="en-US"/>
        </a:p>
      </dgm:t>
    </dgm:pt>
    <dgm:pt modelId="{31F09169-0299-DA48-A52F-E242D35B5DAE}" type="pres">
      <dgm:prSet presAssocID="{3978D3F8-6720-B545-B811-DADCAE1B4F58}" presName="Name10" presStyleLbl="parChTrans1D2" presStyleIdx="1" presStyleCnt="4"/>
      <dgm:spPr/>
      <dgm:t>
        <a:bodyPr/>
        <a:lstStyle/>
        <a:p>
          <a:endParaRPr lang="en-US"/>
        </a:p>
      </dgm:t>
    </dgm:pt>
    <dgm:pt modelId="{68D9E27C-4A12-4A46-BEB1-DA5527984FF0}" type="pres">
      <dgm:prSet presAssocID="{694FE84D-E54E-0A45-8A15-C832414505F0}" presName="hierRoot2" presStyleCnt="0"/>
      <dgm:spPr/>
      <dgm:t>
        <a:bodyPr/>
        <a:lstStyle/>
        <a:p>
          <a:endParaRPr lang="en-US"/>
        </a:p>
      </dgm:t>
    </dgm:pt>
    <dgm:pt modelId="{EB7E756D-2931-5C47-8A59-9479AA5D3C89}" type="pres">
      <dgm:prSet presAssocID="{694FE84D-E54E-0A45-8A15-C832414505F0}" presName="composite2" presStyleCnt="0"/>
      <dgm:spPr/>
      <dgm:t>
        <a:bodyPr/>
        <a:lstStyle/>
        <a:p>
          <a:endParaRPr lang="en-US"/>
        </a:p>
      </dgm:t>
    </dgm:pt>
    <dgm:pt modelId="{46A2FD2D-2942-0241-9960-37124CB340EC}" type="pres">
      <dgm:prSet presAssocID="{694FE84D-E54E-0A45-8A15-C832414505F0}" presName="background2" presStyleLbl="node2" presStyleIdx="1" presStyleCnt="4"/>
      <dgm:spPr/>
      <dgm:t>
        <a:bodyPr/>
        <a:lstStyle/>
        <a:p>
          <a:endParaRPr lang="en-US"/>
        </a:p>
      </dgm:t>
    </dgm:pt>
    <dgm:pt modelId="{B921CA21-B4FA-254A-9693-BE2693E2CE44}" type="pres">
      <dgm:prSet presAssocID="{694FE84D-E54E-0A45-8A15-C832414505F0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A9D719-20E4-F64C-9D0B-EBAABE445615}" type="pres">
      <dgm:prSet presAssocID="{694FE84D-E54E-0A45-8A15-C832414505F0}" presName="hierChild3" presStyleCnt="0"/>
      <dgm:spPr/>
      <dgm:t>
        <a:bodyPr/>
        <a:lstStyle/>
        <a:p>
          <a:endParaRPr lang="en-US"/>
        </a:p>
      </dgm:t>
    </dgm:pt>
    <dgm:pt modelId="{4D6DEE9B-C97A-514C-B4E1-57B353CEE986}" type="pres">
      <dgm:prSet presAssocID="{61B9DEA7-7524-524F-BFA2-A075964FCA44}" presName="Name17" presStyleLbl="parChTrans1D3" presStyleIdx="1" presStyleCnt="6"/>
      <dgm:spPr/>
      <dgm:t>
        <a:bodyPr/>
        <a:lstStyle/>
        <a:p>
          <a:endParaRPr lang="en-US"/>
        </a:p>
      </dgm:t>
    </dgm:pt>
    <dgm:pt modelId="{604F9A2A-98C9-DA43-A1E8-F6A5727863F1}" type="pres">
      <dgm:prSet presAssocID="{7776A905-61C5-BC47-8CE3-6F0A110C06F9}" presName="hierRoot3" presStyleCnt="0"/>
      <dgm:spPr/>
      <dgm:t>
        <a:bodyPr/>
        <a:lstStyle/>
        <a:p>
          <a:endParaRPr lang="en-US"/>
        </a:p>
      </dgm:t>
    </dgm:pt>
    <dgm:pt modelId="{8F3A6360-2AB7-8548-B111-9A5F5A49F465}" type="pres">
      <dgm:prSet presAssocID="{7776A905-61C5-BC47-8CE3-6F0A110C06F9}" presName="composite3" presStyleCnt="0"/>
      <dgm:spPr/>
      <dgm:t>
        <a:bodyPr/>
        <a:lstStyle/>
        <a:p>
          <a:endParaRPr lang="en-US"/>
        </a:p>
      </dgm:t>
    </dgm:pt>
    <dgm:pt modelId="{ED0CA69B-237D-8E41-8F70-B7D89A63C012}" type="pres">
      <dgm:prSet presAssocID="{7776A905-61C5-BC47-8CE3-6F0A110C06F9}" presName="background3" presStyleLbl="node3" presStyleIdx="1" presStyleCnt="6"/>
      <dgm:spPr/>
      <dgm:t>
        <a:bodyPr/>
        <a:lstStyle/>
        <a:p>
          <a:endParaRPr lang="en-US"/>
        </a:p>
      </dgm:t>
    </dgm:pt>
    <dgm:pt modelId="{DFBF27A6-3987-C941-8591-5C3973FC06C3}" type="pres">
      <dgm:prSet presAssocID="{7776A905-61C5-BC47-8CE3-6F0A110C06F9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D13CD1-8B24-7E40-AE5A-94059278CFC7}" type="pres">
      <dgm:prSet presAssocID="{7776A905-61C5-BC47-8CE3-6F0A110C06F9}" presName="hierChild4" presStyleCnt="0"/>
      <dgm:spPr/>
      <dgm:t>
        <a:bodyPr/>
        <a:lstStyle/>
        <a:p>
          <a:endParaRPr lang="en-US"/>
        </a:p>
      </dgm:t>
    </dgm:pt>
    <dgm:pt modelId="{310F2418-38BF-A442-9D9C-990B966A8D94}" type="pres">
      <dgm:prSet presAssocID="{63EB5F23-86DD-F347-AD6C-2A99ACE86B25}" presName="hierRoot1" presStyleCnt="0"/>
      <dgm:spPr/>
      <dgm:t>
        <a:bodyPr/>
        <a:lstStyle/>
        <a:p>
          <a:endParaRPr lang="en-US"/>
        </a:p>
      </dgm:t>
    </dgm:pt>
    <dgm:pt modelId="{97E4E56E-EF6E-474D-94FA-81511D533757}" type="pres">
      <dgm:prSet presAssocID="{63EB5F23-86DD-F347-AD6C-2A99ACE86B25}" presName="composite" presStyleCnt="0"/>
      <dgm:spPr/>
      <dgm:t>
        <a:bodyPr/>
        <a:lstStyle/>
        <a:p>
          <a:endParaRPr lang="en-US"/>
        </a:p>
      </dgm:t>
    </dgm:pt>
    <dgm:pt modelId="{89514A5C-C740-464D-8B0E-926DD1557694}" type="pres">
      <dgm:prSet presAssocID="{63EB5F23-86DD-F347-AD6C-2A99ACE86B25}" presName="background" presStyleLbl="node0" presStyleIdx="1" presStyleCnt="2"/>
      <dgm:spPr/>
      <dgm:t>
        <a:bodyPr/>
        <a:lstStyle/>
        <a:p>
          <a:endParaRPr lang="en-US"/>
        </a:p>
      </dgm:t>
    </dgm:pt>
    <dgm:pt modelId="{833A4CD5-2385-0C4F-A5B2-8A10FDFF400B}" type="pres">
      <dgm:prSet presAssocID="{63EB5F23-86DD-F347-AD6C-2A99ACE86B25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1FFC638-8B2F-D248-A5B8-41A81EFA0AFE}" type="pres">
      <dgm:prSet presAssocID="{63EB5F23-86DD-F347-AD6C-2A99ACE86B25}" presName="hierChild2" presStyleCnt="0"/>
      <dgm:spPr/>
      <dgm:t>
        <a:bodyPr/>
        <a:lstStyle/>
        <a:p>
          <a:endParaRPr lang="en-US"/>
        </a:p>
      </dgm:t>
    </dgm:pt>
    <dgm:pt modelId="{05C58189-EE7D-6F4C-B16C-07BBD29F6840}" type="pres">
      <dgm:prSet presAssocID="{59DA8085-84FD-BE4A-A94C-9F14EB242426}" presName="Name10" presStyleLbl="parChTrans1D2" presStyleIdx="2" presStyleCnt="4"/>
      <dgm:spPr/>
      <dgm:t>
        <a:bodyPr/>
        <a:lstStyle/>
        <a:p>
          <a:endParaRPr lang="en-US"/>
        </a:p>
      </dgm:t>
    </dgm:pt>
    <dgm:pt modelId="{05A04EE3-A735-064C-B2A0-0281F58A58C7}" type="pres">
      <dgm:prSet presAssocID="{31D6F5E1-6D25-FD46-A59B-2D0FB02C2130}" presName="hierRoot2" presStyleCnt="0"/>
      <dgm:spPr/>
      <dgm:t>
        <a:bodyPr/>
        <a:lstStyle/>
        <a:p>
          <a:endParaRPr lang="en-US"/>
        </a:p>
      </dgm:t>
    </dgm:pt>
    <dgm:pt modelId="{6EAA71DC-6270-624B-8EAB-62EA3FB63777}" type="pres">
      <dgm:prSet presAssocID="{31D6F5E1-6D25-FD46-A59B-2D0FB02C2130}" presName="composite2" presStyleCnt="0"/>
      <dgm:spPr/>
      <dgm:t>
        <a:bodyPr/>
        <a:lstStyle/>
        <a:p>
          <a:endParaRPr lang="en-US"/>
        </a:p>
      </dgm:t>
    </dgm:pt>
    <dgm:pt modelId="{64432075-F8B5-D34A-BDDB-920BB1D84F46}" type="pres">
      <dgm:prSet presAssocID="{31D6F5E1-6D25-FD46-A59B-2D0FB02C2130}" presName="background2" presStyleLbl="node2" presStyleIdx="2" presStyleCnt="4"/>
      <dgm:spPr/>
      <dgm:t>
        <a:bodyPr/>
        <a:lstStyle/>
        <a:p>
          <a:endParaRPr lang="en-US"/>
        </a:p>
      </dgm:t>
    </dgm:pt>
    <dgm:pt modelId="{48977D71-C288-7346-AECC-F7D46372D383}" type="pres">
      <dgm:prSet presAssocID="{31D6F5E1-6D25-FD46-A59B-2D0FB02C2130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58F776-7569-6249-A247-E344CCFD1EDD}" type="pres">
      <dgm:prSet presAssocID="{31D6F5E1-6D25-FD46-A59B-2D0FB02C2130}" presName="hierChild3" presStyleCnt="0"/>
      <dgm:spPr/>
      <dgm:t>
        <a:bodyPr/>
        <a:lstStyle/>
        <a:p>
          <a:endParaRPr lang="en-US"/>
        </a:p>
      </dgm:t>
    </dgm:pt>
    <dgm:pt modelId="{C2BD7C0B-690A-3846-832D-EABFE8F46287}" type="pres">
      <dgm:prSet presAssocID="{B5CF6097-9B38-C249-B5EF-A578755BEBA3}" presName="Name17" presStyleLbl="parChTrans1D3" presStyleIdx="2" presStyleCnt="6"/>
      <dgm:spPr/>
      <dgm:t>
        <a:bodyPr/>
        <a:lstStyle/>
        <a:p>
          <a:endParaRPr lang="en-US"/>
        </a:p>
      </dgm:t>
    </dgm:pt>
    <dgm:pt modelId="{58953353-ED23-1D46-AC48-5F83C7B237D6}" type="pres">
      <dgm:prSet presAssocID="{969862DF-3379-B44B-88A4-6217A8859978}" presName="hierRoot3" presStyleCnt="0"/>
      <dgm:spPr/>
      <dgm:t>
        <a:bodyPr/>
        <a:lstStyle/>
        <a:p>
          <a:endParaRPr lang="en-US"/>
        </a:p>
      </dgm:t>
    </dgm:pt>
    <dgm:pt modelId="{9AEA3E58-5F70-9D4B-BEFD-02531F1F4ADE}" type="pres">
      <dgm:prSet presAssocID="{969862DF-3379-B44B-88A4-6217A8859978}" presName="composite3" presStyleCnt="0"/>
      <dgm:spPr/>
      <dgm:t>
        <a:bodyPr/>
        <a:lstStyle/>
        <a:p>
          <a:endParaRPr lang="en-US"/>
        </a:p>
      </dgm:t>
    </dgm:pt>
    <dgm:pt modelId="{C26A82F0-3B10-514F-A719-CDCE5812D406}" type="pres">
      <dgm:prSet presAssocID="{969862DF-3379-B44B-88A4-6217A8859978}" presName="background3" presStyleLbl="node3" presStyleIdx="2" presStyleCnt="6"/>
      <dgm:spPr/>
      <dgm:t>
        <a:bodyPr/>
        <a:lstStyle/>
        <a:p>
          <a:endParaRPr lang="en-US"/>
        </a:p>
      </dgm:t>
    </dgm:pt>
    <dgm:pt modelId="{462E6A84-C4D2-0A4F-BD7F-788935FCE93C}" type="pres">
      <dgm:prSet presAssocID="{969862DF-3379-B44B-88A4-6217A8859978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5AB028-DFD0-604A-87FE-4C206CF65B62}" type="pres">
      <dgm:prSet presAssocID="{969862DF-3379-B44B-88A4-6217A8859978}" presName="hierChild4" presStyleCnt="0"/>
      <dgm:spPr/>
      <dgm:t>
        <a:bodyPr/>
        <a:lstStyle/>
        <a:p>
          <a:endParaRPr lang="en-US"/>
        </a:p>
      </dgm:t>
    </dgm:pt>
    <dgm:pt modelId="{7E3BF2A6-9964-5B4E-88B9-238128A63222}" type="pres">
      <dgm:prSet presAssocID="{E8BAA135-C072-C74F-8667-83FD88D76AC7}" presName="Name23" presStyleLbl="parChTrans1D4" presStyleIdx="0" presStyleCnt="4"/>
      <dgm:spPr/>
      <dgm:t>
        <a:bodyPr/>
        <a:lstStyle/>
        <a:p>
          <a:endParaRPr lang="en-US"/>
        </a:p>
      </dgm:t>
    </dgm:pt>
    <dgm:pt modelId="{2E85F908-63C5-8244-8B5A-74677CB7F0CC}" type="pres">
      <dgm:prSet presAssocID="{79509887-7FB3-EB4F-A442-6D750F1B9285}" presName="hierRoot4" presStyleCnt="0"/>
      <dgm:spPr/>
      <dgm:t>
        <a:bodyPr/>
        <a:lstStyle/>
        <a:p>
          <a:endParaRPr lang="en-US"/>
        </a:p>
      </dgm:t>
    </dgm:pt>
    <dgm:pt modelId="{A68FDAB5-5801-0D42-B104-BE61202D6B03}" type="pres">
      <dgm:prSet presAssocID="{79509887-7FB3-EB4F-A442-6D750F1B9285}" presName="composite4" presStyleCnt="0"/>
      <dgm:spPr/>
      <dgm:t>
        <a:bodyPr/>
        <a:lstStyle/>
        <a:p>
          <a:endParaRPr lang="en-US"/>
        </a:p>
      </dgm:t>
    </dgm:pt>
    <dgm:pt modelId="{428B5305-7E44-D54B-BECB-CD3F2A0A1BF5}" type="pres">
      <dgm:prSet presAssocID="{79509887-7FB3-EB4F-A442-6D750F1B9285}" presName="background4" presStyleLbl="node4" presStyleIdx="0" presStyleCnt="4"/>
      <dgm:spPr/>
      <dgm:t>
        <a:bodyPr/>
        <a:lstStyle/>
        <a:p>
          <a:endParaRPr lang="en-US"/>
        </a:p>
      </dgm:t>
    </dgm:pt>
    <dgm:pt modelId="{0F5F7CAC-FA28-FE47-8EAF-07CB99E785F9}" type="pres">
      <dgm:prSet presAssocID="{79509887-7FB3-EB4F-A442-6D750F1B9285}" presName="text4" presStyleLbl="fgAcc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850E1B-6250-5941-B82F-577C878BC974}" type="pres">
      <dgm:prSet presAssocID="{79509887-7FB3-EB4F-A442-6D750F1B9285}" presName="hierChild5" presStyleCnt="0"/>
      <dgm:spPr/>
      <dgm:t>
        <a:bodyPr/>
        <a:lstStyle/>
        <a:p>
          <a:endParaRPr lang="en-US"/>
        </a:p>
      </dgm:t>
    </dgm:pt>
    <dgm:pt modelId="{D04CF346-402E-9D4A-A529-FF3C2BAB236E}" type="pres">
      <dgm:prSet presAssocID="{4DC200FA-36E1-954A-8CD6-A48BF48E4F9D}" presName="Name17" presStyleLbl="parChTrans1D3" presStyleIdx="3" presStyleCnt="6"/>
      <dgm:spPr/>
      <dgm:t>
        <a:bodyPr/>
        <a:lstStyle/>
        <a:p>
          <a:endParaRPr lang="en-US"/>
        </a:p>
      </dgm:t>
    </dgm:pt>
    <dgm:pt modelId="{FF8290DE-4B59-F14A-837B-88AEF22D4D5A}" type="pres">
      <dgm:prSet presAssocID="{4B933041-12E2-FB40-9DDE-00FB4D12ADE5}" presName="hierRoot3" presStyleCnt="0"/>
      <dgm:spPr/>
      <dgm:t>
        <a:bodyPr/>
        <a:lstStyle/>
        <a:p>
          <a:endParaRPr lang="en-US"/>
        </a:p>
      </dgm:t>
    </dgm:pt>
    <dgm:pt modelId="{0818D926-AF18-A440-AC50-EBBD60350F21}" type="pres">
      <dgm:prSet presAssocID="{4B933041-12E2-FB40-9DDE-00FB4D12ADE5}" presName="composite3" presStyleCnt="0"/>
      <dgm:spPr/>
      <dgm:t>
        <a:bodyPr/>
        <a:lstStyle/>
        <a:p>
          <a:endParaRPr lang="en-US"/>
        </a:p>
      </dgm:t>
    </dgm:pt>
    <dgm:pt modelId="{91C769B7-9572-F046-8910-34EFA0131D27}" type="pres">
      <dgm:prSet presAssocID="{4B933041-12E2-FB40-9DDE-00FB4D12ADE5}" presName="background3" presStyleLbl="node3" presStyleIdx="3" presStyleCnt="6"/>
      <dgm:spPr/>
      <dgm:t>
        <a:bodyPr/>
        <a:lstStyle/>
        <a:p>
          <a:endParaRPr lang="en-US"/>
        </a:p>
      </dgm:t>
    </dgm:pt>
    <dgm:pt modelId="{929B562F-A874-C249-8AE6-A7191B9604AA}" type="pres">
      <dgm:prSet presAssocID="{4B933041-12E2-FB40-9DDE-00FB4D12ADE5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24534C-BC6D-DB4E-97CA-2AD460FCB371}" type="pres">
      <dgm:prSet presAssocID="{4B933041-12E2-FB40-9DDE-00FB4D12ADE5}" presName="hierChild4" presStyleCnt="0"/>
      <dgm:spPr/>
      <dgm:t>
        <a:bodyPr/>
        <a:lstStyle/>
        <a:p>
          <a:endParaRPr lang="en-US"/>
        </a:p>
      </dgm:t>
    </dgm:pt>
    <dgm:pt modelId="{A3D27EC5-D353-1A46-A8BD-A6625A35AE6A}" type="pres">
      <dgm:prSet presAssocID="{E006CAE8-B614-5D4F-99E3-CBA835DBF98A}" presName="Name23" presStyleLbl="parChTrans1D4" presStyleIdx="1" presStyleCnt="4"/>
      <dgm:spPr/>
      <dgm:t>
        <a:bodyPr/>
        <a:lstStyle/>
        <a:p>
          <a:endParaRPr lang="en-US"/>
        </a:p>
      </dgm:t>
    </dgm:pt>
    <dgm:pt modelId="{653894A2-95BF-F847-A329-FD34ACBC0C49}" type="pres">
      <dgm:prSet presAssocID="{377B5E2D-525B-B34B-8A31-4671DD23B6D7}" presName="hierRoot4" presStyleCnt="0"/>
      <dgm:spPr/>
      <dgm:t>
        <a:bodyPr/>
        <a:lstStyle/>
        <a:p>
          <a:endParaRPr lang="en-US"/>
        </a:p>
      </dgm:t>
    </dgm:pt>
    <dgm:pt modelId="{E4257A5C-8745-0747-81D9-B5CDC91FAE8F}" type="pres">
      <dgm:prSet presAssocID="{377B5E2D-525B-B34B-8A31-4671DD23B6D7}" presName="composite4" presStyleCnt="0"/>
      <dgm:spPr/>
      <dgm:t>
        <a:bodyPr/>
        <a:lstStyle/>
        <a:p>
          <a:endParaRPr lang="en-US"/>
        </a:p>
      </dgm:t>
    </dgm:pt>
    <dgm:pt modelId="{E6130058-C36D-A64A-82B3-D0060C9FF1EC}" type="pres">
      <dgm:prSet presAssocID="{377B5E2D-525B-B34B-8A31-4671DD23B6D7}" presName="background4" presStyleLbl="node4" presStyleIdx="1" presStyleCnt="4"/>
      <dgm:spPr/>
      <dgm:t>
        <a:bodyPr/>
        <a:lstStyle/>
        <a:p>
          <a:endParaRPr lang="en-US"/>
        </a:p>
      </dgm:t>
    </dgm:pt>
    <dgm:pt modelId="{1F49B505-296A-6B47-A1C6-7C7515A1DC9B}" type="pres">
      <dgm:prSet presAssocID="{377B5E2D-525B-B34B-8A31-4671DD23B6D7}" presName="text4" presStyleLbl="fgAcc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7ED98E-B265-8546-9E93-1129EAF164C3}" type="pres">
      <dgm:prSet presAssocID="{377B5E2D-525B-B34B-8A31-4671DD23B6D7}" presName="hierChild5" presStyleCnt="0"/>
      <dgm:spPr/>
      <dgm:t>
        <a:bodyPr/>
        <a:lstStyle/>
        <a:p>
          <a:endParaRPr lang="en-US"/>
        </a:p>
      </dgm:t>
    </dgm:pt>
    <dgm:pt modelId="{F90F2562-9681-A243-83AF-345863E6FDAB}" type="pres">
      <dgm:prSet presAssocID="{ABE1610F-1BBA-2848-A4C9-5F3EBE42D6EA}" presName="Name10" presStyleLbl="parChTrans1D2" presStyleIdx="3" presStyleCnt="4"/>
      <dgm:spPr/>
      <dgm:t>
        <a:bodyPr/>
        <a:lstStyle/>
        <a:p>
          <a:endParaRPr lang="en-US"/>
        </a:p>
      </dgm:t>
    </dgm:pt>
    <dgm:pt modelId="{25C0FB03-AAF7-A040-ABA2-92CA48EDB892}" type="pres">
      <dgm:prSet presAssocID="{E071EF95-2FDE-E84E-BB4D-6F1BED65981C}" presName="hierRoot2" presStyleCnt="0"/>
      <dgm:spPr/>
      <dgm:t>
        <a:bodyPr/>
        <a:lstStyle/>
        <a:p>
          <a:endParaRPr lang="en-US"/>
        </a:p>
      </dgm:t>
    </dgm:pt>
    <dgm:pt modelId="{88146608-E909-BA40-9164-557A73ED2F17}" type="pres">
      <dgm:prSet presAssocID="{E071EF95-2FDE-E84E-BB4D-6F1BED65981C}" presName="composite2" presStyleCnt="0"/>
      <dgm:spPr/>
      <dgm:t>
        <a:bodyPr/>
        <a:lstStyle/>
        <a:p>
          <a:endParaRPr lang="en-US"/>
        </a:p>
      </dgm:t>
    </dgm:pt>
    <dgm:pt modelId="{45ABC794-619A-FB45-AF60-F31A46BC35EF}" type="pres">
      <dgm:prSet presAssocID="{E071EF95-2FDE-E84E-BB4D-6F1BED65981C}" presName="background2" presStyleLbl="node2" presStyleIdx="3" presStyleCnt="4"/>
      <dgm:spPr/>
      <dgm:t>
        <a:bodyPr/>
        <a:lstStyle/>
        <a:p>
          <a:endParaRPr lang="en-US"/>
        </a:p>
      </dgm:t>
    </dgm:pt>
    <dgm:pt modelId="{CAA9FE08-2359-554D-9BEC-FE23128D8EB6}" type="pres">
      <dgm:prSet presAssocID="{E071EF95-2FDE-E84E-BB4D-6F1BED65981C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1AD556-ADF2-FD42-94AC-2E0C94AAB8DE}" type="pres">
      <dgm:prSet presAssocID="{E071EF95-2FDE-E84E-BB4D-6F1BED65981C}" presName="hierChild3" presStyleCnt="0"/>
      <dgm:spPr/>
      <dgm:t>
        <a:bodyPr/>
        <a:lstStyle/>
        <a:p>
          <a:endParaRPr lang="en-US"/>
        </a:p>
      </dgm:t>
    </dgm:pt>
    <dgm:pt modelId="{354BE421-01E9-E349-83A6-E766F4C48F9E}" type="pres">
      <dgm:prSet presAssocID="{2E017DA6-2629-834B-97DD-9DCCEC4F2D9B}" presName="Name17" presStyleLbl="parChTrans1D3" presStyleIdx="4" presStyleCnt="6"/>
      <dgm:spPr/>
      <dgm:t>
        <a:bodyPr/>
        <a:lstStyle/>
        <a:p>
          <a:endParaRPr lang="en-US"/>
        </a:p>
      </dgm:t>
    </dgm:pt>
    <dgm:pt modelId="{EA92E361-A478-4248-95FA-D3B2097891F1}" type="pres">
      <dgm:prSet presAssocID="{64203296-B01E-C940-B586-C4E01E13343A}" presName="hierRoot3" presStyleCnt="0"/>
      <dgm:spPr/>
      <dgm:t>
        <a:bodyPr/>
        <a:lstStyle/>
        <a:p>
          <a:endParaRPr lang="en-US"/>
        </a:p>
      </dgm:t>
    </dgm:pt>
    <dgm:pt modelId="{B24CEAA6-F3AA-524E-9640-540E0E4C7988}" type="pres">
      <dgm:prSet presAssocID="{64203296-B01E-C940-B586-C4E01E13343A}" presName="composite3" presStyleCnt="0"/>
      <dgm:spPr/>
      <dgm:t>
        <a:bodyPr/>
        <a:lstStyle/>
        <a:p>
          <a:endParaRPr lang="en-US"/>
        </a:p>
      </dgm:t>
    </dgm:pt>
    <dgm:pt modelId="{4BE38727-8F74-0642-A752-5DD8B73B6152}" type="pres">
      <dgm:prSet presAssocID="{64203296-B01E-C940-B586-C4E01E13343A}" presName="background3" presStyleLbl="node3" presStyleIdx="4" presStyleCnt="6"/>
      <dgm:spPr/>
      <dgm:t>
        <a:bodyPr/>
        <a:lstStyle/>
        <a:p>
          <a:endParaRPr lang="en-US"/>
        </a:p>
      </dgm:t>
    </dgm:pt>
    <dgm:pt modelId="{B1AFFFB4-CB0B-AC4C-BB25-B7CECF30F806}" type="pres">
      <dgm:prSet presAssocID="{64203296-B01E-C940-B586-C4E01E13343A}" presName="text3" presStyleLbl="fgAcc3" presStyleIdx="4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160E4E-2EBA-BD47-BBF9-4AD6952B973A}" type="pres">
      <dgm:prSet presAssocID="{64203296-B01E-C940-B586-C4E01E13343A}" presName="hierChild4" presStyleCnt="0"/>
      <dgm:spPr/>
      <dgm:t>
        <a:bodyPr/>
        <a:lstStyle/>
        <a:p>
          <a:endParaRPr lang="en-US"/>
        </a:p>
      </dgm:t>
    </dgm:pt>
    <dgm:pt modelId="{9D8A0A6A-3E52-6C40-9F83-7FB41FFF649B}" type="pres">
      <dgm:prSet presAssocID="{EE0F8502-D52E-0E49-B34C-726CC37ECCFC}" presName="Name23" presStyleLbl="parChTrans1D4" presStyleIdx="2" presStyleCnt="4"/>
      <dgm:spPr/>
      <dgm:t>
        <a:bodyPr/>
        <a:lstStyle/>
        <a:p>
          <a:endParaRPr lang="en-US"/>
        </a:p>
      </dgm:t>
    </dgm:pt>
    <dgm:pt modelId="{8F312D0D-93CC-4442-8413-229BCBCCFE07}" type="pres">
      <dgm:prSet presAssocID="{DC72AEDE-9C92-564B-AD59-EC7A0A3BF0CA}" presName="hierRoot4" presStyleCnt="0"/>
      <dgm:spPr/>
      <dgm:t>
        <a:bodyPr/>
        <a:lstStyle/>
        <a:p>
          <a:endParaRPr lang="en-US"/>
        </a:p>
      </dgm:t>
    </dgm:pt>
    <dgm:pt modelId="{3A15950F-47D9-694C-8F69-B88A751EA2BE}" type="pres">
      <dgm:prSet presAssocID="{DC72AEDE-9C92-564B-AD59-EC7A0A3BF0CA}" presName="composite4" presStyleCnt="0"/>
      <dgm:spPr/>
      <dgm:t>
        <a:bodyPr/>
        <a:lstStyle/>
        <a:p>
          <a:endParaRPr lang="en-US"/>
        </a:p>
      </dgm:t>
    </dgm:pt>
    <dgm:pt modelId="{33D7971E-94BD-5F4C-A827-5C03855B52D9}" type="pres">
      <dgm:prSet presAssocID="{DC72AEDE-9C92-564B-AD59-EC7A0A3BF0CA}" presName="background4" presStyleLbl="node4" presStyleIdx="2" presStyleCnt="4"/>
      <dgm:spPr/>
      <dgm:t>
        <a:bodyPr/>
        <a:lstStyle/>
        <a:p>
          <a:endParaRPr lang="en-US"/>
        </a:p>
      </dgm:t>
    </dgm:pt>
    <dgm:pt modelId="{31F0CAF1-9F7B-4140-A3B7-60D2C08688C3}" type="pres">
      <dgm:prSet presAssocID="{DC72AEDE-9C92-564B-AD59-EC7A0A3BF0CA}" presName="text4" presStyleLbl="fgAcc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7BFEA0-F470-0640-9DDD-D7276AE32E7C}" type="pres">
      <dgm:prSet presAssocID="{DC72AEDE-9C92-564B-AD59-EC7A0A3BF0CA}" presName="hierChild5" presStyleCnt="0"/>
      <dgm:spPr/>
      <dgm:t>
        <a:bodyPr/>
        <a:lstStyle/>
        <a:p>
          <a:endParaRPr lang="en-US"/>
        </a:p>
      </dgm:t>
    </dgm:pt>
    <dgm:pt modelId="{496294CF-5568-9D45-A7E6-1639254D7AB2}" type="pres">
      <dgm:prSet presAssocID="{FDCE96A9-6939-3B4D-BE46-2950E23B0397}" presName="Name17" presStyleLbl="parChTrans1D3" presStyleIdx="5" presStyleCnt="6"/>
      <dgm:spPr/>
      <dgm:t>
        <a:bodyPr/>
        <a:lstStyle/>
        <a:p>
          <a:endParaRPr lang="en-US"/>
        </a:p>
      </dgm:t>
    </dgm:pt>
    <dgm:pt modelId="{E4A95B3B-9192-E142-8005-91D0D8EB0C4B}" type="pres">
      <dgm:prSet presAssocID="{2FBEDA59-345B-D045-8CB6-99DCB2689FD3}" presName="hierRoot3" presStyleCnt="0"/>
      <dgm:spPr/>
      <dgm:t>
        <a:bodyPr/>
        <a:lstStyle/>
        <a:p>
          <a:endParaRPr lang="en-US"/>
        </a:p>
      </dgm:t>
    </dgm:pt>
    <dgm:pt modelId="{CB81BA1D-77CA-C647-82A3-9D29E84884D6}" type="pres">
      <dgm:prSet presAssocID="{2FBEDA59-345B-D045-8CB6-99DCB2689FD3}" presName="composite3" presStyleCnt="0"/>
      <dgm:spPr/>
      <dgm:t>
        <a:bodyPr/>
        <a:lstStyle/>
        <a:p>
          <a:endParaRPr lang="en-US"/>
        </a:p>
      </dgm:t>
    </dgm:pt>
    <dgm:pt modelId="{146997C8-8813-D545-B5B2-BCD35ED32A8A}" type="pres">
      <dgm:prSet presAssocID="{2FBEDA59-345B-D045-8CB6-99DCB2689FD3}" presName="background3" presStyleLbl="node3" presStyleIdx="5" presStyleCnt="6"/>
      <dgm:spPr/>
      <dgm:t>
        <a:bodyPr/>
        <a:lstStyle/>
        <a:p>
          <a:endParaRPr lang="en-US"/>
        </a:p>
      </dgm:t>
    </dgm:pt>
    <dgm:pt modelId="{E00D587A-EFFD-5A4C-9EAA-5EE5F375096C}" type="pres">
      <dgm:prSet presAssocID="{2FBEDA59-345B-D045-8CB6-99DCB2689FD3}" presName="text3" presStyleLbl="fgAcc3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729EEB-BFB0-494C-B523-6F7613ADDEAA}" type="pres">
      <dgm:prSet presAssocID="{2FBEDA59-345B-D045-8CB6-99DCB2689FD3}" presName="hierChild4" presStyleCnt="0"/>
      <dgm:spPr/>
      <dgm:t>
        <a:bodyPr/>
        <a:lstStyle/>
        <a:p>
          <a:endParaRPr lang="en-US"/>
        </a:p>
      </dgm:t>
    </dgm:pt>
    <dgm:pt modelId="{5F51810E-B250-BD48-854A-74B430F1E6DC}" type="pres">
      <dgm:prSet presAssocID="{E665041C-C031-6B48-BEE1-C2375F86828A}" presName="Name23" presStyleLbl="parChTrans1D4" presStyleIdx="3" presStyleCnt="4"/>
      <dgm:spPr/>
      <dgm:t>
        <a:bodyPr/>
        <a:lstStyle/>
        <a:p>
          <a:endParaRPr lang="en-US"/>
        </a:p>
      </dgm:t>
    </dgm:pt>
    <dgm:pt modelId="{C6EAAFDC-949D-0A49-8CF2-0743A057B04D}" type="pres">
      <dgm:prSet presAssocID="{30C829CB-6FE5-7640-AD81-DF70A844CF03}" presName="hierRoot4" presStyleCnt="0"/>
      <dgm:spPr/>
      <dgm:t>
        <a:bodyPr/>
        <a:lstStyle/>
        <a:p>
          <a:endParaRPr lang="en-US"/>
        </a:p>
      </dgm:t>
    </dgm:pt>
    <dgm:pt modelId="{44DB262E-33DC-B942-965E-EB94A9D12C9A}" type="pres">
      <dgm:prSet presAssocID="{30C829CB-6FE5-7640-AD81-DF70A844CF03}" presName="composite4" presStyleCnt="0"/>
      <dgm:spPr/>
      <dgm:t>
        <a:bodyPr/>
        <a:lstStyle/>
        <a:p>
          <a:endParaRPr lang="en-US"/>
        </a:p>
      </dgm:t>
    </dgm:pt>
    <dgm:pt modelId="{C54828EE-9F74-A24E-9C70-11550307D641}" type="pres">
      <dgm:prSet presAssocID="{30C829CB-6FE5-7640-AD81-DF70A844CF03}" presName="background4" presStyleLbl="node4" presStyleIdx="3" presStyleCnt="4"/>
      <dgm:spPr/>
      <dgm:t>
        <a:bodyPr/>
        <a:lstStyle/>
        <a:p>
          <a:endParaRPr lang="en-US"/>
        </a:p>
      </dgm:t>
    </dgm:pt>
    <dgm:pt modelId="{BDC088C3-B922-7A43-B4A6-65FA9101A064}" type="pres">
      <dgm:prSet presAssocID="{30C829CB-6FE5-7640-AD81-DF70A844CF03}" presName="text4" presStyleLbl="fgAcc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FFB19D-55E2-3543-B8AE-3436ED529D44}" type="pres">
      <dgm:prSet presAssocID="{30C829CB-6FE5-7640-AD81-DF70A844CF03}" presName="hierChild5" presStyleCnt="0"/>
      <dgm:spPr/>
      <dgm:t>
        <a:bodyPr/>
        <a:lstStyle/>
        <a:p>
          <a:endParaRPr lang="en-US"/>
        </a:p>
      </dgm:t>
    </dgm:pt>
  </dgm:ptLst>
  <dgm:cxnLst>
    <dgm:cxn modelId="{D54991F9-4F4A-F840-A7C9-95690B1D3D19}" srcId="{D09A9480-0B29-7E4E-BA5D-45AE845F81B3}" destId="{694FE84D-E54E-0A45-8A15-C832414505F0}" srcOrd="1" destOrd="0" parTransId="{3978D3F8-6720-B545-B811-DADCAE1B4F58}" sibTransId="{71E3D02E-E3C1-1249-87B6-3F2B5AE458FE}"/>
    <dgm:cxn modelId="{7BE7AD3B-ED98-8A42-ADDE-DC0A97EC60EB}" type="presOf" srcId="{4B933041-12E2-FB40-9DDE-00FB4D12ADE5}" destId="{929B562F-A874-C249-8AE6-A7191B9604AA}" srcOrd="0" destOrd="0" presId="urn:microsoft.com/office/officeart/2005/8/layout/hierarchy1"/>
    <dgm:cxn modelId="{2D8BCAFA-78C9-2942-A9D4-A45A694B5382}" type="presOf" srcId="{59DA8085-84FD-BE4A-A94C-9F14EB242426}" destId="{05C58189-EE7D-6F4C-B16C-07BBD29F6840}" srcOrd="0" destOrd="0" presId="urn:microsoft.com/office/officeart/2005/8/layout/hierarchy1"/>
    <dgm:cxn modelId="{0016C5D6-250F-5445-B6C7-DEE13A8DF9E0}" srcId="{63EB5F23-86DD-F347-AD6C-2A99ACE86B25}" destId="{31D6F5E1-6D25-FD46-A59B-2D0FB02C2130}" srcOrd="0" destOrd="0" parTransId="{59DA8085-84FD-BE4A-A94C-9F14EB242426}" sibTransId="{958B94F4-4CC1-B34E-9E9F-E64DCC27E03D}"/>
    <dgm:cxn modelId="{12869CBA-FAB1-0F4B-8E5A-5121BC6DD1A2}" srcId="{969862DF-3379-B44B-88A4-6217A8859978}" destId="{79509887-7FB3-EB4F-A442-6D750F1B9285}" srcOrd="0" destOrd="0" parTransId="{E8BAA135-C072-C74F-8667-83FD88D76AC7}" sibTransId="{5B47DA39-3F9E-3E40-969C-FF205AE3A800}"/>
    <dgm:cxn modelId="{6CE41967-1297-4941-9A97-F0F4B84235ED}" type="presOf" srcId="{30C829CB-6FE5-7640-AD81-DF70A844CF03}" destId="{BDC088C3-B922-7A43-B4A6-65FA9101A064}" srcOrd="0" destOrd="0" presId="urn:microsoft.com/office/officeart/2005/8/layout/hierarchy1"/>
    <dgm:cxn modelId="{FF62D19A-3F7C-1545-9DBB-06849AC6AEC9}" srcId="{E071EF95-2FDE-E84E-BB4D-6F1BED65981C}" destId="{64203296-B01E-C940-B586-C4E01E13343A}" srcOrd="0" destOrd="0" parTransId="{2E017DA6-2629-834B-97DD-9DCCEC4F2D9B}" sibTransId="{82D7E2A1-A679-5D4C-95D5-A63C509E69FF}"/>
    <dgm:cxn modelId="{620AAAE1-5C7B-8045-85E1-588C2B503CFE}" type="presOf" srcId="{969862DF-3379-B44B-88A4-6217A8859978}" destId="{462E6A84-C4D2-0A4F-BD7F-788935FCE93C}" srcOrd="0" destOrd="0" presId="urn:microsoft.com/office/officeart/2005/8/layout/hierarchy1"/>
    <dgm:cxn modelId="{1282CDFF-3D04-E744-B42D-B0A44F1FE302}" type="presOf" srcId="{79509887-7FB3-EB4F-A442-6D750F1B9285}" destId="{0F5F7CAC-FA28-FE47-8EAF-07CB99E785F9}" srcOrd="0" destOrd="0" presId="urn:microsoft.com/office/officeart/2005/8/layout/hierarchy1"/>
    <dgm:cxn modelId="{C5DB01C7-766C-0949-BFC9-1583F20557BF}" type="presOf" srcId="{2FBEDA59-345B-D045-8CB6-99DCB2689FD3}" destId="{E00D587A-EFFD-5A4C-9EAA-5EE5F375096C}" srcOrd="0" destOrd="0" presId="urn:microsoft.com/office/officeart/2005/8/layout/hierarchy1"/>
    <dgm:cxn modelId="{495DC0F5-CA54-3045-A6AF-3DDBC3167C01}" type="presOf" srcId="{3978D3F8-6720-B545-B811-DADCAE1B4F58}" destId="{31F09169-0299-DA48-A52F-E242D35B5DAE}" srcOrd="0" destOrd="0" presId="urn:microsoft.com/office/officeart/2005/8/layout/hierarchy1"/>
    <dgm:cxn modelId="{F4021ABE-0345-BD46-8DBD-FB69C20EC853}" type="presOf" srcId="{6BEF8C57-9502-4447-929E-BC74CFA97CCB}" destId="{508B70EB-5FE0-7D45-930E-6D66DAA271DD}" srcOrd="0" destOrd="0" presId="urn:microsoft.com/office/officeart/2005/8/layout/hierarchy1"/>
    <dgm:cxn modelId="{27797564-4066-D843-B5D0-B707526CC721}" type="presOf" srcId="{DC72AEDE-9C92-564B-AD59-EC7A0A3BF0CA}" destId="{31F0CAF1-9F7B-4140-A3B7-60D2C08688C3}" srcOrd="0" destOrd="0" presId="urn:microsoft.com/office/officeart/2005/8/layout/hierarchy1"/>
    <dgm:cxn modelId="{ACD26D92-C306-0749-99D7-35A241F6D230}" type="presOf" srcId="{E665041C-C031-6B48-BEE1-C2375F86828A}" destId="{5F51810E-B250-BD48-854A-74B430F1E6DC}" srcOrd="0" destOrd="0" presId="urn:microsoft.com/office/officeart/2005/8/layout/hierarchy1"/>
    <dgm:cxn modelId="{458B2830-868B-BF48-AB76-88A4A2131CEE}" srcId="{694FE84D-E54E-0A45-8A15-C832414505F0}" destId="{7776A905-61C5-BC47-8CE3-6F0A110C06F9}" srcOrd="0" destOrd="0" parTransId="{61B9DEA7-7524-524F-BFA2-A075964FCA44}" sibTransId="{EBBFB973-6FCC-6140-B0FB-E63EB1B37E68}"/>
    <dgm:cxn modelId="{BF42451F-5CED-5245-8E78-6A2572578C23}" type="presOf" srcId="{7776A905-61C5-BC47-8CE3-6F0A110C06F9}" destId="{DFBF27A6-3987-C941-8591-5C3973FC06C3}" srcOrd="0" destOrd="0" presId="urn:microsoft.com/office/officeart/2005/8/layout/hierarchy1"/>
    <dgm:cxn modelId="{0E0D2377-779D-6445-A0C3-1BF7CAEFB6DB}" type="presOf" srcId="{EE0F8502-D52E-0E49-B34C-726CC37ECCFC}" destId="{9D8A0A6A-3E52-6C40-9F83-7FB41FFF649B}" srcOrd="0" destOrd="0" presId="urn:microsoft.com/office/officeart/2005/8/layout/hierarchy1"/>
    <dgm:cxn modelId="{3C2CACC5-0D9A-8245-8BD2-3F65E403060D}" srcId="{31D6F5E1-6D25-FD46-A59B-2D0FB02C2130}" destId="{969862DF-3379-B44B-88A4-6217A8859978}" srcOrd="0" destOrd="0" parTransId="{B5CF6097-9B38-C249-B5EF-A578755BEBA3}" sibTransId="{F4288410-4BAD-A544-B102-A8038387410F}"/>
    <dgm:cxn modelId="{4993EF52-726C-A343-AA41-764558DFA0AF}" type="presOf" srcId="{E006CAE8-B614-5D4F-99E3-CBA835DBF98A}" destId="{A3D27EC5-D353-1A46-A8BD-A6625A35AE6A}" srcOrd="0" destOrd="0" presId="urn:microsoft.com/office/officeart/2005/8/layout/hierarchy1"/>
    <dgm:cxn modelId="{E1A97EE2-A3E5-6047-A9AD-19CF2626829F}" type="presOf" srcId="{31D6F5E1-6D25-FD46-A59B-2D0FB02C2130}" destId="{48977D71-C288-7346-AECC-F7D46372D383}" srcOrd="0" destOrd="0" presId="urn:microsoft.com/office/officeart/2005/8/layout/hierarchy1"/>
    <dgm:cxn modelId="{758C3D4E-FB22-A549-839A-EA5FA7F83984}" type="presOf" srcId="{694FE84D-E54E-0A45-8A15-C832414505F0}" destId="{B921CA21-B4FA-254A-9693-BE2693E2CE44}" srcOrd="0" destOrd="0" presId="urn:microsoft.com/office/officeart/2005/8/layout/hierarchy1"/>
    <dgm:cxn modelId="{8DE46170-8F9E-4441-9FF8-35CE5803922A}" srcId="{1F84DD1C-8AB6-D343-8CE1-2A0C266A6135}" destId="{63EB5F23-86DD-F347-AD6C-2A99ACE86B25}" srcOrd="1" destOrd="0" parTransId="{9942CF9F-75FC-244F-8099-1C200D7F59AC}" sibTransId="{5A161A6A-7EAA-C147-8C54-5CBA164A2F19}"/>
    <dgm:cxn modelId="{77B9DA86-007C-4445-976B-4ED5B4A04C1E}" type="presOf" srcId="{FDCE96A9-6939-3B4D-BE46-2950E23B0397}" destId="{496294CF-5568-9D45-A7E6-1639254D7AB2}" srcOrd="0" destOrd="0" presId="urn:microsoft.com/office/officeart/2005/8/layout/hierarchy1"/>
    <dgm:cxn modelId="{9E8E6C75-ECC8-1541-AC82-A85B3D87F085}" type="presOf" srcId="{4DC200FA-36E1-954A-8CD6-A48BF48E4F9D}" destId="{D04CF346-402E-9D4A-A529-FF3C2BAB236E}" srcOrd="0" destOrd="0" presId="urn:microsoft.com/office/officeart/2005/8/layout/hierarchy1"/>
    <dgm:cxn modelId="{E0D0157A-6264-8848-BC82-53C488714765}" srcId="{282F1251-708A-A946-A278-574EDB4D9DA7}" destId="{60BE43AE-0950-6F46-8C1B-183E61BE467E}" srcOrd="0" destOrd="0" parTransId="{6BEF8C57-9502-4447-929E-BC74CFA97CCB}" sibTransId="{777D9206-AD32-6141-BCAF-115B82C92474}"/>
    <dgm:cxn modelId="{254CDD6F-749C-8C42-B836-999C50618C0E}" type="presOf" srcId="{A0E4BC6C-4486-BA45-91BB-983AE3D6540E}" destId="{38FC177D-3580-644F-9F0E-B09CD16F9727}" srcOrd="0" destOrd="0" presId="urn:microsoft.com/office/officeart/2005/8/layout/hierarchy1"/>
    <dgm:cxn modelId="{DCEEEE99-1872-3544-B3CE-6174E82EB304}" type="presOf" srcId="{61B9DEA7-7524-524F-BFA2-A075964FCA44}" destId="{4D6DEE9B-C97A-514C-B4E1-57B353CEE986}" srcOrd="0" destOrd="0" presId="urn:microsoft.com/office/officeart/2005/8/layout/hierarchy1"/>
    <dgm:cxn modelId="{2B21A6F3-C456-B240-ACD2-6C87A8528195}" srcId="{31D6F5E1-6D25-FD46-A59B-2D0FB02C2130}" destId="{4B933041-12E2-FB40-9DDE-00FB4D12ADE5}" srcOrd="1" destOrd="0" parTransId="{4DC200FA-36E1-954A-8CD6-A48BF48E4F9D}" sibTransId="{4169831B-CA70-C540-9956-6AF0A33BC783}"/>
    <dgm:cxn modelId="{6ABEE036-DE0D-6048-BC05-DDEAAC4720BB}" type="presOf" srcId="{377B5E2D-525B-B34B-8A31-4671DD23B6D7}" destId="{1F49B505-296A-6B47-A1C6-7C7515A1DC9B}" srcOrd="0" destOrd="0" presId="urn:microsoft.com/office/officeart/2005/8/layout/hierarchy1"/>
    <dgm:cxn modelId="{9C9A34EB-5D6C-0041-B443-329011626F02}" type="presOf" srcId="{B5CF6097-9B38-C249-B5EF-A578755BEBA3}" destId="{C2BD7C0B-690A-3846-832D-EABFE8F46287}" srcOrd="0" destOrd="0" presId="urn:microsoft.com/office/officeart/2005/8/layout/hierarchy1"/>
    <dgm:cxn modelId="{059961E4-907D-ED4B-B155-2C4273D2FA50}" srcId="{2FBEDA59-345B-D045-8CB6-99DCB2689FD3}" destId="{30C829CB-6FE5-7640-AD81-DF70A844CF03}" srcOrd="0" destOrd="0" parTransId="{E665041C-C031-6B48-BEE1-C2375F86828A}" sibTransId="{59A8A37E-D764-F748-938B-2672B4DFF1FC}"/>
    <dgm:cxn modelId="{08639D44-9EB5-814B-B335-7C1F7E8B6B9B}" type="presOf" srcId="{60BE43AE-0950-6F46-8C1B-183E61BE467E}" destId="{39F73C22-A62A-924F-89F5-B12542396FBA}" srcOrd="0" destOrd="0" presId="urn:microsoft.com/office/officeart/2005/8/layout/hierarchy1"/>
    <dgm:cxn modelId="{261C80C7-D671-614B-9EAC-B90DB9395F0C}" type="presOf" srcId="{2E017DA6-2629-834B-97DD-9DCCEC4F2D9B}" destId="{354BE421-01E9-E349-83A6-E766F4C48F9E}" srcOrd="0" destOrd="0" presId="urn:microsoft.com/office/officeart/2005/8/layout/hierarchy1"/>
    <dgm:cxn modelId="{66DBE8A5-E219-354D-997B-E4E57AF5DCFE}" srcId="{63EB5F23-86DD-F347-AD6C-2A99ACE86B25}" destId="{E071EF95-2FDE-E84E-BB4D-6F1BED65981C}" srcOrd="1" destOrd="0" parTransId="{ABE1610F-1BBA-2848-A4C9-5F3EBE42D6EA}" sibTransId="{C9832154-B234-3543-AAE1-B58E8827B483}"/>
    <dgm:cxn modelId="{957D0D60-1678-DD4B-B2B6-67420EE552FA}" srcId="{1F84DD1C-8AB6-D343-8CE1-2A0C266A6135}" destId="{D09A9480-0B29-7E4E-BA5D-45AE845F81B3}" srcOrd="0" destOrd="0" parTransId="{1C4659DA-D71F-D940-AFBF-9F8BB234E0EE}" sibTransId="{A7B44E22-4547-674E-B512-21CD1A351E18}"/>
    <dgm:cxn modelId="{3CC5B3CD-D0A0-A247-A53A-9D683761BF38}" type="presOf" srcId="{ABE1610F-1BBA-2848-A4C9-5F3EBE42D6EA}" destId="{F90F2562-9681-A243-83AF-345863E6FDAB}" srcOrd="0" destOrd="0" presId="urn:microsoft.com/office/officeart/2005/8/layout/hierarchy1"/>
    <dgm:cxn modelId="{0B9628A8-8876-BD42-BD98-CEE7D6A920F9}" srcId="{64203296-B01E-C940-B586-C4E01E13343A}" destId="{DC72AEDE-9C92-564B-AD59-EC7A0A3BF0CA}" srcOrd="0" destOrd="0" parTransId="{EE0F8502-D52E-0E49-B34C-726CC37ECCFC}" sibTransId="{E57F5CB4-9550-7B4E-994A-B06C40820109}"/>
    <dgm:cxn modelId="{6E867155-9DBD-D14D-A748-5A5E0ABE7087}" type="presOf" srcId="{63EB5F23-86DD-F347-AD6C-2A99ACE86B25}" destId="{833A4CD5-2385-0C4F-A5B2-8A10FDFF400B}" srcOrd="0" destOrd="0" presId="urn:microsoft.com/office/officeart/2005/8/layout/hierarchy1"/>
    <dgm:cxn modelId="{4155D0B0-8633-0B46-A69D-6828E02C05B6}" type="presOf" srcId="{D09A9480-0B29-7E4E-BA5D-45AE845F81B3}" destId="{92736FD8-D671-B74D-8CC7-8710B6B5A89F}" srcOrd="0" destOrd="0" presId="urn:microsoft.com/office/officeart/2005/8/layout/hierarchy1"/>
    <dgm:cxn modelId="{C01DD980-AC0F-F74C-9216-4FAA874798EE}" type="presOf" srcId="{1F84DD1C-8AB6-D343-8CE1-2A0C266A6135}" destId="{CCAC3DC0-7AAD-234D-A7EB-A9472DA44D24}" srcOrd="0" destOrd="0" presId="urn:microsoft.com/office/officeart/2005/8/layout/hierarchy1"/>
    <dgm:cxn modelId="{B1761767-E6D3-6243-B9B0-C31ADE07DC3C}" type="presOf" srcId="{E071EF95-2FDE-E84E-BB4D-6F1BED65981C}" destId="{CAA9FE08-2359-554D-9BEC-FE23128D8EB6}" srcOrd="0" destOrd="0" presId="urn:microsoft.com/office/officeart/2005/8/layout/hierarchy1"/>
    <dgm:cxn modelId="{7D01DF41-D09B-2641-92E5-1A6177820E60}" srcId="{D09A9480-0B29-7E4E-BA5D-45AE845F81B3}" destId="{282F1251-708A-A946-A278-574EDB4D9DA7}" srcOrd="0" destOrd="0" parTransId="{A0E4BC6C-4486-BA45-91BB-983AE3D6540E}" sibTransId="{608DA4ED-69EA-9343-B119-400405694D2A}"/>
    <dgm:cxn modelId="{B15D6DBF-5BB2-A946-A521-6FFC2BD2C916}" srcId="{4B933041-12E2-FB40-9DDE-00FB4D12ADE5}" destId="{377B5E2D-525B-B34B-8A31-4671DD23B6D7}" srcOrd="0" destOrd="0" parTransId="{E006CAE8-B614-5D4F-99E3-CBA835DBF98A}" sibTransId="{A2C4BD0C-DC94-0E4C-B52D-991F49918BB6}"/>
    <dgm:cxn modelId="{AFF07646-376E-154F-84EB-7ECB9319DD83}" type="presOf" srcId="{64203296-B01E-C940-B586-C4E01E13343A}" destId="{B1AFFFB4-CB0B-AC4C-BB25-B7CECF30F806}" srcOrd="0" destOrd="0" presId="urn:microsoft.com/office/officeart/2005/8/layout/hierarchy1"/>
    <dgm:cxn modelId="{021FABAF-0A51-A74F-8251-764858A7B0D9}" srcId="{E071EF95-2FDE-E84E-BB4D-6F1BED65981C}" destId="{2FBEDA59-345B-D045-8CB6-99DCB2689FD3}" srcOrd="1" destOrd="0" parTransId="{FDCE96A9-6939-3B4D-BE46-2950E23B0397}" sibTransId="{A50445C4-0598-0843-A901-09255DD84E9A}"/>
    <dgm:cxn modelId="{CD93DE6C-A646-CD4F-9E8D-48C00BE153E8}" type="presOf" srcId="{282F1251-708A-A946-A278-574EDB4D9DA7}" destId="{725F51A7-A6F1-B84C-BB55-625C5358AAB4}" srcOrd="0" destOrd="0" presId="urn:microsoft.com/office/officeart/2005/8/layout/hierarchy1"/>
    <dgm:cxn modelId="{6C2D0D64-1C1F-1B4D-9C88-A78720DEDEA6}" type="presOf" srcId="{E8BAA135-C072-C74F-8667-83FD88D76AC7}" destId="{7E3BF2A6-9964-5B4E-88B9-238128A63222}" srcOrd="0" destOrd="0" presId="urn:microsoft.com/office/officeart/2005/8/layout/hierarchy1"/>
    <dgm:cxn modelId="{2B6C1C7B-18DE-0943-ABF4-7BA2072E5ADB}" type="presParOf" srcId="{CCAC3DC0-7AAD-234D-A7EB-A9472DA44D24}" destId="{FBCB9653-E34A-7D41-BA66-B831F4ECA593}" srcOrd="0" destOrd="0" presId="urn:microsoft.com/office/officeart/2005/8/layout/hierarchy1"/>
    <dgm:cxn modelId="{9602340C-498F-B644-AF45-A57EA850EC90}" type="presParOf" srcId="{FBCB9653-E34A-7D41-BA66-B831F4ECA593}" destId="{BCC9510C-DD9E-2847-A6C9-36A0B3D17FBF}" srcOrd="0" destOrd="0" presId="urn:microsoft.com/office/officeart/2005/8/layout/hierarchy1"/>
    <dgm:cxn modelId="{09C0222F-4768-E340-8F42-F5AE0D5E575A}" type="presParOf" srcId="{BCC9510C-DD9E-2847-A6C9-36A0B3D17FBF}" destId="{E44BB5E9-BFDB-1544-AB6A-33C027906179}" srcOrd="0" destOrd="0" presId="urn:microsoft.com/office/officeart/2005/8/layout/hierarchy1"/>
    <dgm:cxn modelId="{7E4AC029-C4AB-3749-B845-A2774C109768}" type="presParOf" srcId="{BCC9510C-DD9E-2847-A6C9-36A0B3D17FBF}" destId="{92736FD8-D671-B74D-8CC7-8710B6B5A89F}" srcOrd="1" destOrd="0" presId="urn:microsoft.com/office/officeart/2005/8/layout/hierarchy1"/>
    <dgm:cxn modelId="{C5F3702F-3C97-B74D-AD12-A0B1121C148F}" type="presParOf" srcId="{FBCB9653-E34A-7D41-BA66-B831F4ECA593}" destId="{A2E481A9-B410-D649-BD9E-434E7D7D7D73}" srcOrd="1" destOrd="0" presId="urn:microsoft.com/office/officeart/2005/8/layout/hierarchy1"/>
    <dgm:cxn modelId="{FD768C70-A804-FE4C-A368-DBBB7BC81998}" type="presParOf" srcId="{A2E481A9-B410-D649-BD9E-434E7D7D7D73}" destId="{38FC177D-3580-644F-9F0E-B09CD16F9727}" srcOrd="0" destOrd="0" presId="urn:microsoft.com/office/officeart/2005/8/layout/hierarchy1"/>
    <dgm:cxn modelId="{A510A388-4345-3F4D-834D-82295F2F0790}" type="presParOf" srcId="{A2E481A9-B410-D649-BD9E-434E7D7D7D73}" destId="{87B86B18-E497-6B40-B159-3C26B690767F}" srcOrd="1" destOrd="0" presId="urn:microsoft.com/office/officeart/2005/8/layout/hierarchy1"/>
    <dgm:cxn modelId="{CE4B6D0F-2FAD-E641-847F-1185F47BA3B9}" type="presParOf" srcId="{87B86B18-E497-6B40-B159-3C26B690767F}" destId="{264C81A8-3A68-D544-AAB6-5BEA9A3B1B57}" srcOrd="0" destOrd="0" presId="urn:microsoft.com/office/officeart/2005/8/layout/hierarchy1"/>
    <dgm:cxn modelId="{966FBC27-6E8A-5E4A-9905-B26E95FF89F4}" type="presParOf" srcId="{264C81A8-3A68-D544-AAB6-5BEA9A3B1B57}" destId="{8EEBA4C8-746D-4446-9BE9-12E349006172}" srcOrd="0" destOrd="0" presId="urn:microsoft.com/office/officeart/2005/8/layout/hierarchy1"/>
    <dgm:cxn modelId="{28E6CD16-39E4-CC4B-B456-722D7C36291D}" type="presParOf" srcId="{264C81A8-3A68-D544-AAB6-5BEA9A3B1B57}" destId="{725F51A7-A6F1-B84C-BB55-625C5358AAB4}" srcOrd="1" destOrd="0" presId="urn:microsoft.com/office/officeart/2005/8/layout/hierarchy1"/>
    <dgm:cxn modelId="{0609C9EB-72E3-9444-A81D-1035DF1EBBCA}" type="presParOf" srcId="{87B86B18-E497-6B40-B159-3C26B690767F}" destId="{74451C1F-8EDF-8743-8CA1-E600ED6E9E8A}" srcOrd="1" destOrd="0" presId="urn:microsoft.com/office/officeart/2005/8/layout/hierarchy1"/>
    <dgm:cxn modelId="{B1422BEC-D5E5-9549-A817-DECCF7393C36}" type="presParOf" srcId="{74451C1F-8EDF-8743-8CA1-E600ED6E9E8A}" destId="{508B70EB-5FE0-7D45-930E-6D66DAA271DD}" srcOrd="0" destOrd="0" presId="urn:microsoft.com/office/officeart/2005/8/layout/hierarchy1"/>
    <dgm:cxn modelId="{8115A793-5030-C149-B079-F12BC4C89BDE}" type="presParOf" srcId="{74451C1F-8EDF-8743-8CA1-E600ED6E9E8A}" destId="{E9FD989A-E7C5-F14D-AAAB-46EB9CB71008}" srcOrd="1" destOrd="0" presId="urn:microsoft.com/office/officeart/2005/8/layout/hierarchy1"/>
    <dgm:cxn modelId="{2A9F34E4-4312-BD42-9778-F2CA007922AE}" type="presParOf" srcId="{E9FD989A-E7C5-F14D-AAAB-46EB9CB71008}" destId="{D59E01E7-1C59-1746-8A52-3C7409BE6C59}" srcOrd="0" destOrd="0" presId="urn:microsoft.com/office/officeart/2005/8/layout/hierarchy1"/>
    <dgm:cxn modelId="{4AFD4761-734C-E944-B786-E168B71F614C}" type="presParOf" srcId="{D59E01E7-1C59-1746-8A52-3C7409BE6C59}" destId="{EE89B640-E61C-4C47-9160-7E73AEE2A5B2}" srcOrd="0" destOrd="0" presId="urn:microsoft.com/office/officeart/2005/8/layout/hierarchy1"/>
    <dgm:cxn modelId="{1240A42B-56DD-894E-B777-004DDFA028F9}" type="presParOf" srcId="{D59E01E7-1C59-1746-8A52-3C7409BE6C59}" destId="{39F73C22-A62A-924F-89F5-B12542396FBA}" srcOrd="1" destOrd="0" presId="urn:microsoft.com/office/officeart/2005/8/layout/hierarchy1"/>
    <dgm:cxn modelId="{5B9D938E-A642-7C4C-AACF-258F6B71844F}" type="presParOf" srcId="{E9FD989A-E7C5-F14D-AAAB-46EB9CB71008}" destId="{23D80E0E-5863-F44F-BCEF-500648E58C86}" srcOrd="1" destOrd="0" presId="urn:microsoft.com/office/officeart/2005/8/layout/hierarchy1"/>
    <dgm:cxn modelId="{25B3CC7F-ED74-E643-AD68-37094AB8FE4A}" type="presParOf" srcId="{A2E481A9-B410-D649-BD9E-434E7D7D7D73}" destId="{31F09169-0299-DA48-A52F-E242D35B5DAE}" srcOrd="2" destOrd="0" presId="urn:microsoft.com/office/officeart/2005/8/layout/hierarchy1"/>
    <dgm:cxn modelId="{E346A636-5793-B748-9594-6250D20576F6}" type="presParOf" srcId="{A2E481A9-B410-D649-BD9E-434E7D7D7D73}" destId="{68D9E27C-4A12-4A46-BEB1-DA5527984FF0}" srcOrd="3" destOrd="0" presId="urn:microsoft.com/office/officeart/2005/8/layout/hierarchy1"/>
    <dgm:cxn modelId="{C352F100-0867-FC4B-9C7F-B2704DD697AE}" type="presParOf" srcId="{68D9E27C-4A12-4A46-BEB1-DA5527984FF0}" destId="{EB7E756D-2931-5C47-8A59-9479AA5D3C89}" srcOrd="0" destOrd="0" presId="urn:microsoft.com/office/officeart/2005/8/layout/hierarchy1"/>
    <dgm:cxn modelId="{43798906-AB9F-FF4E-8D3D-94BC4169D8D5}" type="presParOf" srcId="{EB7E756D-2931-5C47-8A59-9479AA5D3C89}" destId="{46A2FD2D-2942-0241-9960-37124CB340EC}" srcOrd="0" destOrd="0" presId="urn:microsoft.com/office/officeart/2005/8/layout/hierarchy1"/>
    <dgm:cxn modelId="{9FF08EE7-5D43-2B48-A591-56BBC673B70F}" type="presParOf" srcId="{EB7E756D-2931-5C47-8A59-9479AA5D3C89}" destId="{B921CA21-B4FA-254A-9693-BE2693E2CE44}" srcOrd="1" destOrd="0" presId="urn:microsoft.com/office/officeart/2005/8/layout/hierarchy1"/>
    <dgm:cxn modelId="{80AFBEA1-46FD-C548-9F45-B4376B3A5F32}" type="presParOf" srcId="{68D9E27C-4A12-4A46-BEB1-DA5527984FF0}" destId="{ADA9D719-20E4-F64C-9D0B-EBAABE445615}" srcOrd="1" destOrd="0" presId="urn:microsoft.com/office/officeart/2005/8/layout/hierarchy1"/>
    <dgm:cxn modelId="{DAA14FA2-2A8B-6C43-B97A-A9F541BC6EE7}" type="presParOf" srcId="{ADA9D719-20E4-F64C-9D0B-EBAABE445615}" destId="{4D6DEE9B-C97A-514C-B4E1-57B353CEE986}" srcOrd="0" destOrd="0" presId="urn:microsoft.com/office/officeart/2005/8/layout/hierarchy1"/>
    <dgm:cxn modelId="{7C4BD4DA-0B36-1844-8FB5-AB6C56320ACD}" type="presParOf" srcId="{ADA9D719-20E4-F64C-9D0B-EBAABE445615}" destId="{604F9A2A-98C9-DA43-A1E8-F6A5727863F1}" srcOrd="1" destOrd="0" presId="urn:microsoft.com/office/officeart/2005/8/layout/hierarchy1"/>
    <dgm:cxn modelId="{9A34CC8E-7B32-1941-B346-AD0F470A87EA}" type="presParOf" srcId="{604F9A2A-98C9-DA43-A1E8-F6A5727863F1}" destId="{8F3A6360-2AB7-8548-B111-9A5F5A49F465}" srcOrd="0" destOrd="0" presId="urn:microsoft.com/office/officeart/2005/8/layout/hierarchy1"/>
    <dgm:cxn modelId="{10915867-6FD4-7441-B986-7B0B5D055781}" type="presParOf" srcId="{8F3A6360-2AB7-8548-B111-9A5F5A49F465}" destId="{ED0CA69B-237D-8E41-8F70-B7D89A63C012}" srcOrd="0" destOrd="0" presId="urn:microsoft.com/office/officeart/2005/8/layout/hierarchy1"/>
    <dgm:cxn modelId="{62A3FCCE-1624-D64A-A411-FA660FAF73EB}" type="presParOf" srcId="{8F3A6360-2AB7-8548-B111-9A5F5A49F465}" destId="{DFBF27A6-3987-C941-8591-5C3973FC06C3}" srcOrd="1" destOrd="0" presId="urn:microsoft.com/office/officeart/2005/8/layout/hierarchy1"/>
    <dgm:cxn modelId="{4D54D990-77C7-4D42-88FB-F7F9566787F3}" type="presParOf" srcId="{604F9A2A-98C9-DA43-A1E8-F6A5727863F1}" destId="{DDD13CD1-8B24-7E40-AE5A-94059278CFC7}" srcOrd="1" destOrd="0" presId="urn:microsoft.com/office/officeart/2005/8/layout/hierarchy1"/>
    <dgm:cxn modelId="{3043CD73-24A7-6146-A820-594983423007}" type="presParOf" srcId="{CCAC3DC0-7AAD-234D-A7EB-A9472DA44D24}" destId="{310F2418-38BF-A442-9D9C-990B966A8D94}" srcOrd="1" destOrd="0" presId="urn:microsoft.com/office/officeart/2005/8/layout/hierarchy1"/>
    <dgm:cxn modelId="{B03E35F9-F361-994B-9A4B-8DEBF285BB58}" type="presParOf" srcId="{310F2418-38BF-A442-9D9C-990B966A8D94}" destId="{97E4E56E-EF6E-474D-94FA-81511D533757}" srcOrd="0" destOrd="0" presId="urn:microsoft.com/office/officeart/2005/8/layout/hierarchy1"/>
    <dgm:cxn modelId="{CB54A109-3402-7B4D-BA0A-7311FD1CE897}" type="presParOf" srcId="{97E4E56E-EF6E-474D-94FA-81511D533757}" destId="{89514A5C-C740-464D-8B0E-926DD1557694}" srcOrd="0" destOrd="0" presId="urn:microsoft.com/office/officeart/2005/8/layout/hierarchy1"/>
    <dgm:cxn modelId="{450F002E-C9D9-B244-A9C6-77188D5949E0}" type="presParOf" srcId="{97E4E56E-EF6E-474D-94FA-81511D533757}" destId="{833A4CD5-2385-0C4F-A5B2-8A10FDFF400B}" srcOrd="1" destOrd="0" presId="urn:microsoft.com/office/officeart/2005/8/layout/hierarchy1"/>
    <dgm:cxn modelId="{E66A5E08-D9A8-8745-A0BB-5E030E8DCE25}" type="presParOf" srcId="{310F2418-38BF-A442-9D9C-990B966A8D94}" destId="{E1FFC638-8B2F-D248-A5B8-41A81EFA0AFE}" srcOrd="1" destOrd="0" presId="urn:microsoft.com/office/officeart/2005/8/layout/hierarchy1"/>
    <dgm:cxn modelId="{EDA29081-4CB2-5B4A-BC92-916D06A60071}" type="presParOf" srcId="{E1FFC638-8B2F-D248-A5B8-41A81EFA0AFE}" destId="{05C58189-EE7D-6F4C-B16C-07BBD29F6840}" srcOrd="0" destOrd="0" presId="urn:microsoft.com/office/officeart/2005/8/layout/hierarchy1"/>
    <dgm:cxn modelId="{7676CEEE-D173-AE42-8B56-D366A9D49946}" type="presParOf" srcId="{E1FFC638-8B2F-D248-A5B8-41A81EFA0AFE}" destId="{05A04EE3-A735-064C-B2A0-0281F58A58C7}" srcOrd="1" destOrd="0" presId="urn:microsoft.com/office/officeart/2005/8/layout/hierarchy1"/>
    <dgm:cxn modelId="{C18FB7EE-AEB4-864A-AFDE-8EDD0E060A49}" type="presParOf" srcId="{05A04EE3-A735-064C-B2A0-0281F58A58C7}" destId="{6EAA71DC-6270-624B-8EAB-62EA3FB63777}" srcOrd="0" destOrd="0" presId="urn:microsoft.com/office/officeart/2005/8/layout/hierarchy1"/>
    <dgm:cxn modelId="{BADCCD7A-1708-BA4D-AD8B-EC9C32691697}" type="presParOf" srcId="{6EAA71DC-6270-624B-8EAB-62EA3FB63777}" destId="{64432075-F8B5-D34A-BDDB-920BB1D84F46}" srcOrd="0" destOrd="0" presId="urn:microsoft.com/office/officeart/2005/8/layout/hierarchy1"/>
    <dgm:cxn modelId="{B808CEAD-A9BF-994F-8ACB-603117E3E03E}" type="presParOf" srcId="{6EAA71DC-6270-624B-8EAB-62EA3FB63777}" destId="{48977D71-C288-7346-AECC-F7D46372D383}" srcOrd="1" destOrd="0" presId="urn:microsoft.com/office/officeart/2005/8/layout/hierarchy1"/>
    <dgm:cxn modelId="{5E218F12-04F8-464D-9EDA-E3BCE0630139}" type="presParOf" srcId="{05A04EE3-A735-064C-B2A0-0281F58A58C7}" destId="{5A58F776-7569-6249-A247-E344CCFD1EDD}" srcOrd="1" destOrd="0" presId="urn:microsoft.com/office/officeart/2005/8/layout/hierarchy1"/>
    <dgm:cxn modelId="{414E4022-003D-B449-9948-BA1D15D8D8E4}" type="presParOf" srcId="{5A58F776-7569-6249-A247-E344CCFD1EDD}" destId="{C2BD7C0B-690A-3846-832D-EABFE8F46287}" srcOrd="0" destOrd="0" presId="urn:microsoft.com/office/officeart/2005/8/layout/hierarchy1"/>
    <dgm:cxn modelId="{A9245260-235B-4246-B0D5-EF948BBF4E55}" type="presParOf" srcId="{5A58F776-7569-6249-A247-E344CCFD1EDD}" destId="{58953353-ED23-1D46-AC48-5F83C7B237D6}" srcOrd="1" destOrd="0" presId="urn:microsoft.com/office/officeart/2005/8/layout/hierarchy1"/>
    <dgm:cxn modelId="{ABBE52A9-46E1-1747-B4F1-F7C077EE220C}" type="presParOf" srcId="{58953353-ED23-1D46-AC48-5F83C7B237D6}" destId="{9AEA3E58-5F70-9D4B-BEFD-02531F1F4ADE}" srcOrd="0" destOrd="0" presId="urn:microsoft.com/office/officeart/2005/8/layout/hierarchy1"/>
    <dgm:cxn modelId="{7D0D46D9-B1E0-3742-9236-05FE529FFE9C}" type="presParOf" srcId="{9AEA3E58-5F70-9D4B-BEFD-02531F1F4ADE}" destId="{C26A82F0-3B10-514F-A719-CDCE5812D406}" srcOrd="0" destOrd="0" presId="urn:microsoft.com/office/officeart/2005/8/layout/hierarchy1"/>
    <dgm:cxn modelId="{51F392CD-12B3-B349-807C-B7FCD8A91844}" type="presParOf" srcId="{9AEA3E58-5F70-9D4B-BEFD-02531F1F4ADE}" destId="{462E6A84-C4D2-0A4F-BD7F-788935FCE93C}" srcOrd="1" destOrd="0" presId="urn:microsoft.com/office/officeart/2005/8/layout/hierarchy1"/>
    <dgm:cxn modelId="{91873F4C-3793-C448-A945-41FEA5D9322A}" type="presParOf" srcId="{58953353-ED23-1D46-AC48-5F83C7B237D6}" destId="{CD5AB028-DFD0-604A-87FE-4C206CF65B62}" srcOrd="1" destOrd="0" presId="urn:microsoft.com/office/officeart/2005/8/layout/hierarchy1"/>
    <dgm:cxn modelId="{3136481A-B106-BB4E-BB11-8D808B52CFBA}" type="presParOf" srcId="{CD5AB028-DFD0-604A-87FE-4C206CF65B62}" destId="{7E3BF2A6-9964-5B4E-88B9-238128A63222}" srcOrd="0" destOrd="0" presId="urn:microsoft.com/office/officeart/2005/8/layout/hierarchy1"/>
    <dgm:cxn modelId="{D0F4DB6C-5FD4-964F-BAD5-E7720213B5E5}" type="presParOf" srcId="{CD5AB028-DFD0-604A-87FE-4C206CF65B62}" destId="{2E85F908-63C5-8244-8B5A-74677CB7F0CC}" srcOrd="1" destOrd="0" presId="urn:microsoft.com/office/officeart/2005/8/layout/hierarchy1"/>
    <dgm:cxn modelId="{557E0144-DE5D-AD45-8925-F1E7B4328A70}" type="presParOf" srcId="{2E85F908-63C5-8244-8B5A-74677CB7F0CC}" destId="{A68FDAB5-5801-0D42-B104-BE61202D6B03}" srcOrd="0" destOrd="0" presId="urn:microsoft.com/office/officeart/2005/8/layout/hierarchy1"/>
    <dgm:cxn modelId="{A7BC8AEC-6CC7-2F46-9465-BE3885485851}" type="presParOf" srcId="{A68FDAB5-5801-0D42-B104-BE61202D6B03}" destId="{428B5305-7E44-D54B-BECB-CD3F2A0A1BF5}" srcOrd="0" destOrd="0" presId="urn:microsoft.com/office/officeart/2005/8/layout/hierarchy1"/>
    <dgm:cxn modelId="{59683A8A-1673-E940-98C4-65916DA57161}" type="presParOf" srcId="{A68FDAB5-5801-0D42-B104-BE61202D6B03}" destId="{0F5F7CAC-FA28-FE47-8EAF-07CB99E785F9}" srcOrd="1" destOrd="0" presId="urn:microsoft.com/office/officeart/2005/8/layout/hierarchy1"/>
    <dgm:cxn modelId="{B6701572-DE63-5840-B32E-72B6B093A976}" type="presParOf" srcId="{2E85F908-63C5-8244-8B5A-74677CB7F0CC}" destId="{F6850E1B-6250-5941-B82F-577C878BC974}" srcOrd="1" destOrd="0" presId="urn:microsoft.com/office/officeart/2005/8/layout/hierarchy1"/>
    <dgm:cxn modelId="{2B10ED02-BB8E-9547-BD77-67AA426D0FDB}" type="presParOf" srcId="{5A58F776-7569-6249-A247-E344CCFD1EDD}" destId="{D04CF346-402E-9D4A-A529-FF3C2BAB236E}" srcOrd="2" destOrd="0" presId="urn:microsoft.com/office/officeart/2005/8/layout/hierarchy1"/>
    <dgm:cxn modelId="{60245226-4621-8F49-8F04-550C656FF1E4}" type="presParOf" srcId="{5A58F776-7569-6249-A247-E344CCFD1EDD}" destId="{FF8290DE-4B59-F14A-837B-88AEF22D4D5A}" srcOrd="3" destOrd="0" presId="urn:microsoft.com/office/officeart/2005/8/layout/hierarchy1"/>
    <dgm:cxn modelId="{C98FBFC1-8C0A-7F46-AA68-913BAECFC78C}" type="presParOf" srcId="{FF8290DE-4B59-F14A-837B-88AEF22D4D5A}" destId="{0818D926-AF18-A440-AC50-EBBD60350F21}" srcOrd="0" destOrd="0" presId="urn:microsoft.com/office/officeart/2005/8/layout/hierarchy1"/>
    <dgm:cxn modelId="{4E4CE25F-5390-E349-BADF-43D6A517C20A}" type="presParOf" srcId="{0818D926-AF18-A440-AC50-EBBD60350F21}" destId="{91C769B7-9572-F046-8910-34EFA0131D27}" srcOrd="0" destOrd="0" presId="urn:microsoft.com/office/officeart/2005/8/layout/hierarchy1"/>
    <dgm:cxn modelId="{6BD6348D-D6F0-0E40-A31D-0D699E49E2FE}" type="presParOf" srcId="{0818D926-AF18-A440-AC50-EBBD60350F21}" destId="{929B562F-A874-C249-8AE6-A7191B9604AA}" srcOrd="1" destOrd="0" presId="urn:microsoft.com/office/officeart/2005/8/layout/hierarchy1"/>
    <dgm:cxn modelId="{EDCD5B37-BD16-EB45-B5C0-3F425C72A6D9}" type="presParOf" srcId="{FF8290DE-4B59-F14A-837B-88AEF22D4D5A}" destId="{4024534C-BC6D-DB4E-97CA-2AD460FCB371}" srcOrd="1" destOrd="0" presId="urn:microsoft.com/office/officeart/2005/8/layout/hierarchy1"/>
    <dgm:cxn modelId="{F1B8A397-5F25-0A49-B8ED-A5DB806EA31A}" type="presParOf" srcId="{4024534C-BC6D-DB4E-97CA-2AD460FCB371}" destId="{A3D27EC5-D353-1A46-A8BD-A6625A35AE6A}" srcOrd="0" destOrd="0" presId="urn:microsoft.com/office/officeart/2005/8/layout/hierarchy1"/>
    <dgm:cxn modelId="{EB92D418-B01B-9347-AEE9-1005D76879CC}" type="presParOf" srcId="{4024534C-BC6D-DB4E-97CA-2AD460FCB371}" destId="{653894A2-95BF-F847-A329-FD34ACBC0C49}" srcOrd="1" destOrd="0" presId="urn:microsoft.com/office/officeart/2005/8/layout/hierarchy1"/>
    <dgm:cxn modelId="{3248D74E-35F9-9245-A987-7C4D6D9A4BAD}" type="presParOf" srcId="{653894A2-95BF-F847-A329-FD34ACBC0C49}" destId="{E4257A5C-8745-0747-81D9-B5CDC91FAE8F}" srcOrd="0" destOrd="0" presId="urn:microsoft.com/office/officeart/2005/8/layout/hierarchy1"/>
    <dgm:cxn modelId="{A215AEEC-5210-FF46-A121-D9E2A8D75658}" type="presParOf" srcId="{E4257A5C-8745-0747-81D9-B5CDC91FAE8F}" destId="{E6130058-C36D-A64A-82B3-D0060C9FF1EC}" srcOrd="0" destOrd="0" presId="urn:microsoft.com/office/officeart/2005/8/layout/hierarchy1"/>
    <dgm:cxn modelId="{AC9D9243-F62C-7B49-A8AA-8AF3862789CC}" type="presParOf" srcId="{E4257A5C-8745-0747-81D9-B5CDC91FAE8F}" destId="{1F49B505-296A-6B47-A1C6-7C7515A1DC9B}" srcOrd="1" destOrd="0" presId="urn:microsoft.com/office/officeart/2005/8/layout/hierarchy1"/>
    <dgm:cxn modelId="{F5B20EA4-3768-D042-93EB-E741C560A12A}" type="presParOf" srcId="{653894A2-95BF-F847-A329-FD34ACBC0C49}" destId="{E57ED98E-B265-8546-9E93-1129EAF164C3}" srcOrd="1" destOrd="0" presId="urn:microsoft.com/office/officeart/2005/8/layout/hierarchy1"/>
    <dgm:cxn modelId="{37E65477-B3D9-8345-8918-85C51FCC8EB9}" type="presParOf" srcId="{E1FFC638-8B2F-D248-A5B8-41A81EFA0AFE}" destId="{F90F2562-9681-A243-83AF-345863E6FDAB}" srcOrd="2" destOrd="0" presId="urn:microsoft.com/office/officeart/2005/8/layout/hierarchy1"/>
    <dgm:cxn modelId="{A590C197-6E88-D545-BAB8-FA8468C81CC4}" type="presParOf" srcId="{E1FFC638-8B2F-D248-A5B8-41A81EFA0AFE}" destId="{25C0FB03-AAF7-A040-ABA2-92CA48EDB892}" srcOrd="3" destOrd="0" presId="urn:microsoft.com/office/officeart/2005/8/layout/hierarchy1"/>
    <dgm:cxn modelId="{A04ADF18-E9FE-D542-98ED-84BCCAF356D4}" type="presParOf" srcId="{25C0FB03-AAF7-A040-ABA2-92CA48EDB892}" destId="{88146608-E909-BA40-9164-557A73ED2F17}" srcOrd="0" destOrd="0" presId="urn:microsoft.com/office/officeart/2005/8/layout/hierarchy1"/>
    <dgm:cxn modelId="{F1D6E5F4-8379-BF4D-9785-08A13F7DE7B6}" type="presParOf" srcId="{88146608-E909-BA40-9164-557A73ED2F17}" destId="{45ABC794-619A-FB45-AF60-F31A46BC35EF}" srcOrd="0" destOrd="0" presId="urn:microsoft.com/office/officeart/2005/8/layout/hierarchy1"/>
    <dgm:cxn modelId="{66126425-0FCA-7F42-8724-ACC09BA42732}" type="presParOf" srcId="{88146608-E909-BA40-9164-557A73ED2F17}" destId="{CAA9FE08-2359-554D-9BEC-FE23128D8EB6}" srcOrd="1" destOrd="0" presId="urn:microsoft.com/office/officeart/2005/8/layout/hierarchy1"/>
    <dgm:cxn modelId="{3C53919D-3815-8F40-AB0E-46B07C1C5E5D}" type="presParOf" srcId="{25C0FB03-AAF7-A040-ABA2-92CA48EDB892}" destId="{3C1AD556-ADF2-FD42-94AC-2E0C94AAB8DE}" srcOrd="1" destOrd="0" presId="urn:microsoft.com/office/officeart/2005/8/layout/hierarchy1"/>
    <dgm:cxn modelId="{39B8DB48-8D10-C84B-B95A-1230501C1B67}" type="presParOf" srcId="{3C1AD556-ADF2-FD42-94AC-2E0C94AAB8DE}" destId="{354BE421-01E9-E349-83A6-E766F4C48F9E}" srcOrd="0" destOrd="0" presId="urn:microsoft.com/office/officeart/2005/8/layout/hierarchy1"/>
    <dgm:cxn modelId="{82251343-3DC5-264F-9DEC-F37BBAF4088D}" type="presParOf" srcId="{3C1AD556-ADF2-FD42-94AC-2E0C94AAB8DE}" destId="{EA92E361-A478-4248-95FA-D3B2097891F1}" srcOrd="1" destOrd="0" presId="urn:microsoft.com/office/officeart/2005/8/layout/hierarchy1"/>
    <dgm:cxn modelId="{690C2914-09B0-6844-A382-21DE0EA60190}" type="presParOf" srcId="{EA92E361-A478-4248-95FA-D3B2097891F1}" destId="{B24CEAA6-F3AA-524E-9640-540E0E4C7988}" srcOrd="0" destOrd="0" presId="urn:microsoft.com/office/officeart/2005/8/layout/hierarchy1"/>
    <dgm:cxn modelId="{8D9D1AAB-7C01-404C-9868-34B021D4D282}" type="presParOf" srcId="{B24CEAA6-F3AA-524E-9640-540E0E4C7988}" destId="{4BE38727-8F74-0642-A752-5DD8B73B6152}" srcOrd="0" destOrd="0" presId="urn:microsoft.com/office/officeart/2005/8/layout/hierarchy1"/>
    <dgm:cxn modelId="{305297E1-6EE2-3F4A-9845-259AD95A2690}" type="presParOf" srcId="{B24CEAA6-F3AA-524E-9640-540E0E4C7988}" destId="{B1AFFFB4-CB0B-AC4C-BB25-B7CECF30F806}" srcOrd="1" destOrd="0" presId="urn:microsoft.com/office/officeart/2005/8/layout/hierarchy1"/>
    <dgm:cxn modelId="{025C7433-FD40-164A-B1FD-E0A4BDBA4D6C}" type="presParOf" srcId="{EA92E361-A478-4248-95FA-D3B2097891F1}" destId="{8B160E4E-2EBA-BD47-BBF9-4AD6952B973A}" srcOrd="1" destOrd="0" presId="urn:microsoft.com/office/officeart/2005/8/layout/hierarchy1"/>
    <dgm:cxn modelId="{A736D7C1-6277-124F-8B5E-05DC5E06709C}" type="presParOf" srcId="{8B160E4E-2EBA-BD47-BBF9-4AD6952B973A}" destId="{9D8A0A6A-3E52-6C40-9F83-7FB41FFF649B}" srcOrd="0" destOrd="0" presId="urn:microsoft.com/office/officeart/2005/8/layout/hierarchy1"/>
    <dgm:cxn modelId="{6D4D4503-A76B-184B-9E5A-08F2CD0A92BA}" type="presParOf" srcId="{8B160E4E-2EBA-BD47-BBF9-4AD6952B973A}" destId="{8F312D0D-93CC-4442-8413-229BCBCCFE07}" srcOrd="1" destOrd="0" presId="urn:microsoft.com/office/officeart/2005/8/layout/hierarchy1"/>
    <dgm:cxn modelId="{0425C9DA-54DE-F441-A991-D2F01DB8E4B2}" type="presParOf" srcId="{8F312D0D-93CC-4442-8413-229BCBCCFE07}" destId="{3A15950F-47D9-694C-8F69-B88A751EA2BE}" srcOrd="0" destOrd="0" presId="urn:microsoft.com/office/officeart/2005/8/layout/hierarchy1"/>
    <dgm:cxn modelId="{DCB80907-BE13-E048-9C99-AC7AA8A6FE20}" type="presParOf" srcId="{3A15950F-47D9-694C-8F69-B88A751EA2BE}" destId="{33D7971E-94BD-5F4C-A827-5C03855B52D9}" srcOrd="0" destOrd="0" presId="urn:microsoft.com/office/officeart/2005/8/layout/hierarchy1"/>
    <dgm:cxn modelId="{93A1BCE8-13A7-7C48-9CD3-E3CD4FC3B5B3}" type="presParOf" srcId="{3A15950F-47D9-694C-8F69-B88A751EA2BE}" destId="{31F0CAF1-9F7B-4140-A3B7-60D2C08688C3}" srcOrd="1" destOrd="0" presId="urn:microsoft.com/office/officeart/2005/8/layout/hierarchy1"/>
    <dgm:cxn modelId="{D32D7D60-E496-4443-AEA4-B6E942E963B6}" type="presParOf" srcId="{8F312D0D-93CC-4442-8413-229BCBCCFE07}" destId="{A57BFEA0-F470-0640-9DDD-D7276AE32E7C}" srcOrd="1" destOrd="0" presId="urn:microsoft.com/office/officeart/2005/8/layout/hierarchy1"/>
    <dgm:cxn modelId="{D1419CD9-8301-724F-9435-03C9CE9D7DF1}" type="presParOf" srcId="{3C1AD556-ADF2-FD42-94AC-2E0C94AAB8DE}" destId="{496294CF-5568-9D45-A7E6-1639254D7AB2}" srcOrd="2" destOrd="0" presId="urn:microsoft.com/office/officeart/2005/8/layout/hierarchy1"/>
    <dgm:cxn modelId="{95B33207-1CF1-124E-A13E-939296200295}" type="presParOf" srcId="{3C1AD556-ADF2-FD42-94AC-2E0C94AAB8DE}" destId="{E4A95B3B-9192-E142-8005-91D0D8EB0C4B}" srcOrd="3" destOrd="0" presId="urn:microsoft.com/office/officeart/2005/8/layout/hierarchy1"/>
    <dgm:cxn modelId="{A4941EDC-4C06-EF4E-AA2F-FF1313B8665D}" type="presParOf" srcId="{E4A95B3B-9192-E142-8005-91D0D8EB0C4B}" destId="{CB81BA1D-77CA-C647-82A3-9D29E84884D6}" srcOrd="0" destOrd="0" presId="urn:microsoft.com/office/officeart/2005/8/layout/hierarchy1"/>
    <dgm:cxn modelId="{08161277-35E8-2E4D-80BB-BDF06C1A66B9}" type="presParOf" srcId="{CB81BA1D-77CA-C647-82A3-9D29E84884D6}" destId="{146997C8-8813-D545-B5B2-BCD35ED32A8A}" srcOrd="0" destOrd="0" presId="urn:microsoft.com/office/officeart/2005/8/layout/hierarchy1"/>
    <dgm:cxn modelId="{C7AEDD78-F5BB-7541-B6C4-D4423E69CF48}" type="presParOf" srcId="{CB81BA1D-77CA-C647-82A3-9D29E84884D6}" destId="{E00D587A-EFFD-5A4C-9EAA-5EE5F375096C}" srcOrd="1" destOrd="0" presId="urn:microsoft.com/office/officeart/2005/8/layout/hierarchy1"/>
    <dgm:cxn modelId="{C7E61F36-2762-3644-8C74-F17442C473FE}" type="presParOf" srcId="{E4A95B3B-9192-E142-8005-91D0D8EB0C4B}" destId="{1A729EEB-BFB0-494C-B523-6F7613ADDEAA}" srcOrd="1" destOrd="0" presId="urn:microsoft.com/office/officeart/2005/8/layout/hierarchy1"/>
    <dgm:cxn modelId="{A977F354-5AC7-754E-8BCD-4B008AE2F4A6}" type="presParOf" srcId="{1A729EEB-BFB0-494C-B523-6F7613ADDEAA}" destId="{5F51810E-B250-BD48-854A-74B430F1E6DC}" srcOrd="0" destOrd="0" presId="urn:microsoft.com/office/officeart/2005/8/layout/hierarchy1"/>
    <dgm:cxn modelId="{DD69B79B-965D-F348-AFFF-746F10D33527}" type="presParOf" srcId="{1A729EEB-BFB0-494C-B523-6F7613ADDEAA}" destId="{C6EAAFDC-949D-0A49-8CF2-0743A057B04D}" srcOrd="1" destOrd="0" presId="urn:microsoft.com/office/officeart/2005/8/layout/hierarchy1"/>
    <dgm:cxn modelId="{55D86E6E-9E7E-A64C-A1D7-7EABB7915CCA}" type="presParOf" srcId="{C6EAAFDC-949D-0A49-8CF2-0743A057B04D}" destId="{44DB262E-33DC-B942-965E-EB94A9D12C9A}" srcOrd="0" destOrd="0" presId="urn:microsoft.com/office/officeart/2005/8/layout/hierarchy1"/>
    <dgm:cxn modelId="{87496D9B-0103-D94E-8F11-65B6B657FAD4}" type="presParOf" srcId="{44DB262E-33DC-B942-965E-EB94A9D12C9A}" destId="{C54828EE-9F74-A24E-9C70-11550307D641}" srcOrd="0" destOrd="0" presId="urn:microsoft.com/office/officeart/2005/8/layout/hierarchy1"/>
    <dgm:cxn modelId="{6B5C892B-7DAA-BC44-B3B8-5909CD678E6A}" type="presParOf" srcId="{44DB262E-33DC-B942-965E-EB94A9D12C9A}" destId="{BDC088C3-B922-7A43-B4A6-65FA9101A064}" srcOrd="1" destOrd="0" presId="urn:microsoft.com/office/officeart/2005/8/layout/hierarchy1"/>
    <dgm:cxn modelId="{1A38CB19-03DF-A644-94BC-BD084B947AED}" type="presParOf" srcId="{C6EAAFDC-949D-0A49-8CF2-0743A057B04D}" destId="{6CFFB19D-55E2-3543-B8AE-3436ED529D4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84DD1C-8AB6-D343-8CE1-2A0C266A6135}" type="doc">
      <dgm:prSet loTypeId="urn:microsoft.com/office/officeart/2005/8/layout/hierarchy1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09A9480-0B29-7E4E-BA5D-45AE845F81B3}">
      <dgm:prSet phldrT="[Text]"/>
      <dgm:spPr/>
      <dgm:t>
        <a:bodyPr/>
        <a:lstStyle/>
        <a:p>
          <a:r>
            <a:rPr lang="en-US" dirty="0" smtClean="0"/>
            <a:t>Urinary tract</a:t>
          </a:r>
          <a:endParaRPr lang="en-US" dirty="0"/>
        </a:p>
      </dgm:t>
    </dgm:pt>
    <dgm:pt modelId="{1C4659DA-D71F-D940-AFBF-9F8BB234E0EE}" type="parTrans" cxnId="{957D0D60-1678-DD4B-B2B6-67420EE552FA}">
      <dgm:prSet/>
      <dgm:spPr/>
      <dgm:t>
        <a:bodyPr/>
        <a:lstStyle/>
        <a:p>
          <a:endParaRPr lang="en-US"/>
        </a:p>
      </dgm:t>
    </dgm:pt>
    <dgm:pt modelId="{A7B44E22-4547-674E-B512-21CD1A351E18}" type="sibTrans" cxnId="{957D0D60-1678-DD4B-B2B6-67420EE552FA}">
      <dgm:prSet/>
      <dgm:spPr/>
      <dgm:t>
        <a:bodyPr/>
        <a:lstStyle/>
        <a:p>
          <a:endParaRPr lang="en-US"/>
        </a:p>
      </dgm:t>
    </dgm:pt>
    <dgm:pt modelId="{282F1251-708A-A946-A278-574EDB4D9DA7}">
      <dgm:prSet phldrT="[Text]"/>
      <dgm:spPr/>
      <dgm:t>
        <a:bodyPr/>
        <a:lstStyle/>
        <a:p>
          <a:r>
            <a:rPr lang="en-US" dirty="0" smtClean="0"/>
            <a:t>Upper</a:t>
          </a:r>
          <a:endParaRPr lang="en-US" dirty="0"/>
        </a:p>
      </dgm:t>
    </dgm:pt>
    <dgm:pt modelId="{A0E4BC6C-4486-BA45-91BB-983AE3D6540E}" type="parTrans" cxnId="{7D01DF41-D09B-2641-92E5-1A6177820E60}">
      <dgm:prSet/>
      <dgm:spPr/>
      <dgm:t>
        <a:bodyPr/>
        <a:lstStyle/>
        <a:p>
          <a:endParaRPr lang="en-US"/>
        </a:p>
      </dgm:t>
    </dgm:pt>
    <dgm:pt modelId="{608DA4ED-69EA-9343-B119-400405694D2A}" type="sibTrans" cxnId="{7D01DF41-D09B-2641-92E5-1A6177820E60}">
      <dgm:prSet/>
      <dgm:spPr/>
      <dgm:t>
        <a:bodyPr/>
        <a:lstStyle/>
        <a:p>
          <a:endParaRPr lang="en-US"/>
        </a:p>
      </dgm:t>
    </dgm:pt>
    <dgm:pt modelId="{694FE84D-E54E-0A45-8A15-C832414505F0}">
      <dgm:prSet phldrT="[Text]"/>
      <dgm:spPr/>
      <dgm:t>
        <a:bodyPr/>
        <a:lstStyle/>
        <a:p>
          <a:r>
            <a:rPr lang="en-US" dirty="0" smtClean="0"/>
            <a:t>Lower</a:t>
          </a:r>
          <a:endParaRPr lang="en-US" dirty="0"/>
        </a:p>
      </dgm:t>
    </dgm:pt>
    <dgm:pt modelId="{3978D3F8-6720-B545-B811-DADCAE1B4F58}" type="parTrans" cxnId="{D54991F9-4F4A-F840-A7C9-95690B1D3D19}">
      <dgm:prSet/>
      <dgm:spPr/>
      <dgm:t>
        <a:bodyPr/>
        <a:lstStyle/>
        <a:p>
          <a:endParaRPr lang="en-US"/>
        </a:p>
      </dgm:t>
    </dgm:pt>
    <dgm:pt modelId="{71E3D02E-E3C1-1249-87B6-3F2B5AE458FE}" type="sibTrans" cxnId="{D54991F9-4F4A-F840-A7C9-95690B1D3D19}">
      <dgm:prSet/>
      <dgm:spPr/>
      <dgm:t>
        <a:bodyPr/>
        <a:lstStyle/>
        <a:p>
          <a:endParaRPr lang="en-US"/>
        </a:p>
      </dgm:t>
    </dgm:pt>
    <dgm:pt modelId="{60BE43AE-0950-6F46-8C1B-183E61BE467E}">
      <dgm:prSet/>
      <dgm:spPr/>
      <dgm:t>
        <a:bodyPr/>
        <a:lstStyle/>
        <a:p>
          <a:r>
            <a:rPr lang="en-US" dirty="0" smtClean="0"/>
            <a:t>Kidney</a:t>
          </a:r>
        </a:p>
        <a:p>
          <a:r>
            <a:rPr lang="en-US" dirty="0" smtClean="0"/>
            <a:t>Ureter </a:t>
          </a:r>
          <a:endParaRPr lang="en-US" dirty="0"/>
        </a:p>
      </dgm:t>
    </dgm:pt>
    <dgm:pt modelId="{6BEF8C57-9502-4447-929E-BC74CFA97CCB}" type="parTrans" cxnId="{E0D0157A-6264-8848-BC82-53C488714765}">
      <dgm:prSet/>
      <dgm:spPr/>
      <dgm:t>
        <a:bodyPr/>
        <a:lstStyle/>
        <a:p>
          <a:endParaRPr lang="en-US"/>
        </a:p>
      </dgm:t>
    </dgm:pt>
    <dgm:pt modelId="{777D9206-AD32-6141-BCAF-115B82C92474}" type="sibTrans" cxnId="{E0D0157A-6264-8848-BC82-53C488714765}">
      <dgm:prSet/>
      <dgm:spPr/>
      <dgm:t>
        <a:bodyPr/>
        <a:lstStyle/>
        <a:p>
          <a:endParaRPr lang="en-US"/>
        </a:p>
      </dgm:t>
    </dgm:pt>
    <dgm:pt modelId="{7776A905-61C5-BC47-8CE3-6F0A110C06F9}">
      <dgm:prSet/>
      <dgm:spPr/>
      <dgm:t>
        <a:bodyPr/>
        <a:lstStyle/>
        <a:p>
          <a:r>
            <a:rPr lang="en-US" dirty="0" smtClean="0"/>
            <a:t>Bladder </a:t>
          </a:r>
        </a:p>
        <a:p>
          <a:r>
            <a:rPr lang="en-US" dirty="0" smtClean="0"/>
            <a:t>Urethra </a:t>
          </a:r>
          <a:endParaRPr lang="en-US" dirty="0"/>
        </a:p>
      </dgm:t>
    </dgm:pt>
    <dgm:pt modelId="{61B9DEA7-7524-524F-BFA2-A075964FCA44}" type="parTrans" cxnId="{458B2830-868B-BF48-AB76-88A4A2131CEE}">
      <dgm:prSet/>
      <dgm:spPr/>
      <dgm:t>
        <a:bodyPr/>
        <a:lstStyle/>
        <a:p>
          <a:endParaRPr lang="en-US"/>
        </a:p>
      </dgm:t>
    </dgm:pt>
    <dgm:pt modelId="{EBBFB973-6FCC-6140-B0FB-E63EB1B37E68}" type="sibTrans" cxnId="{458B2830-868B-BF48-AB76-88A4A2131CEE}">
      <dgm:prSet/>
      <dgm:spPr/>
      <dgm:t>
        <a:bodyPr/>
        <a:lstStyle/>
        <a:p>
          <a:endParaRPr lang="en-US"/>
        </a:p>
      </dgm:t>
    </dgm:pt>
    <dgm:pt modelId="{CCAC3DC0-7AAD-234D-A7EB-A9472DA44D24}" type="pres">
      <dgm:prSet presAssocID="{1F84DD1C-8AB6-D343-8CE1-2A0C266A61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BCB9653-E34A-7D41-BA66-B831F4ECA593}" type="pres">
      <dgm:prSet presAssocID="{D09A9480-0B29-7E4E-BA5D-45AE845F81B3}" presName="hierRoot1" presStyleCnt="0"/>
      <dgm:spPr/>
      <dgm:t>
        <a:bodyPr/>
        <a:lstStyle/>
        <a:p>
          <a:endParaRPr lang="en-US"/>
        </a:p>
      </dgm:t>
    </dgm:pt>
    <dgm:pt modelId="{BCC9510C-DD9E-2847-A6C9-36A0B3D17FBF}" type="pres">
      <dgm:prSet presAssocID="{D09A9480-0B29-7E4E-BA5D-45AE845F81B3}" presName="composite" presStyleCnt="0"/>
      <dgm:spPr/>
      <dgm:t>
        <a:bodyPr/>
        <a:lstStyle/>
        <a:p>
          <a:endParaRPr lang="en-US"/>
        </a:p>
      </dgm:t>
    </dgm:pt>
    <dgm:pt modelId="{E44BB5E9-BFDB-1544-AB6A-33C027906179}" type="pres">
      <dgm:prSet presAssocID="{D09A9480-0B29-7E4E-BA5D-45AE845F81B3}" presName="background" presStyleLbl="node0" presStyleIdx="0" presStyleCnt="1"/>
      <dgm:spPr/>
      <dgm:t>
        <a:bodyPr/>
        <a:lstStyle/>
        <a:p>
          <a:endParaRPr lang="en-US"/>
        </a:p>
      </dgm:t>
    </dgm:pt>
    <dgm:pt modelId="{92736FD8-D671-B74D-8CC7-8710B6B5A89F}" type="pres">
      <dgm:prSet presAssocID="{D09A9480-0B29-7E4E-BA5D-45AE845F81B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2E481A9-B410-D649-BD9E-434E7D7D7D73}" type="pres">
      <dgm:prSet presAssocID="{D09A9480-0B29-7E4E-BA5D-45AE845F81B3}" presName="hierChild2" presStyleCnt="0"/>
      <dgm:spPr/>
      <dgm:t>
        <a:bodyPr/>
        <a:lstStyle/>
        <a:p>
          <a:endParaRPr lang="en-US"/>
        </a:p>
      </dgm:t>
    </dgm:pt>
    <dgm:pt modelId="{38FC177D-3580-644F-9F0E-B09CD16F9727}" type="pres">
      <dgm:prSet presAssocID="{A0E4BC6C-4486-BA45-91BB-983AE3D6540E}" presName="Name10" presStyleLbl="parChTrans1D2" presStyleIdx="0" presStyleCnt="2"/>
      <dgm:spPr/>
      <dgm:t>
        <a:bodyPr/>
        <a:lstStyle/>
        <a:p>
          <a:endParaRPr lang="en-US"/>
        </a:p>
      </dgm:t>
    </dgm:pt>
    <dgm:pt modelId="{87B86B18-E497-6B40-B159-3C26B690767F}" type="pres">
      <dgm:prSet presAssocID="{282F1251-708A-A946-A278-574EDB4D9DA7}" presName="hierRoot2" presStyleCnt="0"/>
      <dgm:spPr/>
      <dgm:t>
        <a:bodyPr/>
        <a:lstStyle/>
        <a:p>
          <a:endParaRPr lang="en-US"/>
        </a:p>
      </dgm:t>
    </dgm:pt>
    <dgm:pt modelId="{264C81A8-3A68-D544-AAB6-5BEA9A3B1B57}" type="pres">
      <dgm:prSet presAssocID="{282F1251-708A-A946-A278-574EDB4D9DA7}" presName="composite2" presStyleCnt="0"/>
      <dgm:spPr/>
      <dgm:t>
        <a:bodyPr/>
        <a:lstStyle/>
        <a:p>
          <a:endParaRPr lang="en-US"/>
        </a:p>
      </dgm:t>
    </dgm:pt>
    <dgm:pt modelId="{8EEBA4C8-746D-4446-9BE9-12E349006172}" type="pres">
      <dgm:prSet presAssocID="{282F1251-708A-A946-A278-574EDB4D9DA7}" presName="background2" presStyleLbl="node2" presStyleIdx="0" presStyleCnt="2"/>
      <dgm:spPr/>
      <dgm:t>
        <a:bodyPr/>
        <a:lstStyle/>
        <a:p>
          <a:endParaRPr lang="en-US"/>
        </a:p>
      </dgm:t>
    </dgm:pt>
    <dgm:pt modelId="{725F51A7-A6F1-B84C-BB55-625C5358AAB4}" type="pres">
      <dgm:prSet presAssocID="{282F1251-708A-A946-A278-574EDB4D9DA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451C1F-8EDF-8743-8CA1-E600ED6E9E8A}" type="pres">
      <dgm:prSet presAssocID="{282F1251-708A-A946-A278-574EDB4D9DA7}" presName="hierChild3" presStyleCnt="0"/>
      <dgm:spPr/>
      <dgm:t>
        <a:bodyPr/>
        <a:lstStyle/>
        <a:p>
          <a:endParaRPr lang="en-US"/>
        </a:p>
      </dgm:t>
    </dgm:pt>
    <dgm:pt modelId="{508B70EB-5FE0-7D45-930E-6D66DAA271DD}" type="pres">
      <dgm:prSet presAssocID="{6BEF8C57-9502-4447-929E-BC74CFA97CCB}" presName="Name17" presStyleLbl="parChTrans1D3" presStyleIdx="0" presStyleCnt="2"/>
      <dgm:spPr/>
      <dgm:t>
        <a:bodyPr/>
        <a:lstStyle/>
        <a:p>
          <a:endParaRPr lang="en-US"/>
        </a:p>
      </dgm:t>
    </dgm:pt>
    <dgm:pt modelId="{E9FD989A-E7C5-F14D-AAAB-46EB9CB71008}" type="pres">
      <dgm:prSet presAssocID="{60BE43AE-0950-6F46-8C1B-183E61BE467E}" presName="hierRoot3" presStyleCnt="0"/>
      <dgm:spPr/>
      <dgm:t>
        <a:bodyPr/>
        <a:lstStyle/>
        <a:p>
          <a:endParaRPr lang="en-US"/>
        </a:p>
      </dgm:t>
    </dgm:pt>
    <dgm:pt modelId="{D59E01E7-1C59-1746-8A52-3C7409BE6C59}" type="pres">
      <dgm:prSet presAssocID="{60BE43AE-0950-6F46-8C1B-183E61BE467E}" presName="composite3" presStyleCnt="0"/>
      <dgm:spPr/>
      <dgm:t>
        <a:bodyPr/>
        <a:lstStyle/>
        <a:p>
          <a:endParaRPr lang="en-US"/>
        </a:p>
      </dgm:t>
    </dgm:pt>
    <dgm:pt modelId="{EE89B640-E61C-4C47-9160-7E73AEE2A5B2}" type="pres">
      <dgm:prSet presAssocID="{60BE43AE-0950-6F46-8C1B-183E61BE467E}" presName="background3" presStyleLbl="node3" presStyleIdx="0" presStyleCnt="2"/>
      <dgm:spPr/>
      <dgm:t>
        <a:bodyPr/>
        <a:lstStyle/>
        <a:p>
          <a:endParaRPr lang="en-US"/>
        </a:p>
      </dgm:t>
    </dgm:pt>
    <dgm:pt modelId="{39F73C22-A62A-924F-89F5-B12542396FBA}" type="pres">
      <dgm:prSet presAssocID="{60BE43AE-0950-6F46-8C1B-183E61BE467E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D80E0E-5863-F44F-BCEF-500648E58C86}" type="pres">
      <dgm:prSet presAssocID="{60BE43AE-0950-6F46-8C1B-183E61BE467E}" presName="hierChild4" presStyleCnt="0"/>
      <dgm:spPr/>
      <dgm:t>
        <a:bodyPr/>
        <a:lstStyle/>
        <a:p>
          <a:endParaRPr lang="en-US"/>
        </a:p>
      </dgm:t>
    </dgm:pt>
    <dgm:pt modelId="{31F09169-0299-DA48-A52F-E242D35B5DAE}" type="pres">
      <dgm:prSet presAssocID="{3978D3F8-6720-B545-B811-DADCAE1B4F58}" presName="Name10" presStyleLbl="parChTrans1D2" presStyleIdx="1" presStyleCnt="2"/>
      <dgm:spPr/>
      <dgm:t>
        <a:bodyPr/>
        <a:lstStyle/>
        <a:p>
          <a:endParaRPr lang="en-US"/>
        </a:p>
      </dgm:t>
    </dgm:pt>
    <dgm:pt modelId="{68D9E27C-4A12-4A46-BEB1-DA5527984FF0}" type="pres">
      <dgm:prSet presAssocID="{694FE84D-E54E-0A45-8A15-C832414505F0}" presName="hierRoot2" presStyleCnt="0"/>
      <dgm:spPr/>
      <dgm:t>
        <a:bodyPr/>
        <a:lstStyle/>
        <a:p>
          <a:endParaRPr lang="en-US"/>
        </a:p>
      </dgm:t>
    </dgm:pt>
    <dgm:pt modelId="{EB7E756D-2931-5C47-8A59-9479AA5D3C89}" type="pres">
      <dgm:prSet presAssocID="{694FE84D-E54E-0A45-8A15-C832414505F0}" presName="composite2" presStyleCnt="0"/>
      <dgm:spPr/>
      <dgm:t>
        <a:bodyPr/>
        <a:lstStyle/>
        <a:p>
          <a:endParaRPr lang="en-US"/>
        </a:p>
      </dgm:t>
    </dgm:pt>
    <dgm:pt modelId="{46A2FD2D-2942-0241-9960-37124CB340EC}" type="pres">
      <dgm:prSet presAssocID="{694FE84D-E54E-0A45-8A15-C832414505F0}" presName="background2" presStyleLbl="node2" presStyleIdx="1" presStyleCnt="2"/>
      <dgm:spPr/>
      <dgm:t>
        <a:bodyPr/>
        <a:lstStyle/>
        <a:p>
          <a:endParaRPr lang="en-US"/>
        </a:p>
      </dgm:t>
    </dgm:pt>
    <dgm:pt modelId="{B921CA21-B4FA-254A-9693-BE2693E2CE44}" type="pres">
      <dgm:prSet presAssocID="{694FE84D-E54E-0A45-8A15-C832414505F0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A9D719-20E4-F64C-9D0B-EBAABE445615}" type="pres">
      <dgm:prSet presAssocID="{694FE84D-E54E-0A45-8A15-C832414505F0}" presName="hierChild3" presStyleCnt="0"/>
      <dgm:spPr/>
      <dgm:t>
        <a:bodyPr/>
        <a:lstStyle/>
        <a:p>
          <a:endParaRPr lang="en-US"/>
        </a:p>
      </dgm:t>
    </dgm:pt>
    <dgm:pt modelId="{4D6DEE9B-C97A-514C-B4E1-57B353CEE986}" type="pres">
      <dgm:prSet presAssocID="{61B9DEA7-7524-524F-BFA2-A075964FCA44}" presName="Name17" presStyleLbl="parChTrans1D3" presStyleIdx="1" presStyleCnt="2"/>
      <dgm:spPr/>
      <dgm:t>
        <a:bodyPr/>
        <a:lstStyle/>
        <a:p>
          <a:endParaRPr lang="en-US"/>
        </a:p>
      </dgm:t>
    </dgm:pt>
    <dgm:pt modelId="{604F9A2A-98C9-DA43-A1E8-F6A5727863F1}" type="pres">
      <dgm:prSet presAssocID="{7776A905-61C5-BC47-8CE3-6F0A110C06F9}" presName="hierRoot3" presStyleCnt="0"/>
      <dgm:spPr/>
      <dgm:t>
        <a:bodyPr/>
        <a:lstStyle/>
        <a:p>
          <a:endParaRPr lang="en-US"/>
        </a:p>
      </dgm:t>
    </dgm:pt>
    <dgm:pt modelId="{8F3A6360-2AB7-8548-B111-9A5F5A49F465}" type="pres">
      <dgm:prSet presAssocID="{7776A905-61C5-BC47-8CE3-6F0A110C06F9}" presName="composite3" presStyleCnt="0"/>
      <dgm:spPr/>
      <dgm:t>
        <a:bodyPr/>
        <a:lstStyle/>
        <a:p>
          <a:endParaRPr lang="en-US"/>
        </a:p>
      </dgm:t>
    </dgm:pt>
    <dgm:pt modelId="{ED0CA69B-237D-8E41-8F70-B7D89A63C012}" type="pres">
      <dgm:prSet presAssocID="{7776A905-61C5-BC47-8CE3-6F0A110C06F9}" presName="background3" presStyleLbl="node3" presStyleIdx="1" presStyleCnt="2"/>
      <dgm:spPr/>
      <dgm:t>
        <a:bodyPr/>
        <a:lstStyle/>
        <a:p>
          <a:endParaRPr lang="en-US"/>
        </a:p>
      </dgm:t>
    </dgm:pt>
    <dgm:pt modelId="{DFBF27A6-3987-C941-8591-5C3973FC06C3}" type="pres">
      <dgm:prSet presAssocID="{7776A905-61C5-BC47-8CE3-6F0A110C06F9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DD13CD1-8B24-7E40-AE5A-94059278CFC7}" type="pres">
      <dgm:prSet presAssocID="{7776A905-61C5-BC47-8CE3-6F0A110C06F9}" presName="hierChild4" presStyleCnt="0"/>
      <dgm:spPr/>
      <dgm:t>
        <a:bodyPr/>
        <a:lstStyle/>
        <a:p>
          <a:endParaRPr lang="en-US"/>
        </a:p>
      </dgm:t>
    </dgm:pt>
  </dgm:ptLst>
  <dgm:cxnLst>
    <dgm:cxn modelId="{FD892253-DF6F-614A-9760-42130B3A4124}" type="presOf" srcId="{7776A905-61C5-BC47-8CE3-6F0A110C06F9}" destId="{DFBF27A6-3987-C941-8591-5C3973FC06C3}" srcOrd="0" destOrd="0" presId="urn:microsoft.com/office/officeart/2005/8/layout/hierarchy1"/>
    <dgm:cxn modelId="{BC18C3D1-CB6E-6046-A390-48145008EC83}" type="presOf" srcId="{6BEF8C57-9502-4447-929E-BC74CFA97CCB}" destId="{508B70EB-5FE0-7D45-930E-6D66DAA271DD}" srcOrd="0" destOrd="0" presId="urn:microsoft.com/office/officeart/2005/8/layout/hierarchy1"/>
    <dgm:cxn modelId="{9D559712-B4AF-2B4A-867E-DDC8B83E833E}" type="presOf" srcId="{60BE43AE-0950-6F46-8C1B-183E61BE467E}" destId="{39F73C22-A62A-924F-89F5-B12542396FBA}" srcOrd="0" destOrd="0" presId="urn:microsoft.com/office/officeart/2005/8/layout/hierarchy1"/>
    <dgm:cxn modelId="{9E255581-0DA5-AB44-BA8D-77831C8E87ED}" type="presOf" srcId="{694FE84D-E54E-0A45-8A15-C832414505F0}" destId="{B921CA21-B4FA-254A-9693-BE2693E2CE44}" srcOrd="0" destOrd="0" presId="urn:microsoft.com/office/officeart/2005/8/layout/hierarchy1"/>
    <dgm:cxn modelId="{D54991F9-4F4A-F840-A7C9-95690B1D3D19}" srcId="{D09A9480-0B29-7E4E-BA5D-45AE845F81B3}" destId="{694FE84D-E54E-0A45-8A15-C832414505F0}" srcOrd="1" destOrd="0" parTransId="{3978D3F8-6720-B545-B811-DADCAE1B4F58}" sibTransId="{71E3D02E-E3C1-1249-87B6-3F2B5AE458FE}"/>
    <dgm:cxn modelId="{25D52B64-8B98-EC43-B3C4-186F521891BD}" type="presOf" srcId="{1F84DD1C-8AB6-D343-8CE1-2A0C266A6135}" destId="{CCAC3DC0-7AAD-234D-A7EB-A9472DA44D24}" srcOrd="0" destOrd="0" presId="urn:microsoft.com/office/officeart/2005/8/layout/hierarchy1"/>
    <dgm:cxn modelId="{458B2830-868B-BF48-AB76-88A4A2131CEE}" srcId="{694FE84D-E54E-0A45-8A15-C832414505F0}" destId="{7776A905-61C5-BC47-8CE3-6F0A110C06F9}" srcOrd="0" destOrd="0" parTransId="{61B9DEA7-7524-524F-BFA2-A075964FCA44}" sibTransId="{EBBFB973-6FCC-6140-B0FB-E63EB1B37E68}"/>
    <dgm:cxn modelId="{8192BE70-3AC1-ED4A-AB5E-2E7630448B7B}" type="presOf" srcId="{3978D3F8-6720-B545-B811-DADCAE1B4F58}" destId="{31F09169-0299-DA48-A52F-E242D35B5DAE}" srcOrd="0" destOrd="0" presId="urn:microsoft.com/office/officeart/2005/8/layout/hierarchy1"/>
    <dgm:cxn modelId="{4162B0C4-4AB0-EA4C-B697-D2EDFCE753D0}" type="presOf" srcId="{D09A9480-0B29-7E4E-BA5D-45AE845F81B3}" destId="{92736FD8-D671-B74D-8CC7-8710B6B5A89F}" srcOrd="0" destOrd="0" presId="urn:microsoft.com/office/officeart/2005/8/layout/hierarchy1"/>
    <dgm:cxn modelId="{7078DFEB-5146-4449-9A95-72C701CC83C9}" type="presOf" srcId="{282F1251-708A-A946-A278-574EDB4D9DA7}" destId="{725F51A7-A6F1-B84C-BB55-625C5358AAB4}" srcOrd="0" destOrd="0" presId="urn:microsoft.com/office/officeart/2005/8/layout/hierarchy1"/>
    <dgm:cxn modelId="{E0D0157A-6264-8848-BC82-53C488714765}" srcId="{282F1251-708A-A946-A278-574EDB4D9DA7}" destId="{60BE43AE-0950-6F46-8C1B-183E61BE467E}" srcOrd="0" destOrd="0" parTransId="{6BEF8C57-9502-4447-929E-BC74CFA97CCB}" sibTransId="{777D9206-AD32-6141-BCAF-115B82C92474}"/>
    <dgm:cxn modelId="{957D0D60-1678-DD4B-B2B6-67420EE552FA}" srcId="{1F84DD1C-8AB6-D343-8CE1-2A0C266A6135}" destId="{D09A9480-0B29-7E4E-BA5D-45AE845F81B3}" srcOrd="0" destOrd="0" parTransId="{1C4659DA-D71F-D940-AFBF-9F8BB234E0EE}" sibTransId="{A7B44E22-4547-674E-B512-21CD1A351E18}"/>
    <dgm:cxn modelId="{E0CC3C86-072E-D54F-B9FD-5B57D434286A}" type="presOf" srcId="{A0E4BC6C-4486-BA45-91BB-983AE3D6540E}" destId="{38FC177D-3580-644F-9F0E-B09CD16F9727}" srcOrd="0" destOrd="0" presId="urn:microsoft.com/office/officeart/2005/8/layout/hierarchy1"/>
    <dgm:cxn modelId="{A3FD6533-A068-BC43-8737-5DB0AADCD8BF}" type="presOf" srcId="{61B9DEA7-7524-524F-BFA2-A075964FCA44}" destId="{4D6DEE9B-C97A-514C-B4E1-57B353CEE986}" srcOrd="0" destOrd="0" presId="urn:microsoft.com/office/officeart/2005/8/layout/hierarchy1"/>
    <dgm:cxn modelId="{7D01DF41-D09B-2641-92E5-1A6177820E60}" srcId="{D09A9480-0B29-7E4E-BA5D-45AE845F81B3}" destId="{282F1251-708A-A946-A278-574EDB4D9DA7}" srcOrd="0" destOrd="0" parTransId="{A0E4BC6C-4486-BA45-91BB-983AE3D6540E}" sibTransId="{608DA4ED-69EA-9343-B119-400405694D2A}"/>
    <dgm:cxn modelId="{D29956A5-BC8C-D141-B9B9-DA50AACA93D6}" type="presParOf" srcId="{CCAC3DC0-7AAD-234D-A7EB-A9472DA44D24}" destId="{FBCB9653-E34A-7D41-BA66-B831F4ECA593}" srcOrd="0" destOrd="0" presId="urn:microsoft.com/office/officeart/2005/8/layout/hierarchy1"/>
    <dgm:cxn modelId="{45F04365-06FF-E641-A8C7-6F96A06A4B53}" type="presParOf" srcId="{FBCB9653-E34A-7D41-BA66-B831F4ECA593}" destId="{BCC9510C-DD9E-2847-A6C9-36A0B3D17FBF}" srcOrd="0" destOrd="0" presId="urn:microsoft.com/office/officeart/2005/8/layout/hierarchy1"/>
    <dgm:cxn modelId="{4DFED95A-3826-9F4F-B0F4-540C8FDAF076}" type="presParOf" srcId="{BCC9510C-DD9E-2847-A6C9-36A0B3D17FBF}" destId="{E44BB5E9-BFDB-1544-AB6A-33C027906179}" srcOrd="0" destOrd="0" presId="urn:microsoft.com/office/officeart/2005/8/layout/hierarchy1"/>
    <dgm:cxn modelId="{DE42E3F2-5660-0341-B23C-E461E6A0B077}" type="presParOf" srcId="{BCC9510C-DD9E-2847-A6C9-36A0B3D17FBF}" destId="{92736FD8-D671-B74D-8CC7-8710B6B5A89F}" srcOrd="1" destOrd="0" presId="urn:microsoft.com/office/officeart/2005/8/layout/hierarchy1"/>
    <dgm:cxn modelId="{79B4E38B-3335-DB40-9E51-0D9502B5BA8B}" type="presParOf" srcId="{FBCB9653-E34A-7D41-BA66-B831F4ECA593}" destId="{A2E481A9-B410-D649-BD9E-434E7D7D7D73}" srcOrd="1" destOrd="0" presId="urn:microsoft.com/office/officeart/2005/8/layout/hierarchy1"/>
    <dgm:cxn modelId="{10230737-39CB-B14A-A610-1BD7B2DD9C04}" type="presParOf" srcId="{A2E481A9-B410-D649-BD9E-434E7D7D7D73}" destId="{38FC177D-3580-644F-9F0E-B09CD16F9727}" srcOrd="0" destOrd="0" presId="urn:microsoft.com/office/officeart/2005/8/layout/hierarchy1"/>
    <dgm:cxn modelId="{9D0B0288-46E5-B647-A9A4-54E452F0A62C}" type="presParOf" srcId="{A2E481A9-B410-D649-BD9E-434E7D7D7D73}" destId="{87B86B18-E497-6B40-B159-3C26B690767F}" srcOrd="1" destOrd="0" presId="urn:microsoft.com/office/officeart/2005/8/layout/hierarchy1"/>
    <dgm:cxn modelId="{FD03ED84-CC95-BA4C-B0BB-BC1ECA5D1CED}" type="presParOf" srcId="{87B86B18-E497-6B40-B159-3C26B690767F}" destId="{264C81A8-3A68-D544-AAB6-5BEA9A3B1B57}" srcOrd="0" destOrd="0" presId="urn:microsoft.com/office/officeart/2005/8/layout/hierarchy1"/>
    <dgm:cxn modelId="{D9922C01-290F-FC46-9B44-A7C6712F294B}" type="presParOf" srcId="{264C81A8-3A68-D544-AAB6-5BEA9A3B1B57}" destId="{8EEBA4C8-746D-4446-9BE9-12E349006172}" srcOrd="0" destOrd="0" presId="urn:microsoft.com/office/officeart/2005/8/layout/hierarchy1"/>
    <dgm:cxn modelId="{47F560F5-716A-F444-8712-330BAFB66C9A}" type="presParOf" srcId="{264C81A8-3A68-D544-AAB6-5BEA9A3B1B57}" destId="{725F51A7-A6F1-B84C-BB55-625C5358AAB4}" srcOrd="1" destOrd="0" presId="urn:microsoft.com/office/officeart/2005/8/layout/hierarchy1"/>
    <dgm:cxn modelId="{2FF86506-FE3D-A94E-8CC4-C9ECBF5D4393}" type="presParOf" srcId="{87B86B18-E497-6B40-B159-3C26B690767F}" destId="{74451C1F-8EDF-8743-8CA1-E600ED6E9E8A}" srcOrd="1" destOrd="0" presId="urn:microsoft.com/office/officeart/2005/8/layout/hierarchy1"/>
    <dgm:cxn modelId="{D3220CCF-DC8D-FF4B-B3AE-AA969221AA08}" type="presParOf" srcId="{74451C1F-8EDF-8743-8CA1-E600ED6E9E8A}" destId="{508B70EB-5FE0-7D45-930E-6D66DAA271DD}" srcOrd="0" destOrd="0" presId="urn:microsoft.com/office/officeart/2005/8/layout/hierarchy1"/>
    <dgm:cxn modelId="{99CAF566-9103-F144-9C4F-ABD9F417D098}" type="presParOf" srcId="{74451C1F-8EDF-8743-8CA1-E600ED6E9E8A}" destId="{E9FD989A-E7C5-F14D-AAAB-46EB9CB71008}" srcOrd="1" destOrd="0" presId="urn:microsoft.com/office/officeart/2005/8/layout/hierarchy1"/>
    <dgm:cxn modelId="{5A42E49A-A738-3347-9F0B-F8F23A5CDD90}" type="presParOf" srcId="{E9FD989A-E7C5-F14D-AAAB-46EB9CB71008}" destId="{D59E01E7-1C59-1746-8A52-3C7409BE6C59}" srcOrd="0" destOrd="0" presId="urn:microsoft.com/office/officeart/2005/8/layout/hierarchy1"/>
    <dgm:cxn modelId="{B15A1AF0-7568-554C-9604-7633165FA0A2}" type="presParOf" srcId="{D59E01E7-1C59-1746-8A52-3C7409BE6C59}" destId="{EE89B640-E61C-4C47-9160-7E73AEE2A5B2}" srcOrd="0" destOrd="0" presId="urn:microsoft.com/office/officeart/2005/8/layout/hierarchy1"/>
    <dgm:cxn modelId="{A0DD61BB-B9AB-B240-8800-B53673C35BE6}" type="presParOf" srcId="{D59E01E7-1C59-1746-8A52-3C7409BE6C59}" destId="{39F73C22-A62A-924F-89F5-B12542396FBA}" srcOrd="1" destOrd="0" presId="urn:microsoft.com/office/officeart/2005/8/layout/hierarchy1"/>
    <dgm:cxn modelId="{C2B07E03-1CF2-1A4C-AD12-69491C733861}" type="presParOf" srcId="{E9FD989A-E7C5-F14D-AAAB-46EB9CB71008}" destId="{23D80E0E-5863-F44F-BCEF-500648E58C86}" srcOrd="1" destOrd="0" presId="urn:microsoft.com/office/officeart/2005/8/layout/hierarchy1"/>
    <dgm:cxn modelId="{71706DDB-5054-1E49-9D7D-38394CD9685F}" type="presParOf" srcId="{A2E481A9-B410-D649-BD9E-434E7D7D7D73}" destId="{31F09169-0299-DA48-A52F-E242D35B5DAE}" srcOrd="2" destOrd="0" presId="urn:microsoft.com/office/officeart/2005/8/layout/hierarchy1"/>
    <dgm:cxn modelId="{4D958617-7ED1-CD46-A534-A384FDA0D20C}" type="presParOf" srcId="{A2E481A9-B410-D649-BD9E-434E7D7D7D73}" destId="{68D9E27C-4A12-4A46-BEB1-DA5527984FF0}" srcOrd="3" destOrd="0" presId="urn:microsoft.com/office/officeart/2005/8/layout/hierarchy1"/>
    <dgm:cxn modelId="{81E209DD-0C6F-7544-9D8D-23FD8136DBFC}" type="presParOf" srcId="{68D9E27C-4A12-4A46-BEB1-DA5527984FF0}" destId="{EB7E756D-2931-5C47-8A59-9479AA5D3C89}" srcOrd="0" destOrd="0" presId="urn:microsoft.com/office/officeart/2005/8/layout/hierarchy1"/>
    <dgm:cxn modelId="{28D9528D-C287-FA49-AAFB-95AC5981AFAA}" type="presParOf" srcId="{EB7E756D-2931-5C47-8A59-9479AA5D3C89}" destId="{46A2FD2D-2942-0241-9960-37124CB340EC}" srcOrd="0" destOrd="0" presId="urn:microsoft.com/office/officeart/2005/8/layout/hierarchy1"/>
    <dgm:cxn modelId="{057314CD-2157-1C43-BCF9-3FD5FF0547FA}" type="presParOf" srcId="{EB7E756D-2931-5C47-8A59-9479AA5D3C89}" destId="{B921CA21-B4FA-254A-9693-BE2693E2CE44}" srcOrd="1" destOrd="0" presId="urn:microsoft.com/office/officeart/2005/8/layout/hierarchy1"/>
    <dgm:cxn modelId="{E24EB740-F05F-7847-ABAF-6B7B812A9C79}" type="presParOf" srcId="{68D9E27C-4A12-4A46-BEB1-DA5527984FF0}" destId="{ADA9D719-20E4-F64C-9D0B-EBAABE445615}" srcOrd="1" destOrd="0" presId="urn:microsoft.com/office/officeart/2005/8/layout/hierarchy1"/>
    <dgm:cxn modelId="{15F62890-1C3E-5B46-8DA4-3916057DBF2A}" type="presParOf" srcId="{ADA9D719-20E4-F64C-9D0B-EBAABE445615}" destId="{4D6DEE9B-C97A-514C-B4E1-57B353CEE986}" srcOrd="0" destOrd="0" presId="urn:microsoft.com/office/officeart/2005/8/layout/hierarchy1"/>
    <dgm:cxn modelId="{45FC14BF-86F9-AC41-9225-DFAC5AEFB3B1}" type="presParOf" srcId="{ADA9D719-20E4-F64C-9D0B-EBAABE445615}" destId="{604F9A2A-98C9-DA43-A1E8-F6A5727863F1}" srcOrd="1" destOrd="0" presId="urn:microsoft.com/office/officeart/2005/8/layout/hierarchy1"/>
    <dgm:cxn modelId="{C096A61B-68B0-A74B-9F03-6DF1931CDD91}" type="presParOf" srcId="{604F9A2A-98C9-DA43-A1E8-F6A5727863F1}" destId="{8F3A6360-2AB7-8548-B111-9A5F5A49F465}" srcOrd="0" destOrd="0" presId="urn:microsoft.com/office/officeart/2005/8/layout/hierarchy1"/>
    <dgm:cxn modelId="{CF8D4164-9AD7-254C-A6DC-35F1DBE89690}" type="presParOf" srcId="{8F3A6360-2AB7-8548-B111-9A5F5A49F465}" destId="{ED0CA69B-237D-8E41-8F70-B7D89A63C012}" srcOrd="0" destOrd="0" presId="urn:microsoft.com/office/officeart/2005/8/layout/hierarchy1"/>
    <dgm:cxn modelId="{707BEE39-E09F-024E-94BA-1FED42BD06A0}" type="presParOf" srcId="{8F3A6360-2AB7-8548-B111-9A5F5A49F465}" destId="{DFBF27A6-3987-C941-8591-5C3973FC06C3}" srcOrd="1" destOrd="0" presId="urn:microsoft.com/office/officeart/2005/8/layout/hierarchy1"/>
    <dgm:cxn modelId="{212B4ED8-27BB-F449-B41B-7F431029DB06}" type="presParOf" srcId="{604F9A2A-98C9-DA43-A1E8-F6A5727863F1}" destId="{DDD13CD1-8B24-7E40-AE5A-94059278CFC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84DD1C-8AB6-D343-8CE1-2A0C266A6135}" type="doc">
      <dgm:prSet loTypeId="urn:microsoft.com/office/officeart/2005/8/layout/hierarchy1" loCatId="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69862DF-3379-B44B-88A4-6217A8859978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CF6097-9B38-C249-B5EF-A578755BEBA3}" type="parTrans" cxnId="{3C2CACC5-0D9A-8245-8BD2-3F65E403060D}">
      <dgm:prSet/>
      <dgm:spPr/>
      <dgm:t>
        <a:bodyPr/>
        <a:lstStyle/>
        <a:p>
          <a:endParaRPr lang="en-US"/>
        </a:p>
      </dgm:t>
    </dgm:pt>
    <dgm:pt modelId="{F4288410-4BAD-A544-B102-A8038387410F}" type="sibTrans" cxnId="{3C2CACC5-0D9A-8245-8BD2-3F65E403060D}">
      <dgm:prSet/>
      <dgm:spPr/>
      <dgm:t>
        <a:bodyPr/>
        <a:lstStyle/>
        <a:p>
          <a:endParaRPr lang="en-US"/>
        </a:p>
      </dgm:t>
    </dgm:pt>
    <dgm:pt modelId="{4B933041-12E2-FB40-9DDE-00FB4D12ADE5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C200FA-36E1-954A-8CD6-A48BF48E4F9D}" type="parTrans" cxnId="{2B21A6F3-C456-B240-ACD2-6C87A8528195}">
      <dgm:prSet/>
      <dgm:spPr/>
      <dgm:t>
        <a:bodyPr/>
        <a:lstStyle/>
        <a:p>
          <a:endParaRPr lang="en-US"/>
        </a:p>
      </dgm:t>
    </dgm:pt>
    <dgm:pt modelId="{4169831B-CA70-C540-9956-6AF0A33BC783}" type="sibTrans" cxnId="{2B21A6F3-C456-B240-ACD2-6C87A8528195}">
      <dgm:prSet/>
      <dgm:spPr/>
      <dgm:t>
        <a:bodyPr/>
        <a:lstStyle/>
        <a:p>
          <a:endParaRPr lang="en-US"/>
        </a:p>
      </dgm:t>
    </dgm:pt>
    <dgm:pt modelId="{79509887-7FB3-EB4F-A442-6D750F1B9285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Prostate</a:t>
          </a:r>
        </a:p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Seminal vesicle </a:t>
          </a:r>
        </a:p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Vas deference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BAA135-C072-C74F-8667-83FD88D76AC7}" type="parTrans" cxnId="{12869CBA-FAB1-0F4B-8E5A-5121BC6DD1A2}">
      <dgm:prSet/>
      <dgm:spPr/>
      <dgm:t>
        <a:bodyPr/>
        <a:lstStyle/>
        <a:p>
          <a:endParaRPr lang="en-US"/>
        </a:p>
      </dgm:t>
    </dgm:pt>
    <dgm:pt modelId="{5B47DA39-3F9E-3E40-969C-FF205AE3A800}" type="sibTrans" cxnId="{12869CBA-FAB1-0F4B-8E5A-5121BC6DD1A2}">
      <dgm:prSet/>
      <dgm:spPr/>
      <dgm:t>
        <a:bodyPr/>
        <a:lstStyle/>
        <a:p>
          <a:endParaRPr lang="en-US"/>
        </a:p>
      </dgm:t>
    </dgm:pt>
    <dgm:pt modelId="{377B5E2D-525B-B34B-8A31-4671DD23B6D7}">
      <dgm:prSet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scrotum</a:t>
          </a:r>
        </a:p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Testis</a:t>
          </a:r>
        </a:p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penis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06CAE8-B614-5D4F-99E3-CBA835DBF98A}" type="parTrans" cxnId="{B15D6DBF-5BB2-A946-A521-6FFC2BD2C916}">
      <dgm:prSet/>
      <dgm:spPr/>
      <dgm:t>
        <a:bodyPr/>
        <a:lstStyle/>
        <a:p>
          <a:endParaRPr lang="en-US"/>
        </a:p>
      </dgm:t>
    </dgm:pt>
    <dgm:pt modelId="{A2C4BD0C-DC94-0E4C-B52D-991F49918BB6}" type="sibTrans" cxnId="{B15D6DBF-5BB2-A946-A521-6FFC2BD2C916}">
      <dgm:prSet/>
      <dgm:spPr/>
      <dgm:t>
        <a:bodyPr/>
        <a:lstStyle/>
        <a:p>
          <a:endParaRPr lang="en-US"/>
        </a:p>
      </dgm:t>
    </dgm:pt>
    <dgm:pt modelId="{31D6F5E1-6D25-FD46-A59B-2D0FB02C2130}">
      <dgm:prSet phldrT="[Text]"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Male Genital tract  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8B94F4-4CC1-B34E-9E9F-E64DCC27E03D}" type="sibTrans" cxnId="{0016C5D6-250F-5445-B6C7-DEE13A8DF9E0}">
      <dgm:prSet/>
      <dgm:spPr/>
      <dgm:t>
        <a:bodyPr/>
        <a:lstStyle/>
        <a:p>
          <a:endParaRPr lang="en-US"/>
        </a:p>
      </dgm:t>
    </dgm:pt>
    <dgm:pt modelId="{59DA8085-84FD-BE4A-A94C-9F14EB242426}" type="parTrans" cxnId="{0016C5D6-250F-5445-B6C7-DEE13A8DF9E0}">
      <dgm:prSet/>
      <dgm:spPr/>
      <dgm:t>
        <a:bodyPr/>
        <a:lstStyle/>
        <a:p>
          <a:endParaRPr lang="en-US"/>
        </a:p>
      </dgm:t>
    </dgm:pt>
    <dgm:pt modelId="{CCAC3DC0-7AAD-234D-A7EB-A9472DA44D24}" type="pres">
      <dgm:prSet presAssocID="{1F84DD1C-8AB6-D343-8CE1-2A0C266A61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7A1BAE5-E765-7845-AD47-54DABC64B971}" type="pres">
      <dgm:prSet presAssocID="{31D6F5E1-6D25-FD46-A59B-2D0FB02C2130}" presName="hierRoot1" presStyleCnt="0"/>
      <dgm:spPr/>
      <dgm:t>
        <a:bodyPr/>
        <a:lstStyle/>
        <a:p>
          <a:endParaRPr lang="en-US"/>
        </a:p>
      </dgm:t>
    </dgm:pt>
    <dgm:pt modelId="{1C61905E-0EEF-224D-8D97-8333C63180F7}" type="pres">
      <dgm:prSet presAssocID="{31D6F5E1-6D25-FD46-A59B-2D0FB02C2130}" presName="composite" presStyleCnt="0"/>
      <dgm:spPr/>
      <dgm:t>
        <a:bodyPr/>
        <a:lstStyle/>
        <a:p>
          <a:endParaRPr lang="en-US"/>
        </a:p>
      </dgm:t>
    </dgm:pt>
    <dgm:pt modelId="{1EE89E5C-1F29-604D-8436-90438465E0C3}" type="pres">
      <dgm:prSet presAssocID="{31D6F5E1-6D25-FD46-A59B-2D0FB02C2130}" presName="background" presStyleLbl="node0" presStyleIdx="0" presStyleCnt="1"/>
      <dgm:spPr/>
      <dgm:t>
        <a:bodyPr/>
        <a:lstStyle/>
        <a:p>
          <a:endParaRPr lang="en-US"/>
        </a:p>
      </dgm:t>
    </dgm:pt>
    <dgm:pt modelId="{162D229F-14BD-C94C-AB27-FF9FEF26873B}" type="pres">
      <dgm:prSet presAssocID="{31D6F5E1-6D25-FD46-A59B-2D0FB02C2130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3FAA52-82ED-B74D-898E-4389B4F4654A}" type="pres">
      <dgm:prSet presAssocID="{31D6F5E1-6D25-FD46-A59B-2D0FB02C2130}" presName="hierChild2" presStyleCnt="0"/>
      <dgm:spPr/>
      <dgm:t>
        <a:bodyPr/>
        <a:lstStyle/>
        <a:p>
          <a:endParaRPr lang="en-US"/>
        </a:p>
      </dgm:t>
    </dgm:pt>
    <dgm:pt modelId="{C6504205-99FF-464E-B86E-34D83C6D9270}" type="pres">
      <dgm:prSet presAssocID="{B5CF6097-9B38-C249-B5EF-A578755BEBA3}" presName="Name10" presStyleLbl="parChTrans1D2" presStyleIdx="0" presStyleCnt="2"/>
      <dgm:spPr/>
      <dgm:t>
        <a:bodyPr/>
        <a:lstStyle/>
        <a:p>
          <a:endParaRPr lang="en-US"/>
        </a:p>
      </dgm:t>
    </dgm:pt>
    <dgm:pt modelId="{4985EE71-7C1B-F744-B585-8853C06E5119}" type="pres">
      <dgm:prSet presAssocID="{969862DF-3379-B44B-88A4-6217A8859978}" presName="hierRoot2" presStyleCnt="0"/>
      <dgm:spPr/>
      <dgm:t>
        <a:bodyPr/>
        <a:lstStyle/>
        <a:p>
          <a:endParaRPr lang="en-US"/>
        </a:p>
      </dgm:t>
    </dgm:pt>
    <dgm:pt modelId="{A2A04A16-678A-D049-BD63-A02E4A77A681}" type="pres">
      <dgm:prSet presAssocID="{969862DF-3379-B44B-88A4-6217A8859978}" presName="composite2" presStyleCnt="0"/>
      <dgm:spPr/>
      <dgm:t>
        <a:bodyPr/>
        <a:lstStyle/>
        <a:p>
          <a:endParaRPr lang="en-US"/>
        </a:p>
      </dgm:t>
    </dgm:pt>
    <dgm:pt modelId="{7B3BB6A3-C948-2B4C-AB08-593E0D5CF1A7}" type="pres">
      <dgm:prSet presAssocID="{969862DF-3379-B44B-88A4-6217A8859978}" presName="background2" presStyleLbl="node2" presStyleIdx="0" presStyleCnt="2"/>
      <dgm:spPr/>
      <dgm:t>
        <a:bodyPr/>
        <a:lstStyle/>
        <a:p>
          <a:endParaRPr lang="en-US"/>
        </a:p>
      </dgm:t>
    </dgm:pt>
    <dgm:pt modelId="{D1ACB2C5-7A74-FC45-BA4B-A192E0E9FFBE}" type="pres">
      <dgm:prSet presAssocID="{969862DF-3379-B44B-88A4-6217A8859978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E09D80-27C5-CF41-BB7B-214F006E3D0C}" type="pres">
      <dgm:prSet presAssocID="{969862DF-3379-B44B-88A4-6217A8859978}" presName="hierChild3" presStyleCnt="0"/>
      <dgm:spPr/>
      <dgm:t>
        <a:bodyPr/>
        <a:lstStyle/>
        <a:p>
          <a:endParaRPr lang="en-US"/>
        </a:p>
      </dgm:t>
    </dgm:pt>
    <dgm:pt modelId="{0061D42D-E57B-0B4B-A7CE-A2B39427ADB5}" type="pres">
      <dgm:prSet presAssocID="{E8BAA135-C072-C74F-8667-83FD88D76AC7}" presName="Name17" presStyleLbl="parChTrans1D3" presStyleIdx="0" presStyleCnt="2"/>
      <dgm:spPr/>
      <dgm:t>
        <a:bodyPr/>
        <a:lstStyle/>
        <a:p>
          <a:endParaRPr lang="en-US"/>
        </a:p>
      </dgm:t>
    </dgm:pt>
    <dgm:pt modelId="{9749DB2A-0A6F-854A-8B51-53AA2B924F4C}" type="pres">
      <dgm:prSet presAssocID="{79509887-7FB3-EB4F-A442-6D750F1B9285}" presName="hierRoot3" presStyleCnt="0"/>
      <dgm:spPr/>
      <dgm:t>
        <a:bodyPr/>
        <a:lstStyle/>
        <a:p>
          <a:endParaRPr lang="en-US"/>
        </a:p>
      </dgm:t>
    </dgm:pt>
    <dgm:pt modelId="{7D5F48FE-7AB1-084A-90E6-1670B96F3BF5}" type="pres">
      <dgm:prSet presAssocID="{79509887-7FB3-EB4F-A442-6D750F1B9285}" presName="composite3" presStyleCnt="0"/>
      <dgm:spPr/>
      <dgm:t>
        <a:bodyPr/>
        <a:lstStyle/>
        <a:p>
          <a:endParaRPr lang="en-US"/>
        </a:p>
      </dgm:t>
    </dgm:pt>
    <dgm:pt modelId="{0C5E8DF1-E068-6144-AC50-42489C877D03}" type="pres">
      <dgm:prSet presAssocID="{79509887-7FB3-EB4F-A442-6D750F1B9285}" presName="background3" presStyleLbl="node3" presStyleIdx="0" presStyleCnt="2"/>
      <dgm:spPr/>
      <dgm:t>
        <a:bodyPr/>
        <a:lstStyle/>
        <a:p>
          <a:endParaRPr lang="en-US"/>
        </a:p>
      </dgm:t>
    </dgm:pt>
    <dgm:pt modelId="{F8896285-840A-0943-AD8D-8125C5AFA734}" type="pres">
      <dgm:prSet presAssocID="{79509887-7FB3-EB4F-A442-6D750F1B9285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F1AC2A8-9865-284A-8DC3-15AC75172921}" type="pres">
      <dgm:prSet presAssocID="{79509887-7FB3-EB4F-A442-6D750F1B9285}" presName="hierChild4" presStyleCnt="0"/>
      <dgm:spPr/>
      <dgm:t>
        <a:bodyPr/>
        <a:lstStyle/>
        <a:p>
          <a:endParaRPr lang="en-US"/>
        </a:p>
      </dgm:t>
    </dgm:pt>
    <dgm:pt modelId="{975942A5-4E10-E742-8FDF-EC47BC94E40B}" type="pres">
      <dgm:prSet presAssocID="{4DC200FA-36E1-954A-8CD6-A48BF48E4F9D}" presName="Name10" presStyleLbl="parChTrans1D2" presStyleIdx="1" presStyleCnt="2"/>
      <dgm:spPr/>
      <dgm:t>
        <a:bodyPr/>
        <a:lstStyle/>
        <a:p>
          <a:endParaRPr lang="en-US"/>
        </a:p>
      </dgm:t>
    </dgm:pt>
    <dgm:pt modelId="{CF2722B1-5906-B548-BBFF-E66725C2635C}" type="pres">
      <dgm:prSet presAssocID="{4B933041-12E2-FB40-9DDE-00FB4D12ADE5}" presName="hierRoot2" presStyleCnt="0"/>
      <dgm:spPr/>
      <dgm:t>
        <a:bodyPr/>
        <a:lstStyle/>
        <a:p>
          <a:endParaRPr lang="en-US"/>
        </a:p>
      </dgm:t>
    </dgm:pt>
    <dgm:pt modelId="{6B6FB484-766C-0F4D-A411-BA7C0B8C5223}" type="pres">
      <dgm:prSet presAssocID="{4B933041-12E2-FB40-9DDE-00FB4D12ADE5}" presName="composite2" presStyleCnt="0"/>
      <dgm:spPr/>
      <dgm:t>
        <a:bodyPr/>
        <a:lstStyle/>
        <a:p>
          <a:endParaRPr lang="en-US"/>
        </a:p>
      </dgm:t>
    </dgm:pt>
    <dgm:pt modelId="{C66DF37B-139D-114A-B31D-113EF5171A1D}" type="pres">
      <dgm:prSet presAssocID="{4B933041-12E2-FB40-9DDE-00FB4D12ADE5}" presName="background2" presStyleLbl="node2" presStyleIdx="1" presStyleCnt="2"/>
      <dgm:spPr/>
      <dgm:t>
        <a:bodyPr/>
        <a:lstStyle/>
        <a:p>
          <a:endParaRPr lang="en-US"/>
        </a:p>
      </dgm:t>
    </dgm:pt>
    <dgm:pt modelId="{978970F2-ECD1-554A-9CDE-F938F2C3D952}" type="pres">
      <dgm:prSet presAssocID="{4B933041-12E2-FB40-9DDE-00FB4D12ADE5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2E0831-9EB1-4342-802F-5F25BF0FA25F}" type="pres">
      <dgm:prSet presAssocID="{4B933041-12E2-FB40-9DDE-00FB4D12ADE5}" presName="hierChild3" presStyleCnt="0"/>
      <dgm:spPr/>
      <dgm:t>
        <a:bodyPr/>
        <a:lstStyle/>
        <a:p>
          <a:endParaRPr lang="en-US"/>
        </a:p>
      </dgm:t>
    </dgm:pt>
    <dgm:pt modelId="{16B9568C-C2B0-D24B-A5E9-525ACE7B3099}" type="pres">
      <dgm:prSet presAssocID="{E006CAE8-B614-5D4F-99E3-CBA835DBF98A}" presName="Name17" presStyleLbl="parChTrans1D3" presStyleIdx="1" presStyleCnt="2"/>
      <dgm:spPr/>
      <dgm:t>
        <a:bodyPr/>
        <a:lstStyle/>
        <a:p>
          <a:endParaRPr lang="en-US"/>
        </a:p>
      </dgm:t>
    </dgm:pt>
    <dgm:pt modelId="{44955764-B368-7F4F-A1D5-223FB60EC422}" type="pres">
      <dgm:prSet presAssocID="{377B5E2D-525B-B34B-8A31-4671DD23B6D7}" presName="hierRoot3" presStyleCnt="0"/>
      <dgm:spPr/>
      <dgm:t>
        <a:bodyPr/>
        <a:lstStyle/>
        <a:p>
          <a:endParaRPr lang="en-US"/>
        </a:p>
      </dgm:t>
    </dgm:pt>
    <dgm:pt modelId="{D96AC98B-D1F0-D643-AD29-1161F46A3A18}" type="pres">
      <dgm:prSet presAssocID="{377B5E2D-525B-B34B-8A31-4671DD23B6D7}" presName="composite3" presStyleCnt="0"/>
      <dgm:spPr/>
      <dgm:t>
        <a:bodyPr/>
        <a:lstStyle/>
        <a:p>
          <a:endParaRPr lang="en-US"/>
        </a:p>
      </dgm:t>
    </dgm:pt>
    <dgm:pt modelId="{73673D4D-F603-5341-BB14-F240F245054A}" type="pres">
      <dgm:prSet presAssocID="{377B5E2D-525B-B34B-8A31-4671DD23B6D7}" presName="background3" presStyleLbl="node3" presStyleIdx="1" presStyleCnt="2"/>
      <dgm:spPr/>
      <dgm:t>
        <a:bodyPr/>
        <a:lstStyle/>
        <a:p>
          <a:endParaRPr lang="en-US"/>
        </a:p>
      </dgm:t>
    </dgm:pt>
    <dgm:pt modelId="{7D64E557-68B7-EC40-8346-5B31C23B4461}" type="pres">
      <dgm:prSet presAssocID="{377B5E2D-525B-B34B-8A31-4671DD23B6D7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FEA8AE-311D-C94B-ABAB-B71477575D81}" type="pres">
      <dgm:prSet presAssocID="{377B5E2D-525B-B34B-8A31-4671DD23B6D7}" presName="hierChild4" presStyleCnt="0"/>
      <dgm:spPr/>
      <dgm:t>
        <a:bodyPr/>
        <a:lstStyle/>
        <a:p>
          <a:endParaRPr lang="en-US"/>
        </a:p>
      </dgm:t>
    </dgm:pt>
  </dgm:ptLst>
  <dgm:cxnLst>
    <dgm:cxn modelId="{9441A759-20A8-214F-A6F9-802FFD69EA16}" type="presOf" srcId="{1F84DD1C-8AB6-D343-8CE1-2A0C266A6135}" destId="{CCAC3DC0-7AAD-234D-A7EB-A9472DA44D24}" srcOrd="0" destOrd="0" presId="urn:microsoft.com/office/officeart/2005/8/layout/hierarchy1"/>
    <dgm:cxn modelId="{9A99C2A8-A539-3949-899F-0E910992B96A}" type="presOf" srcId="{4DC200FA-36E1-954A-8CD6-A48BF48E4F9D}" destId="{975942A5-4E10-E742-8FDF-EC47BC94E40B}" srcOrd="0" destOrd="0" presId="urn:microsoft.com/office/officeart/2005/8/layout/hierarchy1"/>
    <dgm:cxn modelId="{E6E66AAB-5175-AA44-852E-64401B683BA5}" type="presOf" srcId="{E8BAA135-C072-C74F-8667-83FD88D76AC7}" destId="{0061D42D-E57B-0B4B-A7CE-A2B39427ADB5}" srcOrd="0" destOrd="0" presId="urn:microsoft.com/office/officeart/2005/8/layout/hierarchy1"/>
    <dgm:cxn modelId="{B15D6DBF-5BB2-A946-A521-6FFC2BD2C916}" srcId="{4B933041-12E2-FB40-9DDE-00FB4D12ADE5}" destId="{377B5E2D-525B-B34B-8A31-4671DD23B6D7}" srcOrd="0" destOrd="0" parTransId="{E006CAE8-B614-5D4F-99E3-CBA835DBF98A}" sibTransId="{A2C4BD0C-DC94-0E4C-B52D-991F49918BB6}"/>
    <dgm:cxn modelId="{3D674A57-AE74-524F-B7B1-86A8DBA80B76}" type="presOf" srcId="{4B933041-12E2-FB40-9DDE-00FB4D12ADE5}" destId="{978970F2-ECD1-554A-9CDE-F938F2C3D952}" srcOrd="0" destOrd="0" presId="urn:microsoft.com/office/officeart/2005/8/layout/hierarchy1"/>
    <dgm:cxn modelId="{0016C5D6-250F-5445-B6C7-DEE13A8DF9E0}" srcId="{1F84DD1C-8AB6-D343-8CE1-2A0C266A6135}" destId="{31D6F5E1-6D25-FD46-A59B-2D0FB02C2130}" srcOrd="0" destOrd="0" parTransId="{59DA8085-84FD-BE4A-A94C-9F14EB242426}" sibTransId="{958B94F4-4CC1-B34E-9E9F-E64DCC27E03D}"/>
    <dgm:cxn modelId="{12869CBA-FAB1-0F4B-8E5A-5121BC6DD1A2}" srcId="{969862DF-3379-B44B-88A4-6217A8859978}" destId="{79509887-7FB3-EB4F-A442-6D750F1B9285}" srcOrd="0" destOrd="0" parTransId="{E8BAA135-C072-C74F-8667-83FD88D76AC7}" sibTransId="{5B47DA39-3F9E-3E40-969C-FF205AE3A800}"/>
    <dgm:cxn modelId="{2B21A6F3-C456-B240-ACD2-6C87A8528195}" srcId="{31D6F5E1-6D25-FD46-A59B-2D0FB02C2130}" destId="{4B933041-12E2-FB40-9DDE-00FB4D12ADE5}" srcOrd="1" destOrd="0" parTransId="{4DC200FA-36E1-954A-8CD6-A48BF48E4F9D}" sibTransId="{4169831B-CA70-C540-9956-6AF0A33BC783}"/>
    <dgm:cxn modelId="{431CF3F8-C637-3C49-8CD1-4D8517FC2234}" type="presOf" srcId="{377B5E2D-525B-B34B-8A31-4671DD23B6D7}" destId="{7D64E557-68B7-EC40-8346-5B31C23B4461}" srcOrd="0" destOrd="0" presId="urn:microsoft.com/office/officeart/2005/8/layout/hierarchy1"/>
    <dgm:cxn modelId="{95C54EA5-C71D-E144-8143-45AEBBED8A85}" type="presOf" srcId="{969862DF-3379-B44B-88A4-6217A8859978}" destId="{D1ACB2C5-7A74-FC45-BA4B-A192E0E9FFBE}" srcOrd="0" destOrd="0" presId="urn:microsoft.com/office/officeart/2005/8/layout/hierarchy1"/>
    <dgm:cxn modelId="{1952E860-B68F-8349-9294-7B94AEA3DEAE}" type="presOf" srcId="{31D6F5E1-6D25-FD46-A59B-2D0FB02C2130}" destId="{162D229F-14BD-C94C-AB27-FF9FEF26873B}" srcOrd="0" destOrd="0" presId="urn:microsoft.com/office/officeart/2005/8/layout/hierarchy1"/>
    <dgm:cxn modelId="{3C2CACC5-0D9A-8245-8BD2-3F65E403060D}" srcId="{31D6F5E1-6D25-FD46-A59B-2D0FB02C2130}" destId="{969862DF-3379-B44B-88A4-6217A8859978}" srcOrd="0" destOrd="0" parTransId="{B5CF6097-9B38-C249-B5EF-A578755BEBA3}" sibTransId="{F4288410-4BAD-A544-B102-A8038387410F}"/>
    <dgm:cxn modelId="{696AAB01-FC62-D34C-805A-BD9F8D3F65F3}" type="presOf" srcId="{79509887-7FB3-EB4F-A442-6D750F1B9285}" destId="{F8896285-840A-0943-AD8D-8125C5AFA734}" srcOrd="0" destOrd="0" presId="urn:microsoft.com/office/officeart/2005/8/layout/hierarchy1"/>
    <dgm:cxn modelId="{066B0334-114A-4941-9D0B-CDEAB48B78AD}" type="presOf" srcId="{E006CAE8-B614-5D4F-99E3-CBA835DBF98A}" destId="{16B9568C-C2B0-D24B-A5E9-525ACE7B3099}" srcOrd="0" destOrd="0" presId="urn:microsoft.com/office/officeart/2005/8/layout/hierarchy1"/>
    <dgm:cxn modelId="{141740CF-F22C-0E4B-B857-9ADCFA751283}" type="presOf" srcId="{B5CF6097-9B38-C249-B5EF-A578755BEBA3}" destId="{C6504205-99FF-464E-B86E-34D83C6D9270}" srcOrd="0" destOrd="0" presId="urn:microsoft.com/office/officeart/2005/8/layout/hierarchy1"/>
    <dgm:cxn modelId="{5D9DBCAA-4B12-8848-B627-B482505D09F7}" type="presParOf" srcId="{CCAC3DC0-7AAD-234D-A7EB-A9472DA44D24}" destId="{37A1BAE5-E765-7845-AD47-54DABC64B971}" srcOrd="0" destOrd="0" presId="urn:microsoft.com/office/officeart/2005/8/layout/hierarchy1"/>
    <dgm:cxn modelId="{5CF96EEB-432B-3241-B492-A568F5886BD2}" type="presParOf" srcId="{37A1BAE5-E765-7845-AD47-54DABC64B971}" destId="{1C61905E-0EEF-224D-8D97-8333C63180F7}" srcOrd="0" destOrd="0" presId="urn:microsoft.com/office/officeart/2005/8/layout/hierarchy1"/>
    <dgm:cxn modelId="{108CA5A9-DF1A-FE46-A33D-8C140669A3EB}" type="presParOf" srcId="{1C61905E-0EEF-224D-8D97-8333C63180F7}" destId="{1EE89E5C-1F29-604D-8436-90438465E0C3}" srcOrd="0" destOrd="0" presId="urn:microsoft.com/office/officeart/2005/8/layout/hierarchy1"/>
    <dgm:cxn modelId="{3FE85C55-25C3-F342-A654-42185A750112}" type="presParOf" srcId="{1C61905E-0EEF-224D-8D97-8333C63180F7}" destId="{162D229F-14BD-C94C-AB27-FF9FEF26873B}" srcOrd="1" destOrd="0" presId="urn:microsoft.com/office/officeart/2005/8/layout/hierarchy1"/>
    <dgm:cxn modelId="{D0DFC797-7422-7649-8DAA-E439B85C4622}" type="presParOf" srcId="{37A1BAE5-E765-7845-AD47-54DABC64B971}" destId="{CB3FAA52-82ED-B74D-898E-4389B4F4654A}" srcOrd="1" destOrd="0" presId="urn:microsoft.com/office/officeart/2005/8/layout/hierarchy1"/>
    <dgm:cxn modelId="{37EBD492-CA34-7B4E-BDD3-EA81EB0F95E1}" type="presParOf" srcId="{CB3FAA52-82ED-B74D-898E-4389B4F4654A}" destId="{C6504205-99FF-464E-B86E-34D83C6D9270}" srcOrd="0" destOrd="0" presId="urn:microsoft.com/office/officeart/2005/8/layout/hierarchy1"/>
    <dgm:cxn modelId="{5DBDAB48-326B-F34F-BCF3-F9D98BF66CFD}" type="presParOf" srcId="{CB3FAA52-82ED-B74D-898E-4389B4F4654A}" destId="{4985EE71-7C1B-F744-B585-8853C06E5119}" srcOrd="1" destOrd="0" presId="urn:microsoft.com/office/officeart/2005/8/layout/hierarchy1"/>
    <dgm:cxn modelId="{E869F40F-AD52-194B-8BA3-D1FF356E14EB}" type="presParOf" srcId="{4985EE71-7C1B-F744-B585-8853C06E5119}" destId="{A2A04A16-678A-D049-BD63-A02E4A77A681}" srcOrd="0" destOrd="0" presId="urn:microsoft.com/office/officeart/2005/8/layout/hierarchy1"/>
    <dgm:cxn modelId="{E36990F4-B900-994C-988A-3F3B6F5312B7}" type="presParOf" srcId="{A2A04A16-678A-D049-BD63-A02E4A77A681}" destId="{7B3BB6A3-C948-2B4C-AB08-593E0D5CF1A7}" srcOrd="0" destOrd="0" presId="urn:microsoft.com/office/officeart/2005/8/layout/hierarchy1"/>
    <dgm:cxn modelId="{1D0234B8-C983-7F46-A76D-B6D6A7090582}" type="presParOf" srcId="{A2A04A16-678A-D049-BD63-A02E4A77A681}" destId="{D1ACB2C5-7A74-FC45-BA4B-A192E0E9FFBE}" srcOrd="1" destOrd="0" presId="urn:microsoft.com/office/officeart/2005/8/layout/hierarchy1"/>
    <dgm:cxn modelId="{8DAD6AFC-06B0-C749-9A06-58298B9821CA}" type="presParOf" srcId="{4985EE71-7C1B-F744-B585-8853C06E5119}" destId="{7BE09D80-27C5-CF41-BB7B-214F006E3D0C}" srcOrd="1" destOrd="0" presId="urn:microsoft.com/office/officeart/2005/8/layout/hierarchy1"/>
    <dgm:cxn modelId="{2260D416-E862-9A45-9BAA-4B9C38EFBEDB}" type="presParOf" srcId="{7BE09D80-27C5-CF41-BB7B-214F006E3D0C}" destId="{0061D42D-E57B-0B4B-A7CE-A2B39427ADB5}" srcOrd="0" destOrd="0" presId="urn:microsoft.com/office/officeart/2005/8/layout/hierarchy1"/>
    <dgm:cxn modelId="{100507B6-8552-BA4F-9E59-C25C0A1C8577}" type="presParOf" srcId="{7BE09D80-27C5-CF41-BB7B-214F006E3D0C}" destId="{9749DB2A-0A6F-854A-8B51-53AA2B924F4C}" srcOrd="1" destOrd="0" presId="urn:microsoft.com/office/officeart/2005/8/layout/hierarchy1"/>
    <dgm:cxn modelId="{04DE51B9-4D92-2046-99B2-2393F11F8362}" type="presParOf" srcId="{9749DB2A-0A6F-854A-8B51-53AA2B924F4C}" destId="{7D5F48FE-7AB1-084A-90E6-1670B96F3BF5}" srcOrd="0" destOrd="0" presId="urn:microsoft.com/office/officeart/2005/8/layout/hierarchy1"/>
    <dgm:cxn modelId="{EE4C7E86-B907-6B48-B3F6-B8A25B7382A4}" type="presParOf" srcId="{7D5F48FE-7AB1-084A-90E6-1670B96F3BF5}" destId="{0C5E8DF1-E068-6144-AC50-42489C877D03}" srcOrd="0" destOrd="0" presId="urn:microsoft.com/office/officeart/2005/8/layout/hierarchy1"/>
    <dgm:cxn modelId="{394CB88F-AEDD-A64A-9189-5C5573A727D0}" type="presParOf" srcId="{7D5F48FE-7AB1-084A-90E6-1670B96F3BF5}" destId="{F8896285-840A-0943-AD8D-8125C5AFA734}" srcOrd="1" destOrd="0" presId="urn:microsoft.com/office/officeart/2005/8/layout/hierarchy1"/>
    <dgm:cxn modelId="{E35459F3-619A-074E-9A5F-4D4C36BA4C39}" type="presParOf" srcId="{9749DB2A-0A6F-854A-8B51-53AA2B924F4C}" destId="{2F1AC2A8-9865-284A-8DC3-15AC75172921}" srcOrd="1" destOrd="0" presId="urn:microsoft.com/office/officeart/2005/8/layout/hierarchy1"/>
    <dgm:cxn modelId="{C3820F98-95A0-1D4F-B27D-96E26BC7708C}" type="presParOf" srcId="{CB3FAA52-82ED-B74D-898E-4389B4F4654A}" destId="{975942A5-4E10-E742-8FDF-EC47BC94E40B}" srcOrd="2" destOrd="0" presId="urn:microsoft.com/office/officeart/2005/8/layout/hierarchy1"/>
    <dgm:cxn modelId="{9E383643-9786-B945-BFE0-2C8C54279EC8}" type="presParOf" srcId="{CB3FAA52-82ED-B74D-898E-4389B4F4654A}" destId="{CF2722B1-5906-B548-BBFF-E66725C2635C}" srcOrd="3" destOrd="0" presId="urn:microsoft.com/office/officeart/2005/8/layout/hierarchy1"/>
    <dgm:cxn modelId="{AE01AA09-E0D7-9144-BDEA-8818DE9A5996}" type="presParOf" srcId="{CF2722B1-5906-B548-BBFF-E66725C2635C}" destId="{6B6FB484-766C-0F4D-A411-BA7C0B8C5223}" srcOrd="0" destOrd="0" presId="urn:microsoft.com/office/officeart/2005/8/layout/hierarchy1"/>
    <dgm:cxn modelId="{AF13021E-D944-A945-AD78-13D43C8A18D3}" type="presParOf" srcId="{6B6FB484-766C-0F4D-A411-BA7C0B8C5223}" destId="{C66DF37B-139D-114A-B31D-113EF5171A1D}" srcOrd="0" destOrd="0" presId="urn:microsoft.com/office/officeart/2005/8/layout/hierarchy1"/>
    <dgm:cxn modelId="{7C618427-6CBB-354C-AA26-0E7AD7B6231A}" type="presParOf" srcId="{6B6FB484-766C-0F4D-A411-BA7C0B8C5223}" destId="{978970F2-ECD1-554A-9CDE-F938F2C3D952}" srcOrd="1" destOrd="0" presId="urn:microsoft.com/office/officeart/2005/8/layout/hierarchy1"/>
    <dgm:cxn modelId="{F634C6D7-4387-734E-B755-D80D55E7D21C}" type="presParOf" srcId="{CF2722B1-5906-B548-BBFF-E66725C2635C}" destId="{A62E0831-9EB1-4342-802F-5F25BF0FA25F}" srcOrd="1" destOrd="0" presId="urn:microsoft.com/office/officeart/2005/8/layout/hierarchy1"/>
    <dgm:cxn modelId="{72827F1D-0E1E-3A4C-BB96-738AE1024142}" type="presParOf" srcId="{A62E0831-9EB1-4342-802F-5F25BF0FA25F}" destId="{16B9568C-C2B0-D24B-A5E9-525ACE7B3099}" srcOrd="0" destOrd="0" presId="urn:microsoft.com/office/officeart/2005/8/layout/hierarchy1"/>
    <dgm:cxn modelId="{873E6CA4-8186-EF46-8F7D-517F595F6C16}" type="presParOf" srcId="{A62E0831-9EB1-4342-802F-5F25BF0FA25F}" destId="{44955764-B368-7F4F-A1D5-223FB60EC422}" srcOrd="1" destOrd="0" presId="urn:microsoft.com/office/officeart/2005/8/layout/hierarchy1"/>
    <dgm:cxn modelId="{E02187A1-91D6-7249-A04B-00B038305A01}" type="presParOf" srcId="{44955764-B368-7F4F-A1D5-223FB60EC422}" destId="{D96AC98B-D1F0-D643-AD29-1161F46A3A18}" srcOrd="0" destOrd="0" presId="urn:microsoft.com/office/officeart/2005/8/layout/hierarchy1"/>
    <dgm:cxn modelId="{965F8191-39A7-9F4F-9F48-D64A8A306ABC}" type="presParOf" srcId="{D96AC98B-D1F0-D643-AD29-1161F46A3A18}" destId="{73673D4D-F603-5341-BB14-F240F245054A}" srcOrd="0" destOrd="0" presId="urn:microsoft.com/office/officeart/2005/8/layout/hierarchy1"/>
    <dgm:cxn modelId="{A95CE5DB-7685-AD49-BD10-641D03CAFA14}" type="presParOf" srcId="{D96AC98B-D1F0-D643-AD29-1161F46A3A18}" destId="{7D64E557-68B7-EC40-8346-5B31C23B4461}" srcOrd="1" destOrd="0" presId="urn:microsoft.com/office/officeart/2005/8/layout/hierarchy1"/>
    <dgm:cxn modelId="{5FAD7199-B691-4D48-A40F-615266B958C9}" type="presParOf" srcId="{44955764-B368-7F4F-A1D5-223FB60EC422}" destId="{DFFEA8AE-311D-C94B-ABAB-B71477575D8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84DD1C-8AB6-D343-8CE1-2A0C266A6135}" type="doc">
      <dgm:prSet loTypeId="urn:microsoft.com/office/officeart/2005/8/layout/hierarchy1" loCatId="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71EF95-2FDE-E84E-BB4D-6F1BED65981C}">
      <dgm:prSet phldrT="[Text]"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Female genital tract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E1610F-1BBA-2848-A4C9-5F3EBE42D6EA}" type="parTrans" cxnId="{66DBE8A5-E219-354D-997B-E4E57AF5DCFE}">
      <dgm:prSet/>
      <dgm:spPr/>
      <dgm:t>
        <a:bodyPr/>
        <a:lstStyle/>
        <a:p>
          <a:endParaRPr lang="en-US"/>
        </a:p>
      </dgm:t>
    </dgm:pt>
    <dgm:pt modelId="{C9832154-B234-3543-AAE1-B58E8827B483}" type="sibTrans" cxnId="{66DBE8A5-E219-354D-997B-E4E57AF5DCFE}">
      <dgm:prSet/>
      <dgm:spPr/>
      <dgm:t>
        <a:bodyPr/>
        <a:lstStyle/>
        <a:p>
          <a:endParaRPr lang="en-US"/>
        </a:p>
      </dgm:t>
    </dgm:pt>
    <dgm:pt modelId="{2FBEDA59-345B-D045-8CB6-99DCB2689FD3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 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CE96A9-6939-3B4D-BE46-2950E23B0397}" type="parTrans" cxnId="{021FABAF-0A51-A74F-8251-764858A7B0D9}">
      <dgm:prSet/>
      <dgm:spPr/>
      <dgm:t>
        <a:bodyPr/>
        <a:lstStyle/>
        <a:p>
          <a:endParaRPr lang="en-US"/>
        </a:p>
      </dgm:t>
    </dgm:pt>
    <dgm:pt modelId="{A50445C4-0598-0843-A901-09255DD84E9A}" type="sibTrans" cxnId="{021FABAF-0A51-A74F-8251-764858A7B0D9}">
      <dgm:prSet/>
      <dgm:spPr/>
      <dgm:t>
        <a:bodyPr/>
        <a:lstStyle/>
        <a:p>
          <a:endParaRPr lang="en-US"/>
        </a:p>
      </dgm:t>
    </dgm:pt>
    <dgm:pt modelId="{64203296-B01E-C940-B586-C4E01E13343A}">
      <dgm:prSet custT="1"/>
      <dgm:spPr/>
      <dgm:t>
        <a:bodyPr/>
        <a:lstStyle/>
        <a:p>
          <a:r>
            <a: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017DA6-2629-834B-97DD-9DCCEC4F2D9B}" type="parTrans" cxnId="{FF62D19A-3F7C-1545-9DBB-06849AC6AEC9}">
      <dgm:prSet/>
      <dgm:spPr/>
      <dgm:t>
        <a:bodyPr/>
        <a:lstStyle/>
        <a:p>
          <a:endParaRPr lang="en-US"/>
        </a:p>
      </dgm:t>
    </dgm:pt>
    <dgm:pt modelId="{82D7E2A1-A679-5D4C-95D5-A63C509E69FF}" type="sibTrans" cxnId="{FF62D19A-3F7C-1545-9DBB-06849AC6AEC9}">
      <dgm:prSet/>
      <dgm:spPr/>
      <dgm:t>
        <a:bodyPr/>
        <a:lstStyle/>
        <a:p>
          <a:endParaRPr lang="en-US"/>
        </a:p>
      </dgm:t>
    </dgm:pt>
    <dgm:pt modelId="{DC72AEDE-9C92-564B-AD59-EC7A0A3BF0CA}">
      <dgm:prSet custT="1"/>
      <dgm:spPr/>
      <dgm:t>
        <a:bodyPr/>
        <a:lstStyle/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Ovary</a:t>
          </a:r>
        </a:p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Fallopian tube</a:t>
          </a:r>
        </a:p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Uterus</a:t>
          </a:r>
        </a:p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vagina</a:t>
          </a:r>
          <a:endParaRPr lang="en-U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0F8502-D52E-0E49-B34C-726CC37ECCFC}" type="parTrans" cxnId="{0B9628A8-8876-BD42-BD98-CEE7D6A920F9}">
      <dgm:prSet/>
      <dgm:spPr/>
      <dgm:t>
        <a:bodyPr/>
        <a:lstStyle/>
        <a:p>
          <a:endParaRPr lang="en-US"/>
        </a:p>
      </dgm:t>
    </dgm:pt>
    <dgm:pt modelId="{E57F5CB4-9550-7B4E-994A-B06C40820109}" type="sibTrans" cxnId="{0B9628A8-8876-BD42-BD98-CEE7D6A920F9}">
      <dgm:prSet/>
      <dgm:spPr/>
      <dgm:t>
        <a:bodyPr/>
        <a:lstStyle/>
        <a:p>
          <a:endParaRPr lang="en-US"/>
        </a:p>
      </dgm:t>
    </dgm:pt>
    <dgm:pt modelId="{30C829CB-6FE5-7640-AD81-DF70A844CF03}">
      <dgm:prSet custT="1"/>
      <dgm:spPr/>
      <dgm:t>
        <a:bodyPr/>
        <a:lstStyle/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3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majora</a:t>
          </a:r>
          <a:endParaRPr lang="en-US" sz="13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3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minora</a:t>
          </a:r>
          <a:endParaRPr lang="en-US" sz="13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Clitoris</a:t>
          </a:r>
        </a:p>
        <a:p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vestibule</a:t>
          </a:r>
          <a:endParaRPr lang="en-US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65041C-C031-6B48-BEE1-C2375F86828A}" type="parTrans" cxnId="{059961E4-907D-ED4B-B155-2C4273D2FA50}">
      <dgm:prSet/>
      <dgm:spPr/>
      <dgm:t>
        <a:bodyPr/>
        <a:lstStyle/>
        <a:p>
          <a:endParaRPr lang="en-US"/>
        </a:p>
      </dgm:t>
    </dgm:pt>
    <dgm:pt modelId="{59A8A37E-D764-F748-938B-2672B4DFF1FC}" type="sibTrans" cxnId="{059961E4-907D-ED4B-B155-2C4273D2FA50}">
      <dgm:prSet/>
      <dgm:spPr/>
      <dgm:t>
        <a:bodyPr/>
        <a:lstStyle/>
        <a:p>
          <a:endParaRPr lang="en-US"/>
        </a:p>
      </dgm:t>
    </dgm:pt>
    <dgm:pt modelId="{CCAC3DC0-7AAD-234D-A7EB-A9472DA44D24}" type="pres">
      <dgm:prSet presAssocID="{1F84DD1C-8AB6-D343-8CE1-2A0C266A61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D3E1A96-03F6-9147-825C-09F42C524C36}" type="pres">
      <dgm:prSet presAssocID="{E071EF95-2FDE-E84E-BB4D-6F1BED65981C}" presName="hierRoot1" presStyleCnt="0"/>
      <dgm:spPr/>
      <dgm:t>
        <a:bodyPr/>
        <a:lstStyle/>
        <a:p>
          <a:endParaRPr lang="en-US"/>
        </a:p>
      </dgm:t>
    </dgm:pt>
    <dgm:pt modelId="{22D2335E-9394-6B4E-B8F5-0749A8E4BEB0}" type="pres">
      <dgm:prSet presAssocID="{E071EF95-2FDE-E84E-BB4D-6F1BED65981C}" presName="composite" presStyleCnt="0"/>
      <dgm:spPr/>
      <dgm:t>
        <a:bodyPr/>
        <a:lstStyle/>
        <a:p>
          <a:endParaRPr lang="en-US"/>
        </a:p>
      </dgm:t>
    </dgm:pt>
    <dgm:pt modelId="{C13A9B2D-DEDF-5940-8DB1-3C5931108EA7}" type="pres">
      <dgm:prSet presAssocID="{E071EF95-2FDE-E84E-BB4D-6F1BED65981C}" presName="background" presStyleLbl="node0" presStyleIdx="0" presStyleCnt="1"/>
      <dgm:spPr/>
      <dgm:t>
        <a:bodyPr/>
        <a:lstStyle/>
        <a:p>
          <a:endParaRPr lang="en-US"/>
        </a:p>
      </dgm:t>
    </dgm:pt>
    <dgm:pt modelId="{0C0D745A-B7F5-DB41-8791-35808AA67F36}" type="pres">
      <dgm:prSet presAssocID="{E071EF95-2FDE-E84E-BB4D-6F1BED65981C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37241D7-84A8-9C4F-AC9B-8520B418618E}" type="pres">
      <dgm:prSet presAssocID="{E071EF95-2FDE-E84E-BB4D-6F1BED65981C}" presName="hierChild2" presStyleCnt="0"/>
      <dgm:spPr/>
      <dgm:t>
        <a:bodyPr/>
        <a:lstStyle/>
        <a:p>
          <a:endParaRPr lang="en-US"/>
        </a:p>
      </dgm:t>
    </dgm:pt>
    <dgm:pt modelId="{E091C3B5-8ECE-5242-97B4-11EAF004CF99}" type="pres">
      <dgm:prSet presAssocID="{2E017DA6-2629-834B-97DD-9DCCEC4F2D9B}" presName="Name10" presStyleLbl="parChTrans1D2" presStyleIdx="0" presStyleCnt="2"/>
      <dgm:spPr/>
      <dgm:t>
        <a:bodyPr/>
        <a:lstStyle/>
        <a:p>
          <a:endParaRPr lang="en-US"/>
        </a:p>
      </dgm:t>
    </dgm:pt>
    <dgm:pt modelId="{3501826A-1641-1047-A6CD-5D3F98B03EB2}" type="pres">
      <dgm:prSet presAssocID="{64203296-B01E-C940-B586-C4E01E13343A}" presName="hierRoot2" presStyleCnt="0"/>
      <dgm:spPr/>
      <dgm:t>
        <a:bodyPr/>
        <a:lstStyle/>
        <a:p>
          <a:endParaRPr lang="en-US"/>
        </a:p>
      </dgm:t>
    </dgm:pt>
    <dgm:pt modelId="{E37B11B9-D6D8-B149-B64E-06DB5D2DEDB0}" type="pres">
      <dgm:prSet presAssocID="{64203296-B01E-C940-B586-C4E01E13343A}" presName="composite2" presStyleCnt="0"/>
      <dgm:spPr/>
      <dgm:t>
        <a:bodyPr/>
        <a:lstStyle/>
        <a:p>
          <a:endParaRPr lang="en-US"/>
        </a:p>
      </dgm:t>
    </dgm:pt>
    <dgm:pt modelId="{E4435137-74BF-6E45-9C5F-3067297AEB8A}" type="pres">
      <dgm:prSet presAssocID="{64203296-B01E-C940-B586-C4E01E13343A}" presName="background2" presStyleLbl="node2" presStyleIdx="0" presStyleCnt="2"/>
      <dgm:spPr/>
      <dgm:t>
        <a:bodyPr/>
        <a:lstStyle/>
        <a:p>
          <a:endParaRPr lang="en-US"/>
        </a:p>
      </dgm:t>
    </dgm:pt>
    <dgm:pt modelId="{8BFE75E0-8616-C746-B505-ECC27F3731D1}" type="pres">
      <dgm:prSet presAssocID="{64203296-B01E-C940-B586-C4E01E13343A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FB931D-47FA-774D-BF02-5F55FABF1EE1}" type="pres">
      <dgm:prSet presAssocID="{64203296-B01E-C940-B586-C4E01E13343A}" presName="hierChild3" presStyleCnt="0"/>
      <dgm:spPr/>
      <dgm:t>
        <a:bodyPr/>
        <a:lstStyle/>
        <a:p>
          <a:endParaRPr lang="en-US"/>
        </a:p>
      </dgm:t>
    </dgm:pt>
    <dgm:pt modelId="{3AD5ECB0-13B7-584C-9277-C62468F948B3}" type="pres">
      <dgm:prSet presAssocID="{EE0F8502-D52E-0E49-B34C-726CC37ECCFC}" presName="Name17" presStyleLbl="parChTrans1D3" presStyleIdx="0" presStyleCnt="2"/>
      <dgm:spPr/>
      <dgm:t>
        <a:bodyPr/>
        <a:lstStyle/>
        <a:p>
          <a:endParaRPr lang="en-US"/>
        </a:p>
      </dgm:t>
    </dgm:pt>
    <dgm:pt modelId="{0932FC1E-E737-614D-8330-E9FABB5281DC}" type="pres">
      <dgm:prSet presAssocID="{DC72AEDE-9C92-564B-AD59-EC7A0A3BF0CA}" presName="hierRoot3" presStyleCnt="0"/>
      <dgm:spPr/>
      <dgm:t>
        <a:bodyPr/>
        <a:lstStyle/>
        <a:p>
          <a:endParaRPr lang="en-US"/>
        </a:p>
      </dgm:t>
    </dgm:pt>
    <dgm:pt modelId="{50212A72-4E75-9743-8054-36964201129A}" type="pres">
      <dgm:prSet presAssocID="{DC72AEDE-9C92-564B-AD59-EC7A0A3BF0CA}" presName="composite3" presStyleCnt="0"/>
      <dgm:spPr/>
      <dgm:t>
        <a:bodyPr/>
        <a:lstStyle/>
        <a:p>
          <a:endParaRPr lang="en-US"/>
        </a:p>
      </dgm:t>
    </dgm:pt>
    <dgm:pt modelId="{92A387AE-133C-B345-B369-6AC3432E0233}" type="pres">
      <dgm:prSet presAssocID="{DC72AEDE-9C92-564B-AD59-EC7A0A3BF0CA}" presName="background3" presStyleLbl="node3" presStyleIdx="0" presStyleCnt="2"/>
      <dgm:spPr/>
      <dgm:t>
        <a:bodyPr/>
        <a:lstStyle/>
        <a:p>
          <a:endParaRPr lang="en-US"/>
        </a:p>
      </dgm:t>
    </dgm:pt>
    <dgm:pt modelId="{F876E6E8-D97B-3B4C-95E6-2C363DF5B360}" type="pres">
      <dgm:prSet presAssocID="{DC72AEDE-9C92-564B-AD59-EC7A0A3BF0CA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D06C5C-6939-ED49-A3D5-802867F205C1}" type="pres">
      <dgm:prSet presAssocID="{DC72AEDE-9C92-564B-AD59-EC7A0A3BF0CA}" presName="hierChild4" presStyleCnt="0"/>
      <dgm:spPr/>
      <dgm:t>
        <a:bodyPr/>
        <a:lstStyle/>
        <a:p>
          <a:endParaRPr lang="en-US"/>
        </a:p>
      </dgm:t>
    </dgm:pt>
    <dgm:pt modelId="{E88DC96A-503D-1143-A584-DE249B9508E4}" type="pres">
      <dgm:prSet presAssocID="{FDCE96A9-6939-3B4D-BE46-2950E23B0397}" presName="Name10" presStyleLbl="parChTrans1D2" presStyleIdx="1" presStyleCnt="2"/>
      <dgm:spPr/>
      <dgm:t>
        <a:bodyPr/>
        <a:lstStyle/>
        <a:p>
          <a:endParaRPr lang="en-US"/>
        </a:p>
      </dgm:t>
    </dgm:pt>
    <dgm:pt modelId="{AE8FE3B8-3D70-F444-B7BB-23945C929028}" type="pres">
      <dgm:prSet presAssocID="{2FBEDA59-345B-D045-8CB6-99DCB2689FD3}" presName="hierRoot2" presStyleCnt="0"/>
      <dgm:spPr/>
      <dgm:t>
        <a:bodyPr/>
        <a:lstStyle/>
        <a:p>
          <a:endParaRPr lang="en-US"/>
        </a:p>
      </dgm:t>
    </dgm:pt>
    <dgm:pt modelId="{E3D09482-21BB-D44F-9039-EB1F2E4A7192}" type="pres">
      <dgm:prSet presAssocID="{2FBEDA59-345B-D045-8CB6-99DCB2689FD3}" presName="composite2" presStyleCnt="0"/>
      <dgm:spPr/>
      <dgm:t>
        <a:bodyPr/>
        <a:lstStyle/>
        <a:p>
          <a:endParaRPr lang="en-US"/>
        </a:p>
      </dgm:t>
    </dgm:pt>
    <dgm:pt modelId="{6B1994E5-1996-D042-9B3B-5E519C942A58}" type="pres">
      <dgm:prSet presAssocID="{2FBEDA59-345B-D045-8CB6-99DCB2689FD3}" presName="background2" presStyleLbl="node2" presStyleIdx="1" presStyleCnt="2"/>
      <dgm:spPr/>
      <dgm:t>
        <a:bodyPr/>
        <a:lstStyle/>
        <a:p>
          <a:endParaRPr lang="en-US"/>
        </a:p>
      </dgm:t>
    </dgm:pt>
    <dgm:pt modelId="{0F61A5CA-BA33-8743-A008-1EDE5323DCBA}" type="pres">
      <dgm:prSet presAssocID="{2FBEDA59-345B-D045-8CB6-99DCB2689FD3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A0872E-5DE1-964D-B724-2C6C0D846319}" type="pres">
      <dgm:prSet presAssocID="{2FBEDA59-345B-D045-8CB6-99DCB2689FD3}" presName="hierChild3" presStyleCnt="0"/>
      <dgm:spPr/>
      <dgm:t>
        <a:bodyPr/>
        <a:lstStyle/>
        <a:p>
          <a:endParaRPr lang="en-US"/>
        </a:p>
      </dgm:t>
    </dgm:pt>
    <dgm:pt modelId="{09ED3892-9E1F-4C42-87B5-EAD791C30B05}" type="pres">
      <dgm:prSet presAssocID="{E665041C-C031-6B48-BEE1-C2375F86828A}" presName="Name17" presStyleLbl="parChTrans1D3" presStyleIdx="1" presStyleCnt="2"/>
      <dgm:spPr/>
      <dgm:t>
        <a:bodyPr/>
        <a:lstStyle/>
        <a:p>
          <a:endParaRPr lang="en-US"/>
        </a:p>
      </dgm:t>
    </dgm:pt>
    <dgm:pt modelId="{D3959D36-4736-1B43-BE53-67F4B54568D1}" type="pres">
      <dgm:prSet presAssocID="{30C829CB-6FE5-7640-AD81-DF70A844CF03}" presName="hierRoot3" presStyleCnt="0"/>
      <dgm:spPr/>
      <dgm:t>
        <a:bodyPr/>
        <a:lstStyle/>
        <a:p>
          <a:endParaRPr lang="en-US"/>
        </a:p>
      </dgm:t>
    </dgm:pt>
    <dgm:pt modelId="{915CB185-D80D-3A45-A6D8-4932E1A51639}" type="pres">
      <dgm:prSet presAssocID="{30C829CB-6FE5-7640-AD81-DF70A844CF03}" presName="composite3" presStyleCnt="0"/>
      <dgm:spPr/>
      <dgm:t>
        <a:bodyPr/>
        <a:lstStyle/>
        <a:p>
          <a:endParaRPr lang="en-US"/>
        </a:p>
      </dgm:t>
    </dgm:pt>
    <dgm:pt modelId="{3F1FD148-624B-764F-A273-AA7302314E54}" type="pres">
      <dgm:prSet presAssocID="{30C829CB-6FE5-7640-AD81-DF70A844CF03}" presName="background3" presStyleLbl="node3" presStyleIdx="1" presStyleCnt="2"/>
      <dgm:spPr/>
      <dgm:t>
        <a:bodyPr/>
        <a:lstStyle/>
        <a:p>
          <a:endParaRPr lang="en-US"/>
        </a:p>
      </dgm:t>
    </dgm:pt>
    <dgm:pt modelId="{D66A346C-28A0-0544-B1B0-F09041289924}" type="pres">
      <dgm:prSet presAssocID="{30C829CB-6FE5-7640-AD81-DF70A844CF03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053FDE-1DB5-FC4A-B2B3-81E0687B389F}" type="pres">
      <dgm:prSet presAssocID="{30C829CB-6FE5-7640-AD81-DF70A844CF03}" presName="hierChild4" presStyleCnt="0"/>
      <dgm:spPr/>
      <dgm:t>
        <a:bodyPr/>
        <a:lstStyle/>
        <a:p>
          <a:endParaRPr lang="en-US"/>
        </a:p>
      </dgm:t>
    </dgm:pt>
  </dgm:ptLst>
  <dgm:cxnLst>
    <dgm:cxn modelId="{05F47772-AFFE-524E-ACFB-FB4B180E632C}" type="presOf" srcId="{64203296-B01E-C940-B586-C4E01E13343A}" destId="{8BFE75E0-8616-C746-B505-ECC27F3731D1}" srcOrd="0" destOrd="0" presId="urn:microsoft.com/office/officeart/2005/8/layout/hierarchy1"/>
    <dgm:cxn modelId="{CBFE2128-DFC4-6142-8D83-889BF9C8B711}" type="presOf" srcId="{2E017DA6-2629-834B-97DD-9DCCEC4F2D9B}" destId="{E091C3B5-8ECE-5242-97B4-11EAF004CF99}" srcOrd="0" destOrd="0" presId="urn:microsoft.com/office/officeart/2005/8/layout/hierarchy1"/>
    <dgm:cxn modelId="{FF62D19A-3F7C-1545-9DBB-06849AC6AEC9}" srcId="{E071EF95-2FDE-E84E-BB4D-6F1BED65981C}" destId="{64203296-B01E-C940-B586-C4E01E13343A}" srcOrd="0" destOrd="0" parTransId="{2E017DA6-2629-834B-97DD-9DCCEC4F2D9B}" sibTransId="{82D7E2A1-A679-5D4C-95D5-A63C509E69FF}"/>
    <dgm:cxn modelId="{528211B6-E61A-4343-87BF-547578A22359}" type="presOf" srcId="{E071EF95-2FDE-E84E-BB4D-6F1BED65981C}" destId="{0C0D745A-B7F5-DB41-8791-35808AA67F36}" srcOrd="0" destOrd="0" presId="urn:microsoft.com/office/officeart/2005/8/layout/hierarchy1"/>
    <dgm:cxn modelId="{66DBE8A5-E219-354D-997B-E4E57AF5DCFE}" srcId="{1F84DD1C-8AB6-D343-8CE1-2A0C266A6135}" destId="{E071EF95-2FDE-E84E-BB4D-6F1BED65981C}" srcOrd="0" destOrd="0" parTransId="{ABE1610F-1BBA-2848-A4C9-5F3EBE42D6EA}" sibTransId="{C9832154-B234-3543-AAE1-B58E8827B483}"/>
    <dgm:cxn modelId="{059961E4-907D-ED4B-B155-2C4273D2FA50}" srcId="{2FBEDA59-345B-D045-8CB6-99DCB2689FD3}" destId="{30C829CB-6FE5-7640-AD81-DF70A844CF03}" srcOrd="0" destOrd="0" parTransId="{E665041C-C031-6B48-BEE1-C2375F86828A}" sibTransId="{59A8A37E-D764-F748-938B-2672B4DFF1FC}"/>
    <dgm:cxn modelId="{458DCC34-0FBF-4140-B18D-CD9F6BD358EC}" type="presOf" srcId="{DC72AEDE-9C92-564B-AD59-EC7A0A3BF0CA}" destId="{F876E6E8-D97B-3B4C-95E6-2C363DF5B360}" srcOrd="0" destOrd="0" presId="urn:microsoft.com/office/officeart/2005/8/layout/hierarchy1"/>
    <dgm:cxn modelId="{154DF612-9002-BF4F-A2BC-228D6385B22D}" type="presOf" srcId="{2FBEDA59-345B-D045-8CB6-99DCB2689FD3}" destId="{0F61A5CA-BA33-8743-A008-1EDE5323DCBA}" srcOrd="0" destOrd="0" presId="urn:microsoft.com/office/officeart/2005/8/layout/hierarchy1"/>
    <dgm:cxn modelId="{70177B32-890A-B449-A0EF-8B4508EC6D84}" type="presOf" srcId="{1F84DD1C-8AB6-D343-8CE1-2A0C266A6135}" destId="{CCAC3DC0-7AAD-234D-A7EB-A9472DA44D24}" srcOrd="0" destOrd="0" presId="urn:microsoft.com/office/officeart/2005/8/layout/hierarchy1"/>
    <dgm:cxn modelId="{4FCA1B58-D7CE-2247-9893-6FCA4DF167C3}" type="presOf" srcId="{E665041C-C031-6B48-BEE1-C2375F86828A}" destId="{09ED3892-9E1F-4C42-87B5-EAD791C30B05}" srcOrd="0" destOrd="0" presId="urn:microsoft.com/office/officeart/2005/8/layout/hierarchy1"/>
    <dgm:cxn modelId="{B477E167-28C0-4241-A38A-F19107818C77}" type="presOf" srcId="{30C829CB-6FE5-7640-AD81-DF70A844CF03}" destId="{D66A346C-28A0-0544-B1B0-F09041289924}" srcOrd="0" destOrd="0" presId="urn:microsoft.com/office/officeart/2005/8/layout/hierarchy1"/>
    <dgm:cxn modelId="{DBD2F1E2-5F88-F547-AD1D-231E26A87F81}" type="presOf" srcId="{FDCE96A9-6939-3B4D-BE46-2950E23B0397}" destId="{E88DC96A-503D-1143-A584-DE249B9508E4}" srcOrd="0" destOrd="0" presId="urn:microsoft.com/office/officeart/2005/8/layout/hierarchy1"/>
    <dgm:cxn modelId="{0B9628A8-8876-BD42-BD98-CEE7D6A920F9}" srcId="{64203296-B01E-C940-B586-C4E01E13343A}" destId="{DC72AEDE-9C92-564B-AD59-EC7A0A3BF0CA}" srcOrd="0" destOrd="0" parTransId="{EE0F8502-D52E-0E49-B34C-726CC37ECCFC}" sibTransId="{E57F5CB4-9550-7B4E-994A-B06C40820109}"/>
    <dgm:cxn modelId="{021FABAF-0A51-A74F-8251-764858A7B0D9}" srcId="{E071EF95-2FDE-E84E-BB4D-6F1BED65981C}" destId="{2FBEDA59-345B-D045-8CB6-99DCB2689FD3}" srcOrd="1" destOrd="0" parTransId="{FDCE96A9-6939-3B4D-BE46-2950E23B0397}" sibTransId="{A50445C4-0598-0843-A901-09255DD84E9A}"/>
    <dgm:cxn modelId="{B841C52B-A9A0-7A49-A30F-01FA311D6BE8}" type="presOf" srcId="{EE0F8502-D52E-0E49-B34C-726CC37ECCFC}" destId="{3AD5ECB0-13B7-584C-9277-C62468F948B3}" srcOrd="0" destOrd="0" presId="urn:microsoft.com/office/officeart/2005/8/layout/hierarchy1"/>
    <dgm:cxn modelId="{EB5D4094-838A-BA44-A3A4-6B378F8D2C14}" type="presParOf" srcId="{CCAC3DC0-7AAD-234D-A7EB-A9472DA44D24}" destId="{BD3E1A96-03F6-9147-825C-09F42C524C36}" srcOrd="0" destOrd="0" presId="urn:microsoft.com/office/officeart/2005/8/layout/hierarchy1"/>
    <dgm:cxn modelId="{43CDE425-CC7C-704E-BED3-8AA415F56675}" type="presParOf" srcId="{BD3E1A96-03F6-9147-825C-09F42C524C36}" destId="{22D2335E-9394-6B4E-B8F5-0749A8E4BEB0}" srcOrd="0" destOrd="0" presId="urn:microsoft.com/office/officeart/2005/8/layout/hierarchy1"/>
    <dgm:cxn modelId="{5CC8D54C-3C8A-CA4F-A864-CA3EA3516CF8}" type="presParOf" srcId="{22D2335E-9394-6B4E-B8F5-0749A8E4BEB0}" destId="{C13A9B2D-DEDF-5940-8DB1-3C5931108EA7}" srcOrd="0" destOrd="0" presId="urn:microsoft.com/office/officeart/2005/8/layout/hierarchy1"/>
    <dgm:cxn modelId="{244173D8-5DC3-F346-9A0F-A0DE5DC4AD3F}" type="presParOf" srcId="{22D2335E-9394-6B4E-B8F5-0749A8E4BEB0}" destId="{0C0D745A-B7F5-DB41-8791-35808AA67F36}" srcOrd="1" destOrd="0" presId="urn:microsoft.com/office/officeart/2005/8/layout/hierarchy1"/>
    <dgm:cxn modelId="{7019CD4D-B520-4748-BD87-1529C52B5A3C}" type="presParOf" srcId="{BD3E1A96-03F6-9147-825C-09F42C524C36}" destId="{837241D7-84A8-9C4F-AC9B-8520B418618E}" srcOrd="1" destOrd="0" presId="urn:microsoft.com/office/officeart/2005/8/layout/hierarchy1"/>
    <dgm:cxn modelId="{79EB33DF-1016-0045-9327-8B474C97CA12}" type="presParOf" srcId="{837241D7-84A8-9C4F-AC9B-8520B418618E}" destId="{E091C3B5-8ECE-5242-97B4-11EAF004CF99}" srcOrd="0" destOrd="0" presId="urn:microsoft.com/office/officeart/2005/8/layout/hierarchy1"/>
    <dgm:cxn modelId="{7B03A5EA-7101-DD45-8698-0C9D54C35B59}" type="presParOf" srcId="{837241D7-84A8-9C4F-AC9B-8520B418618E}" destId="{3501826A-1641-1047-A6CD-5D3F98B03EB2}" srcOrd="1" destOrd="0" presId="urn:microsoft.com/office/officeart/2005/8/layout/hierarchy1"/>
    <dgm:cxn modelId="{859AADDB-FBCF-B24B-AE5A-83D3159FEC0E}" type="presParOf" srcId="{3501826A-1641-1047-A6CD-5D3F98B03EB2}" destId="{E37B11B9-D6D8-B149-B64E-06DB5D2DEDB0}" srcOrd="0" destOrd="0" presId="urn:microsoft.com/office/officeart/2005/8/layout/hierarchy1"/>
    <dgm:cxn modelId="{0B36975D-9B1C-0C4D-AB54-B13C3B538B52}" type="presParOf" srcId="{E37B11B9-D6D8-B149-B64E-06DB5D2DEDB0}" destId="{E4435137-74BF-6E45-9C5F-3067297AEB8A}" srcOrd="0" destOrd="0" presId="urn:microsoft.com/office/officeart/2005/8/layout/hierarchy1"/>
    <dgm:cxn modelId="{077A71E3-3D5A-494C-B391-2625751A9E97}" type="presParOf" srcId="{E37B11B9-D6D8-B149-B64E-06DB5D2DEDB0}" destId="{8BFE75E0-8616-C746-B505-ECC27F3731D1}" srcOrd="1" destOrd="0" presId="urn:microsoft.com/office/officeart/2005/8/layout/hierarchy1"/>
    <dgm:cxn modelId="{07AAFFA1-E173-E841-BBCF-293A6914FE9C}" type="presParOf" srcId="{3501826A-1641-1047-A6CD-5D3F98B03EB2}" destId="{F0FB931D-47FA-774D-BF02-5F55FABF1EE1}" srcOrd="1" destOrd="0" presId="urn:microsoft.com/office/officeart/2005/8/layout/hierarchy1"/>
    <dgm:cxn modelId="{C386B72A-055F-424F-B5B5-A2474BE36D77}" type="presParOf" srcId="{F0FB931D-47FA-774D-BF02-5F55FABF1EE1}" destId="{3AD5ECB0-13B7-584C-9277-C62468F948B3}" srcOrd="0" destOrd="0" presId="urn:microsoft.com/office/officeart/2005/8/layout/hierarchy1"/>
    <dgm:cxn modelId="{1A987078-8CA3-AB4E-8D91-1C6832B5E84C}" type="presParOf" srcId="{F0FB931D-47FA-774D-BF02-5F55FABF1EE1}" destId="{0932FC1E-E737-614D-8330-E9FABB5281DC}" srcOrd="1" destOrd="0" presId="urn:microsoft.com/office/officeart/2005/8/layout/hierarchy1"/>
    <dgm:cxn modelId="{723E40B6-FA6C-9E4C-A2B9-637B342B9EEF}" type="presParOf" srcId="{0932FC1E-E737-614D-8330-E9FABB5281DC}" destId="{50212A72-4E75-9743-8054-36964201129A}" srcOrd="0" destOrd="0" presId="urn:microsoft.com/office/officeart/2005/8/layout/hierarchy1"/>
    <dgm:cxn modelId="{139BD16B-2B84-734E-BA88-B24D5FB43D8E}" type="presParOf" srcId="{50212A72-4E75-9743-8054-36964201129A}" destId="{92A387AE-133C-B345-B369-6AC3432E0233}" srcOrd="0" destOrd="0" presId="urn:microsoft.com/office/officeart/2005/8/layout/hierarchy1"/>
    <dgm:cxn modelId="{51DE8EBA-8858-5843-B580-2546A8926B80}" type="presParOf" srcId="{50212A72-4E75-9743-8054-36964201129A}" destId="{F876E6E8-D97B-3B4C-95E6-2C363DF5B360}" srcOrd="1" destOrd="0" presId="urn:microsoft.com/office/officeart/2005/8/layout/hierarchy1"/>
    <dgm:cxn modelId="{B885A0C2-0C31-9C46-B906-9BE23E2AA21A}" type="presParOf" srcId="{0932FC1E-E737-614D-8330-E9FABB5281DC}" destId="{9FD06C5C-6939-ED49-A3D5-802867F205C1}" srcOrd="1" destOrd="0" presId="urn:microsoft.com/office/officeart/2005/8/layout/hierarchy1"/>
    <dgm:cxn modelId="{164BADC4-386E-4C45-A8FA-A2DE70D7EAE8}" type="presParOf" srcId="{837241D7-84A8-9C4F-AC9B-8520B418618E}" destId="{E88DC96A-503D-1143-A584-DE249B9508E4}" srcOrd="2" destOrd="0" presId="urn:microsoft.com/office/officeart/2005/8/layout/hierarchy1"/>
    <dgm:cxn modelId="{A8CD0635-6798-E24C-A4DC-5114249B6163}" type="presParOf" srcId="{837241D7-84A8-9C4F-AC9B-8520B418618E}" destId="{AE8FE3B8-3D70-F444-B7BB-23945C929028}" srcOrd="3" destOrd="0" presId="urn:microsoft.com/office/officeart/2005/8/layout/hierarchy1"/>
    <dgm:cxn modelId="{E37A9F6E-F9F9-4E43-967B-C0EB13576C41}" type="presParOf" srcId="{AE8FE3B8-3D70-F444-B7BB-23945C929028}" destId="{E3D09482-21BB-D44F-9039-EB1F2E4A7192}" srcOrd="0" destOrd="0" presId="urn:microsoft.com/office/officeart/2005/8/layout/hierarchy1"/>
    <dgm:cxn modelId="{3244F594-A83F-AB48-B277-B3151C9B32CA}" type="presParOf" srcId="{E3D09482-21BB-D44F-9039-EB1F2E4A7192}" destId="{6B1994E5-1996-D042-9B3B-5E519C942A58}" srcOrd="0" destOrd="0" presId="urn:microsoft.com/office/officeart/2005/8/layout/hierarchy1"/>
    <dgm:cxn modelId="{D715FFEB-D5A8-4C42-B97E-95383B19D005}" type="presParOf" srcId="{E3D09482-21BB-D44F-9039-EB1F2E4A7192}" destId="{0F61A5CA-BA33-8743-A008-1EDE5323DCBA}" srcOrd="1" destOrd="0" presId="urn:microsoft.com/office/officeart/2005/8/layout/hierarchy1"/>
    <dgm:cxn modelId="{356A1491-E3E7-844D-90A5-7EC428AF4DC6}" type="presParOf" srcId="{AE8FE3B8-3D70-F444-B7BB-23945C929028}" destId="{10A0872E-5DE1-964D-B724-2C6C0D846319}" srcOrd="1" destOrd="0" presId="urn:microsoft.com/office/officeart/2005/8/layout/hierarchy1"/>
    <dgm:cxn modelId="{FC3465CF-D8AD-364C-8F88-C374E604B5DA}" type="presParOf" srcId="{10A0872E-5DE1-964D-B724-2C6C0D846319}" destId="{09ED3892-9E1F-4C42-87B5-EAD791C30B05}" srcOrd="0" destOrd="0" presId="urn:microsoft.com/office/officeart/2005/8/layout/hierarchy1"/>
    <dgm:cxn modelId="{8B36A1D0-5491-4D42-858E-1699D1F79EED}" type="presParOf" srcId="{10A0872E-5DE1-964D-B724-2C6C0D846319}" destId="{D3959D36-4736-1B43-BE53-67F4B54568D1}" srcOrd="1" destOrd="0" presId="urn:microsoft.com/office/officeart/2005/8/layout/hierarchy1"/>
    <dgm:cxn modelId="{7094B0FC-25C7-4D4E-A28A-438C098E993A}" type="presParOf" srcId="{D3959D36-4736-1B43-BE53-67F4B54568D1}" destId="{915CB185-D80D-3A45-A6D8-4932E1A51639}" srcOrd="0" destOrd="0" presId="urn:microsoft.com/office/officeart/2005/8/layout/hierarchy1"/>
    <dgm:cxn modelId="{06AA3759-849A-724A-A474-888558D19E8E}" type="presParOf" srcId="{915CB185-D80D-3A45-A6D8-4932E1A51639}" destId="{3F1FD148-624B-764F-A273-AA7302314E54}" srcOrd="0" destOrd="0" presId="urn:microsoft.com/office/officeart/2005/8/layout/hierarchy1"/>
    <dgm:cxn modelId="{04A1C1AD-2610-DA4A-82F3-14383CEB5902}" type="presParOf" srcId="{915CB185-D80D-3A45-A6D8-4932E1A51639}" destId="{D66A346C-28A0-0544-B1B0-F09041289924}" srcOrd="1" destOrd="0" presId="urn:microsoft.com/office/officeart/2005/8/layout/hierarchy1"/>
    <dgm:cxn modelId="{A51A39F4-81F1-8F47-8276-55E48C76308D}" type="presParOf" srcId="{D3959D36-4736-1B43-BE53-67F4B54568D1}" destId="{F3053FDE-1DB5-FC4A-B2B3-81E0687B389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1810E-B250-BD48-854A-74B430F1E6DC}">
      <dsp:nvSpPr>
        <dsp:cNvPr id="0" name=""/>
        <dsp:cNvSpPr/>
      </dsp:nvSpPr>
      <dsp:spPr>
        <a:xfrm>
          <a:off x="7486694" y="3557048"/>
          <a:ext cx="91440" cy="331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31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294CF-5568-9D45-A7E6-1639254D7AB2}">
      <dsp:nvSpPr>
        <dsp:cNvPr id="0" name=""/>
        <dsp:cNvSpPr/>
      </dsp:nvSpPr>
      <dsp:spPr>
        <a:xfrm>
          <a:off x="6836233" y="2502334"/>
          <a:ext cx="696180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84"/>
              </a:lnTo>
              <a:lnTo>
                <a:pt x="696180" y="225784"/>
              </a:lnTo>
              <a:lnTo>
                <a:pt x="696180" y="331318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8A0A6A-3E52-6C40-9F83-7FB41FFF649B}">
      <dsp:nvSpPr>
        <dsp:cNvPr id="0" name=""/>
        <dsp:cNvSpPr/>
      </dsp:nvSpPr>
      <dsp:spPr>
        <a:xfrm>
          <a:off x="6094333" y="3557048"/>
          <a:ext cx="91440" cy="331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31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4BE421-01E9-E349-83A6-E766F4C48F9E}">
      <dsp:nvSpPr>
        <dsp:cNvPr id="0" name=""/>
        <dsp:cNvSpPr/>
      </dsp:nvSpPr>
      <dsp:spPr>
        <a:xfrm>
          <a:off x="6140053" y="2502334"/>
          <a:ext cx="696180" cy="331318"/>
        </a:xfrm>
        <a:custGeom>
          <a:avLst/>
          <a:gdLst/>
          <a:ahLst/>
          <a:cxnLst/>
          <a:rect l="0" t="0" r="0" b="0"/>
          <a:pathLst>
            <a:path>
              <a:moveTo>
                <a:pt x="696180" y="0"/>
              </a:moveTo>
              <a:lnTo>
                <a:pt x="696180" y="225784"/>
              </a:lnTo>
              <a:lnTo>
                <a:pt x="0" y="225784"/>
              </a:lnTo>
              <a:lnTo>
                <a:pt x="0" y="331318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F2562-9681-A243-83AF-345863E6FDAB}">
      <dsp:nvSpPr>
        <dsp:cNvPr id="0" name=""/>
        <dsp:cNvSpPr/>
      </dsp:nvSpPr>
      <dsp:spPr>
        <a:xfrm>
          <a:off x="5443872" y="1447620"/>
          <a:ext cx="1392361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84"/>
              </a:lnTo>
              <a:lnTo>
                <a:pt x="1392361" y="225784"/>
              </a:lnTo>
              <a:lnTo>
                <a:pt x="1392361" y="33131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D27EC5-D353-1A46-A8BD-A6625A35AE6A}">
      <dsp:nvSpPr>
        <dsp:cNvPr id="0" name=""/>
        <dsp:cNvSpPr/>
      </dsp:nvSpPr>
      <dsp:spPr>
        <a:xfrm>
          <a:off x="4701971" y="3557048"/>
          <a:ext cx="91440" cy="331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31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4CF346-402E-9D4A-A529-FF3C2BAB236E}">
      <dsp:nvSpPr>
        <dsp:cNvPr id="0" name=""/>
        <dsp:cNvSpPr/>
      </dsp:nvSpPr>
      <dsp:spPr>
        <a:xfrm>
          <a:off x="4051510" y="2502334"/>
          <a:ext cx="696180" cy="331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5784"/>
              </a:lnTo>
              <a:lnTo>
                <a:pt x="696180" y="225784"/>
              </a:lnTo>
              <a:lnTo>
                <a:pt x="696180" y="331318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BF2A6-9964-5B4E-88B9-238128A63222}">
      <dsp:nvSpPr>
        <dsp:cNvPr id="0" name=""/>
        <dsp:cNvSpPr/>
      </dsp:nvSpPr>
      <dsp:spPr>
        <a:xfrm>
          <a:off x="3309610" y="3557048"/>
          <a:ext cx="91440" cy="331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318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BD7C0B-690A-3846-832D-EABFE8F46287}">
      <dsp:nvSpPr>
        <dsp:cNvPr id="0" name=""/>
        <dsp:cNvSpPr/>
      </dsp:nvSpPr>
      <dsp:spPr>
        <a:xfrm>
          <a:off x="3355330" y="2502334"/>
          <a:ext cx="696180" cy="331318"/>
        </a:xfrm>
        <a:custGeom>
          <a:avLst/>
          <a:gdLst/>
          <a:ahLst/>
          <a:cxnLst/>
          <a:rect l="0" t="0" r="0" b="0"/>
          <a:pathLst>
            <a:path>
              <a:moveTo>
                <a:pt x="696180" y="0"/>
              </a:moveTo>
              <a:lnTo>
                <a:pt x="696180" y="225784"/>
              </a:lnTo>
              <a:lnTo>
                <a:pt x="0" y="225784"/>
              </a:lnTo>
              <a:lnTo>
                <a:pt x="0" y="331318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C58189-EE7D-6F4C-B16C-07BBD29F6840}">
      <dsp:nvSpPr>
        <dsp:cNvPr id="0" name=""/>
        <dsp:cNvSpPr/>
      </dsp:nvSpPr>
      <dsp:spPr>
        <a:xfrm>
          <a:off x="4051510" y="1447620"/>
          <a:ext cx="1392361" cy="331318"/>
        </a:xfrm>
        <a:custGeom>
          <a:avLst/>
          <a:gdLst/>
          <a:ahLst/>
          <a:cxnLst/>
          <a:rect l="0" t="0" r="0" b="0"/>
          <a:pathLst>
            <a:path>
              <a:moveTo>
                <a:pt x="1392361" y="0"/>
              </a:moveTo>
              <a:lnTo>
                <a:pt x="1392361" y="225784"/>
              </a:lnTo>
              <a:lnTo>
                <a:pt x="0" y="225784"/>
              </a:lnTo>
              <a:lnTo>
                <a:pt x="0" y="331318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DEE9B-C97A-514C-B4E1-57B353CEE986}">
      <dsp:nvSpPr>
        <dsp:cNvPr id="0" name=""/>
        <dsp:cNvSpPr/>
      </dsp:nvSpPr>
      <dsp:spPr>
        <a:xfrm>
          <a:off x="1917248" y="2502334"/>
          <a:ext cx="91440" cy="331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318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09169-0299-DA48-A52F-E242D35B5DAE}">
      <dsp:nvSpPr>
        <dsp:cNvPr id="0" name=""/>
        <dsp:cNvSpPr/>
      </dsp:nvSpPr>
      <dsp:spPr>
        <a:xfrm>
          <a:off x="1281221" y="1411183"/>
          <a:ext cx="681747" cy="367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2221"/>
              </a:lnTo>
              <a:lnTo>
                <a:pt x="681747" y="262221"/>
              </a:lnTo>
              <a:lnTo>
                <a:pt x="681747" y="367756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B70EB-5FE0-7D45-930E-6D66DAA271DD}">
      <dsp:nvSpPr>
        <dsp:cNvPr id="0" name=""/>
        <dsp:cNvSpPr/>
      </dsp:nvSpPr>
      <dsp:spPr>
        <a:xfrm>
          <a:off x="524887" y="2502334"/>
          <a:ext cx="91440" cy="33131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1318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C177D-3580-644F-9F0E-B09CD16F9727}">
      <dsp:nvSpPr>
        <dsp:cNvPr id="0" name=""/>
        <dsp:cNvSpPr/>
      </dsp:nvSpPr>
      <dsp:spPr>
        <a:xfrm>
          <a:off x="570607" y="1411183"/>
          <a:ext cx="710614" cy="367756"/>
        </a:xfrm>
        <a:custGeom>
          <a:avLst/>
          <a:gdLst/>
          <a:ahLst/>
          <a:cxnLst/>
          <a:rect l="0" t="0" r="0" b="0"/>
          <a:pathLst>
            <a:path>
              <a:moveTo>
                <a:pt x="710614" y="0"/>
              </a:moveTo>
              <a:lnTo>
                <a:pt x="710614" y="262221"/>
              </a:lnTo>
              <a:lnTo>
                <a:pt x="0" y="262221"/>
              </a:lnTo>
              <a:lnTo>
                <a:pt x="0" y="367756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BB5E9-BFDB-1544-AB6A-33C027906179}">
      <dsp:nvSpPr>
        <dsp:cNvPr id="0" name=""/>
        <dsp:cNvSpPr/>
      </dsp:nvSpPr>
      <dsp:spPr>
        <a:xfrm>
          <a:off x="711619" y="687788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736FD8-D671-B74D-8CC7-8710B6B5A89F}">
      <dsp:nvSpPr>
        <dsp:cNvPr id="0" name=""/>
        <dsp:cNvSpPr/>
      </dsp:nvSpPr>
      <dsp:spPr>
        <a:xfrm>
          <a:off x="838197" y="808037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Urinary tract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9385" y="829225"/>
        <a:ext cx="1096828" cy="681019"/>
      </dsp:txXfrm>
    </dsp:sp>
    <dsp:sp modelId="{8EEBA4C8-746D-4446-9BE9-12E349006172}">
      <dsp:nvSpPr>
        <dsp:cNvPr id="0" name=""/>
        <dsp:cNvSpPr/>
      </dsp:nvSpPr>
      <dsp:spPr>
        <a:xfrm>
          <a:off x="1004" y="1778939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5F51A7-A6F1-B84C-BB55-625C5358AAB4}">
      <dsp:nvSpPr>
        <dsp:cNvPr id="0" name=""/>
        <dsp:cNvSpPr/>
      </dsp:nvSpPr>
      <dsp:spPr>
        <a:xfrm>
          <a:off x="127582" y="1899188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Upper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770" y="1920376"/>
        <a:ext cx="1096828" cy="681019"/>
      </dsp:txXfrm>
    </dsp:sp>
    <dsp:sp modelId="{EE89B640-E61C-4C47-9160-7E73AEE2A5B2}">
      <dsp:nvSpPr>
        <dsp:cNvPr id="0" name=""/>
        <dsp:cNvSpPr/>
      </dsp:nvSpPr>
      <dsp:spPr>
        <a:xfrm>
          <a:off x="1004" y="2833653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F73C22-A62A-924F-89F5-B12542396FBA}">
      <dsp:nvSpPr>
        <dsp:cNvPr id="0" name=""/>
        <dsp:cNvSpPr/>
      </dsp:nvSpPr>
      <dsp:spPr>
        <a:xfrm>
          <a:off x="127582" y="2953902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Kidney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Ureter 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8770" y="2975090"/>
        <a:ext cx="1096828" cy="681019"/>
      </dsp:txXfrm>
    </dsp:sp>
    <dsp:sp modelId="{46A2FD2D-2942-0241-9960-37124CB340EC}">
      <dsp:nvSpPr>
        <dsp:cNvPr id="0" name=""/>
        <dsp:cNvSpPr/>
      </dsp:nvSpPr>
      <dsp:spPr>
        <a:xfrm>
          <a:off x="1393366" y="1778939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21CA21-B4FA-254A-9693-BE2693E2CE44}">
      <dsp:nvSpPr>
        <dsp:cNvPr id="0" name=""/>
        <dsp:cNvSpPr/>
      </dsp:nvSpPr>
      <dsp:spPr>
        <a:xfrm>
          <a:off x="1519944" y="1899188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Lower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1132" y="1920376"/>
        <a:ext cx="1096828" cy="681019"/>
      </dsp:txXfrm>
    </dsp:sp>
    <dsp:sp modelId="{ED0CA69B-237D-8E41-8F70-B7D89A63C012}">
      <dsp:nvSpPr>
        <dsp:cNvPr id="0" name=""/>
        <dsp:cNvSpPr/>
      </dsp:nvSpPr>
      <dsp:spPr>
        <a:xfrm>
          <a:off x="1393366" y="2833653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BF27A6-3987-C941-8591-5C3973FC06C3}">
      <dsp:nvSpPr>
        <dsp:cNvPr id="0" name=""/>
        <dsp:cNvSpPr/>
      </dsp:nvSpPr>
      <dsp:spPr>
        <a:xfrm>
          <a:off x="1519944" y="2953902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Bladder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Urethra 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41132" y="2975090"/>
        <a:ext cx="1096828" cy="681019"/>
      </dsp:txXfrm>
    </dsp:sp>
    <dsp:sp modelId="{89514A5C-C740-464D-8B0E-926DD1557694}">
      <dsp:nvSpPr>
        <dsp:cNvPr id="0" name=""/>
        <dsp:cNvSpPr/>
      </dsp:nvSpPr>
      <dsp:spPr>
        <a:xfrm>
          <a:off x="4874269" y="724225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33A4CD5-2385-0C4F-A5B2-8A10FDFF400B}">
      <dsp:nvSpPr>
        <dsp:cNvPr id="0" name=""/>
        <dsp:cNvSpPr/>
      </dsp:nvSpPr>
      <dsp:spPr>
        <a:xfrm>
          <a:off x="5000848" y="844474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Genital tract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2036" y="865662"/>
        <a:ext cx="1096828" cy="681019"/>
      </dsp:txXfrm>
    </dsp:sp>
    <dsp:sp modelId="{64432075-F8B5-D34A-BDDB-920BB1D84F46}">
      <dsp:nvSpPr>
        <dsp:cNvPr id="0" name=""/>
        <dsp:cNvSpPr/>
      </dsp:nvSpPr>
      <dsp:spPr>
        <a:xfrm>
          <a:off x="3481908" y="1778939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8977D71-C288-7346-AECC-F7D46372D383}">
      <dsp:nvSpPr>
        <dsp:cNvPr id="0" name=""/>
        <dsp:cNvSpPr/>
      </dsp:nvSpPr>
      <dsp:spPr>
        <a:xfrm>
          <a:off x="3608486" y="1899188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Male  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29674" y="1920376"/>
        <a:ext cx="1096828" cy="681019"/>
      </dsp:txXfrm>
    </dsp:sp>
    <dsp:sp modelId="{C26A82F0-3B10-514F-A719-CDCE5812D406}">
      <dsp:nvSpPr>
        <dsp:cNvPr id="0" name=""/>
        <dsp:cNvSpPr/>
      </dsp:nvSpPr>
      <dsp:spPr>
        <a:xfrm>
          <a:off x="2785727" y="2833653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62E6A84-C4D2-0A4F-BD7F-788935FCE93C}">
      <dsp:nvSpPr>
        <dsp:cNvPr id="0" name=""/>
        <dsp:cNvSpPr/>
      </dsp:nvSpPr>
      <dsp:spPr>
        <a:xfrm>
          <a:off x="2912305" y="2953902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3493" y="2975090"/>
        <a:ext cx="1096828" cy="681019"/>
      </dsp:txXfrm>
    </dsp:sp>
    <dsp:sp modelId="{428B5305-7E44-D54B-BECB-CD3F2A0A1BF5}">
      <dsp:nvSpPr>
        <dsp:cNvPr id="0" name=""/>
        <dsp:cNvSpPr/>
      </dsp:nvSpPr>
      <dsp:spPr>
        <a:xfrm>
          <a:off x="2785727" y="3888367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5F7CAC-FA28-FE47-8EAF-07CB99E785F9}">
      <dsp:nvSpPr>
        <dsp:cNvPr id="0" name=""/>
        <dsp:cNvSpPr/>
      </dsp:nvSpPr>
      <dsp:spPr>
        <a:xfrm>
          <a:off x="2912305" y="4008616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Prostate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Seminal vesicle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Vas deference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33493" y="4029804"/>
        <a:ext cx="1096828" cy="681019"/>
      </dsp:txXfrm>
    </dsp:sp>
    <dsp:sp modelId="{91C769B7-9572-F046-8910-34EFA0131D27}">
      <dsp:nvSpPr>
        <dsp:cNvPr id="0" name=""/>
        <dsp:cNvSpPr/>
      </dsp:nvSpPr>
      <dsp:spPr>
        <a:xfrm>
          <a:off x="4178089" y="2833653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9B562F-A874-C249-8AE6-A7191B9604AA}">
      <dsp:nvSpPr>
        <dsp:cNvPr id="0" name=""/>
        <dsp:cNvSpPr/>
      </dsp:nvSpPr>
      <dsp:spPr>
        <a:xfrm>
          <a:off x="4304667" y="2953902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5855" y="2975090"/>
        <a:ext cx="1096828" cy="681019"/>
      </dsp:txXfrm>
    </dsp:sp>
    <dsp:sp modelId="{E6130058-C36D-A64A-82B3-D0060C9FF1EC}">
      <dsp:nvSpPr>
        <dsp:cNvPr id="0" name=""/>
        <dsp:cNvSpPr/>
      </dsp:nvSpPr>
      <dsp:spPr>
        <a:xfrm>
          <a:off x="4178089" y="3888367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49B505-296A-6B47-A1C6-7C7515A1DC9B}">
      <dsp:nvSpPr>
        <dsp:cNvPr id="0" name=""/>
        <dsp:cNvSpPr/>
      </dsp:nvSpPr>
      <dsp:spPr>
        <a:xfrm>
          <a:off x="4304667" y="4008616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scrotum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penis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25855" y="4029804"/>
        <a:ext cx="1096828" cy="681019"/>
      </dsp:txXfrm>
    </dsp:sp>
    <dsp:sp modelId="{45ABC794-619A-FB45-AF60-F31A46BC35EF}">
      <dsp:nvSpPr>
        <dsp:cNvPr id="0" name=""/>
        <dsp:cNvSpPr/>
      </dsp:nvSpPr>
      <dsp:spPr>
        <a:xfrm>
          <a:off x="6266631" y="1778939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AA9FE08-2359-554D-9BEC-FE23128D8EB6}">
      <dsp:nvSpPr>
        <dsp:cNvPr id="0" name=""/>
        <dsp:cNvSpPr/>
      </dsp:nvSpPr>
      <dsp:spPr>
        <a:xfrm>
          <a:off x="6393209" y="1899188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Female  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14397" y="1920376"/>
        <a:ext cx="1096828" cy="681019"/>
      </dsp:txXfrm>
    </dsp:sp>
    <dsp:sp modelId="{4BE38727-8F74-0642-A752-5DD8B73B6152}">
      <dsp:nvSpPr>
        <dsp:cNvPr id="0" name=""/>
        <dsp:cNvSpPr/>
      </dsp:nvSpPr>
      <dsp:spPr>
        <a:xfrm>
          <a:off x="5570450" y="2833653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1AFFFB4-CB0B-AC4C-BB25-B7CECF30F806}">
      <dsp:nvSpPr>
        <dsp:cNvPr id="0" name=""/>
        <dsp:cNvSpPr/>
      </dsp:nvSpPr>
      <dsp:spPr>
        <a:xfrm>
          <a:off x="5697029" y="2953902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8217" y="2975090"/>
        <a:ext cx="1096828" cy="681019"/>
      </dsp:txXfrm>
    </dsp:sp>
    <dsp:sp modelId="{33D7971E-94BD-5F4C-A827-5C03855B52D9}">
      <dsp:nvSpPr>
        <dsp:cNvPr id="0" name=""/>
        <dsp:cNvSpPr/>
      </dsp:nvSpPr>
      <dsp:spPr>
        <a:xfrm>
          <a:off x="5570450" y="3888367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1F0CAF1-9F7B-4140-A3B7-60D2C08688C3}">
      <dsp:nvSpPr>
        <dsp:cNvPr id="0" name=""/>
        <dsp:cNvSpPr/>
      </dsp:nvSpPr>
      <dsp:spPr>
        <a:xfrm>
          <a:off x="5697029" y="4008616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Ovary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Fallopian tube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Uterus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vagina</a:t>
          </a:r>
          <a:endParaRPr lang="en-U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18217" y="4029804"/>
        <a:ext cx="1096828" cy="681019"/>
      </dsp:txXfrm>
    </dsp:sp>
    <dsp:sp modelId="{146997C8-8813-D545-B5B2-BCD35ED32A8A}">
      <dsp:nvSpPr>
        <dsp:cNvPr id="0" name=""/>
        <dsp:cNvSpPr/>
      </dsp:nvSpPr>
      <dsp:spPr>
        <a:xfrm>
          <a:off x="6962812" y="2833653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00D587A-EFFD-5A4C-9EAA-5EE5F375096C}">
      <dsp:nvSpPr>
        <dsp:cNvPr id="0" name=""/>
        <dsp:cNvSpPr/>
      </dsp:nvSpPr>
      <dsp:spPr>
        <a:xfrm>
          <a:off x="7089390" y="2953902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 </a:t>
          </a:r>
          <a:endParaRPr lang="en-US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0578" y="2975090"/>
        <a:ext cx="1096828" cy="681019"/>
      </dsp:txXfrm>
    </dsp:sp>
    <dsp:sp modelId="{C54828EE-9F74-A24E-9C70-11550307D641}">
      <dsp:nvSpPr>
        <dsp:cNvPr id="0" name=""/>
        <dsp:cNvSpPr/>
      </dsp:nvSpPr>
      <dsp:spPr>
        <a:xfrm>
          <a:off x="6962812" y="3888367"/>
          <a:ext cx="1139204" cy="72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DC088C3-B922-7A43-B4A6-65FA9101A064}">
      <dsp:nvSpPr>
        <dsp:cNvPr id="0" name=""/>
        <dsp:cNvSpPr/>
      </dsp:nvSpPr>
      <dsp:spPr>
        <a:xfrm>
          <a:off x="7089390" y="4008616"/>
          <a:ext cx="1139204" cy="7233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majora</a:t>
          </a:r>
          <a:endParaRPr lang="en-US" sz="11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minora</a:t>
          </a:r>
          <a:endParaRPr lang="en-US" sz="11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Clitoris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vestibule</a:t>
          </a:r>
          <a:endParaRPr lang="en-US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10578" y="4029804"/>
        <a:ext cx="1096828" cy="6810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DEE9B-C97A-514C-B4E1-57B353CEE986}">
      <dsp:nvSpPr>
        <dsp:cNvPr id="0" name=""/>
        <dsp:cNvSpPr/>
      </dsp:nvSpPr>
      <dsp:spPr>
        <a:xfrm>
          <a:off x="2934916" y="3163176"/>
          <a:ext cx="91440" cy="503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25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09169-0299-DA48-A52F-E242D35B5DAE}">
      <dsp:nvSpPr>
        <dsp:cNvPr id="0" name=""/>
        <dsp:cNvSpPr/>
      </dsp:nvSpPr>
      <dsp:spPr>
        <a:xfrm>
          <a:off x="1923166" y="1561109"/>
          <a:ext cx="1057470" cy="5032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2956"/>
              </a:lnTo>
              <a:lnTo>
                <a:pt x="1057470" y="342956"/>
              </a:lnTo>
              <a:lnTo>
                <a:pt x="1057470" y="503259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B70EB-5FE0-7D45-930E-6D66DAA271DD}">
      <dsp:nvSpPr>
        <dsp:cNvPr id="0" name=""/>
        <dsp:cNvSpPr/>
      </dsp:nvSpPr>
      <dsp:spPr>
        <a:xfrm>
          <a:off x="819975" y="3163176"/>
          <a:ext cx="91440" cy="5032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3259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C177D-3580-644F-9F0E-B09CD16F9727}">
      <dsp:nvSpPr>
        <dsp:cNvPr id="0" name=""/>
        <dsp:cNvSpPr/>
      </dsp:nvSpPr>
      <dsp:spPr>
        <a:xfrm>
          <a:off x="865695" y="1561109"/>
          <a:ext cx="1057470" cy="503259"/>
        </a:xfrm>
        <a:custGeom>
          <a:avLst/>
          <a:gdLst/>
          <a:ahLst/>
          <a:cxnLst/>
          <a:rect l="0" t="0" r="0" b="0"/>
          <a:pathLst>
            <a:path>
              <a:moveTo>
                <a:pt x="1057470" y="0"/>
              </a:moveTo>
              <a:lnTo>
                <a:pt x="1057470" y="342956"/>
              </a:lnTo>
              <a:lnTo>
                <a:pt x="0" y="342956"/>
              </a:lnTo>
              <a:lnTo>
                <a:pt x="0" y="503259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4BB5E9-BFDB-1544-AB6A-33C027906179}">
      <dsp:nvSpPr>
        <dsp:cNvPr id="0" name=""/>
        <dsp:cNvSpPr/>
      </dsp:nvSpPr>
      <dsp:spPr>
        <a:xfrm>
          <a:off x="1057963" y="462301"/>
          <a:ext cx="1730406" cy="1098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736FD8-D671-B74D-8CC7-8710B6B5A89F}">
      <dsp:nvSpPr>
        <dsp:cNvPr id="0" name=""/>
        <dsp:cNvSpPr/>
      </dsp:nvSpPr>
      <dsp:spPr>
        <a:xfrm>
          <a:off x="1250230" y="644955"/>
          <a:ext cx="1730406" cy="1098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Urinary tract</a:t>
          </a:r>
          <a:endParaRPr lang="en-US" sz="2600" kern="1200" dirty="0"/>
        </a:p>
      </dsp:txBody>
      <dsp:txXfrm>
        <a:off x="1282413" y="677138"/>
        <a:ext cx="1666040" cy="1034441"/>
      </dsp:txXfrm>
    </dsp:sp>
    <dsp:sp modelId="{8EEBA4C8-746D-4446-9BE9-12E349006172}">
      <dsp:nvSpPr>
        <dsp:cNvPr id="0" name=""/>
        <dsp:cNvSpPr/>
      </dsp:nvSpPr>
      <dsp:spPr>
        <a:xfrm>
          <a:off x="492" y="2064369"/>
          <a:ext cx="1730406" cy="1098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5F51A7-A6F1-B84C-BB55-625C5358AAB4}">
      <dsp:nvSpPr>
        <dsp:cNvPr id="0" name=""/>
        <dsp:cNvSpPr/>
      </dsp:nvSpPr>
      <dsp:spPr>
        <a:xfrm>
          <a:off x="192760" y="2247023"/>
          <a:ext cx="1730406" cy="1098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Upper</a:t>
          </a:r>
          <a:endParaRPr lang="en-US" sz="2600" kern="1200" dirty="0"/>
        </a:p>
      </dsp:txBody>
      <dsp:txXfrm>
        <a:off x="224943" y="2279206"/>
        <a:ext cx="1666040" cy="1034441"/>
      </dsp:txXfrm>
    </dsp:sp>
    <dsp:sp modelId="{EE89B640-E61C-4C47-9160-7E73AEE2A5B2}">
      <dsp:nvSpPr>
        <dsp:cNvPr id="0" name=""/>
        <dsp:cNvSpPr/>
      </dsp:nvSpPr>
      <dsp:spPr>
        <a:xfrm>
          <a:off x="492" y="3666436"/>
          <a:ext cx="1730406" cy="1098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9F73C22-A62A-924F-89F5-B12542396FBA}">
      <dsp:nvSpPr>
        <dsp:cNvPr id="0" name=""/>
        <dsp:cNvSpPr/>
      </dsp:nvSpPr>
      <dsp:spPr>
        <a:xfrm>
          <a:off x="192760" y="3849090"/>
          <a:ext cx="1730406" cy="1098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Kidney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Ureter </a:t>
          </a:r>
          <a:endParaRPr lang="en-US" sz="2600" kern="1200" dirty="0"/>
        </a:p>
      </dsp:txBody>
      <dsp:txXfrm>
        <a:off x="224943" y="3881273"/>
        <a:ext cx="1666040" cy="1034441"/>
      </dsp:txXfrm>
    </dsp:sp>
    <dsp:sp modelId="{46A2FD2D-2942-0241-9960-37124CB340EC}">
      <dsp:nvSpPr>
        <dsp:cNvPr id="0" name=""/>
        <dsp:cNvSpPr/>
      </dsp:nvSpPr>
      <dsp:spPr>
        <a:xfrm>
          <a:off x="2115433" y="2064369"/>
          <a:ext cx="1730406" cy="1098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21CA21-B4FA-254A-9693-BE2693E2CE44}">
      <dsp:nvSpPr>
        <dsp:cNvPr id="0" name=""/>
        <dsp:cNvSpPr/>
      </dsp:nvSpPr>
      <dsp:spPr>
        <a:xfrm>
          <a:off x="2307701" y="2247023"/>
          <a:ext cx="1730406" cy="1098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Lower</a:t>
          </a:r>
          <a:endParaRPr lang="en-US" sz="2600" kern="1200" dirty="0"/>
        </a:p>
      </dsp:txBody>
      <dsp:txXfrm>
        <a:off x="2339884" y="2279206"/>
        <a:ext cx="1666040" cy="1034441"/>
      </dsp:txXfrm>
    </dsp:sp>
    <dsp:sp modelId="{ED0CA69B-237D-8E41-8F70-B7D89A63C012}">
      <dsp:nvSpPr>
        <dsp:cNvPr id="0" name=""/>
        <dsp:cNvSpPr/>
      </dsp:nvSpPr>
      <dsp:spPr>
        <a:xfrm>
          <a:off x="2115433" y="3666436"/>
          <a:ext cx="1730406" cy="109880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BF27A6-3987-C941-8591-5C3973FC06C3}">
      <dsp:nvSpPr>
        <dsp:cNvPr id="0" name=""/>
        <dsp:cNvSpPr/>
      </dsp:nvSpPr>
      <dsp:spPr>
        <a:xfrm>
          <a:off x="2307701" y="3849090"/>
          <a:ext cx="1730406" cy="10988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Bladder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Urethra </a:t>
          </a:r>
          <a:endParaRPr lang="en-US" sz="2600" kern="1200" dirty="0"/>
        </a:p>
      </dsp:txBody>
      <dsp:txXfrm>
        <a:off x="2339884" y="3881273"/>
        <a:ext cx="1666040" cy="1034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9568C-C2B0-D24B-A5E9-525ACE7B3099}">
      <dsp:nvSpPr>
        <dsp:cNvPr id="0" name=""/>
        <dsp:cNvSpPr/>
      </dsp:nvSpPr>
      <dsp:spPr>
        <a:xfrm>
          <a:off x="2360841" y="2074935"/>
          <a:ext cx="91440" cy="3863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39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5942A5-4E10-E742-8FDF-EC47BC94E40B}">
      <dsp:nvSpPr>
        <dsp:cNvPr id="0" name=""/>
        <dsp:cNvSpPr/>
      </dsp:nvSpPr>
      <dsp:spPr>
        <a:xfrm>
          <a:off x="1594652" y="844893"/>
          <a:ext cx="811909" cy="386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316"/>
              </a:lnTo>
              <a:lnTo>
                <a:pt x="811909" y="263316"/>
              </a:lnTo>
              <a:lnTo>
                <a:pt x="811909" y="386394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1D42D-E57B-0B4B-A7CE-A2B39427ADB5}">
      <dsp:nvSpPr>
        <dsp:cNvPr id="0" name=""/>
        <dsp:cNvSpPr/>
      </dsp:nvSpPr>
      <dsp:spPr>
        <a:xfrm>
          <a:off x="737023" y="2074935"/>
          <a:ext cx="91440" cy="3863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39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504205-99FF-464E-B86E-34D83C6D9270}">
      <dsp:nvSpPr>
        <dsp:cNvPr id="0" name=""/>
        <dsp:cNvSpPr/>
      </dsp:nvSpPr>
      <dsp:spPr>
        <a:xfrm>
          <a:off x="782743" y="844893"/>
          <a:ext cx="811909" cy="386394"/>
        </a:xfrm>
        <a:custGeom>
          <a:avLst/>
          <a:gdLst/>
          <a:ahLst/>
          <a:cxnLst/>
          <a:rect l="0" t="0" r="0" b="0"/>
          <a:pathLst>
            <a:path>
              <a:moveTo>
                <a:pt x="811909" y="0"/>
              </a:moveTo>
              <a:lnTo>
                <a:pt x="811909" y="263316"/>
              </a:lnTo>
              <a:lnTo>
                <a:pt x="0" y="263316"/>
              </a:lnTo>
              <a:lnTo>
                <a:pt x="0" y="386394"/>
              </a:lnTo>
            </a:path>
          </a:pathLst>
        </a:custGeom>
        <a:noFill/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89E5C-1F29-604D-8436-90438465E0C3}">
      <dsp:nvSpPr>
        <dsp:cNvPr id="0" name=""/>
        <dsp:cNvSpPr/>
      </dsp:nvSpPr>
      <dsp:spPr>
        <a:xfrm>
          <a:off x="930363" y="1245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2D229F-14BD-C94C-AB27-FF9FEF26873B}">
      <dsp:nvSpPr>
        <dsp:cNvPr id="0" name=""/>
        <dsp:cNvSpPr/>
      </dsp:nvSpPr>
      <dsp:spPr>
        <a:xfrm>
          <a:off x="1077983" y="141484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Male Genital tract  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693" y="166194"/>
        <a:ext cx="1279158" cy="794227"/>
      </dsp:txXfrm>
    </dsp:sp>
    <dsp:sp modelId="{7B3BB6A3-C948-2B4C-AB08-593E0D5CF1A7}">
      <dsp:nvSpPr>
        <dsp:cNvPr id="0" name=""/>
        <dsp:cNvSpPr/>
      </dsp:nvSpPr>
      <dsp:spPr>
        <a:xfrm>
          <a:off x="118454" y="1231287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1ACB2C5-7A74-FC45-BA4B-A192E0E9FFBE}">
      <dsp:nvSpPr>
        <dsp:cNvPr id="0" name=""/>
        <dsp:cNvSpPr/>
      </dsp:nvSpPr>
      <dsp:spPr>
        <a:xfrm>
          <a:off x="266074" y="1371526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784" y="1396236"/>
        <a:ext cx="1279158" cy="794227"/>
      </dsp:txXfrm>
    </dsp:sp>
    <dsp:sp modelId="{0C5E8DF1-E068-6144-AC50-42489C877D03}">
      <dsp:nvSpPr>
        <dsp:cNvPr id="0" name=""/>
        <dsp:cNvSpPr/>
      </dsp:nvSpPr>
      <dsp:spPr>
        <a:xfrm>
          <a:off x="118454" y="2461330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896285-840A-0943-AD8D-8125C5AFA734}">
      <dsp:nvSpPr>
        <dsp:cNvPr id="0" name=""/>
        <dsp:cNvSpPr/>
      </dsp:nvSpPr>
      <dsp:spPr>
        <a:xfrm>
          <a:off x="266074" y="2601568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Prostate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Seminal vesicle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Vas deference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784" y="2626278"/>
        <a:ext cx="1279158" cy="794227"/>
      </dsp:txXfrm>
    </dsp:sp>
    <dsp:sp modelId="{C66DF37B-139D-114A-B31D-113EF5171A1D}">
      <dsp:nvSpPr>
        <dsp:cNvPr id="0" name=""/>
        <dsp:cNvSpPr/>
      </dsp:nvSpPr>
      <dsp:spPr>
        <a:xfrm>
          <a:off x="1742272" y="1231287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78970F2-ECD1-554A-9CDE-F938F2C3D952}">
      <dsp:nvSpPr>
        <dsp:cNvPr id="0" name=""/>
        <dsp:cNvSpPr/>
      </dsp:nvSpPr>
      <dsp:spPr>
        <a:xfrm>
          <a:off x="1889892" y="1371526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4602" y="1396236"/>
        <a:ext cx="1279158" cy="794227"/>
      </dsp:txXfrm>
    </dsp:sp>
    <dsp:sp modelId="{73673D4D-F603-5341-BB14-F240F245054A}">
      <dsp:nvSpPr>
        <dsp:cNvPr id="0" name=""/>
        <dsp:cNvSpPr/>
      </dsp:nvSpPr>
      <dsp:spPr>
        <a:xfrm>
          <a:off x="1742272" y="2461330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D64E557-68B7-EC40-8346-5B31C23B4461}">
      <dsp:nvSpPr>
        <dsp:cNvPr id="0" name=""/>
        <dsp:cNvSpPr/>
      </dsp:nvSpPr>
      <dsp:spPr>
        <a:xfrm>
          <a:off x="1889892" y="2601568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scrotum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Testis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penis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4602" y="2626278"/>
        <a:ext cx="1279158" cy="7942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ED3892-9E1F-4C42-87B5-EAD791C30B05}">
      <dsp:nvSpPr>
        <dsp:cNvPr id="0" name=""/>
        <dsp:cNvSpPr/>
      </dsp:nvSpPr>
      <dsp:spPr>
        <a:xfrm>
          <a:off x="2360841" y="2074935"/>
          <a:ext cx="91440" cy="3863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39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DC96A-503D-1143-A584-DE249B9508E4}">
      <dsp:nvSpPr>
        <dsp:cNvPr id="0" name=""/>
        <dsp:cNvSpPr/>
      </dsp:nvSpPr>
      <dsp:spPr>
        <a:xfrm>
          <a:off x="1594652" y="844893"/>
          <a:ext cx="811909" cy="3863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316"/>
              </a:lnTo>
              <a:lnTo>
                <a:pt x="811909" y="263316"/>
              </a:lnTo>
              <a:lnTo>
                <a:pt x="811909" y="38639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D5ECB0-13B7-584C-9277-C62468F948B3}">
      <dsp:nvSpPr>
        <dsp:cNvPr id="0" name=""/>
        <dsp:cNvSpPr/>
      </dsp:nvSpPr>
      <dsp:spPr>
        <a:xfrm>
          <a:off x="737023" y="2074935"/>
          <a:ext cx="91440" cy="3863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394"/>
              </a:lnTo>
            </a:path>
          </a:pathLst>
        </a:custGeom>
        <a:noFill/>
        <a:ln w="1587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91C3B5-8ECE-5242-97B4-11EAF004CF99}">
      <dsp:nvSpPr>
        <dsp:cNvPr id="0" name=""/>
        <dsp:cNvSpPr/>
      </dsp:nvSpPr>
      <dsp:spPr>
        <a:xfrm>
          <a:off x="782743" y="844893"/>
          <a:ext cx="811909" cy="386394"/>
        </a:xfrm>
        <a:custGeom>
          <a:avLst/>
          <a:gdLst/>
          <a:ahLst/>
          <a:cxnLst/>
          <a:rect l="0" t="0" r="0" b="0"/>
          <a:pathLst>
            <a:path>
              <a:moveTo>
                <a:pt x="811909" y="0"/>
              </a:moveTo>
              <a:lnTo>
                <a:pt x="811909" y="263316"/>
              </a:lnTo>
              <a:lnTo>
                <a:pt x="0" y="263316"/>
              </a:lnTo>
              <a:lnTo>
                <a:pt x="0" y="386394"/>
              </a:lnTo>
            </a:path>
          </a:pathLst>
        </a:custGeom>
        <a:noFill/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A9B2D-DEDF-5940-8DB1-3C5931108EA7}">
      <dsp:nvSpPr>
        <dsp:cNvPr id="0" name=""/>
        <dsp:cNvSpPr/>
      </dsp:nvSpPr>
      <dsp:spPr>
        <a:xfrm>
          <a:off x="930363" y="1245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C0D745A-B7F5-DB41-8791-35808AA67F36}">
      <dsp:nvSpPr>
        <dsp:cNvPr id="0" name=""/>
        <dsp:cNvSpPr/>
      </dsp:nvSpPr>
      <dsp:spPr>
        <a:xfrm>
          <a:off x="1077983" y="141484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Female genital tract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2693" y="166194"/>
        <a:ext cx="1279158" cy="794227"/>
      </dsp:txXfrm>
    </dsp:sp>
    <dsp:sp modelId="{E4435137-74BF-6E45-9C5F-3067297AEB8A}">
      <dsp:nvSpPr>
        <dsp:cNvPr id="0" name=""/>
        <dsp:cNvSpPr/>
      </dsp:nvSpPr>
      <dsp:spPr>
        <a:xfrm>
          <a:off x="118454" y="1231287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BFE75E0-8616-C746-B505-ECC27F3731D1}">
      <dsp:nvSpPr>
        <dsp:cNvPr id="0" name=""/>
        <dsp:cNvSpPr/>
      </dsp:nvSpPr>
      <dsp:spPr>
        <a:xfrm>
          <a:off x="266074" y="1371526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Internal 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784" y="1396236"/>
        <a:ext cx="1279158" cy="794227"/>
      </dsp:txXfrm>
    </dsp:sp>
    <dsp:sp modelId="{92A387AE-133C-B345-B369-6AC3432E0233}">
      <dsp:nvSpPr>
        <dsp:cNvPr id="0" name=""/>
        <dsp:cNvSpPr/>
      </dsp:nvSpPr>
      <dsp:spPr>
        <a:xfrm>
          <a:off x="118454" y="2461330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876E6E8-D97B-3B4C-95E6-2C363DF5B360}">
      <dsp:nvSpPr>
        <dsp:cNvPr id="0" name=""/>
        <dsp:cNvSpPr/>
      </dsp:nvSpPr>
      <dsp:spPr>
        <a:xfrm>
          <a:off x="266074" y="2601568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Ovary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Fallopian tube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Uterus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vagina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0784" y="2626278"/>
        <a:ext cx="1279158" cy="794227"/>
      </dsp:txXfrm>
    </dsp:sp>
    <dsp:sp modelId="{6B1994E5-1996-D042-9B3B-5E519C942A58}">
      <dsp:nvSpPr>
        <dsp:cNvPr id="0" name=""/>
        <dsp:cNvSpPr/>
      </dsp:nvSpPr>
      <dsp:spPr>
        <a:xfrm>
          <a:off x="1742272" y="1231287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F61A5CA-BA33-8743-A008-1EDE5323DCBA}">
      <dsp:nvSpPr>
        <dsp:cNvPr id="0" name=""/>
        <dsp:cNvSpPr/>
      </dsp:nvSpPr>
      <dsp:spPr>
        <a:xfrm>
          <a:off x="1889892" y="1371526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External </a:t>
          </a:r>
          <a:endParaRPr lang="en-US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4602" y="1396236"/>
        <a:ext cx="1279158" cy="794227"/>
      </dsp:txXfrm>
    </dsp:sp>
    <dsp:sp modelId="{3F1FD148-624B-764F-A273-AA7302314E54}">
      <dsp:nvSpPr>
        <dsp:cNvPr id="0" name=""/>
        <dsp:cNvSpPr/>
      </dsp:nvSpPr>
      <dsp:spPr>
        <a:xfrm>
          <a:off x="1742272" y="2461330"/>
          <a:ext cx="1328578" cy="843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66A346C-28A0-0544-B1B0-F09041289924}">
      <dsp:nvSpPr>
        <dsp:cNvPr id="0" name=""/>
        <dsp:cNvSpPr/>
      </dsp:nvSpPr>
      <dsp:spPr>
        <a:xfrm>
          <a:off x="1889892" y="2601568"/>
          <a:ext cx="1328578" cy="8436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majora</a:t>
          </a:r>
          <a:endParaRPr lang="en-US" sz="13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Labia </a:t>
          </a:r>
          <a:r>
            <a:rPr lang="en-US" sz="1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minora</a:t>
          </a:r>
          <a:endParaRPr lang="en-US" sz="13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Clitoris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vestibule</a:t>
          </a:r>
          <a:endParaRPr lang="en-US" sz="1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4602" y="2626278"/>
        <a:ext cx="1279158" cy="794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1C0F3-0B32-4102-8590-A68C9DE103DC}" type="datetimeFigureOut">
              <a:rPr lang="en-US" smtClean="0"/>
              <a:t>11/12/2015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E2F7F-8DFE-4242-9587-58E36661A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21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99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5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62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39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715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46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838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463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60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312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3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48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2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79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900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1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6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324F16-1CA7-4576-B6A7-2B7B2DA67D21}" type="datetimeFigureOut">
              <a:rPr lang="en-US" smtClean="0"/>
              <a:pPr/>
              <a:t>11/12/2015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47CA73-7EFF-4CC4-97BF-D0A901FFAB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1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Britannic Bold" panose="020B0903060703020204" pitchFamily="34" charset="0"/>
              </a:rPr>
              <a:t>Pediatric Urinary Disorders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Dr. Hamdan ALHAZMI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kidney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radiologyteacher.com/id/2/153-3-0-3.jpg"/>
          <p:cNvPicPr>
            <a:picLocks noChangeAspect="1" noChangeArrowheads="1"/>
          </p:cNvPicPr>
          <p:nvPr/>
        </p:nvPicPr>
        <p:blipFill>
          <a:blip r:embed="rId2" cstate="print"/>
          <a:srcRect t="8045"/>
          <a:stretch>
            <a:fillRect/>
          </a:stretch>
        </p:blipFill>
        <p:spPr bwMode="auto">
          <a:xfrm>
            <a:off x="1142943" y="1325889"/>
            <a:ext cx="6819957" cy="4703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Megaureter, Ureter, US"/>
          <p:cNvPicPr>
            <a:picLocks noChangeAspect="1" noChangeArrowheads="1"/>
          </p:cNvPicPr>
          <p:nvPr/>
        </p:nvPicPr>
        <p:blipFill>
          <a:blip r:embed="rId2" cstate="print"/>
          <a:srcRect t="2682" b="13408"/>
          <a:stretch>
            <a:fillRect/>
          </a:stretch>
        </p:blipFill>
        <p:spPr bwMode="auto">
          <a:xfrm>
            <a:off x="533400" y="1524000"/>
            <a:ext cx="4572000" cy="4175760"/>
          </a:xfrm>
          <a:prstGeom prst="rect">
            <a:avLst/>
          </a:prstGeom>
          <a:noFill/>
        </p:spPr>
      </p:pic>
      <p:pic>
        <p:nvPicPr>
          <p:cNvPr id="122884" name="Picture 4" descr="https://www.med-ed.virginia.edu/courses/rad/peds/gu_images/mega_ureter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524000"/>
            <a:ext cx="3657600" cy="4191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553200" y="5105400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bg1"/>
                </a:solidFill>
              </a:rPr>
              <a:t>IVP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nationwidechildrens.org/gd/applications/radiology/atlas/Urethra_Atlas/PUV_files/MINORVALVE1503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990600"/>
            <a:ext cx="5250086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med-ed.virginia.edu/courses/rad/peds/gu_images/MCDK_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371600"/>
            <a:ext cx="6261042" cy="426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Vasculature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System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7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Vasculature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System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1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Number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4078224" cy="34472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endParaRPr lang="en-US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Agenesis: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</a:p>
          <a:p>
            <a:pPr marL="457200" lvl="1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Supernumerary Kidney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9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Unilateral Renal Agenesis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in 1100 births.</a:t>
            </a:r>
          </a:p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Female  of 1.8 :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side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frequently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ipsilateral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ureter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completely absent in 50%.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other organ systems are found frequently in affected individuals</a:t>
            </a:r>
          </a:p>
          <a:p>
            <a:pPr marL="457200" lvl="1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CVS,GIT,MSC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14593"/>
            <a:ext cx="3336925" cy="3192502"/>
          </a:xfrm>
        </p:spPr>
      </p:pic>
    </p:spTree>
    <p:extLst>
      <p:ext uri="{BB962C8B-B14F-4D97-AF65-F5344CB8AC3E}">
        <p14:creationId xmlns:p14="http://schemas.microsoft.com/office/powerpoint/2010/main" val="24730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Unilateral Renal Agenesis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üllerian duct abnormalities occur in 25% to 50% of cases of females with URA compared with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wolffian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duct anomalies in 10% to 15% of males with URA.</a:t>
            </a:r>
          </a:p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one fourth to one third of women with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müllerian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duct anomalies are found to have URA.</a:t>
            </a:r>
          </a:p>
        </p:txBody>
      </p:sp>
    </p:spTree>
    <p:extLst>
      <p:ext uri="{BB962C8B-B14F-4D97-AF65-F5344CB8AC3E}">
        <p14:creationId xmlns:p14="http://schemas.microsoft.com/office/powerpoint/2010/main" val="98821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Bilateral Renal Agenesis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0026" y="2438400"/>
            <a:ext cx="3601974" cy="3276600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40% are stillborn.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not survive beyond 48 hours due to respiratory distress associated with pulmonary hypoplasia.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Potter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facies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Oligohydramnios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9600" y="2667000"/>
            <a:ext cx="36703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2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AE9E7C">
                    <a:lumMod val="75000"/>
                  </a:srgbClr>
                </a:solidFill>
              </a:rPr>
              <a:t>Bilateral Renal Agenesis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7050024" cy="3447288"/>
          </a:xfrm>
        </p:spPr>
        <p:txBody>
          <a:bodyPr>
            <a:normAutofit/>
          </a:bodyPr>
          <a:lstStyle/>
          <a:p>
            <a:endParaRPr lang="en-US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almost always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absent or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hypoplastic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glands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usually positioned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Müllerian duct anomalies are commonly observed.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7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Supernumerary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773424" cy="344728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efinitive accessory organ with its own collecting system, blood supply, and distinct encapsulated parenchyma.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ither completely separate or loosely attached to the kidney on the ipsilateral side.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ureteral inter-relationships on the side of the supernumerary kidney can be variable.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124200"/>
            <a:ext cx="3402693" cy="2362200"/>
          </a:xfrm>
        </p:spPr>
      </p:pic>
    </p:spTree>
    <p:extLst>
      <p:ext uri="{BB962C8B-B14F-4D97-AF65-F5344CB8AC3E}">
        <p14:creationId xmlns:p14="http://schemas.microsoft.com/office/powerpoint/2010/main" val="390989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Vasculature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System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924299" y="2487168"/>
            <a:ext cx="2733674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2" t="36053" r="36163"/>
          <a:stretch/>
        </p:blipFill>
        <p:spPr bwMode="auto">
          <a:xfrm>
            <a:off x="6638923" y="2487168"/>
            <a:ext cx="2047877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3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Objectives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Recall normal anatomy.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common congenital anomalies.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to detect this anomaly on radiological investigations.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steps in management.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Ascent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3200" y="2332037"/>
            <a:ext cx="4038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Simple Renal Ectopia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Cephalad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Renal Ectopia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Thoracic Kidney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88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Simple Renal Ectopia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514600"/>
            <a:ext cx="3849624" cy="3151632"/>
          </a:xfrm>
        </p:spPr>
        <p:txBody>
          <a:bodyPr>
            <a:noAutofit/>
          </a:bodyPr>
          <a:lstStyle/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more than the right.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Pelvic ectopia has been estimated to occur in 1 of 2100 to 3000 autopsies.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 have a </a:t>
            </a:r>
            <a:r>
              <a:rPr lang="en-US" sz="13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hydronephrosis</a:t>
            </a:r>
            <a:r>
              <a:rPr lang="en-US" sz="1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Obstruction: UPJO and UVJO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Reflux: grade III or greater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VUR is found in 30% 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of genital anomalies in the patient with </a:t>
            </a:r>
            <a:r>
              <a:rPr lang="en-US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about 15%.</a:t>
            </a:r>
          </a:p>
          <a:p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ectopic kidneys are clinically </a:t>
            </a:r>
            <a:r>
              <a:rPr lang="en-US" sz="13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2438400"/>
            <a:ext cx="2702898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28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Vasculature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System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0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Form and Fusion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7000" y="2895600"/>
            <a:ext cx="4038600" cy="45259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without Fusion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Crossed Renal Ectopia with and without Fusion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Crossed ectopia</a:t>
            </a:r>
            <a:r>
              <a:rPr lang="en-US" dirty="0" smtClean="0"/>
              <a:t>: kidney is located on the side opposite from that in which its ureter inserts into the bladder.</a:t>
            </a:r>
          </a:p>
          <a:p>
            <a:r>
              <a:rPr lang="en-US" dirty="0" smtClean="0"/>
              <a:t>90% are fused with their mate</a:t>
            </a:r>
          </a:p>
          <a:p>
            <a:r>
              <a:rPr lang="en-US" dirty="0" smtClean="0"/>
              <a:t>the superior pole of the ectopic kidney usually joins with the inferior aspect of the normal kidney.</a:t>
            </a:r>
          </a:p>
          <a:p>
            <a:r>
              <a:rPr lang="en-US" dirty="0"/>
              <a:t>T</a:t>
            </a:r>
            <a:r>
              <a:rPr lang="en-US" dirty="0" smtClean="0"/>
              <a:t>he ureter from each kidney is usually orthotopic.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98086" y="3200400"/>
            <a:ext cx="3813175" cy="17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1379253"/>
            <a:ext cx="7162800" cy="26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43000" y="4074006"/>
            <a:ext cx="236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A)</a:t>
            </a:r>
            <a:endParaRPr lang="en-US" dirty="0"/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ith fusion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2468" y="4074638"/>
            <a:ext cx="198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B)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ectopia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without fusion</a:t>
            </a: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4797136" y="4104678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Solitary crossed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29400" y="4104678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Bilaterally crossed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</p:spTree>
    <p:extLst>
      <p:ext uri="{BB962C8B-B14F-4D97-AF65-F5344CB8AC3E}">
        <p14:creationId xmlns:p14="http://schemas.microsoft.com/office/powerpoint/2010/main" val="58983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849624" cy="3447288"/>
          </a:xfrm>
        </p:spPr>
        <p:txBody>
          <a:bodyPr>
            <a:no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60 %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00600" y="4191762"/>
            <a:ext cx="3810000" cy="19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381853"/>
            <a:ext cx="176799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849624" cy="3447288"/>
          </a:xfrm>
        </p:spPr>
        <p:txBody>
          <a:bodyPr>
            <a:no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60 %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00600" y="4191762"/>
            <a:ext cx="3810000" cy="19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381853"/>
            <a:ext cx="1767993" cy="182895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286000" y="3048000"/>
            <a:ext cx="5689600" cy="22860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407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849624" cy="3447288"/>
          </a:xfrm>
        </p:spPr>
        <p:txBody>
          <a:bodyPr>
            <a:no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60 %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00600" y="4191762"/>
            <a:ext cx="3810000" cy="196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38800" y="2381853"/>
            <a:ext cx="1767993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849624" cy="3447288"/>
          </a:xfrm>
        </p:spPr>
        <p:txBody>
          <a:bodyPr>
            <a:no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isthmus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bulky and consists of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60 %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asymptomatic.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76804" y="2449068"/>
            <a:ext cx="2298796" cy="3446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685473"/>
            <a:ext cx="1380286" cy="14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8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981200"/>
            <a:ext cx="5308866" cy="1515533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Anatomy 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477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3889"/>
          <a:stretch>
            <a:fillRect/>
          </a:stretch>
        </p:blipFill>
        <p:spPr bwMode="auto">
          <a:xfrm>
            <a:off x="390525" y="381000"/>
            <a:ext cx="4038600" cy="606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81000"/>
            <a:ext cx="433281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3200400"/>
            <a:ext cx="4332816" cy="32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7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514600"/>
            <a:ext cx="3337560" cy="344728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Vasculature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System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38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Rotation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kidney and renal pelvis normally rotate 90 degrees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ventromedially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during ascent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calyces point laterally.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pelvis faces 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this alignment is not exact, the condition is known as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requently associated with Turner syndrome.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522792"/>
            <a:ext cx="3336925" cy="337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517136" y="3352800"/>
            <a:ext cx="2645664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75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Renal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Vasculature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System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76400"/>
            <a:ext cx="2895600" cy="40687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Renal Vasculature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Aberrant, Accessory or Multiple Vessels.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Artery Aneurysm.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Renal Arteriovenous Fistula.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2895601"/>
            <a:ext cx="2543175" cy="2819400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952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Renal Artery Aneurysm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overall incidence has been calculated to be between0.1% and 0.3%.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renal artery aneurysms are silent, especially in children.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Many asymptomatic renal artery aneurysms are diagnosed during an evaluation of hypertension.</a:t>
            </a:r>
          </a:p>
        </p:txBody>
      </p:sp>
    </p:spTree>
    <p:extLst>
      <p:ext uri="{BB962C8B-B14F-4D97-AF65-F5344CB8AC3E}">
        <p14:creationId xmlns:p14="http://schemas.microsoft.com/office/powerpoint/2010/main" val="26166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Renal Artery Aneurysm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diagnosis may be suspected with 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pulsatile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mass in the region of the renal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hilum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when an abdominal bruit is heard.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wreathlike calcification in the area of the renal artery or its branches (30%) is highly suggestive.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697224" cy="3447288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Number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Ascent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Fusion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Rotation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Vasculature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Collecting System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Anomalies of the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Collecting System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Calyceal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Diverticulum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Hydrocalycosis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Megacalycosis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Unipapillary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 Kidney.</a:t>
            </a:r>
          </a:p>
          <a:p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Extrarenal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 Calyces.</a:t>
            </a:r>
          </a:p>
          <a:p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Anomalous Calyx (</a:t>
            </a:r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Pseudotumor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 of the Kidney).</a:t>
            </a:r>
          </a:p>
          <a:p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Infundibulopelvic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Stenosis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5800" dirty="0" err="1" smtClean="0">
                <a:latin typeface="Times New Roman" pitchFamily="18" charset="0"/>
                <a:cs typeface="Times New Roman" pitchFamily="18" charset="0"/>
              </a:rPr>
              <a:t>Extrarenal</a:t>
            </a:r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 Pelvis.</a:t>
            </a:r>
          </a:p>
          <a:p>
            <a:r>
              <a:rPr lang="en-US" sz="5800" dirty="0" smtClean="0">
                <a:latin typeface="Times New Roman" pitchFamily="18" charset="0"/>
                <a:cs typeface="Times New Roman" pitchFamily="18" charset="0"/>
              </a:rPr>
              <a:t>Bifid Pelvis.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84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Calyceal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calyceal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diverticulum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 cystic cavity within the kidney that is lined by transitional epithelium and communicates with a calyx or, less commonly, with the renal pelvis through a narrow isthmus.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incidence based on excretory urography is about 4.5 per 1000.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diagnosis is best made by CT or MR urography.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Laparoscopy by a retroperitoneal approach for marsupialization of the diverticulum, fulguration of the epithelial lining, and percutaneous marsupialization/ablation are treatment options.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44738" y="915988"/>
            <a:ext cx="6799262" cy="13033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6658187"/>
              </p:ext>
            </p:extLst>
          </p:nvPr>
        </p:nvGraphicFramePr>
        <p:xfrm>
          <a:off x="457200" y="944563"/>
          <a:ext cx="8229600" cy="5456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9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Megacalycosis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Megacalycosis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a non- obstructive enlargement of calyces resulting from malformation of the renal papillae.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It occurs predominantly in males with a ratio of 6 : 1.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Bilateral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disease has been seen almost exclusively in males, whereas segmental unilateral involvement occurs only in females.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Long-term follow-up of patients with this anomaly does not usually reveal progression of the anatomic or functional status of the kidney.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</a:rPr>
              <a:t>Infundibulopelvic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 Stenosis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link between cystic dysplasia of the kidney and the grossly hydronephrotic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kidney.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Infundibulopelvic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stenosis is usually bilateral and is commonly associated with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vesicoureteral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reflux, suggesting an abnormality of the entire UB.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1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err="1" smtClean="0">
                <a:solidFill>
                  <a:schemeClr val="bg2">
                    <a:lumMod val="50000"/>
                  </a:schemeClr>
                </a:solidFill>
              </a:rPr>
              <a:t>Ureter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Anomalies of Number: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Bifid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      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Dublication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Triplication                                 - Quadruple Ureters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Fibroepithelial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Polyps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Anomalies of Number: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Bifid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      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Dublication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Triplication                                 - Quadruple Ureters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Fibroepithelial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Polyps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Ureteropelvic junction (UPJ)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obstruction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2590800"/>
            <a:ext cx="4307470" cy="3581400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2362200"/>
            <a:ext cx="3048000" cy="231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2" name="Picture 2" descr="https://encrypted-tbn3.gstatic.com/images?q=tbn:ANd9GcQ3wJTTApgj1WJ92u1oLLZFPDZiWMUmqZhKm2dR5hj3iYAwjYy74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495800"/>
            <a:ext cx="3048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2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Ureteropelvic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junction (UPJ) obstruction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Presentation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Incidental in Neonates</a:t>
            </a:r>
          </a:p>
          <a:p>
            <a:r>
              <a:rPr lang="en-US" dirty="0" smtClean="0"/>
              <a:t>Incidental in Children</a:t>
            </a:r>
          </a:p>
          <a:p>
            <a:r>
              <a:rPr lang="en-US" dirty="0" smtClean="0"/>
              <a:t>Symptomatic: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UTI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Pain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Mass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Hematuria</a:t>
            </a:r>
            <a:endParaRPr lang="en-US" dirty="0" smtClean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Stone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30386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Pelviureteric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Junction Obstruction(PUJO) </a:t>
            </a:r>
            <a:endParaRPr lang="en-US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250" t="18750" r="23438" b="22500"/>
          <a:stretch>
            <a:fillRect/>
          </a:stretch>
        </p:blipFill>
        <p:spPr bwMode="auto">
          <a:xfrm>
            <a:off x="1219200" y="2362200"/>
            <a:ext cx="6400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14400"/>
            <a:ext cx="8991600" cy="130386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Pelviureteric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Junction Obstruction(PUJO) 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campbellsurology.com/common/showimage.cfm?type=f&amp;ThisFigFile=S07985-038-f012.jpg"/>
          <p:cNvPicPr>
            <a:picLocks noChangeAspect="1" noChangeArrowheads="1"/>
          </p:cNvPicPr>
          <p:nvPr/>
        </p:nvPicPr>
        <p:blipFill>
          <a:blip r:embed="rId2" cstate="print"/>
          <a:srcRect r="64815"/>
          <a:stretch>
            <a:fillRect/>
          </a:stretch>
        </p:blipFill>
        <p:spPr bwMode="auto">
          <a:xfrm>
            <a:off x="838200" y="2438400"/>
            <a:ext cx="34290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images.radiopaedia.org/images/429272/78da2ed7c6d94874753fe43d696d3a_big_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438400"/>
            <a:ext cx="3888257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376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Anomalies of Number: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Bifid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      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Dublication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Triplication                                 - Quadruple Ureters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Fibroepithelial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Polyps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44738" y="915988"/>
            <a:ext cx="6799262" cy="13033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371013006"/>
              </p:ext>
            </p:extLst>
          </p:nvPr>
        </p:nvGraphicFramePr>
        <p:xfrm>
          <a:off x="2667000" y="1066800"/>
          <a:ext cx="4038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49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Ureterovesical junction (UVJ) obstruction</a:t>
            </a:r>
            <a:br>
              <a:rPr lang="en-US" sz="31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1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Megaureters</a:t>
            </a:r>
            <a:endParaRPr lang="en-US" sz="31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514600"/>
            <a:ext cx="7848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7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Anomalies of Number: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Bifid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      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Dublication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Triplication                                 - Quadruple Ureters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Fibroepithelial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Polyps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 ectopic ureter is any ureter, single or duplex, that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doesn't enter the trigonal area of the bladder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67000"/>
            <a:ext cx="3336925" cy="304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a </a:t>
            </a: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duplex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system the ectopic ureter is inevitably the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upper pole ureter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due to its budding from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mesonephric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duct later (more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cephalad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than the lower pole ureteral bud.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45025" y="2514600"/>
            <a:ext cx="3336925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90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females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ectopic ureter may enter anywhere from the bladder neck to the perineum and into the vagina,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uterus,and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even rectum.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One of the classic symptoms is 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continuous wetting.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tretch/>
        </p:blipFill>
        <p:spPr>
          <a:xfrm>
            <a:off x="4700463" y="2487613"/>
            <a:ext cx="3226048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3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ectopic ureter always enters the urogenital system above the external sphincter or pelvic floor, and usually into the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wolffian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structures including vas deferens, seminal vesicles, or ejaculatory duct.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tretch/>
        </p:blipFill>
        <p:spPr>
          <a:xfrm>
            <a:off x="4700463" y="2487613"/>
            <a:ext cx="3226048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Anomalies of Number: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Bifid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      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Dublication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Triplication                                 - Quadruple Ureters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Fibroepithelial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Polyps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3337560" cy="3447288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 cystic dilation of the distal aspect of the ureter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ocated either within the bladder or spanning the bladder neck and urethra.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Presentation:</a:t>
            </a:r>
          </a:p>
          <a:p>
            <a:pPr marL="571500" indent="-228600"/>
            <a:r>
              <a:rPr lang="en-US" sz="2000" dirty="0" smtClean="0"/>
              <a:t>Antenatal (U/S)</a:t>
            </a:r>
          </a:p>
          <a:p>
            <a:pPr marL="571500" indent="-228600"/>
            <a:r>
              <a:rPr lang="en-US" sz="2000" dirty="0" smtClean="0"/>
              <a:t>Urine retention</a:t>
            </a:r>
          </a:p>
          <a:p>
            <a:pPr marL="571500" indent="-228600"/>
            <a:r>
              <a:rPr lang="en-US" sz="2000" dirty="0" smtClean="0"/>
              <a:t>Infection</a:t>
            </a:r>
          </a:p>
          <a:p>
            <a:pPr marL="571500" indent="-228600"/>
            <a:r>
              <a:rPr lang="en-US" sz="2000" dirty="0" smtClean="0"/>
              <a:t>Calculus formation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36854" y="2487613"/>
            <a:ext cx="2911745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2514600"/>
            <a:ext cx="5181600" cy="36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514600"/>
            <a:ext cx="3592488" cy="3429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76049" y="2487613"/>
            <a:ext cx="3074876" cy="344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2611621"/>
            <a:ext cx="5105400" cy="2601435"/>
          </a:xfrm>
          <a:prstGeom prst="rect">
            <a:avLst/>
          </a:prstGeom>
          <a:ln w="38100">
            <a:solidFill>
              <a:schemeClr val="tx2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04352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Types</a:t>
            </a:r>
            <a:r>
              <a:rPr lang="en-US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Intravesical</a:t>
            </a:r>
            <a:r>
              <a:rPr lang="en-US" dirty="0" smtClean="0"/>
              <a:t>: </a:t>
            </a:r>
            <a:r>
              <a:rPr lang="en-US" dirty="0" err="1" smtClean="0"/>
              <a:t>Orthotopic</a:t>
            </a:r>
            <a:r>
              <a:rPr lang="en-US" dirty="0" smtClean="0"/>
              <a:t>, simple, adult type.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Extravesical</a:t>
            </a:r>
            <a:r>
              <a:rPr lang="en-US" dirty="0" smtClean="0"/>
              <a:t>:  Ectopic, duplex system, infant type.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35634"/>
            <a:ext cx="3336925" cy="31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62200"/>
            <a:ext cx="6798736" cy="3444997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reterovesical junction (UVJ) obstruction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Vesicoureteral 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Reflux (VUR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Anomalies of Number: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Bifid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Ureters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                            -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Dublication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  - Triplication                                 - Quadruple Ureters</a:t>
            </a:r>
          </a:p>
          <a:p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Fibroepithelial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Polyps</a:t>
            </a:r>
          </a:p>
        </p:txBody>
      </p:sp>
    </p:spTree>
    <p:extLst>
      <p:ext uri="{BB962C8B-B14F-4D97-AF65-F5344CB8AC3E}">
        <p14:creationId xmlns:p14="http://schemas.microsoft.com/office/powerpoint/2010/main" val="8581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Vesicoureteral Reflux (VUR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7"/>
          <a:stretch/>
        </p:blipFill>
        <p:spPr bwMode="auto">
          <a:xfrm>
            <a:off x="4953000" y="2438400"/>
            <a:ext cx="3657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219200" y="2514600"/>
            <a:ext cx="3657600" cy="3447288"/>
          </a:xfrm>
        </p:spPr>
        <p:txBody>
          <a:bodyPr>
            <a:noAutofit/>
          </a:bodyPr>
          <a:lstStyle/>
          <a:p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GRADE DESCRIPTION: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Into a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nondilated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endParaRPr lang="en-US" sz="1450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+mj-lt"/>
              <a:buAutoNum type="romanUcPeriod"/>
            </a:pP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Into the pelvis and calyces without dilatation</a:t>
            </a:r>
          </a:p>
          <a:p>
            <a:pPr marL="914400" lvl="1" indent="-457200">
              <a:buFont typeface="+mj-lt"/>
              <a:buAutoNum type="romanUcPeriod"/>
            </a:pP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Mild to moderate dilatation of the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, renal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pelvis,and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calyces with minimal blunting of the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fornices</a:t>
            </a:r>
            <a:endParaRPr lang="en-US" sz="1450" dirty="0" smtClean="0">
              <a:latin typeface="Times New Roman" pitchFamily="18" charset="0"/>
              <a:cs typeface="Times New Roman" pitchFamily="18" charset="0"/>
            </a:endParaRPr>
          </a:p>
          <a:p>
            <a:pPr marL="914400" lvl="1" indent="-457200">
              <a:buFont typeface="+mj-lt"/>
              <a:buAutoNum type="romanUcPeriod"/>
            </a:pP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Moderate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ureteral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tortuosity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and dilatation of the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pelvisand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calyces</a:t>
            </a:r>
          </a:p>
          <a:p>
            <a:pPr marL="914400" lvl="1" indent="-457200">
              <a:buFont typeface="+mj-lt"/>
              <a:buAutoNum type="romanUcPeriod"/>
            </a:pP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Gross dilatation of the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ureter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, pelvis, and calyces; loss of papillary impressions; and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ureteral</a:t>
            </a:r>
            <a:r>
              <a:rPr lang="en-US" sz="14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50" dirty="0" err="1" smtClean="0">
                <a:latin typeface="Times New Roman" pitchFamily="18" charset="0"/>
                <a:cs typeface="Times New Roman" pitchFamily="18" charset="0"/>
              </a:rPr>
              <a:t>tortuosity</a:t>
            </a:r>
            <a:endParaRPr lang="en-US" sz="145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59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ocuknefroloji.com/iye_VU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850570"/>
            <a:ext cx="3200400" cy="3788229"/>
          </a:xfrm>
          <a:prstGeom prst="rect">
            <a:avLst/>
          </a:prstGeom>
          <a:noFill/>
        </p:spPr>
      </p:pic>
      <p:pic>
        <p:nvPicPr>
          <p:cNvPr id="3076" name="Picture 4" descr="https://s-media-cache-ak0.pinimg.com/736x/1f/72/77/1f7277a624d962bcbe707ce50be9ea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1" y="1797810"/>
            <a:ext cx="2971800" cy="384098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546703"/>
            <a:ext cx="6798734" cy="1303867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MCUG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Vesicoureteral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Reflux (VUR)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4306824" cy="34472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Normal anti-reflux mechanism “Flap valve</a:t>
            </a:r>
            <a:r>
              <a:rPr lang="en-US" dirty="0" smtClean="0"/>
              <a:t>”</a:t>
            </a:r>
          </a:p>
          <a:p>
            <a:pPr>
              <a:buNone/>
            </a:pPr>
            <a:r>
              <a:rPr lang="en-US" dirty="0" smtClean="0"/>
              <a:t>    1. Oblique course as it enters the bladder.</a:t>
            </a:r>
          </a:p>
          <a:p>
            <a:pPr>
              <a:buNone/>
            </a:pPr>
            <a:r>
              <a:rPr lang="en-US" dirty="0" smtClean="0"/>
              <a:t>    2. Proper muscular attachments to provide fixation.</a:t>
            </a:r>
          </a:p>
          <a:p>
            <a:pPr>
              <a:buNone/>
            </a:pPr>
            <a:r>
              <a:rPr lang="en-US" dirty="0" smtClean="0"/>
              <a:t>    3. Posterior support to enable its occlusion.</a:t>
            </a:r>
          </a:p>
          <a:p>
            <a:pPr>
              <a:buNone/>
            </a:pPr>
            <a:r>
              <a:rPr lang="en-US" dirty="0" smtClean="0"/>
              <a:t>    4. Adequate </a:t>
            </a:r>
            <a:r>
              <a:rPr lang="en-US" dirty="0" err="1" smtClean="0"/>
              <a:t>submucosal</a:t>
            </a:r>
            <a:r>
              <a:rPr lang="en-US" dirty="0" smtClean="0"/>
              <a:t> length.</a:t>
            </a:r>
            <a:endParaRPr lang="en-US" dirty="0"/>
          </a:p>
        </p:txBody>
      </p:sp>
      <p:pic>
        <p:nvPicPr>
          <p:cNvPr id="129026" name="Picture 2" descr="https://encrypted-tbn2.gstatic.com/images?q=tbn:ANd9GcSdPSaPyTGmGnKLyslfmRUtNPDZnzvGEpmvYptmQqdpqJsSejPn2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2514600"/>
            <a:ext cx="3027276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Vesicoureteral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Reflux (VUR)</a:t>
            </a:r>
            <a:endParaRPr lang="en-US" dirty="0"/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9513" y="3089340"/>
            <a:ext cx="3336925" cy="22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681" y="2487613"/>
            <a:ext cx="2913613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26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31459" y="2082794"/>
            <a:ext cx="5308866" cy="151553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rinary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isorders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36576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Lower Urinary Tract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14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</a:t>
            </a:r>
            <a:r>
              <a:rPr lang="en-US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Urinary 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Urinary Bladder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abnormalities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diverticulum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exstrophy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Other bladder anomalies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anomalies are usually detected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postnatally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due to umbilical drainage.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Imaging possibilities include ultrasound, CT, and VCUG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47277" y="2487613"/>
            <a:ext cx="3132421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13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44738" y="915988"/>
            <a:ext cx="6799262" cy="13033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20980589"/>
              </p:ext>
            </p:extLst>
          </p:nvPr>
        </p:nvGraphicFramePr>
        <p:xfrm>
          <a:off x="3048000" y="1752600"/>
          <a:ext cx="3336925" cy="344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93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697224" cy="34472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Conservative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treatment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with observation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is justified in asymptomatic cases due to possible spontaneous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resolution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Infected urachal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remnants are initially treated with drainage and antibiotics, followed by surgical excision. </a:t>
            </a:r>
          </a:p>
          <a:p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Nonresolved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remnants should be excised due to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theincreased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risk of later </a:t>
            </a:r>
            <a:r>
              <a:rPr lang="en-US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adenocarcinoma formation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5400" y="2895600"/>
            <a:ext cx="3336925" cy="301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0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5101472"/>
            <a:ext cx="2057400" cy="4912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Patent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0" y="2590800"/>
            <a:ext cx="267113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3429000" y="5077847"/>
            <a:ext cx="1679575" cy="42227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cyst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90800"/>
            <a:ext cx="5105401" cy="226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81600" y="5078633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Umbilical-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sinus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0" y="5101472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Vesicourachal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diverticulum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8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diverticula can be detected on prenatal ultrasound, but the gold standard remains VCUG, which will reveal possible accompanying VUR.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645025" y="2743200"/>
            <a:ext cx="3660775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03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295400" y="2438400"/>
            <a:ext cx="6516624" cy="344728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Primary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arise as a localized herniation of bladder mucosa at the ureteral hiatus and are most likely caused by a congenitally deficient bladder wall.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para-ureteral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acquired and develop due to existing infra-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vesical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obstruction.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Symptomatic diverticula, especially in conjunction with VUR, should be treated surgically.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1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duplication is often associated with duplication anomalies of the external genitalia and lower gastrointestinal tract.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Initial treatment is directed toward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preservation.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prevention of infections.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24400" y="2590800"/>
            <a:ext cx="3429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38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6745224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Long-term goals include achieving continence and reconstructing the internal and external genitalia.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Due to the rarity of the disease and the large variety of presentations, the surgeries must be individualized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Bladder Exstrophy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incidence of bladder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exstrophy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has been estimated as between 1 in 10,000 and 1 in 50,000.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640124"/>
            <a:ext cx="3336925" cy="314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6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86000" y="3124200"/>
            <a:ext cx="472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096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838200" y="4572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98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30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219200"/>
            <a:ext cx="3352800" cy="520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1219200"/>
            <a:ext cx="397601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87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44738" y="915988"/>
            <a:ext cx="6799262" cy="1303337"/>
          </a:xfrm>
        </p:spPr>
        <p:txBody>
          <a:bodyPr/>
          <a:lstStyle/>
          <a:p>
            <a:pPr algn="l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289342982"/>
              </p:ext>
            </p:extLst>
          </p:nvPr>
        </p:nvGraphicFramePr>
        <p:xfrm>
          <a:off x="3048000" y="1752600"/>
          <a:ext cx="3336925" cy="3446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162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</a:t>
            </a:r>
            <a:r>
              <a:rPr lang="en-US" sz="3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Urinary 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921934" y="3124200"/>
            <a:ext cx="5308866" cy="1377651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5400" b="1" dirty="0" smtClean="0">
                <a:solidFill>
                  <a:schemeClr val="bg2">
                    <a:lumMod val="50000"/>
                  </a:schemeClr>
                </a:solidFill>
              </a:rPr>
              <a:t>Urethra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14600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514600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925824" cy="3447288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 in 8000 to 25,000 live births.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Make up 10% of urinary obstructions diagnosed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common cause of urine retention in male infants.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50% have renal impairment.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1600" y="4419600"/>
            <a:ext cx="356632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2362200"/>
            <a:ext cx="3505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9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4078224" cy="344728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</a:t>
            </a:r>
            <a:r>
              <a:rPr lang="en-US" dirty="0">
                <a:latin typeface="Times" pitchFamily="18" charset="0"/>
                <a:cs typeface="Times" pitchFamily="18" charset="0"/>
              </a:rPr>
              <a:t>bladder and the kidneys developed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under high </a:t>
            </a:r>
            <a:r>
              <a:rPr lang="en-US" dirty="0">
                <a:latin typeface="Times" pitchFamily="18" charset="0"/>
                <a:cs typeface="Times" pitchFamily="18" charset="0"/>
              </a:rPr>
              <a:t>pressure and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resistance.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Presentation: </a:t>
            </a: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1. Antenatal</a:t>
            </a: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2. Urine retention</a:t>
            </a: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3. UTI</a:t>
            </a: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4. Poor urinary stream</a:t>
            </a: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5. CRF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57800" y="2895600"/>
            <a:ext cx="2816596" cy="2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514600"/>
            <a:ext cx="3505200" cy="3757612"/>
          </a:xfrm>
        </p:spPr>
      </p:pic>
      <p:sp>
        <p:nvSpPr>
          <p:cNvPr id="5" name="TextBox 4"/>
          <p:cNvSpPr txBox="1"/>
          <p:nvPr/>
        </p:nvSpPr>
        <p:spPr>
          <a:xfrm>
            <a:off x="1295400" y="2743200"/>
            <a:ext cx="281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200" b="1" dirty="0" smtClean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Associated findings:</a:t>
            </a:r>
          </a:p>
          <a:p>
            <a:pPr>
              <a:buNone/>
            </a:pPr>
            <a:r>
              <a:rPr lang="en-US" sz="2200" dirty="0" smtClean="0">
                <a:latin typeface="Times" pitchFamily="18" charset="0"/>
                <a:cs typeface="Times" pitchFamily="18" charset="0"/>
              </a:rPr>
              <a:t>1. </a:t>
            </a:r>
            <a:r>
              <a:rPr lang="en-US" sz="2200" dirty="0" err="1" smtClean="0">
                <a:latin typeface="Times" pitchFamily="18" charset="0"/>
                <a:cs typeface="Times" pitchFamily="18" charset="0"/>
              </a:rPr>
              <a:t>Oligohydramnios</a:t>
            </a:r>
            <a:r>
              <a:rPr lang="en-US" sz="2200" dirty="0" smtClean="0">
                <a:latin typeface="Times" pitchFamily="18" charset="0"/>
                <a:cs typeface="Times" pitchFamily="18" charset="0"/>
              </a:rPr>
              <a:t>.</a:t>
            </a:r>
          </a:p>
          <a:p>
            <a:pPr>
              <a:buNone/>
            </a:pPr>
            <a:r>
              <a:rPr lang="en-US" sz="2200" dirty="0" smtClean="0">
                <a:latin typeface="Times" pitchFamily="18" charset="0"/>
                <a:cs typeface="Times" pitchFamily="18" charset="0"/>
              </a:rPr>
              <a:t>2. Bilateral renal dilatation</a:t>
            </a:r>
          </a:p>
          <a:p>
            <a:pPr>
              <a:buNone/>
            </a:pPr>
            <a:r>
              <a:rPr lang="en-US" sz="2200" dirty="0" smtClean="0">
                <a:latin typeface="Times" pitchFamily="18" charset="0"/>
                <a:cs typeface="Times" pitchFamily="18" charset="0"/>
              </a:rPr>
              <a:t>3. VUR: 40%</a:t>
            </a:r>
          </a:p>
          <a:p>
            <a:pPr>
              <a:buNone/>
            </a:pPr>
            <a:r>
              <a:rPr lang="en-US" sz="2200" dirty="0" smtClean="0">
                <a:latin typeface="Times" pitchFamily="18" charset="0"/>
                <a:cs typeface="Times" pitchFamily="18" charset="0"/>
              </a:rPr>
              <a:t>4. Valve bladder</a:t>
            </a:r>
          </a:p>
          <a:p>
            <a:pPr>
              <a:buNone/>
            </a:pPr>
            <a:r>
              <a:rPr lang="en-US" sz="2200" dirty="0" smtClean="0">
                <a:latin typeface="Times" pitchFamily="18" charset="0"/>
                <a:cs typeface="Times" pitchFamily="18" charset="0"/>
              </a:rPr>
              <a:t>5. Renal impairment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5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31459" y="2082794"/>
            <a:ext cx="5308866" cy="151553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external Genitalia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14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Genital disordered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Hypospadias 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Epispadias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Micropenis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Exstrophy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Cloacal Exstrophy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80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Hypospadias 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" pitchFamily="18" charset="0"/>
                <a:cs typeface="Times" pitchFamily="18" charset="0"/>
              </a:rPr>
              <a:t>Abnormal position of the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EUM on the ventral surface.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Types: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Distal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 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Times" pitchFamily="18" charset="0"/>
                <a:cs typeface="Times" pitchFamily="18" charset="0"/>
              </a:rPr>
              <a:t>Proximal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u="sng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NO Circumcision</a:t>
            </a:r>
            <a:endParaRPr lang="en-US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r>
              <a:rPr lang="en-US" dirty="0">
                <a:latin typeface="Times" pitchFamily="18" charset="0"/>
                <a:cs typeface="Times" pitchFamily="18" charset="0"/>
              </a:rPr>
              <a:t>6 to 9 months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repair.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181600" y="2514600"/>
            <a:ext cx="2556275" cy="33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Epispadias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Male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66800" y="2438400"/>
            <a:ext cx="3156821" cy="395128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Female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352800"/>
            <a:ext cx="3733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48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31459" y="2082794"/>
            <a:ext cx="5308866" cy="1515533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U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rinary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isorders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3657600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614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Cloacal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Exstrophy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2514600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Prune-Belly Syndrome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773424" cy="360883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incidence :1 in29,000 to 1 in 40,000 live births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three major findings are 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deficiency of the abdominal musculature,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bilateral intra-abdominal testes,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 anomalous urinary tract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ther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names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Triad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Eagle-Barrett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abdominal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musculation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29200" y="2438400"/>
            <a:ext cx="29527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6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915337"/>
            <a:ext cx="8305800" cy="130386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most common cause of neurogenic bladder dysfunction in children is </a:t>
            </a:r>
            <a:r>
              <a:rPr lang="en-US" u="sng" dirty="0" smtClean="0">
                <a:latin typeface="Times" pitchFamily="18" charset="0"/>
                <a:cs typeface="Times" pitchFamily="18" charset="0"/>
              </a:rPr>
              <a:t>abnormal development of the spinal canal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and internecine spinal cord.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67000"/>
            <a:ext cx="36607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773424" cy="344728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Cutaneous lesions occur in 90% of children with various occult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dysraphicstates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 These lesions vary from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small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lipomeningocele</a:t>
            </a:r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hair patch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dermal vascular malformation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sacral dimple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abnormal gluteal cleft.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5859" y="2487613"/>
            <a:ext cx="3115141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19200" y="2895600"/>
            <a:ext cx="6798735" cy="130386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Antenatal Hydronephrosis(ANH)</a:t>
            </a:r>
          </a:p>
        </p:txBody>
      </p:sp>
    </p:spTree>
    <p:extLst>
      <p:ext uri="{BB962C8B-B14F-4D97-AF65-F5344CB8AC3E}">
        <p14:creationId xmlns:p14="http://schemas.microsoft.com/office/powerpoint/2010/main" val="35387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Antenatal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Hydronephrosis(ANH)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sz="2700" b="1" dirty="0" smtClean="0">
                <a:solidFill>
                  <a:srgbClr val="0070C0"/>
                </a:solidFill>
              </a:rPr>
              <a:t>Causes:</a:t>
            </a:r>
          </a:p>
          <a:p>
            <a:r>
              <a:rPr lang="en-US" dirty="0" err="1" smtClean="0"/>
              <a:t>Pelviureteric</a:t>
            </a:r>
            <a:r>
              <a:rPr lang="en-US" dirty="0" smtClean="0"/>
              <a:t> junction obstruction (41%)</a:t>
            </a:r>
          </a:p>
          <a:p>
            <a:r>
              <a:rPr lang="en-US" dirty="0" err="1" smtClean="0"/>
              <a:t>Ureterovesical</a:t>
            </a:r>
            <a:r>
              <a:rPr lang="en-US" dirty="0" smtClean="0"/>
              <a:t> junction obstruction </a:t>
            </a:r>
            <a:r>
              <a:rPr lang="en-US" dirty="0"/>
              <a:t>(23%)</a:t>
            </a:r>
          </a:p>
          <a:p>
            <a:r>
              <a:rPr lang="en-US" dirty="0" err="1" smtClean="0"/>
              <a:t>Vesicoureteric</a:t>
            </a:r>
            <a:r>
              <a:rPr lang="en-US" dirty="0" smtClean="0"/>
              <a:t> </a:t>
            </a:r>
            <a:r>
              <a:rPr lang="en-US" dirty="0"/>
              <a:t>reflux(7%)</a:t>
            </a:r>
          </a:p>
          <a:p>
            <a:r>
              <a:rPr lang="en-US" dirty="0" smtClean="0"/>
              <a:t>Duplication </a:t>
            </a:r>
            <a:r>
              <a:rPr lang="en-US" dirty="0"/>
              <a:t>anomalies (13%)</a:t>
            </a:r>
          </a:p>
          <a:p>
            <a:r>
              <a:rPr lang="en-US" dirty="0" smtClean="0"/>
              <a:t>Posterior </a:t>
            </a:r>
            <a:r>
              <a:rPr lang="en-US" dirty="0"/>
              <a:t>urethral valves (</a:t>
            </a:r>
            <a:r>
              <a:rPr lang="en-US" dirty="0" smtClean="0"/>
              <a:t>10 %)</a:t>
            </a:r>
            <a:endParaRPr lang="en-US" dirty="0"/>
          </a:p>
          <a:p>
            <a:r>
              <a:rPr lang="en-US" dirty="0" smtClean="0"/>
              <a:t>MCDK</a:t>
            </a:r>
            <a:endParaRPr lang="en-US" dirty="0"/>
          </a:p>
          <a:p>
            <a:r>
              <a:rPr lang="en-US" dirty="0" smtClean="0"/>
              <a:t>Others </a:t>
            </a:r>
            <a:r>
              <a:rPr lang="en-US" dirty="0"/>
              <a:t>(6%)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5025" y="2575047"/>
            <a:ext cx="3336925" cy="32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</a:t>
            </a:r>
            <a:endParaRPr lang="ar-S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33600" y="2490788"/>
            <a:ext cx="4648200" cy="3910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27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6355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SFU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Grading</a:t>
            </a:r>
          </a:p>
        </p:txBody>
      </p:sp>
      <p:pic>
        <p:nvPicPr>
          <p:cNvPr id="12291" name="Picture 2" descr="http://tryfordry.com/div_urol/menu_opd/pediatricians/sfu_grading_on_web/images/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5"/>
          <a:stretch>
            <a:fillRect/>
          </a:stretch>
        </p:blipFill>
        <p:spPr>
          <a:xfrm>
            <a:off x="327025" y="1295400"/>
            <a:ext cx="2590800" cy="2225675"/>
          </a:xfrm>
          <a:ln w="28575">
            <a:solidFill>
              <a:srgbClr val="FF0000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373A-4979-461A-AC8B-99C666168EF0}" type="slidenum">
              <a:rPr lang="en-US"/>
              <a:pPr>
                <a:defRPr/>
              </a:pPr>
              <a:t>97</a:t>
            </a:fld>
            <a:endParaRPr lang="en-US"/>
          </a:p>
        </p:txBody>
      </p:sp>
      <p:pic>
        <p:nvPicPr>
          <p:cNvPr id="12294" name="Picture 4" descr="http://tryfordry.com/div_urol/menu_opd/pediatricians/sfu_grading_on_web/images/1.jpg"/>
          <p:cNvPicPr>
            <a:picLocks noChangeAspect="1" noChangeArrowheads="1"/>
          </p:cNvPicPr>
          <p:nvPr/>
        </p:nvPicPr>
        <p:blipFill>
          <a:blip r:embed="rId3" cstate="print"/>
          <a:srcRect l="15361"/>
          <a:stretch>
            <a:fillRect/>
          </a:stretch>
        </p:blipFill>
        <p:spPr bwMode="auto">
          <a:xfrm>
            <a:off x="3200400" y="1295400"/>
            <a:ext cx="2571750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5" name="Picture 8" descr="http://tryfordry.com/div_urol/menu_opd/pediatricians/sfu_grading_on_web/images/sfu2exp2_exp3.jpg"/>
          <p:cNvPicPr>
            <a:picLocks noChangeAspect="1" noChangeArrowheads="1"/>
          </p:cNvPicPr>
          <p:nvPr/>
        </p:nvPicPr>
        <p:blipFill>
          <a:blip r:embed="rId4" cstate="print"/>
          <a:srcRect l="6248" r="5208"/>
          <a:stretch>
            <a:fillRect/>
          </a:stretch>
        </p:blipFill>
        <p:spPr bwMode="auto">
          <a:xfrm>
            <a:off x="6232525" y="1295400"/>
            <a:ext cx="2605088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6" name="Picture 10" descr="http://tryfordry.com/div_urol/menu_opd/pediatricians/sfu_grading_on_web/images/sfu3exp3.jpg"/>
          <p:cNvPicPr>
            <a:picLocks noChangeAspect="1" noChangeArrowheads="1"/>
          </p:cNvPicPr>
          <p:nvPr/>
        </p:nvPicPr>
        <p:blipFill>
          <a:blip r:embed="rId5" cstate="print"/>
          <a:srcRect l="14755"/>
          <a:stretch>
            <a:fillRect/>
          </a:stretch>
        </p:blipFill>
        <p:spPr bwMode="auto">
          <a:xfrm>
            <a:off x="1470025" y="3767138"/>
            <a:ext cx="2624138" cy="22336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7" name="Picture 12" descr="http://tryfordry.com/div_urol/menu_opd/pediatricians/sfu_grading_on_web/images/sfu4exp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7625" y="3733800"/>
            <a:ext cx="2590800" cy="2266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203325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G0</a:t>
            </a:r>
          </a:p>
        </p:txBody>
      </p:sp>
      <p:sp>
        <p:nvSpPr>
          <p:cNvPr id="9" name="Rectangle 8"/>
          <p:cNvSpPr/>
          <p:nvPr/>
        </p:nvSpPr>
        <p:spPr>
          <a:xfrm>
            <a:off x="71167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G2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41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03925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63788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G3</a:t>
            </a:r>
          </a:p>
        </p:txBody>
      </p:sp>
    </p:spTree>
    <p:extLst>
      <p:ext uri="{BB962C8B-B14F-4D97-AF65-F5344CB8AC3E}">
        <p14:creationId xmlns:p14="http://schemas.microsoft.com/office/powerpoint/2010/main" val="50147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81200" y="2133600"/>
            <a:ext cx="5308866" cy="1515533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Weigert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Meyer Rule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750" t="43750" r="37500" b="27500"/>
          <a:stretch>
            <a:fillRect/>
          </a:stretch>
        </p:blipFill>
        <p:spPr bwMode="auto">
          <a:xfrm>
            <a:off x="1219199" y="2514600"/>
            <a:ext cx="37338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Picture 4" descr="https://s-media-cache-ak0.pinimg.com/736x/87/7a/4a/877a4a0b794d38425f7ec0bbfc5dd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514601"/>
            <a:ext cx="3429000" cy="3733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924</TotalTime>
  <Words>2527</Words>
  <Application>Microsoft Office PowerPoint</Application>
  <PresentationFormat>On-screen Show (4:3)</PresentationFormat>
  <Paragraphs>553</Paragraphs>
  <Slides>103</Slides>
  <Notes>2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4" baseType="lpstr">
      <vt:lpstr>Organic</vt:lpstr>
      <vt:lpstr> Pediatric Urinary Disorders</vt:lpstr>
      <vt:lpstr>Learning Objectives </vt:lpstr>
      <vt:lpstr>Normal Anatomy </vt:lpstr>
      <vt:lpstr> </vt:lpstr>
      <vt:lpstr> </vt:lpstr>
      <vt:lpstr>PowerPoint Presentation</vt:lpstr>
      <vt:lpstr> </vt:lpstr>
      <vt:lpstr> </vt:lpstr>
      <vt:lpstr>Congenital Urinary Disorders</vt:lpstr>
      <vt:lpstr>Anomalies of the Upper Urinary Tract</vt:lpstr>
      <vt:lpstr>Anomalies of the kidney</vt:lpstr>
      <vt:lpstr>Anomalies of the kidney</vt:lpstr>
      <vt:lpstr>Anomalies of Number</vt:lpstr>
      <vt:lpstr>Unilateral Renal Agenesis</vt:lpstr>
      <vt:lpstr>Unilateral Renal Agenesis</vt:lpstr>
      <vt:lpstr>Bilateral Renal Agenesis</vt:lpstr>
      <vt:lpstr>Bilateral Renal Agenesis</vt:lpstr>
      <vt:lpstr>Supernumerary Kidney</vt:lpstr>
      <vt:lpstr>Anomalies of the kidney</vt:lpstr>
      <vt:lpstr>Anomalies of Ascent</vt:lpstr>
      <vt:lpstr>Simple Renal Ectopia</vt:lpstr>
      <vt:lpstr>Anomalies of the kidney</vt:lpstr>
      <vt:lpstr>Anomalies of Form and Fusion</vt:lpstr>
      <vt:lpstr>Crossed Renal Ectopia with and without Fusion</vt:lpstr>
      <vt:lpstr>PowerPoint Presentation</vt:lpstr>
      <vt:lpstr>Horseshoe Kidney</vt:lpstr>
      <vt:lpstr>Horseshoe Kidney</vt:lpstr>
      <vt:lpstr>Horseshoe Kidney</vt:lpstr>
      <vt:lpstr>Horseshoe Kidney</vt:lpstr>
      <vt:lpstr>PowerPoint Presentation</vt:lpstr>
      <vt:lpstr>Anomalies of the kidney</vt:lpstr>
      <vt:lpstr>Anomalies of Rotation</vt:lpstr>
      <vt:lpstr>Anomalies of the kidney</vt:lpstr>
      <vt:lpstr>Anomalies of Renal Vasculature</vt:lpstr>
      <vt:lpstr>Renal Artery Aneurysm</vt:lpstr>
      <vt:lpstr>Renal Artery Aneurysm</vt:lpstr>
      <vt:lpstr>Anomalies of the kidney</vt:lpstr>
      <vt:lpstr>Anomalies of the Collecting System</vt:lpstr>
      <vt:lpstr>Calyceal Diverticulum</vt:lpstr>
      <vt:lpstr>Megacalycosis</vt:lpstr>
      <vt:lpstr>Infundibulopelvic Stenosis</vt:lpstr>
      <vt:lpstr>Anomalies of the Upper Urinary Tract</vt:lpstr>
      <vt:lpstr>Ureteral Anomalies</vt:lpstr>
      <vt:lpstr>Ureteral Anomalies</vt:lpstr>
      <vt:lpstr>Ureteropelvic junction (UPJ) obstruction</vt:lpstr>
      <vt:lpstr>Ureteropelvic junction (UPJ) obstruction</vt:lpstr>
      <vt:lpstr>Pelviureteric Junction Obstruction(PUJO) </vt:lpstr>
      <vt:lpstr>Pelviureteric Junction Obstruction(PUJO) </vt:lpstr>
      <vt:lpstr>Ureteral Anomalies</vt:lpstr>
      <vt:lpstr>Ureterovesical junction (UVJ) obstruction Megaureters</vt:lpstr>
      <vt:lpstr>Ureteral Anomalies</vt:lpstr>
      <vt:lpstr>Ectopic Ureter</vt:lpstr>
      <vt:lpstr>Ectopic Ureter</vt:lpstr>
      <vt:lpstr>Ectopic Ureter</vt:lpstr>
      <vt:lpstr>Ectopic Ureter</vt:lpstr>
      <vt:lpstr>Ureteral Anomalies</vt:lpstr>
      <vt:lpstr>Ureterocele</vt:lpstr>
      <vt:lpstr>Ureterocele</vt:lpstr>
      <vt:lpstr>Ureterocele</vt:lpstr>
      <vt:lpstr>Ureterocele</vt:lpstr>
      <vt:lpstr>Ureteral Anomalies</vt:lpstr>
      <vt:lpstr>Vesicoureteral Reflux (VUR)</vt:lpstr>
      <vt:lpstr>MCUG</vt:lpstr>
      <vt:lpstr>Vesicoureteral Reflux (VUR)</vt:lpstr>
      <vt:lpstr>Vesicoureteral Reflux (VUR)</vt:lpstr>
      <vt:lpstr>Congenital Urinary Disorders</vt:lpstr>
      <vt:lpstr>Anomalies of the Lower Urinary Tract</vt:lpstr>
      <vt:lpstr>Bladder Anomalies</vt:lpstr>
      <vt:lpstr>Urachal abnormalities</vt:lpstr>
      <vt:lpstr>Urachal abnormalities</vt:lpstr>
      <vt:lpstr>Urachal abnormalities</vt:lpstr>
      <vt:lpstr>Bladder Diverticulum</vt:lpstr>
      <vt:lpstr>Bladder Diverticulum</vt:lpstr>
      <vt:lpstr>Bladder Duplication</vt:lpstr>
      <vt:lpstr>Bladder Duplication</vt:lpstr>
      <vt:lpstr>Classic Bladder Exstrophy</vt:lpstr>
      <vt:lpstr>PowerPoint Presentation</vt:lpstr>
      <vt:lpstr>PowerPoint Presentation</vt:lpstr>
      <vt:lpstr>PowerPoint Presentation</vt:lpstr>
      <vt:lpstr>Anomalies of the Lower Urinary Tract</vt:lpstr>
      <vt:lpstr>Urethral anomalies </vt:lpstr>
      <vt:lpstr>Urethral anomalies </vt:lpstr>
      <vt:lpstr>Posterior Urethral Valves</vt:lpstr>
      <vt:lpstr>Posterior Urethral Valves</vt:lpstr>
      <vt:lpstr>Posterior Urethral Valves</vt:lpstr>
      <vt:lpstr>Congenital Anomalies of the external Genitalia</vt:lpstr>
      <vt:lpstr>Congenital Genital disordered </vt:lpstr>
      <vt:lpstr>Hypospadias </vt:lpstr>
      <vt:lpstr>Epispadias </vt:lpstr>
      <vt:lpstr>Cloacal Exstrophy</vt:lpstr>
      <vt:lpstr>Prune-Belly Syndrome</vt:lpstr>
      <vt:lpstr>NEUROSPINAL DYSRAPHISMS</vt:lpstr>
      <vt:lpstr>NEUROSPINAL DYSRAPHISMS</vt:lpstr>
      <vt:lpstr>Antenatal Hydronephrosis(ANH)</vt:lpstr>
      <vt:lpstr>Antenatal Hydronephrosis(ANH)</vt:lpstr>
      <vt:lpstr>ANH</vt:lpstr>
      <vt:lpstr>SFU Grading</vt:lpstr>
      <vt:lpstr>THANK YOU</vt:lpstr>
      <vt:lpstr>Weigert- Meyer Rule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Paediatric urinary disorders</dc:title>
  <dc:creator>ALHAZMI, HAMDAN HAMMAD</dc:creator>
  <cp:lastModifiedBy>3422</cp:lastModifiedBy>
  <cp:revision>168</cp:revision>
  <dcterms:created xsi:type="dcterms:W3CDTF">2014-11-18T07:02:05Z</dcterms:created>
  <dcterms:modified xsi:type="dcterms:W3CDTF">2015-11-12T06:04:57Z</dcterms:modified>
</cp:coreProperties>
</file>