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8" r:id="rId2"/>
  </p:sldMasterIdLst>
  <p:notesMasterIdLst>
    <p:notesMasterId r:id="rId35"/>
  </p:notesMasterIdLst>
  <p:sldIdLst>
    <p:sldId id="301" r:id="rId3"/>
    <p:sldId id="302" r:id="rId4"/>
    <p:sldId id="303" r:id="rId5"/>
    <p:sldId id="322" r:id="rId6"/>
    <p:sldId id="314" r:id="rId7"/>
    <p:sldId id="332" r:id="rId8"/>
    <p:sldId id="304" r:id="rId9"/>
    <p:sldId id="306" r:id="rId10"/>
    <p:sldId id="313" r:id="rId11"/>
    <p:sldId id="321" r:id="rId12"/>
    <p:sldId id="320" r:id="rId13"/>
    <p:sldId id="259" r:id="rId14"/>
    <p:sldId id="315" r:id="rId15"/>
    <p:sldId id="316" r:id="rId16"/>
    <p:sldId id="318" r:id="rId17"/>
    <p:sldId id="319" r:id="rId18"/>
    <p:sldId id="333" r:id="rId19"/>
    <p:sldId id="334" r:id="rId20"/>
    <p:sldId id="335" r:id="rId21"/>
    <p:sldId id="336" r:id="rId22"/>
    <p:sldId id="275" r:id="rId23"/>
    <p:sldId id="276" r:id="rId24"/>
    <p:sldId id="323" r:id="rId25"/>
    <p:sldId id="325" r:id="rId26"/>
    <p:sldId id="293" r:id="rId27"/>
    <p:sldId id="294" r:id="rId28"/>
    <p:sldId id="296" r:id="rId29"/>
    <p:sldId id="329" r:id="rId30"/>
    <p:sldId id="326" r:id="rId31"/>
    <p:sldId id="328" r:id="rId32"/>
    <p:sldId id="278" r:id="rId33"/>
    <p:sldId id="289"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104" autoAdjust="0"/>
    <p:restoredTop sz="94660"/>
  </p:normalViewPr>
  <p:slideViewPr>
    <p:cSldViewPr>
      <p:cViewPr varScale="1">
        <p:scale>
          <a:sx n="68" d="100"/>
          <a:sy n="68" d="100"/>
        </p:scale>
        <p:origin x="-138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D4814-8148-4528-BA68-F3D546220E1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FC887565-BF9E-4E98-9838-4CC3F0629BA4}">
      <dgm:prSet phldrT="[نص]"/>
      <dgm:spPr/>
      <dgm:t>
        <a:bodyPr/>
        <a:lstStyle/>
        <a:p>
          <a:r>
            <a:rPr lang="en-US" dirty="0" smtClean="0"/>
            <a:t>Mortality</a:t>
          </a:r>
          <a:endParaRPr lang="en-GB" dirty="0"/>
        </a:p>
      </dgm:t>
    </dgm:pt>
    <dgm:pt modelId="{18753765-8A65-4D18-997E-9F04C25074D4}" type="parTrans" cxnId="{E8DC3795-55A2-44C5-94C6-F9C0AB75CD07}">
      <dgm:prSet/>
      <dgm:spPr/>
      <dgm:t>
        <a:bodyPr/>
        <a:lstStyle/>
        <a:p>
          <a:endParaRPr lang="en-GB"/>
        </a:p>
      </dgm:t>
    </dgm:pt>
    <dgm:pt modelId="{C1F4BBDC-ECB9-49DE-832B-2D9C40D618BC}" type="sibTrans" cxnId="{E8DC3795-55A2-44C5-94C6-F9C0AB75CD07}">
      <dgm:prSet/>
      <dgm:spPr/>
      <dgm:t>
        <a:bodyPr/>
        <a:lstStyle/>
        <a:p>
          <a:endParaRPr lang="en-GB"/>
        </a:p>
      </dgm:t>
    </dgm:pt>
    <dgm:pt modelId="{36CA3729-B73E-4BBC-A1B7-8B272D3EC78F}">
      <dgm:prSet phldrT="[نص]"/>
      <dgm:spPr/>
      <dgm:t>
        <a:bodyPr/>
        <a:lstStyle/>
        <a:p>
          <a:r>
            <a:rPr lang="en-GB" dirty="0" smtClean="0"/>
            <a:t>Death certificates</a:t>
          </a:r>
          <a:endParaRPr lang="en-GB" dirty="0"/>
        </a:p>
      </dgm:t>
    </dgm:pt>
    <dgm:pt modelId="{0FB963FC-19FB-439C-B3F0-EEF3E1099F12}" type="parTrans" cxnId="{B669160F-7C25-4F09-A3FA-ED6BCE888B65}">
      <dgm:prSet/>
      <dgm:spPr/>
      <dgm:t>
        <a:bodyPr/>
        <a:lstStyle/>
        <a:p>
          <a:endParaRPr lang="en-GB"/>
        </a:p>
      </dgm:t>
    </dgm:pt>
    <dgm:pt modelId="{0DA08BE8-5526-4CF4-9D56-E0CE0810913A}" type="sibTrans" cxnId="{B669160F-7C25-4F09-A3FA-ED6BCE888B65}">
      <dgm:prSet/>
      <dgm:spPr/>
      <dgm:t>
        <a:bodyPr/>
        <a:lstStyle/>
        <a:p>
          <a:endParaRPr lang="en-GB"/>
        </a:p>
      </dgm:t>
    </dgm:pt>
    <dgm:pt modelId="{9FC9AB5E-44C3-413B-8A24-BB2334DCF54F}">
      <dgm:prSet phldrT="[نص]"/>
      <dgm:spPr/>
      <dgm:t>
        <a:bodyPr/>
        <a:lstStyle/>
        <a:p>
          <a:r>
            <a:rPr lang="en-GB" dirty="0" smtClean="0"/>
            <a:t>Reports from mortuaries</a:t>
          </a:r>
          <a:endParaRPr lang="en-GB" dirty="0"/>
        </a:p>
      </dgm:t>
    </dgm:pt>
    <dgm:pt modelId="{0698D200-3FB1-4F80-9D87-942AC9E92885}" type="parTrans" cxnId="{2AF657B0-1137-4581-852D-616E3AB66D40}">
      <dgm:prSet/>
      <dgm:spPr/>
      <dgm:t>
        <a:bodyPr/>
        <a:lstStyle/>
        <a:p>
          <a:endParaRPr lang="en-GB"/>
        </a:p>
      </dgm:t>
    </dgm:pt>
    <dgm:pt modelId="{A08B8852-A946-4CD5-9775-2EFEAE4112C2}" type="sibTrans" cxnId="{2AF657B0-1137-4581-852D-616E3AB66D40}">
      <dgm:prSet/>
      <dgm:spPr/>
      <dgm:t>
        <a:bodyPr/>
        <a:lstStyle/>
        <a:p>
          <a:endParaRPr lang="en-GB"/>
        </a:p>
      </dgm:t>
    </dgm:pt>
    <dgm:pt modelId="{217E7333-F6EC-40D5-BD43-D97AD1AFEBD5}">
      <dgm:prSet phldrT="[نص]"/>
      <dgm:spPr/>
      <dgm:t>
        <a:bodyPr/>
        <a:lstStyle/>
        <a:p>
          <a:r>
            <a:rPr lang="en-US" dirty="0" smtClean="0"/>
            <a:t>Morbidity </a:t>
          </a:r>
          <a:r>
            <a:rPr lang="en-GB" dirty="0" smtClean="0"/>
            <a:t>and Health-related </a:t>
          </a:r>
          <a:endParaRPr lang="en-GB" dirty="0"/>
        </a:p>
      </dgm:t>
    </dgm:pt>
    <dgm:pt modelId="{ED9C00B9-9C05-4A5E-8D3C-7EBD753B766C}" type="parTrans" cxnId="{53023ECF-FA15-4599-AE08-A0AE5CB94991}">
      <dgm:prSet/>
      <dgm:spPr/>
      <dgm:t>
        <a:bodyPr/>
        <a:lstStyle/>
        <a:p>
          <a:endParaRPr lang="en-GB"/>
        </a:p>
      </dgm:t>
    </dgm:pt>
    <dgm:pt modelId="{E639BDBB-1510-47D5-8524-79B246090E05}" type="sibTrans" cxnId="{53023ECF-FA15-4599-AE08-A0AE5CB94991}">
      <dgm:prSet/>
      <dgm:spPr/>
      <dgm:t>
        <a:bodyPr/>
        <a:lstStyle/>
        <a:p>
          <a:endParaRPr lang="en-GB"/>
        </a:p>
      </dgm:t>
    </dgm:pt>
    <dgm:pt modelId="{DA23B576-0BE7-4606-B281-EA99B463B346}">
      <dgm:prSet phldrT="[نص]"/>
      <dgm:spPr/>
      <dgm:t>
        <a:bodyPr/>
        <a:lstStyle/>
        <a:p>
          <a:r>
            <a:rPr lang="en-GB" dirty="0" smtClean="0"/>
            <a:t>Hospitals</a:t>
          </a:r>
          <a:endParaRPr lang="en-GB" dirty="0"/>
        </a:p>
      </dgm:t>
    </dgm:pt>
    <dgm:pt modelId="{B1686D8E-A81E-499E-B6F2-3F2595761F85}" type="parTrans" cxnId="{FC52BE0B-7D6E-4429-B685-C200DE99B5E1}">
      <dgm:prSet/>
      <dgm:spPr/>
      <dgm:t>
        <a:bodyPr/>
        <a:lstStyle/>
        <a:p>
          <a:endParaRPr lang="en-GB"/>
        </a:p>
      </dgm:t>
    </dgm:pt>
    <dgm:pt modelId="{74494AEB-F539-40A2-9D02-BE179103A7AC}" type="sibTrans" cxnId="{FC52BE0B-7D6E-4429-B685-C200DE99B5E1}">
      <dgm:prSet/>
      <dgm:spPr/>
      <dgm:t>
        <a:bodyPr/>
        <a:lstStyle/>
        <a:p>
          <a:endParaRPr lang="en-GB"/>
        </a:p>
      </dgm:t>
    </dgm:pt>
    <dgm:pt modelId="{067F54EB-FACD-4CC5-B5AA-A040AD33B821}">
      <dgm:prSet phldrT="[نص]"/>
      <dgm:spPr/>
      <dgm:t>
        <a:bodyPr/>
        <a:lstStyle/>
        <a:p>
          <a:r>
            <a:rPr lang="en-GB" dirty="0" smtClean="0"/>
            <a:t>Medical records</a:t>
          </a:r>
          <a:endParaRPr lang="en-GB" dirty="0"/>
        </a:p>
      </dgm:t>
    </dgm:pt>
    <dgm:pt modelId="{76AB0A78-F781-43C0-8E61-68D131948583}" type="parTrans" cxnId="{0FA32B58-E52E-4A24-917B-9FBF93739380}">
      <dgm:prSet/>
      <dgm:spPr/>
      <dgm:t>
        <a:bodyPr/>
        <a:lstStyle/>
        <a:p>
          <a:endParaRPr lang="en-GB"/>
        </a:p>
      </dgm:t>
    </dgm:pt>
    <dgm:pt modelId="{16076E06-7689-4407-9CE4-BB5916C1064B}" type="sibTrans" cxnId="{0FA32B58-E52E-4A24-917B-9FBF93739380}">
      <dgm:prSet/>
      <dgm:spPr/>
      <dgm:t>
        <a:bodyPr/>
        <a:lstStyle/>
        <a:p>
          <a:endParaRPr lang="en-GB"/>
        </a:p>
      </dgm:t>
    </dgm:pt>
    <dgm:pt modelId="{BA55B216-1311-40F7-BD8F-DE4E92E6C91B}">
      <dgm:prSet phldrT="[نص]"/>
      <dgm:spPr/>
      <dgm:t>
        <a:bodyPr/>
        <a:lstStyle/>
        <a:p>
          <a:r>
            <a:rPr lang="en-US" dirty="0" smtClean="0"/>
            <a:t>Self Reported</a:t>
          </a:r>
          <a:endParaRPr lang="en-GB" dirty="0"/>
        </a:p>
      </dgm:t>
    </dgm:pt>
    <dgm:pt modelId="{7C102502-B567-4668-8062-B86BB4A9DA39}" type="parTrans" cxnId="{6CF60978-7472-46AC-832A-B30B7579E3F4}">
      <dgm:prSet/>
      <dgm:spPr/>
      <dgm:t>
        <a:bodyPr/>
        <a:lstStyle/>
        <a:p>
          <a:endParaRPr lang="en-GB"/>
        </a:p>
      </dgm:t>
    </dgm:pt>
    <dgm:pt modelId="{6299FDFA-A9D4-4E9A-AE32-481E62774E25}" type="sibTrans" cxnId="{6CF60978-7472-46AC-832A-B30B7579E3F4}">
      <dgm:prSet/>
      <dgm:spPr/>
      <dgm:t>
        <a:bodyPr/>
        <a:lstStyle/>
        <a:p>
          <a:endParaRPr lang="en-GB"/>
        </a:p>
      </dgm:t>
    </dgm:pt>
    <dgm:pt modelId="{9B98A1A3-8FF4-49BF-9545-B113F6888BBF}">
      <dgm:prSet phldrT="[نص]"/>
      <dgm:spPr/>
      <dgm:t>
        <a:bodyPr/>
        <a:lstStyle/>
        <a:p>
          <a:r>
            <a:rPr lang="en-GB" dirty="0" smtClean="0"/>
            <a:t>Surveys</a:t>
          </a:r>
          <a:endParaRPr lang="en-GB" dirty="0"/>
        </a:p>
      </dgm:t>
    </dgm:pt>
    <dgm:pt modelId="{4A00406B-39C4-4906-AF96-900E68707A2D}" type="parTrans" cxnId="{F49B66D0-9F91-4010-B289-6EC847F4D6A3}">
      <dgm:prSet/>
      <dgm:spPr/>
      <dgm:t>
        <a:bodyPr/>
        <a:lstStyle/>
        <a:p>
          <a:endParaRPr lang="en-GB"/>
        </a:p>
      </dgm:t>
    </dgm:pt>
    <dgm:pt modelId="{017FB587-AF25-467E-A32D-588EFB110212}" type="sibTrans" cxnId="{F49B66D0-9F91-4010-B289-6EC847F4D6A3}">
      <dgm:prSet/>
      <dgm:spPr/>
      <dgm:t>
        <a:bodyPr/>
        <a:lstStyle/>
        <a:p>
          <a:endParaRPr lang="en-GB"/>
        </a:p>
      </dgm:t>
    </dgm:pt>
    <dgm:pt modelId="{F2C9F9E7-F7FD-499F-BB3C-6132F4699F23}">
      <dgm:prSet phldrT="[نص]"/>
      <dgm:spPr/>
      <dgm:t>
        <a:bodyPr/>
        <a:lstStyle/>
        <a:p>
          <a:r>
            <a:rPr lang="en-GB" dirty="0" smtClean="0"/>
            <a:t>Media</a:t>
          </a:r>
          <a:endParaRPr lang="en-GB" dirty="0"/>
        </a:p>
      </dgm:t>
    </dgm:pt>
    <dgm:pt modelId="{9849D5E2-9496-4230-81C6-D5A342CDB0B5}" type="parTrans" cxnId="{6531A091-043B-40D1-B3E1-3D4F195CC5D4}">
      <dgm:prSet/>
      <dgm:spPr/>
      <dgm:t>
        <a:bodyPr/>
        <a:lstStyle/>
        <a:p>
          <a:endParaRPr lang="en-GB"/>
        </a:p>
      </dgm:t>
    </dgm:pt>
    <dgm:pt modelId="{4899D184-EC91-47AA-930B-4463CECFD120}" type="sibTrans" cxnId="{6531A091-043B-40D1-B3E1-3D4F195CC5D4}">
      <dgm:prSet/>
      <dgm:spPr/>
      <dgm:t>
        <a:bodyPr/>
        <a:lstStyle/>
        <a:p>
          <a:endParaRPr lang="en-GB"/>
        </a:p>
      </dgm:t>
    </dgm:pt>
    <dgm:pt modelId="{AE721C26-A7D7-4984-B0F8-D7260693E655}" type="pres">
      <dgm:prSet presAssocID="{2F3D4814-8148-4528-BA68-F3D546220E11}" presName="linear" presStyleCnt="0">
        <dgm:presLayoutVars>
          <dgm:dir/>
          <dgm:resizeHandles val="exact"/>
        </dgm:presLayoutVars>
      </dgm:prSet>
      <dgm:spPr/>
      <dgm:t>
        <a:bodyPr/>
        <a:lstStyle/>
        <a:p>
          <a:endParaRPr lang="en-GB"/>
        </a:p>
      </dgm:t>
    </dgm:pt>
    <dgm:pt modelId="{1C1B0302-CF7A-4532-AA2C-EAF6D7F815DE}" type="pres">
      <dgm:prSet presAssocID="{FC887565-BF9E-4E98-9838-4CC3F0629BA4}" presName="comp" presStyleCnt="0"/>
      <dgm:spPr/>
    </dgm:pt>
    <dgm:pt modelId="{18AB3CFC-068B-4B14-AF4F-5F0766233CD6}" type="pres">
      <dgm:prSet presAssocID="{FC887565-BF9E-4E98-9838-4CC3F0629BA4}" presName="box" presStyleLbl="node1" presStyleIdx="0" presStyleCnt="3"/>
      <dgm:spPr/>
      <dgm:t>
        <a:bodyPr/>
        <a:lstStyle/>
        <a:p>
          <a:endParaRPr lang="en-GB"/>
        </a:p>
      </dgm:t>
    </dgm:pt>
    <dgm:pt modelId="{9C48DC99-8232-4846-A726-D4417DFC0DF5}" type="pres">
      <dgm:prSet presAssocID="{FC887565-BF9E-4E98-9838-4CC3F0629BA4}" presName="img" presStyleLbl="fgImgPlace1" presStyleIdx="0" presStyleCnt="3"/>
      <dgm:spPr>
        <a:blipFill rotWithShape="0">
          <a:blip xmlns:r="http://schemas.openxmlformats.org/officeDocument/2006/relationships" r:embed="rId1"/>
          <a:stretch>
            <a:fillRect/>
          </a:stretch>
        </a:blipFill>
      </dgm:spPr>
    </dgm:pt>
    <dgm:pt modelId="{E49D5B6B-DE48-47C4-8F7A-2DD98D1C0B54}" type="pres">
      <dgm:prSet presAssocID="{FC887565-BF9E-4E98-9838-4CC3F0629BA4}" presName="text" presStyleLbl="node1" presStyleIdx="0" presStyleCnt="3">
        <dgm:presLayoutVars>
          <dgm:bulletEnabled val="1"/>
        </dgm:presLayoutVars>
      </dgm:prSet>
      <dgm:spPr/>
      <dgm:t>
        <a:bodyPr/>
        <a:lstStyle/>
        <a:p>
          <a:endParaRPr lang="en-GB"/>
        </a:p>
      </dgm:t>
    </dgm:pt>
    <dgm:pt modelId="{D579E13B-BD43-4CF3-B84E-78864DEBED1D}" type="pres">
      <dgm:prSet presAssocID="{C1F4BBDC-ECB9-49DE-832B-2D9C40D618BC}" presName="spacer" presStyleCnt="0"/>
      <dgm:spPr/>
    </dgm:pt>
    <dgm:pt modelId="{606CACA0-E2CF-4898-B7C3-E8F28D52B0FC}" type="pres">
      <dgm:prSet presAssocID="{217E7333-F6EC-40D5-BD43-D97AD1AFEBD5}" presName="comp" presStyleCnt="0"/>
      <dgm:spPr/>
    </dgm:pt>
    <dgm:pt modelId="{F620686A-BCE9-46CC-9820-CFA2465C500F}" type="pres">
      <dgm:prSet presAssocID="{217E7333-F6EC-40D5-BD43-D97AD1AFEBD5}" presName="box" presStyleLbl="node1" presStyleIdx="1" presStyleCnt="3"/>
      <dgm:spPr/>
      <dgm:t>
        <a:bodyPr/>
        <a:lstStyle/>
        <a:p>
          <a:endParaRPr lang="en-GB"/>
        </a:p>
      </dgm:t>
    </dgm:pt>
    <dgm:pt modelId="{E99D740E-8770-44F8-85F7-BE88931562CC}" type="pres">
      <dgm:prSet presAssocID="{217E7333-F6EC-40D5-BD43-D97AD1AFEBD5}" presName="img" presStyleLbl="fgImgPlace1" presStyleIdx="1" presStyleCnt="3"/>
      <dgm:spPr>
        <a:blipFill rotWithShape="0">
          <a:blip xmlns:r="http://schemas.openxmlformats.org/officeDocument/2006/relationships" r:embed="rId2"/>
          <a:stretch>
            <a:fillRect/>
          </a:stretch>
        </a:blipFill>
      </dgm:spPr>
    </dgm:pt>
    <dgm:pt modelId="{A0F782FB-D363-4FBC-9247-0CE42D117BC6}" type="pres">
      <dgm:prSet presAssocID="{217E7333-F6EC-40D5-BD43-D97AD1AFEBD5}" presName="text" presStyleLbl="node1" presStyleIdx="1" presStyleCnt="3">
        <dgm:presLayoutVars>
          <dgm:bulletEnabled val="1"/>
        </dgm:presLayoutVars>
      </dgm:prSet>
      <dgm:spPr/>
      <dgm:t>
        <a:bodyPr/>
        <a:lstStyle/>
        <a:p>
          <a:endParaRPr lang="en-GB"/>
        </a:p>
      </dgm:t>
    </dgm:pt>
    <dgm:pt modelId="{76888191-9CDB-4197-A030-DEDB5D80BA65}" type="pres">
      <dgm:prSet presAssocID="{E639BDBB-1510-47D5-8524-79B246090E05}" presName="spacer" presStyleCnt="0"/>
      <dgm:spPr/>
    </dgm:pt>
    <dgm:pt modelId="{25243E88-A274-4482-B09E-C248B8756B9E}" type="pres">
      <dgm:prSet presAssocID="{BA55B216-1311-40F7-BD8F-DE4E92E6C91B}" presName="comp" presStyleCnt="0"/>
      <dgm:spPr/>
    </dgm:pt>
    <dgm:pt modelId="{25CEC300-D01B-4C10-B3BA-CEFE90317A99}" type="pres">
      <dgm:prSet presAssocID="{BA55B216-1311-40F7-BD8F-DE4E92E6C91B}" presName="box" presStyleLbl="node1" presStyleIdx="2" presStyleCnt="3"/>
      <dgm:spPr/>
      <dgm:t>
        <a:bodyPr/>
        <a:lstStyle/>
        <a:p>
          <a:endParaRPr lang="en-GB"/>
        </a:p>
      </dgm:t>
    </dgm:pt>
    <dgm:pt modelId="{3FC8E05A-E7ED-468F-838F-52F69F2BB236}" type="pres">
      <dgm:prSet presAssocID="{BA55B216-1311-40F7-BD8F-DE4E92E6C91B}" presName="img" presStyleLbl="fgImgPlace1" presStyleIdx="2" presStyleCnt="3"/>
      <dgm:spPr>
        <a:blipFill rotWithShape="0">
          <a:blip xmlns:r="http://schemas.openxmlformats.org/officeDocument/2006/relationships" r:embed="rId3"/>
          <a:stretch>
            <a:fillRect/>
          </a:stretch>
        </a:blipFill>
      </dgm:spPr>
    </dgm:pt>
    <dgm:pt modelId="{5C35A7EF-69BB-4E7C-AA51-E730D2E2F745}" type="pres">
      <dgm:prSet presAssocID="{BA55B216-1311-40F7-BD8F-DE4E92E6C91B}" presName="text" presStyleLbl="node1" presStyleIdx="2" presStyleCnt="3">
        <dgm:presLayoutVars>
          <dgm:bulletEnabled val="1"/>
        </dgm:presLayoutVars>
      </dgm:prSet>
      <dgm:spPr/>
      <dgm:t>
        <a:bodyPr/>
        <a:lstStyle/>
        <a:p>
          <a:endParaRPr lang="en-GB"/>
        </a:p>
      </dgm:t>
    </dgm:pt>
  </dgm:ptLst>
  <dgm:cxnLst>
    <dgm:cxn modelId="{FC52BE0B-7D6E-4429-B685-C200DE99B5E1}" srcId="{217E7333-F6EC-40D5-BD43-D97AD1AFEBD5}" destId="{DA23B576-0BE7-4606-B281-EA99B463B346}" srcOrd="0" destOrd="0" parTransId="{B1686D8E-A81E-499E-B6F2-3F2595761F85}" sibTransId="{74494AEB-F539-40A2-9D02-BE179103A7AC}"/>
    <dgm:cxn modelId="{0FA32B58-E52E-4A24-917B-9FBF93739380}" srcId="{217E7333-F6EC-40D5-BD43-D97AD1AFEBD5}" destId="{067F54EB-FACD-4CC5-B5AA-A040AD33B821}" srcOrd="1" destOrd="0" parTransId="{76AB0A78-F781-43C0-8E61-68D131948583}" sibTransId="{16076E06-7689-4407-9CE4-BB5916C1064B}"/>
    <dgm:cxn modelId="{78AA252F-5AE3-4546-AC56-57BB6AD525CB}" type="presOf" srcId="{067F54EB-FACD-4CC5-B5AA-A040AD33B821}" destId="{F620686A-BCE9-46CC-9820-CFA2465C500F}" srcOrd="0" destOrd="2" presId="urn:microsoft.com/office/officeart/2005/8/layout/vList4#1"/>
    <dgm:cxn modelId="{2AF657B0-1137-4581-852D-616E3AB66D40}" srcId="{FC887565-BF9E-4E98-9838-4CC3F0629BA4}" destId="{9FC9AB5E-44C3-413B-8A24-BB2334DCF54F}" srcOrd="1" destOrd="0" parTransId="{0698D200-3FB1-4F80-9D87-942AC9E92885}" sibTransId="{A08B8852-A946-4CD5-9775-2EFEAE4112C2}"/>
    <dgm:cxn modelId="{DA289D93-A92C-4679-A8EA-61D61401C95D}" type="presOf" srcId="{067F54EB-FACD-4CC5-B5AA-A040AD33B821}" destId="{A0F782FB-D363-4FBC-9247-0CE42D117BC6}" srcOrd="1" destOrd="2" presId="urn:microsoft.com/office/officeart/2005/8/layout/vList4#1"/>
    <dgm:cxn modelId="{BAD670B7-ADDC-40B1-9C12-5EC3E1B29680}" type="presOf" srcId="{9FC9AB5E-44C3-413B-8A24-BB2334DCF54F}" destId="{E49D5B6B-DE48-47C4-8F7A-2DD98D1C0B54}" srcOrd="1" destOrd="2" presId="urn:microsoft.com/office/officeart/2005/8/layout/vList4#1"/>
    <dgm:cxn modelId="{8D27EFBD-7725-4BE6-89A2-842C51760CDA}" type="presOf" srcId="{217E7333-F6EC-40D5-BD43-D97AD1AFEBD5}" destId="{A0F782FB-D363-4FBC-9247-0CE42D117BC6}" srcOrd="1" destOrd="0" presId="urn:microsoft.com/office/officeart/2005/8/layout/vList4#1"/>
    <dgm:cxn modelId="{7036A357-61E6-46EC-9335-1144F69EE2BE}" type="presOf" srcId="{BA55B216-1311-40F7-BD8F-DE4E92E6C91B}" destId="{5C35A7EF-69BB-4E7C-AA51-E730D2E2F745}" srcOrd="1" destOrd="0" presId="urn:microsoft.com/office/officeart/2005/8/layout/vList4#1"/>
    <dgm:cxn modelId="{64A9A799-72C3-4191-90DB-266D725A251D}" type="presOf" srcId="{36CA3729-B73E-4BBC-A1B7-8B272D3EC78F}" destId="{E49D5B6B-DE48-47C4-8F7A-2DD98D1C0B54}" srcOrd="1" destOrd="1" presId="urn:microsoft.com/office/officeart/2005/8/layout/vList4#1"/>
    <dgm:cxn modelId="{BEEA7F06-D1A9-4BCD-8A2E-626325187D12}" type="presOf" srcId="{36CA3729-B73E-4BBC-A1B7-8B272D3EC78F}" destId="{18AB3CFC-068B-4B14-AF4F-5F0766233CD6}" srcOrd="0" destOrd="1" presId="urn:microsoft.com/office/officeart/2005/8/layout/vList4#1"/>
    <dgm:cxn modelId="{E8DC3795-55A2-44C5-94C6-F9C0AB75CD07}" srcId="{2F3D4814-8148-4528-BA68-F3D546220E11}" destId="{FC887565-BF9E-4E98-9838-4CC3F0629BA4}" srcOrd="0" destOrd="0" parTransId="{18753765-8A65-4D18-997E-9F04C25074D4}" sibTransId="{C1F4BBDC-ECB9-49DE-832B-2D9C40D618BC}"/>
    <dgm:cxn modelId="{53023ECF-FA15-4599-AE08-A0AE5CB94991}" srcId="{2F3D4814-8148-4528-BA68-F3D546220E11}" destId="{217E7333-F6EC-40D5-BD43-D97AD1AFEBD5}" srcOrd="1" destOrd="0" parTransId="{ED9C00B9-9C05-4A5E-8D3C-7EBD753B766C}" sibTransId="{E639BDBB-1510-47D5-8524-79B246090E05}"/>
    <dgm:cxn modelId="{B7FFBE9B-9160-4524-A34F-4EE456B425BD}" type="presOf" srcId="{BA55B216-1311-40F7-BD8F-DE4E92E6C91B}" destId="{25CEC300-D01B-4C10-B3BA-CEFE90317A99}" srcOrd="0" destOrd="0" presId="urn:microsoft.com/office/officeart/2005/8/layout/vList4#1"/>
    <dgm:cxn modelId="{34E0F8AE-230A-40CB-A966-642F3DFA570A}" type="presOf" srcId="{9B98A1A3-8FF4-49BF-9545-B113F6888BBF}" destId="{5C35A7EF-69BB-4E7C-AA51-E730D2E2F745}" srcOrd="1" destOrd="1" presId="urn:microsoft.com/office/officeart/2005/8/layout/vList4#1"/>
    <dgm:cxn modelId="{4A270A31-968D-400E-8BA7-A3979329E4B4}" type="presOf" srcId="{217E7333-F6EC-40D5-BD43-D97AD1AFEBD5}" destId="{F620686A-BCE9-46CC-9820-CFA2465C500F}" srcOrd="0" destOrd="0" presId="urn:microsoft.com/office/officeart/2005/8/layout/vList4#1"/>
    <dgm:cxn modelId="{4AFC16DB-C055-406E-B9E6-46B3DB7A38C5}" type="presOf" srcId="{FC887565-BF9E-4E98-9838-4CC3F0629BA4}" destId="{18AB3CFC-068B-4B14-AF4F-5F0766233CD6}" srcOrd="0" destOrd="0" presId="urn:microsoft.com/office/officeart/2005/8/layout/vList4#1"/>
    <dgm:cxn modelId="{B669160F-7C25-4F09-A3FA-ED6BCE888B65}" srcId="{FC887565-BF9E-4E98-9838-4CC3F0629BA4}" destId="{36CA3729-B73E-4BBC-A1B7-8B272D3EC78F}" srcOrd="0" destOrd="0" parTransId="{0FB963FC-19FB-439C-B3F0-EEF3E1099F12}" sibTransId="{0DA08BE8-5526-4CF4-9D56-E0CE0810913A}"/>
    <dgm:cxn modelId="{AFB1F01A-91AD-4A4C-B2AD-9CF334C104F2}" type="presOf" srcId="{F2C9F9E7-F7FD-499F-BB3C-6132F4699F23}" destId="{25CEC300-D01B-4C10-B3BA-CEFE90317A99}" srcOrd="0" destOrd="2" presId="urn:microsoft.com/office/officeart/2005/8/layout/vList4#1"/>
    <dgm:cxn modelId="{417A460D-6880-475F-AC5A-354B96385FDB}" type="presOf" srcId="{9FC9AB5E-44C3-413B-8A24-BB2334DCF54F}" destId="{18AB3CFC-068B-4B14-AF4F-5F0766233CD6}" srcOrd="0" destOrd="2" presId="urn:microsoft.com/office/officeart/2005/8/layout/vList4#1"/>
    <dgm:cxn modelId="{F650A7A2-7C21-4E16-966F-2C65FA26D42E}" type="presOf" srcId="{9B98A1A3-8FF4-49BF-9545-B113F6888BBF}" destId="{25CEC300-D01B-4C10-B3BA-CEFE90317A99}" srcOrd="0" destOrd="1" presId="urn:microsoft.com/office/officeart/2005/8/layout/vList4#1"/>
    <dgm:cxn modelId="{F49B66D0-9F91-4010-B289-6EC847F4D6A3}" srcId="{BA55B216-1311-40F7-BD8F-DE4E92E6C91B}" destId="{9B98A1A3-8FF4-49BF-9545-B113F6888BBF}" srcOrd="0" destOrd="0" parTransId="{4A00406B-39C4-4906-AF96-900E68707A2D}" sibTransId="{017FB587-AF25-467E-A32D-588EFB110212}"/>
    <dgm:cxn modelId="{D98FA7AB-8D59-461A-A82A-4E73DCD1F9D7}" type="presOf" srcId="{2F3D4814-8148-4528-BA68-F3D546220E11}" destId="{AE721C26-A7D7-4984-B0F8-D7260693E655}" srcOrd="0" destOrd="0" presId="urn:microsoft.com/office/officeart/2005/8/layout/vList4#1"/>
    <dgm:cxn modelId="{74F26BEC-2C46-4790-A93C-6BADB22BC40C}" type="presOf" srcId="{FC887565-BF9E-4E98-9838-4CC3F0629BA4}" destId="{E49D5B6B-DE48-47C4-8F7A-2DD98D1C0B54}" srcOrd="1" destOrd="0" presId="urn:microsoft.com/office/officeart/2005/8/layout/vList4#1"/>
    <dgm:cxn modelId="{6531A091-043B-40D1-B3E1-3D4F195CC5D4}" srcId="{BA55B216-1311-40F7-BD8F-DE4E92E6C91B}" destId="{F2C9F9E7-F7FD-499F-BB3C-6132F4699F23}" srcOrd="1" destOrd="0" parTransId="{9849D5E2-9496-4230-81C6-D5A342CDB0B5}" sibTransId="{4899D184-EC91-47AA-930B-4463CECFD120}"/>
    <dgm:cxn modelId="{6F5F2890-7399-4E83-B6B4-2422C95F03E6}" type="presOf" srcId="{DA23B576-0BE7-4606-B281-EA99B463B346}" destId="{A0F782FB-D363-4FBC-9247-0CE42D117BC6}" srcOrd="1" destOrd="1" presId="urn:microsoft.com/office/officeart/2005/8/layout/vList4#1"/>
    <dgm:cxn modelId="{6CF60978-7472-46AC-832A-B30B7579E3F4}" srcId="{2F3D4814-8148-4528-BA68-F3D546220E11}" destId="{BA55B216-1311-40F7-BD8F-DE4E92E6C91B}" srcOrd="2" destOrd="0" parTransId="{7C102502-B567-4668-8062-B86BB4A9DA39}" sibTransId="{6299FDFA-A9D4-4E9A-AE32-481E62774E25}"/>
    <dgm:cxn modelId="{4DC182DC-E612-4DAE-AAD4-9D75566D076B}" type="presOf" srcId="{DA23B576-0BE7-4606-B281-EA99B463B346}" destId="{F620686A-BCE9-46CC-9820-CFA2465C500F}" srcOrd="0" destOrd="1" presId="urn:microsoft.com/office/officeart/2005/8/layout/vList4#1"/>
    <dgm:cxn modelId="{19FC81E9-64E2-4623-8131-1F47BFBEA3C4}" type="presOf" srcId="{F2C9F9E7-F7FD-499F-BB3C-6132F4699F23}" destId="{5C35A7EF-69BB-4E7C-AA51-E730D2E2F745}" srcOrd="1" destOrd="2" presId="urn:microsoft.com/office/officeart/2005/8/layout/vList4#1"/>
    <dgm:cxn modelId="{777D4B6C-1813-4CC9-8C9D-5C3B98C66516}" type="presParOf" srcId="{AE721C26-A7D7-4984-B0F8-D7260693E655}" destId="{1C1B0302-CF7A-4532-AA2C-EAF6D7F815DE}" srcOrd="0" destOrd="0" presId="urn:microsoft.com/office/officeart/2005/8/layout/vList4#1"/>
    <dgm:cxn modelId="{4E5677ED-DFF4-47B0-8D16-E1E72D7664A2}" type="presParOf" srcId="{1C1B0302-CF7A-4532-AA2C-EAF6D7F815DE}" destId="{18AB3CFC-068B-4B14-AF4F-5F0766233CD6}" srcOrd="0" destOrd="0" presId="urn:microsoft.com/office/officeart/2005/8/layout/vList4#1"/>
    <dgm:cxn modelId="{70B5587C-9F31-4653-96AF-B48F290A5D81}" type="presParOf" srcId="{1C1B0302-CF7A-4532-AA2C-EAF6D7F815DE}" destId="{9C48DC99-8232-4846-A726-D4417DFC0DF5}" srcOrd="1" destOrd="0" presId="urn:microsoft.com/office/officeart/2005/8/layout/vList4#1"/>
    <dgm:cxn modelId="{68383812-0A49-4B78-A2FF-64DAB32641E2}" type="presParOf" srcId="{1C1B0302-CF7A-4532-AA2C-EAF6D7F815DE}" destId="{E49D5B6B-DE48-47C4-8F7A-2DD98D1C0B54}" srcOrd="2" destOrd="0" presId="urn:microsoft.com/office/officeart/2005/8/layout/vList4#1"/>
    <dgm:cxn modelId="{A07953D8-CF54-4BD8-B45A-16D42D4CCDAE}" type="presParOf" srcId="{AE721C26-A7D7-4984-B0F8-D7260693E655}" destId="{D579E13B-BD43-4CF3-B84E-78864DEBED1D}" srcOrd="1" destOrd="0" presId="urn:microsoft.com/office/officeart/2005/8/layout/vList4#1"/>
    <dgm:cxn modelId="{D6C52E0B-9D4F-4020-BC00-D4B0423FE889}" type="presParOf" srcId="{AE721C26-A7D7-4984-B0F8-D7260693E655}" destId="{606CACA0-E2CF-4898-B7C3-E8F28D52B0FC}" srcOrd="2" destOrd="0" presId="urn:microsoft.com/office/officeart/2005/8/layout/vList4#1"/>
    <dgm:cxn modelId="{00C17920-A3E0-422D-BA81-43D1324C36C8}" type="presParOf" srcId="{606CACA0-E2CF-4898-B7C3-E8F28D52B0FC}" destId="{F620686A-BCE9-46CC-9820-CFA2465C500F}" srcOrd="0" destOrd="0" presId="urn:microsoft.com/office/officeart/2005/8/layout/vList4#1"/>
    <dgm:cxn modelId="{4315A2C7-AD68-48F1-9DAB-A2AD4039E178}" type="presParOf" srcId="{606CACA0-E2CF-4898-B7C3-E8F28D52B0FC}" destId="{E99D740E-8770-44F8-85F7-BE88931562CC}" srcOrd="1" destOrd="0" presId="urn:microsoft.com/office/officeart/2005/8/layout/vList4#1"/>
    <dgm:cxn modelId="{B887D59F-3A28-4209-830A-85D5E743A187}" type="presParOf" srcId="{606CACA0-E2CF-4898-B7C3-E8F28D52B0FC}" destId="{A0F782FB-D363-4FBC-9247-0CE42D117BC6}" srcOrd="2" destOrd="0" presId="urn:microsoft.com/office/officeart/2005/8/layout/vList4#1"/>
    <dgm:cxn modelId="{CAF317C2-AC47-4553-B358-1BFED9474D41}" type="presParOf" srcId="{AE721C26-A7D7-4984-B0F8-D7260693E655}" destId="{76888191-9CDB-4197-A030-DEDB5D80BA65}" srcOrd="3" destOrd="0" presId="urn:microsoft.com/office/officeart/2005/8/layout/vList4#1"/>
    <dgm:cxn modelId="{88E1C8AF-3B91-42EF-A114-BCD2DAB7A9B2}" type="presParOf" srcId="{AE721C26-A7D7-4984-B0F8-D7260693E655}" destId="{25243E88-A274-4482-B09E-C248B8756B9E}" srcOrd="4" destOrd="0" presId="urn:microsoft.com/office/officeart/2005/8/layout/vList4#1"/>
    <dgm:cxn modelId="{C6ADF98C-3F96-4F2D-BE09-18340AF308FB}" type="presParOf" srcId="{25243E88-A274-4482-B09E-C248B8756B9E}" destId="{25CEC300-D01B-4C10-B3BA-CEFE90317A99}" srcOrd="0" destOrd="0" presId="urn:microsoft.com/office/officeart/2005/8/layout/vList4#1"/>
    <dgm:cxn modelId="{8CE3E3A1-5048-40CB-8D54-904C345EC2B3}" type="presParOf" srcId="{25243E88-A274-4482-B09E-C248B8756B9E}" destId="{3FC8E05A-E7ED-468F-838F-52F69F2BB236}" srcOrd="1" destOrd="0" presId="urn:microsoft.com/office/officeart/2005/8/layout/vList4#1"/>
    <dgm:cxn modelId="{D7FC4603-3DAF-4F9A-93A0-8098536C2D9F}" type="presParOf" srcId="{25243E88-A274-4482-B09E-C248B8756B9E}" destId="{5C35A7EF-69BB-4E7C-AA51-E730D2E2F745}" srcOrd="2" destOrd="0" presId="urn:microsoft.com/office/officeart/2005/8/layout/vList4#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C220015C-0CFF-4B78-AF2E-E4532AB334D4}"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GB"/>
        </a:p>
      </dgm:t>
    </dgm:pt>
    <dgm:pt modelId="{F0F4900F-EFFA-4E89-AF51-B7D6DAC19C19}">
      <dgm:prSet phldrT="[نص]"/>
      <dgm:spPr/>
      <dgm:t>
        <a:bodyPr/>
        <a:lstStyle/>
        <a:p>
          <a:r>
            <a:rPr lang="en-GB" dirty="0" smtClean="0"/>
            <a:t>Community-based</a:t>
          </a:r>
          <a:endParaRPr lang="en-GB" dirty="0"/>
        </a:p>
      </dgm:t>
    </dgm:pt>
    <dgm:pt modelId="{6AC69744-9F2B-4A71-AB7E-6192E28CE450}" type="parTrans" cxnId="{1C201D74-F199-423B-B3A0-67056DEA3F54}">
      <dgm:prSet/>
      <dgm:spPr/>
      <dgm:t>
        <a:bodyPr/>
        <a:lstStyle/>
        <a:p>
          <a:endParaRPr lang="en-GB"/>
        </a:p>
      </dgm:t>
    </dgm:pt>
    <dgm:pt modelId="{FD5BA34B-58E8-4BCB-ACF3-286E74276EF8}" type="sibTrans" cxnId="{1C201D74-F199-423B-B3A0-67056DEA3F54}">
      <dgm:prSet/>
      <dgm:spPr/>
      <dgm:t>
        <a:bodyPr/>
        <a:lstStyle/>
        <a:p>
          <a:endParaRPr lang="en-GB"/>
        </a:p>
      </dgm:t>
    </dgm:pt>
    <dgm:pt modelId="{61531B2F-3C94-4F93-A46D-9C5608D20E98}">
      <dgm:prSet phldrT="[نص]"/>
      <dgm:spPr/>
      <dgm:t>
        <a:bodyPr/>
        <a:lstStyle/>
        <a:p>
          <a:r>
            <a:rPr lang="en-GB" dirty="0" smtClean="0"/>
            <a:t>Demographic records</a:t>
          </a:r>
          <a:endParaRPr lang="en-GB" dirty="0"/>
        </a:p>
      </dgm:t>
    </dgm:pt>
    <dgm:pt modelId="{9C21C7DA-78E6-4053-830D-9CA99D84F82D}" type="parTrans" cxnId="{8590E727-175A-4297-A2B6-1F5709FCA611}">
      <dgm:prSet/>
      <dgm:spPr/>
      <dgm:t>
        <a:bodyPr/>
        <a:lstStyle/>
        <a:p>
          <a:endParaRPr lang="en-GB"/>
        </a:p>
      </dgm:t>
    </dgm:pt>
    <dgm:pt modelId="{B71B365E-BF99-4106-8A34-563720DB1F1A}" type="sibTrans" cxnId="{8590E727-175A-4297-A2B6-1F5709FCA611}">
      <dgm:prSet/>
      <dgm:spPr/>
      <dgm:t>
        <a:bodyPr/>
        <a:lstStyle/>
        <a:p>
          <a:endParaRPr lang="en-GB"/>
        </a:p>
      </dgm:t>
    </dgm:pt>
    <dgm:pt modelId="{F17F95C0-59D0-4B65-A56F-D1065DCBE8E4}">
      <dgm:prSet phldrT="[نص]"/>
      <dgm:spPr/>
      <dgm:t>
        <a:bodyPr/>
        <a:lstStyle/>
        <a:p>
          <a:r>
            <a:rPr lang="en-GB" dirty="0" smtClean="0"/>
            <a:t>Local government  records</a:t>
          </a:r>
          <a:endParaRPr lang="en-GB" dirty="0"/>
        </a:p>
      </dgm:t>
    </dgm:pt>
    <dgm:pt modelId="{90A4B88C-8F4C-407E-B2D2-12B8B4571725}" type="parTrans" cxnId="{8FE3BA16-4811-478A-A86E-06FD8DF7B216}">
      <dgm:prSet/>
      <dgm:spPr/>
      <dgm:t>
        <a:bodyPr/>
        <a:lstStyle/>
        <a:p>
          <a:endParaRPr lang="en-GB"/>
        </a:p>
      </dgm:t>
    </dgm:pt>
    <dgm:pt modelId="{15215B49-C072-4E94-82CB-95E8D3179BC1}" type="sibTrans" cxnId="{8FE3BA16-4811-478A-A86E-06FD8DF7B216}">
      <dgm:prSet/>
      <dgm:spPr/>
      <dgm:t>
        <a:bodyPr/>
        <a:lstStyle/>
        <a:p>
          <a:endParaRPr lang="en-GB"/>
        </a:p>
      </dgm:t>
    </dgm:pt>
    <dgm:pt modelId="{0A4D000A-795C-45FC-A8F7-D38A0E3B913A}">
      <dgm:prSet phldrT="[نص]"/>
      <dgm:spPr/>
      <dgm:t>
        <a:bodyPr/>
        <a:lstStyle/>
        <a:p>
          <a:r>
            <a:rPr lang="en-GB" dirty="0" smtClean="0"/>
            <a:t>Law enforcement</a:t>
          </a:r>
          <a:endParaRPr lang="en-GB" dirty="0"/>
        </a:p>
      </dgm:t>
    </dgm:pt>
    <dgm:pt modelId="{44A24737-62BB-48AD-A71B-E2E13E60BD52}" type="parTrans" cxnId="{4A11FB7A-90B5-441C-882C-8A1B8D1FF83D}">
      <dgm:prSet/>
      <dgm:spPr/>
      <dgm:t>
        <a:bodyPr/>
        <a:lstStyle/>
        <a:p>
          <a:endParaRPr lang="en-GB"/>
        </a:p>
      </dgm:t>
    </dgm:pt>
    <dgm:pt modelId="{D3CF8DFF-AE21-4F69-86AC-3333DD49B865}" type="sibTrans" cxnId="{4A11FB7A-90B5-441C-882C-8A1B8D1FF83D}">
      <dgm:prSet/>
      <dgm:spPr/>
      <dgm:t>
        <a:bodyPr/>
        <a:lstStyle/>
        <a:p>
          <a:endParaRPr lang="en-GB"/>
        </a:p>
      </dgm:t>
    </dgm:pt>
    <dgm:pt modelId="{9F6F9D7F-BE31-4D59-BFD9-7C23C7630533}">
      <dgm:prSet phldrT="[نص]"/>
      <dgm:spPr/>
      <dgm:t>
        <a:bodyPr/>
        <a:lstStyle/>
        <a:p>
          <a:r>
            <a:rPr lang="en-GB" dirty="0" smtClean="0"/>
            <a:t>Police records</a:t>
          </a:r>
          <a:endParaRPr lang="en-GB" dirty="0"/>
        </a:p>
      </dgm:t>
    </dgm:pt>
    <dgm:pt modelId="{079E9C08-323D-4078-8824-8E913B8BC86A}" type="parTrans" cxnId="{350DF78B-9292-4349-B1BA-19258BF4ECCB}">
      <dgm:prSet/>
      <dgm:spPr/>
      <dgm:t>
        <a:bodyPr/>
        <a:lstStyle/>
        <a:p>
          <a:endParaRPr lang="en-GB"/>
        </a:p>
      </dgm:t>
    </dgm:pt>
    <dgm:pt modelId="{729347B2-5504-44D9-B777-D1992E702373}" type="sibTrans" cxnId="{350DF78B-9292-4349-B1BA-19258BF4ECCB}">
      <dgm:prSet/>
      <dgm:spPr/>
      <dgm:t>
        <a:bodyPr/>
        <a:lstStyle/>
        <a:p>
          <a:endParaRPr lang="en-GB"/>
        </a:p>
      </dgm:t>
    </dgm:pt>
    <dgm:pt modelId="{18381485-0A2B-43B1-B26B-0D67B0E9D7CE}">
      <dgm:prSet phldrT="[نص]"/>
      <dgm:spPr/>
      <dgm:t>
        <a:bodyPr/>
        <a:lstStyle/>
        <a:p>
          <a:r>
            <a:rPr lang="en-GB" dirty="0" smtClean="0"/>
            <a:t>Prison records</a:t>
          </a:r>
          <a:endParaRPr lang="en-GB" dirty="0"/>
        </a:p>
      </dgm:t>
    </dgm:pt>
    <dgm:pt modelId="{6C1285FE-0C17-474F-8517-49989BC8598A}" type="parTrans" cxnId="{1FC72CA8-6C64-4928-B9DF-AA27CDCFF1C7}">
      <dgm:prSet/>
      <dgm:spPr/>
      <dgm:t>
        <a:bodyPr/>
        <a:lstStyle/>
        <a:p>
          <a:endParaRPr lang="en-GB"/>
        </a:p>
      </dgm:t>
    </dgm:pt>
    <dgm:pt modelId="{D27EDEE5-83F5-44B7-960F-EE6E9EAD270C}" type="sibTrans" cxnId="{1FC72CA8-6C64-4928-B9DF-AA27CDCFF1C7}">
      <dgm:prSet/>
      <dgm:spPr/>
      <dgm:t>
        <a:bodyPr/>
        <a:lstStyle/>
        <a:p>
          <a:endParaRPr lang="en-GB"/>
        </a:p>
      </dgm:t>
    </dgm:pt>
    <dgm:pt modelId="{2C1EAB1D-738B-406C-BF7C-2335EEBD4775}">
      <dgm:prSet phldrT="[نص]"/>
      <dgm:spPr/>
      <dgm:t>
        <a:bodyPr/>
        <a:lstStyle/>
        <a:p>
          <a:r>
            <a:rPr lang="en-GB" dirty="0" smtClean="0"/>
            <a:t>Economic-social	</a:t>
          </a:r>
          <a:endParaRPr lang="en-GB" dirty="0"/>
        </a:p>
      </dgm:t>
    </dgm:pt>
    <dgm:pt modelId="{EB849FD7-BC49-4424-9D38-C8002437B2EF}" type="parTrans" cxnId="{9436C13E-F38B-412A-BBC3-7C101EE1B9AB}">
      <dgm:prSet/>
      <dgm:spPr/>
      <dgm:t>
        <a:bodyPr/>
        <a:lstStyle/>
        <a:p>
          <a:endParaRPr lang="en-GB"/>
        </a:p>
      </dgm:t>
    </dgm:pt>
    <dgm:pt modelId="{6BCCF734-50D5-4ACF-9F2C-460921B218A2}" type="sibTrans" cxnId="{9436C13E-F38B-412A-BBC3-7C101EE1B9AB}">
      <dgm:prSet/>
      <dgm:spPr/>
      <dgm:t>
        <a:bodyPr/>
        <a:lstStyle/>
        <a:p>
          <a:endParaRPr lang="en-GB"/>
        </a:p>
      </dgm:t>
    </dgm:pt>
    <dgm:pt modelId="{7D1AF55B-5618-447A-85F1-70DA6DD8193A}">
      <dgm:prSet phldrT="[نص]"/>
      <dgm:spPr/>
      <dgm:t>
        <a:bodyPr/>
        <a:lstStyle/>
        <a:p>
          <a:r>
            <a:rPr lang="en-GB" dirty="0" smtClean="0"/>
            <a:t>Institutional or agency records</a:t>
          </a:r>
          <a:endParaRPr lang="en-GB" dirty="0"/>
        </a:p>
      </dgm:t>
    </dgm:pt>
    <dgm:pt modelId="{EC2B51C0-7990-49CB-A626-817711CDB2EB}" type="parTrans" cxnId="{889FEC43-9145-407C-9800-19346AFBE346}">
      <dgm:prSet/>
      <dgm:spPr/>
      <dgm:t>
        <a:bodyPr/>
        <a:lstStyle/>
        <a:p>
          <a:endParaRPr lang="en-GB"/>
        </a:p>
      </dgm:t>
    </dgm:pt>
    <dgm:pt modelId="{4D0CA5DF-66EE-489E-BF31-576505C339EB}" type="sibTrans" cxnId="{889FEC43-9145-407C-9800-19346AFBE346}">
      <dgm:prSet/>
      <dgm:spPr/>
      <dgm:t>
        <a:bodyPr/>
        <a:lstStyle/>
        <a:p>
          <a:endParaRPr lang="en-GB"/>
        </a:p>
      </dgm:t>
    </dgm:pt>
    <dgm:pt modelId="{0D93818A-C346-4399-8E04-6B95CA761869}">
      <dgm:prSet phldrT="[نص]"/>
      <dgm:spPr/>
      <dgm:t>
        <a:bodyPr/>
        <a:lstStyle/>
        <a:p>
          <a:r>
            <a:rPr lang="en-GB" dirty="0" smtClean="0"/>
            <a:t>Special studies</a:t>
          </a:r>
          <a:endParaRPr lang="en-GB" dirty="0"/>
        </a:p>
      </dgm:t>
    </dgm:pt>
    <dgm:pt modelId="{959AC23D-475C-4866-8DF7-8B0E057C9BBF}" type="parTrans" cxnId="{F87DEC82-98D1-4E10-8665-888FB5CD85AB}">
      <dgm:prSet/>
      <dgm:spPr/>
      <dgm:t>
        <a:bodyPr/>
        <a:lstStyle/>
        <a:p>
          <a:endParaRPr lang="en-GB"/>
        </a:p>
      </dgm:t>
    </dgm:pt>
    <dgm:pt modelId="{F401CD96-F78C-4F15-80B7-0CB2F8DBB5E5}" type="sibTrans" cxnId="{F87DEC82-98D1-4E10-8665-888FB5CD85AB}">
      <dgm:prSet/>
      <dgm:spPr/>
      <dgm:t>
        <a:bodyPr/>
        <a:lstStyle/>
        <a:p>
          <a:endParaRPr lang="en-GB"/>
        </a:p>
      </dgm:t>
    </dgm:pt>
    <dgm:pt modelId="{C082935A-F32E-4679-B022-E4C24649005D}" type="pres">
      <dgm:prSet presAssocID="{C220015C-0CFF-4B78-AF2E-E4532AB334D4}" presName="linear" presStyleCnt="0">
        <dgm:presLayoutVars>
          <dgm:dir/>
          <dgm:resizeHandles val="exact"/>
        </dgm:presLayoutVars>
      </dgm:prSet>
      <dgm:spPr/>
      <dgm:t>
        <a:bodyPr/>
        <a:lstStyle/>
        <a:p>
          <a:endParaRPr lang="en-GB"/>
        </a:p>
      </dgm:t>
    </dgm:pt>
    <dgm:pt modelId="{91ED27A3-3217-467C-8F40-700CC06FA76D}" type="pres">
      <dgm:prSet presAssocID="{F0F4900F-EFFA-4E89-AF51-B7D6DAC19C19}" presName="comp" presStyleCnt="0"/>
      <dgm:spPr/>
    </dgm:pt>
    <dgm:pt modelId="{49494EEC-4AA9-4DF5-900B-A623FF805512}" type="pres">
      <dgm:prSet presAssocID="{F0F4900F-EFFA-4E89-AF51-B7D6DAC19C19}" presName="box" presStyleLbl="node1" presStyleIdx="0" presStyleCnt="3"/>
      <dgm:spPr/>
      <dgm:t>
        <a:bodyPr/>
        <a:lstStyle/>
        <a:p>
          <a:endParaRPr lang="en-GB"/>
        </a:p>
      </dgm:t>
    </dgm:pt>
    <dgm:pt modelId="{DDCC7749-339E-4B36-91F9-12E6D73DC229}" type="pres">
      <dgm:prSet presAssocID="{F0F4900F-EFFA-4E89-AF51-B7D6DAC19C19}" presName="img" presStyleLbl="fgImgPlace1" presStyleIdx="0" presStyleCnt="3"/>
      <dgm:spPr>
        <a:blipFill rotWithShape="0">
          <a:blip xmlns:r="http://schemas.openxmlformats.org/officeDocument/2006/relationships" r:embed="rId1"/>
          <a:stretch>
            <a:fillRect/>
          </a:stretch>
        </a:blipFill>
      </dgm:spPr>
    </dgm:pt>
    <dgm:pt modelId="{43382B8D-FBDB-442B-9BAC-891F351373C2}" type="pres">
      <dgm:prSet presAssocID="{F0F4900F-EFFA-4E89-AF51-B7D6DAC19C19}" presName="text" presStyleLbl="node1" presStyleIdx="0" presStyleCnt="3">
        <dgm:presLayoutVars>
          <dgm:bulletEnabled val="1"/>
        </dgm:presLayoutVars>
      </dgm:prSet>
      <dgm:spPr/>
      <dgm:t>
        <a:bodyPr/>
        <a:lstStyle/>
        <a:p>
          <a:endParaRPr lang="en-GB"/>
        </a:p>
      </dgm:t>
    </dgm:pt>
    <dgm:pt modelId="{6EC9DDD5-2A23-4F5E-ADF2-5EB17F886AF3}" type="pres">
      <dgm:prSet presAssocID="{FD5BA34B-58E8-4BCB-ACF3-286E74276EF8}" presName="spacer" presStyleCnt="0"/>
      <dgm:spPr/>
    </dgm:pt>
    <dgm:pt modelId="{CD5C8B2D-815D-4E80-9A2D-2B0663A7422C}" type="pres">
      <dgm:prSet presAssocID="{0A4D000A-795C-45FC-A8F7-D38A0E3B913A}" presName="comp" presStyleCnt="0"/>
      <dgm:spPr/>
    </dgm:pt>
    <dgm:pt modelId="{1F6896F0-8A47-4B29-BAE7-E8A54649E427}" type="pres">
      <dgm:prSet presAssocID="{0A4D000A-795C-45FC-A8F7-D38A0E3B913A}" presName="box" presStyleLbl="node1" presStyleIdx="1" presStyleCnt="3"/>
      <dgm:spPr/>
      <dgm:t>
        <a:bodyPr/>
        <a:lstStyle/>
        <a:p>
          <a:endParaRPr lang="en-GB"/>
        </a:p>
      </dgm:t>
    </dgm:pt>
    <dgm:pt modelId="{DD4B7F4B-A017-4AB5-833A-693827EBB83F}" type="pres">
      <dgm:prSet presAssocID="{0A4D000A-795C-45FC-A8F7-D38A0E3B913A}" presName="img" presStyleLbl="fgImgPlace1" presStyleIdx="1" presStyleCnt="3"/>
      <dgm:spPr>
        <a:blipFill rotWithShape="0">
          <a:blip xmlns:r="http://schemas.openxmlformats.org/officeDocument/2006/relationships" r:embed="rId2"/>
          <a:stretch>
            <a:fillRect/>
          </a:stretch>
        </a:blipFill>
      </dgm:spPr>
    </dgm:pt>
    <dgm:pt modelId="{1613DD78-BAD5-47BC-8D48-8864BEDD2122}" type="pres">
      <dgm:prSet presAssocID="{0A4D000A-795C-45FC-A8F7-D38A0E3B913A}" presName="text" presStyleLbl="node1" presStyleIdx="1" presStyleCnt="3">
        <dgm:presLayoutVars>
          <dgm:bulletEnabled val="1"/>
        </dgm:presLayoutVars>
      </dgm:prSet>
      <dgm:spPr/>
      <dgm:t>
        <a:bodyPr/>
        <a:lstStyle/>
        <a:p>
          <a:endParaRPr lang="en-GB"/>
        </a:p>
      </dgm:t>
    </dgm:pt>
    <dgm:pt modelId="{A5616D33-7203-4279-B0EE-C1591EC47B88}" type="pres">
      <dgm:prSet presAssocID="{D3CF8DFF-AE21-4F69-86AC-3333DD49B865}" presName="spacer" presStyleCnt="0"/>
      <dgm:spPr/>
    </dgm:pt>
    <dgm:pt modelId="{355C1AD3-D1E3-46DE-9E63-B3900A6103DC}" type="pres">
      <dgm:prSet presAssocID="{2C1EAB1D-738B-406C-BF7C-2335EEBD4775}" presName="comp" presStyleCnt="0"/>
      <dgm:spPr/>
    </dgm:pt>
    <dgm:pt modelId="{DDAD75CB-A3A5-4492-8E58-EB114BB707F4}" type="pres">
      <dgm:prSet presAssocID="{2C1EAB1D-738B-406C-BF7C-2335EEBD4775}" presName="box" presStyleLbl="node1" presStyleIdx="2" presStyleCnt="3"/>
      <dgm:spPr/>
      <dgm:t>
        <a:bodyPr/>
        <a:lstStyle/>
        <a:p>
          <a:endParaRPr lang="en-GB"/>
        </a:p>
      </dgm:t>
    </dgm:pt>
    <dgm:pt modelId="{DB194E85-0878-4B1A-8547-949DE999EE65}" type="pres">
      <dgm:prSet presAssocID="{2C1EAB1D-738B-406C-BF7C-2335EEBD4775}" presName="img" presStyleLbl="fgImgPlace1" presStyleIdx="2" presStyleCnt="3"/>
      <dgm:spPr>
        <a:blipFill rotWithShape="0">
          <a:blip xmlns:r="http://schemas.openxmlformats.org/officeDocument/2006/relationships" r:embed="rId3"/>
          <a:stretch>
            <a:fillRect/>
          </a:stretch>
        </a:blipFill>
      </dgm:spPr>
    </dgm:pt>
    <dgm:pt modelId="{89F6D4B0-39EF-4391-A489-AED7B4C5B764}" type="pres">
      <dgm:prSet presAssocID="{2C1EAB1D-738B-406C-BF7C-2335EEBD4775}" presName="text" presStyleLbl="node1" presStyleIdx="2" presStyleCnt="3">
        <dgm:presLayoutVars>
          <dgm:bulletEnabled val="1"/>
        </dgm:presLayoutVars>
      </dgm:prSet>
      <dgm:spPr/>
      <dgm:t>
        <a:bodyPr/>
        <a:lstStyle/>
        <a:p>
          <a:endParaRPr lang="en-GB"/>
        </a:p>
      </dgm:t>
    </dgm:pt>
  </dgm:ptLst>
  <dgm:cxnLst>
    <dgm:cxn modelId="{350DF78B-9292-4349-B1BA-19258BF4ECCB}" srcId="{0A4D000A-795C-45FC-A8F7-D38A0E3B913A}" destId="{9F6F9D7F-BE31-4D59-BFD9-7C23C7630533}" srcOrd="0" destOrd="0" parTransId="{079E9C08-323D-4078-8824-8E913B8BC86A}" sibTransId="{729347B2-5504-44D9-B777-D1992E702373}"/>
    <dgm:cxn modelId="{37BE23E7-3149-48EA-A4C6-E94186064CDE}" type="presOf" srcId="{F0F4900F-EFFA-4E89-AF51-B7D6DAC19C19}" destId="{43382B8D-FBDB-442B-9BAC-891F351373C2}" srcOrd="1" destOrd="0" presId="urn:microsoft.com/office/officeart/2005/8/layout/vList4#2"/>
    <dgm:cxn modelId="{9436C13E-F38B-412A-BBC3-7C101EE1B9AB}" srcId="{C220015C-0CFF-4B78-AF2E-E4532AB334D4}" destId="{2C1EAB1D-738B-406C-BF7C-2335EEBD4775}" srcOrd="2" destOrd="0" parTransId="{EB849FD7-BC49-4424-9D38-C8002437B2EF}" sibTransId="{6BCCF734-50D5-4ACF-9F2C-460921B218A2}"/>
    <dgm:cxn modelId="{889FEC43-9145-407C-9800-19346AFBE346}" srcId="{2C1EAB1D-738B-406C-BF7C-2335EEBD4775}" destId="{7D1AF55B-5618-447A-85F1-70DA6DD8193A}" srcOrd="0" destOrd="0" parTransId="{EC2B51C0-7990-49CB-A626-817711CDB2EB}" sibTransId="{4D0CA5DF-66EE-489E-BF31-576505C339EB}"/>
    <dgm:cxn modelId="{77AD795C-CBD2-45E1-B637-6F951E003742}" type="presOf" srcId="{2C1EAB1D-738B-406C-BF7C-2335EEBD4775}" destId="{89F6D4B0-39EF-4391-A489-AED7B4C5B764}" srcOrd="1" destOrd="0" presId="urn:microsoft.com/office/officeart/2005/8/layout/vList4#2"/>
    <dgm:cxn modelId="{44BBFEE6-AA70-48D2-A98D-79DAD9C056B1}" type="presOf" srcId="{18381485-0A2B-43B1-B26B-0D67B0E9D7CE}" destId="{1613DD78-BAD5-47BC-8D48-8864BEDD2122}" srcOrd="1" destOrd="2" presId="urn:microsoft.com/office/officeart/2005/8/layout/vList4#2"/>
    <dgm:cxn modelId="{29434928-3876-4B0B-A472-B7A9FEB23206}" type="presOf" srcId="{0D93818A-C346-4399-8E04-6B95CA761869}" destId="{DDAD75CB-A3A5-4492-8E58-EB114BB707F4}" srcOrd="0" destOrd="2" presId="urn:microsoft.com/office/officeart/2005/8/layout/vList4#2"/>
    <dgm:cxn modelId="{2E6DC10D-7B27-42F9-A743-659E827CE171}" type="presOf" srcId="{9F6F9D7F-BE31-4D59-BFD9-7C23C7630533}" destId="{1613DD78-BAD5-47BC-8D48-8864BEDD2122}" srcOrd="1" destOrd="1" presId="urn:microsoft.com/office/officeart/2005/8/layout/vList4#2"/>
    <dgm:cxn modelId="{F5DBDCC5-312F-44CC-B6B9-8865ACCE2AB6}" type="presOf" srcId="{61531B2F-3C94-4F93-A46D-9C5608D20E98}" destId="{49494EEC-4AA9-4DF5-900B-A623FF805512}" srcOrd="0" destOrd="1" presId="urn:microsoft.com/office/officeart/2005/8/layout/vList4#2"/>
    <dgm:cxn modelId="{1FC72CA8-6C64-4928-B9DF-AA27CDCFF1C7}" srcId="{0A4D000A-795C-45FC-A8F7-D38A0E3B913A}" destId="{18381485-0A2B-43B1-B26B-0D67B0E9D7CE}" srcOrd="1" destOrd="0" parTransId="{6C1285FE-0C17-474F-8517-49989BC8598A}" sibTransId="{D27EDEE5-83F5-44B7-960F-EE6E9EAD270C}"/>
    <dgm:cxn modelId="{2E6BADFD-E5ED-4B19-96BD-BD29B10FBB03}" type="presOf" srcId="{2C1EAB1D-738B-406C-BF7C-2335EEBD4775}" destId="{DDAD75CB-A3A5-4492-8E58-EB114BB707F4}" srcOrd="0" destOrd="0" presId="urn:microsoft.com/office/officeart/2005/8/layout/vList4#2"/>
    <dgm:cxn modelId="{A4FC50D4-84D8-4338-A78F-288468086594}" type="presOf" srcId="{C220015C-0CFF-4B78-AF2E-E4532AB334D4}" destId="{C082935A-F32E-4679-B022-E4C24649005D}" srcOrd="0" destOrd="0" presId="urn:microsoft.com/office/officeart/2005/8/layout/vList4#2"/>
    <dgm:cxn modelId="{5654D5A2-1E26-4FA4-BC0E-6DE393E1FA36}" type="presOf" srcId="{0A4D000A-795C-45FC-A8F7-D38A0E3B913A}" destId="{1613DD78-BAD5-47BC-8D48-8864BEDD2122}" srcOrd="1" destOrd="0" presId="urn:microsoft.com/office/officeart/2005/8/layout/vList4#2"/>
    <dgm:cxn modelId="{F3983575-D178-4A54-BDA6-1A8ABE451DA4}" type="presOf" srcId="{61531B2F-3C94-4F93-A46D-9C5608D20E98}" destId="{43382B8D-FBDB-442B-9BAC-891F351373C2}" srcOrd="1" destOrd="1" presId="urn:microsoft.com/office/officeart/2005/8/layout/vList4#2"/>
    <dgm:cxn modelId="{8FE3BA16-4811-478A-A86E-06FD8DF7B216}" srcId="{F0F4900F-EFFA-4E89-AF51-B7D6DAC19C19}" destId="{F17F95C0-59D0-4B65-A56F-D1065DCBE8E4}" srcOrd="1" destOrd="0" parTransId="{90A4B88C-8F4C-407E-B2D2-12B8B4571725}" sibTransId="{15215B49-C072-4E94-82CB-95E8D3179BC1}"/>
    <dgm:cxn modelId="{D587AF0D-1DA4-4A0C-AB3E-91CB7943D5BF}" type="presOf" srcId="{F17F95C0-59D0-4B65-A56F-D1065DCBE8E4}" destId="{49494EEC-4AA9-4DF5-900B-A623FF805512}" srcOrd="0" destOrd="2" presId="urn:microsoft.com/office/officeart/2005/8/layout/vList4#2"/>
    <dgm:cxn modelId="{F87DEC82-98D1-4E10-8665-888FB5CD85AB}" srcId="{2C1EAB1D-738B-406C-BF7C-2335EEBD4775}" destId="{0D93818A-C346-4399-8E04-6B95CA761869}" srcOrd="1" destOrd="0" parTransId="{959AC23D-475C-4866-8DF7-8B0E057C9BBF}" sibTransId="{F401CD96-F78C-4F15-80B7-0CB2F8DBB5E5}"/>
    <dgm:cxn modelId="{8590E727-175A-4297-A2B6-1F5709FCA611}" srcId="{F0F4900F-EFFA-4E89-AF51-B7D6DAC19C19}" destId="{61531B2F-3C94-4F93-A46D-9C5608D20E98}" srcOrd="0" destOrd="0" parTransId="{9C21C7DA-78E6-4053-830D-9CA99D84F82D}" sibTransId="{B71B365E-BF99-4106-8A34-563720DB1F1A}"/>
    <dgm:cxn modelId="{23D15589-AE15-4672-A4AE-C3DE983BD3CB}" type="presOf" srcId="{F17F95C0-59D0-4B65-A56F-D1065DCBE8E4}" destId="{43382B8D-FBDB-442B-9BAC-891F351373C2}" srcOrd="1" destOrd="2" presId="urn:microsoft.com/office/officeart/2005/8/layout/vList4#2"/>
    <dgm:cxn modelId="{4A11FB7A-90B5-441C-882C-8A1B8D1FF83D}" srcId="{C220015C-0CFF-4B78-AF2E-E4532AB334D4}" destId="{0A4D000A-795C-45FC-A8F7-D38A0E3B913A}" srcOrd="1" destOrd="0" parTransId="{44A24737-62BB-48AD-A71B-E2E13E60BD52}" sibTransId="{D3CF8DFF-AE21-4F69-86AC-3333DD49B865}"/>
    <dgm:cxn modelId="{33E15064-FC96-4ED1-A84E-AE38C315D304}" type="presOf" srcId="{9F6F9D7F-BE31-4D59-BFD9-7C23C7630533}" destId="{1F6896F0-8A47-4B29-BAE7-E8A54649E427}" srcOrd="0" destOrd="1" presId="urn:microsoft.com/office/officeart/2005/8/layout/vList4#2"/>
    <dgm:cxn modelId="{9869751E-812F-4AA3-9D94-ED8EFE367687}" type="presOf" srcId="{18381485-0A2B-43B1-B26B-0D67B0E9D7CE}" destId="{1F6896F0-8A47-4B29-BAE7-E8A54649E427}" srcOrd="0" destOrd="2" presId="urn:microsoft.com/office/officeart/2005/8/layout/vList4#2"/>
    <dgm:cxn modelId="{A9D15E55-321C-4A59-BA65-0EF35AB85BE2}" type="presOf" srcId="{7D1AF55B-5618-447A-85F1-70DA6DD8193A}" destId="{DDAD75CB-A3A5-4492-8E58-EB114BB707F4}" srcOrd="0" destOrd="1" presId="urn:microsoft.com/office/officeart/2005/8/layout/vList4#2"/>
    <dgm:cxn modelId="{F4C77944-2BAB-4078-8E47-F18468528F9B}" type="presOf" srcId="{7D1AF55B-5618-447A-85F1-70DA6DD8193A}" destId="{89F6D4B0-39EF-4391-A489-AED7B4C5B764}" srcOrd="1" destOrd="1" presId="urn:microsoft.com/office/officeart/2005/8/layout/vList4#2"/>
    <dgm:cxn modelId="{131314D4-6077-4B69-9172-D280A7EC9EE5}" type="presOf" srcId="{F0F4900F-EFFA-4E89-AF51-B7D6DAC19C19}" destId="{49494EEC-4AA9-4DF5-900B-A623FF805512}" srcOrd="0" destOrd="0" presId="urn:microsoft.com/office/officeart/2005/8/layout/vList4#2"/>
    <dgm:cxn modelId="{1C201D74-F199-423B-B3A0-67056DEA3F54}" srcId="{C220015C-0CFF-4B78-AF2E-E4532AB334D4}" destId="{F0F4900F-EFFA-4E89-AF51-B7D6DAC19C19}" srcOrd="0" destOrd="0" parTransId="{6AC69744-9F2B-4A71-AB7E-6192E28CE450}" sibTransId="{FD5BA34B-58E8-4BCB-ACF3-286E74276EF8}"/>
    <dgm:cxn modelId="{7FA409FD-42F4-495B-B18D-98C9532BAD25}" type="presOf" srcId="{0D93818A-C346-4399-8E04-6B95CA761869}" destId="{89F6D4B0-39EF-4391-A489-AED7B4C5B764}" srcOrd="1" destOrd="2" presId="urn:microsoft.com/office/officeart/2005/8/layout/vList4#2"/>
    <dgm:cxn modelId="{AA2CC90B-5BB7-4999-9CA2-5B85D4488109}" type="presOf" srcId="{0A4D000A-795C-45FC-A8F7-D38A0E3B913A}" destId="{1F6896F0-8A47-4B29-BAE7-E8A54649E427}" srcOrd="0" destOrd="0" presId="urn:microsoft.com/office/officeart/2005/8/layout/vList4#2"/>
    <dgm:cxn modelId="{74079C9B-DF5C-4234-95DC-179E86285CB7}" type="presParOf" srcId="{C082935A-F32E-4679-B022-E4C24649005D}" destId="{91ED27A3-3217-467C-8F40-700CC06FA76D}" srcOrd="0" destOrd="0" presId="urn:microsoft.com/office/officeart/2005/8/layout/vList4#2"/>
    <dgm:cxn modelId="{AECC6946-C5E4-4238-8D97-5704ADA46F2D}" type="presParOf" srcId="{91ED27A3-3217-467C-8F40-700CC06FA76D}" destId="{49494EEC-4AA9-4DF5-900B-A623FF805512}" srcOrd="0" destOrd="0" presId="urn:microsoft.com/office/officeart/2005/8/layout/vList4#2"/>
    <dgm:cxn modelId="{EED6C469-AE11-49BC-839C-360E33FC5FB4}" type="presParOf" srcId="{91ED27A3-3217-467C-8F40-700CC06FA76D}" destId="{DDCC7749-339E-4B36-91F9-12E6D73DC229}" srcOrd="1" destOrd="0" presId="urn:microsoft.com/office/officeart/2005/8/layout/vList4#2"/>
    <dgm:cxn modelId="{7A392E0D-0DAB-47DE-B9B5-C177F0F7DF5A}" type="presParOf" srcId="{91ED27A3-3217-467C-8F40-700CC06FA76D}" destId="{43382B8D-FBDB-442B-9BAC-891F351373C2}" srcOrd="2" destOrd="0" presId="urn:microsoft.com/office/officeart/2005/8/layout/vList4#2"/>
    <dgm:cxn modelId="{4DEDF6FE-946A-4A02-9607-2760BAEBA927}" type="presParOf" srcId="{C082935A-F32E-4679-B022-E4C24649005D}" destId="{6EC9DDD5-2A23-4F5E-ADF2-5EB17F886AF3}" srcOrd="1" destOrd="0" presId="urn:microsoft.com/office/officeart/2005/8/layout/vList4#2"/>
    <dgm:cxn modelId="{C5EC1A48-A9D4-4F6F-82CA-6F9C440F6C95}" type="presParOf" srcId="{C082935A-F32E-4679-B022-E4C24649005D}" destId="{CD5C8B2D-815D-4E80-9A2D-2B0663A7422C}" srcOrd="2" destOrd="0" presId="urn:microsoft.com/office/officeart/2005/8/layout/vList4#2"/>
    <dgm:cxn modelId="{969C9CFD-C668-4673-8158-B57C3551A67D}" type="presParOf" srcId="{CD5C8B2D-815D-4E80-9A2D-2B0663A7422C}" destId="{1F6896F0-8A47-4B29-BAE7-E8A54649E427}" srcOrd="0" destOrd="0" presId="urn:microsoft.com/office/officeart/2005/8/layout/vList4#2"/>
    <dgm:cxn modelId="{B03EF946-E111-4645-848A-E02E93AD26ED}" type="presParOf" srcId="{CD5C8B2D-815D-4E80-9A2D-2B0663A7422C}" destId="{DD4B7F4B-A017-4AB5-833A-693827EBB83F}" srcOrd="1" destOrd="0" presId="urn:microsoft.com/office/officeart/2005/8/layout/vList4#2"/>
    <dgm:cxn modelId="{1D91E4A5-2C5E-4DD5-A508-1F8C398DC6A6}" type="presParOf" srcId="{CD5C8B2D-815D-4E80-9A2D-2B0663A7422C}" destId="{1613DD78-BAD5-47BC-8D48-8864BEDD2122}" srcOrd="2" destOrd="0" presId="urn:microsoft.com/office/officeart/2005/8/layout/vList4#2"/>
    <dgm:cxn modelId="{8AEB7907-8326-40E0-AB0F-9C0DA2CAAE30}" type="presParOf" srcId="{C082935A-F32E-4679-B022-E4C24649005D}" destId="{A5616D33-7203-4279-B0EE-C1591EC47B88}" srcOrd="3" destOrd="0" presId="urn:microsoft.com/office/officeart/2005/8/layout/vList4#2"/>
    <dgm:cxn modelId="{43233878-0D69-4FDF-B0D3-8586A1930A11}" type="presParOf" srcId="{C082935A-F32E-4679-B022-E4C24649005D}" destId="{355C1AD3-D1E3-46DE-9E63-B3900A6103DC}" srcOrd="4" destOrd="0" presId="urn:microsoft.com/office/officeart/2005/8/layout/vList4#2"/>
    <dgm:cxn modelId="{A01BEA4D-6695-4D1F-9148-70E02BB6DE94}" type="presParOf" srcId="{355C1AD3-D1E3-46DE-9E63-B3900A6103DC}" destId="{DDAD75CB-A3A5-4492-8E58-EB114BB707F4}" srcOrd="0" destOrd="0" presId="urn:microsoft.com/office/officeart/2005/8/layout/vList4#2"/>
    <dgm:cxn modelId="{E411493F-875F-4F7C-BCE2-C709B7621153}" type="presParOf" srcId="{355C1AD3-D1E3-46DE-9E63-B3900A6103DC}" destId="{DB194E85-0878-4B1A-8547-949DE999EE65}" srcOrd="1" destOrd="0" presId="urn:microsoft.com/office/officeart/2005/8/layout/vList4#2"/>
    <dgm:cxn modelId="{7E03B3E3-7890-4B44-A53D-FA26B0A8AB62}" type="presParOf" srcId="{355C1AD3-D1E3-46DE-9E63-B3900A6103DC}" destId="{89F6D4B0-39EF-4391-A489-AED7B4C5B764}" srcOrd="2" destOrd="0" presId="urn:microsoft.com/office/officeart/2005/8/layout/vList4#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BA215D64-3DA6-4C61-B094-61A423F4F90D}" type="datetimeFigureOut">
              <a:rPr lang="en-GB"/>
              <a:pPr>
                <a:defRPr/>
              </a:pPr>
              <a:t>30/01/2016</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GB" noProof="0" smtClean="0"/>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3ECF9A1A-0320-44D4-A6ED-B6687C539D6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pPr eaLnBrk="0" hangingPunct="0"/>
            <a:fld id="{2129B878-842A-4844-BB35-66397892B459}" type="slidenum">
              <a:rPr lang="en-US" smtClean="0">
                <a:latin typeface="Times New Roman" pitchFamily="18" charset="0"/>
                <a:cs typeface="Arial" pitchFamily="34" charset="0"/>
              </a:rPr>
              <a:pPr eaLnBrk="0" hangingPunct="0"/>
              <a:t>3</a:t>
            </a:fld>
            <a:endParaRPr lang="en-US" smtClean="0">
              <a:latin typeface="Times New Roman" pitchFamily="18" charset="0"/>
              <a:cs typeface="Arial" pitchFamily="34" charset="0"/>
            </a:endParaRPr>
          </a:p>
        </p:txBody>
      </p:sp>
      <p:sp>
        <p:nvSpPr>
          <p:cNvPr id="4403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pPr eaLnBrk="1" hangingPunct="1">
              <a:spcBef>
                <a:spcPct val="0"/>
              </a:spcBef>
            </a:pPr>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5059" name="عنصر نائب للملاحظات 2"/>
          <p:cNvSpPr>
            <a:spLocks noGrp="1"/>
          </p:cNvSpPr>
          <p:nvPr>
            <p:ph type="body" idx="1"/>
          </p:nvPr>
        </p:nvSpPr>
        <p:spPr bwMode="auto">
          <a:noFill/>
        </p:spPr>
        <p:txBody>
          <a:bodyPr/>
          <a:lstStyle/>
          <a:p>
            <a:pPr eaLnBrk="1" hangingPunct="1">
              <a:spcBef>
                <a:spcPct val="0"/>
              </a:spcBef>
            </a:pPr>
            <a:endParaRPr lang="en-GB" smtClean="0">
              <a:ea typeface="ＭＳ Ｐゴシック" pitchFamily="34" charset="-128"/>
            </a:endParaRPr>
          </a:p>
        </p:txBody>
      </p:sp>
      <p:sp>
        <p:nvSpPr>
          <p:cNvPr id="45060" name="عنصر نائب لرقم الشريحة 3"/>
          <p:cNvSpPr>
            <a:spLocks noGrp="1"/>
          </p:cNvSpPr>
          <p:nvPr>
            <p:ph type="sldNum" sz="quarter" idx="5"/>
          </p:nvPr>
        </p:nvSpPr>
        <p:spPr bwMode="auto">
          <a:noFill/>
          <a:ln>
            <a:miter lim="800000"/>
            <a:headEnd/>
            <a:tailEnd/>
          </a:ln>
        </p:spPr>
        <p:txBody>
          <a:bodyPr/>
          <a:lstStyle/>
          <a:p>
            <a:fld id="{20D80CAE-E2F7-4B02-9D82-FE3491ABED89}" type="slidenum">
              <a:rPr lang="en-GB" smtClean="0">
                <a:cs typeface="Arial" pitchFamily="34" charset="0"/>
              </a:rPr>
              <a:pPr/>
              <a:t>5</a:t>
            </a:fld>
            <a:endParaRPr lang="en-GB"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a:lstStyle/>
          <a:p>
            <a:pPr eaLnBrk="1" hangingPunct="1">
              <a:spcBef>
                <a:spcPct val="0"/>
              </a:spcBef>
            </a:pPr>
            <a:endParaRPr lang="en-GB" smtClean="0">
              <a:ea typeface="ＭＳ Ｐゴシック" pitchFamily="34" charset="-128"/>
            </a:endParaRPr>
          </a:p>
        </p:txBody>
      </p:sp>
      <p:sp>
        <p:nvSpPr>
          <p:cNvPr id="46084" name="عنصر نائب لرقم الشريحة 3"/>
          <p:cNvSpPr>
            <a:spLocks noGrp="1"/>
          </p:cNvSpPr>
          <p:nvPr>
            <p:ph type="sldNum" sz="quarter" idx="5"/>
          </p:nvPr>
        </p:nvSpPr>
        <p:spPr bwMode="auto">
          <a:noFill/>
          <a:ln>
            <a:miter lim="800000"/>
            <a:headEnd/>
            <a:tailEnd/>
          </a:ln>
        </p:spPr>
        <p:txBody>
          <a:bodyPr/>
          <a:lstStyle/>
          <a:p>
            <a:fld id="{7CCE544B-6D8E-461F-8D50-928EDAF2679E}" type="slidenum">
              <a:rPr lang="en-GB" smtClean="0">
                <a:cs typeface="Arial" pitchFamily="34" charset="0"/>
              </a:rPr>
              <a:pPr/>
              <a:t>6</a:t>
            </a:fld>
            <a:endParaRPr lang="en-GB"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8AF069EB-452F-442E-8678-813ECA7667DE}" type="slidenum">
              <a:rPr lang="en-US" smtClean="0">
                <a:cs typeface="Arial" pitchFamily="34" charset="0"/>
              </a:rPr>
              <a:pPr/>
              <a:t>11</a:t>
            </a:fld>
            <a:endParaRPr lang="en-US" smtClean="0">
              <a:cs typeface="Arial"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xfrm>
            <a:off x="319088" y="4343400"/>
            <a:ext cx="6219825" cy="4540250"/>
          </a:xfrm>
          <a:noFill/>
        </p:spPr>
        <p:txBody>
          <a:bodyPr/>
          <a:lstStyle/>
          <a:p>
            <a:pPr eaLnBrk="1" hangingPunct="1">
              <a:spcBef>
                <a:spcPct val="0"/>
              </a:spcBef>
            </a:pPr>
            <a:endParaRPr lang="en-GB" sz="100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8131" name="عنصر نائب للملاحظات 2"/>
          <p:cNvSpPr>
            <a:spLocks noGrp="1"/>
          </p:cNvSpPr>
          <p:nvPr>
            <p:ph type="body" idx="1"/>
          </p:nvPr>
        </p:nvSpPr>
        <p:spPr bwMode="auto">
          <a:noFill/>
        </p:spPr>
        <p:txBody>
          <a:bodyPr/>
          <a:lstStyle/>
          <a:p>
            <a:pPr eaLnBrk="1" hangingPunct="1">
              <a:spcBef>
                <a:spcPct val="0"/>
              </a:spcBef>
            </a:pPr>
            <a:endParaRPr lang="en-GB" smtClean="0">
              <a:ea typeface="ＭＳ Ｐゴシック" pitchFamily="34" charset="-128"/>
            </a:endParaRPr>
          </a:p>
        </p:txBody>
      </p:sp>
      <p:sp>
        <p:nvSpPr>
          <p:cNvPr id="48132" name="عنصر نائب لرقم الشريحة 3"/>
          <p:cNvSpPr>
            <a:spLocks noGrp="1"/>
          </p:cNvSpPr>
          <p:nvPr>
            <p:ph type="sldNum" sz="quarter" idx="5"/>
          </p:nvPr>
        </p:nvSpPr>
        <p:spPr bwMode="auto">
          <a:noFill/>
          <a:ln>
            <a:miter lim="800000"/>
            <a:headEnd/>
            <a:tailEnd/>
          </a:ln>
        </p:spPr>
        <p:txBody>
          <a:bodyPr/>
          <a:lstStyle/>
          <a:p>
            <a:fld id="{FDC5F290-F19D-45BE-97E7-030AF2FB73A7}" type="slidenum">
              <a:rPr lang="en-GB" smtClean="0">
                <a:cs typeface="Arial" pitchFamily="34" charset="0"/>
              </a:rPr>
              <a:pPr/>
              <a:t>12</a:t>
            </a:fld>
            <a:endParaRPr lang="en-GB"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9155" name="عنصر نائب للملاحظات 2"/>
          <p:cNvSpPr>
            <a:spLocks noGrp="1"/>
          </p:cNvSpPr>
          <p:nvPr>
            <p:ph type="body" idx="1"/>
          </p:nvPr>
        </p:nvSpPr>
        <p:spPr bwMode="auto">
          <a:noFill/>
        </p:spPr>
        <p:txBody>
          <a:bodyPr/>
          <a:lstStyle/>
          <a:p>
            <a:pPr eaLnBrk="1" hangingPunct="1">
              <a:spcBef>
                <a:spcPct val="0"/>
              </a:spcBef>
            </a:pPr>
            <a:endParaRPr lang="en-GB" smtClean="0">
              <a:ea typeface="ＭＳ Ｐゴシック" pitchFamily="34" charset="-128"/>
            </a:endParaRPr>
          </a:p>
        </p:txBody>
      </p:sp>
      <p:sp>
        <p:nvSpPr>
          <p:cNvPr id="49156" name="عنصر نائب لرقم الشريحة 3"/>
          <p:cNvSpPr>
            <a:spLocks noGrp="1"/>
          </p:cNvSpPr>
          <p:nvPr>
            <p:ph type="sldNum" sz="quarter" idx="5"/>
          </p:nvPr>
        </p:nvSpPr>
        <p:spPr bwMode="auto">
          <a:noFill/>
          <a:ln>
            <a:miter lim="800000"/>
            <a:headEnd/>
            <a:tailEnd/>
          </a:ln>
        </p:spPr>
        <p:txBody>
          <a:bodyPr/>
          <a:lstStyle/>
          <a:p>
            <a:fld id="{BF431ECE-BFD8-4E06-8B5B-71DABD21F951}" type="slidenum">
              <a:rPr lang="en-GB" smtClean="0">
                <a:cs typeface="Arial" pitchFamily="34" charset="0"/>
              </a:rPr>
              <a:pPr/>
              <a:t>16</a:t>
            </a:fld>
            <a:endParaRPr lang="en-GB"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0179" name="عنصر نائب للملاحظات 2"/>
          <p:cNvSpPr>
            <a:spLocks noGrp="1"/>
          </p:cNvSpPr>
          <p:nvPr>
            <p:ph type="body" idx="1"/>
          </p:nvPr>
        </p:nvSpPr>
        <p:spPr bwMode="auto">
          <a:noFill/>
        </p:spPr>
        <p:txBody>
          <a:bodyPr/>
          <a:lstStyle/>
          <a:p>
            <a:pPr eaLnBrk="1" hangingPunct="1">
              <a:spcBef>
                <a:spcPct val="0"/>
              </a:spcBef>
            </a:pPr>
            <a:endParaRPr lang="en-GB" smtClean="0">
              <a:ea typeface="ＭＳ Ｐゴシック" pitchFamily="34" charset="-128"/>
            </a:endParaRPr>
          </a:p>
        </p:txBody>
      </p:sp>
      <p:sp>
        <p:nvSpPr>
          <p:cNvPr id="50180" name="عنصر نائب لرقم الشريحة 3"/>
          <p:cNvSpPr>
            <a:spLocks noGrp="1"/>
          </p:cNvSpPr>
          <p:nvPr>
            <p:ph type="sldNum" sz="quarter" idx="5"/>
          </p:nvPr>
        </p:nvSpPr>
        <p:spPr bwMode="auto">
          <a:noFill/>
          <a:ln>
            <a:miter lim="800000"/>
            <a:headEnd/>
            <a:tailEnd/>
          </a:ln>
        </p:spPr>
        <p:txBody>
          <a:bodyPr/>
          <a:lstStyle/>
          <a:p>
            <a:fld id="{12416D4B-5822-46F4-9137-7C76A91FE032}" type="slidenum">
              <a:rPr lang="en-GB" smtClean="0">
                <a:cs typeface="Arial" pitchFamily="34" charset="0"/>
              </a:rPr>
              <a:pPr/>
              <a:t>21</a:t>
            </a:fld>
            <a:endParaRPr lang="en-GB"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1203" name="عنصر نائب للملاحظات 2"/>
          <p:cNvSpPr>
            <a:spLocks noGrp="1"/>
          </p:cNvSpPr>
          <p:nvPr>
            <p:ph type="body" idx="1"/>
          </p:nvPr>
        </p:nvSpPr>
        <p:spPr bwMode="auto">
          <a:noFill/>
        </p:spPr>
        <p:txBody>
          <a:bodyPr/>
          <a:lstStyle/>
          <a:p>
            <a:pPr eaLnBrk="1" hangingPunct="1">
              <a:spcBef>
                <a:spcPct val="0"/>
              </a:spcBef>
            </a:pPr>
            <a:endParaRPr lang="en-GB" smtClean="0">
              <a:ea typeface="ＭＳ Ｐゴシック" pitchFamily="34" charset="-128"/>
            </a:endParaRPr>
          </a:p>
        </p:txBody>
      </p:sp>
      <p:sp>
        <p:nvSpPr>
          <p:cNvPr id="51204" name="عنصر نائب لرقم الشريحة 3"/>
          <p:cNvSpPr>
            <a:spLocks noGrp="1"/>
          </p:cNvSpPr>
          <p:nvPr>
            <p:ph type="sldNum" sz="quarter" idx="5"/>
          </p:nvPr>
        </p:nvSpPr>
        <p:spPr bwMode="auto">
          <a:noFill/>
          <a:ln>
            <a:miter lim="800000"/>
            <a:headEnd/>
            <a:tailEnd/>
          </a:ln>
        </p:spPr>
        <p:txBody>
          <a:bodyPr/>
          <a:lstStyle/>
          <a:p>
            <a:fld id="{27371947-7D23-49C4-BD75-BDCC95F30198}" type="slidenum">
              <a:rPr lang="en-GB" smtClean="0">
                <a:cs typeface="Arial" pitchFamily="34" charset="0"/>
              </a:rPr>
              <a:pPr/>
              <a:t>22</a:t>
            </a:fld>
            <a:endParaRPr lang="en-GB"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2227" name="عنصر نائب للملاحظات 2"/>
          <p:cNvSpPr>
            <a:spLocks noGrp="1"/>
          </p:cNvSpPr>
          <p:nvPr>
            <p:ph type="body" idx="1"/>
          </p:nvPr>
        </p:nvSpPr>
        <p:spPr bwMode="auto">
          <a:noFill/>
        </p:spPr>
        <p:txBody>
          <a:bodyPr/>
          <a:lstStyle/>
          <a:p>
            <a:pPr eaLnBrk="1" hangingPunct="1">
              <a:spcBef>
                <a:spcPct val="0"/>
              </a:spcBef>
            </a:pPr>
            <a:endParaRPr lang="en-GB" smtClean="0">
              <a:ea typeface="ＭＳ Ｐゴシック" pitchFamily="34" charset="-128"/>
            </a:endParaRPr>
          </a:p>
        </p:txBody>
      </p:sp>
      <p:sp>
        <p:nvSpPr>
          <p:cNvPr id="52228" name="عنصر نائب لرقم الشريحة 3"/>
          <p:cNvSpPr>
            <a:spLocks noGrp="1"/>
          </p:cNvSpPr>
          <p:nvPr>
            <p:ph type="sldNum" sz="quarter" idx="5"/>
          </p:nvPr>
        </p:nvSpPr>
        <p:spPr bwMode="auto">
          <a:noFill/>
          <a:ln>
            <a:miter lim="800000"/>
            <a:headEnd/>
            <a:tailEnd/>
          </a:ln>
        </p:spPr>
        <p:txBody>
          <a:bodyPr/>
          <a:lstStyle/>
          <a:p>
            <a:fld id="{804555DE-626F-46E5-95CF-352FBDF6D486}" type="slidenum">
              <a:rPr lang="en-GB" smtClean="0">
                <a:cs typeface="Arial" pitchFamily="34" charset="0"/>
              </a:rPr>
              <a:pPr/>
              <a:t>31</a:t>
            </a:fld>
            <a:endParaRPr lang="en-GB"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FE613A0-BBE6-4E95-9EB2-3945E0060A34}"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23C514A5-8B97-4692-8D17-06944E53DAA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87102C-D7BD-4EF2-B46A-6C980F6568C0}"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AAD36879-83A3-4BDD-A4FD-DD7447B3F87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B2B570-1A02-486F-95BD-E97CD582F168}"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ABC2D278-9390-4314-8213-3561294F53F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212A73-6EDC-4B10-A509-1A7BD221AABA}"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D96DCE0B-E7DB-4A48-8580-5AC762D446E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E9A85E-B876-4D43-8496-6F76DEB16E2E}"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A2CD8315-DEB4-4881-AD04-0A694C881F7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DFC411-DA66-4194-A30F-0301283926D7}"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F4A4596C-F8A3-44D5-96B4-D89C99333282}"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4C8A9F-FAA2-4312-BE68-EA11571B9E63}" type="datetime3">
              <a:rPr lang="en-GB"/>
              <a:pPr>
                <a:defRPr/>
              </a:pPr>
              <a:t>30 January, 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Injury Epidemiology</a:t>
            </a:r>
          </a:p>
        </p:txBody>
      </p:sp>
      <p:sp>
        <p:nvSpPr>
          <p:cNvPr id="7" name="Slide Number Placeholder 5"/>
          <p:cNvSpPr>
            <a:spLocks noGrp="1"/>
          </p:cNvSpPr>
          <p:nvPr>
            <p:ph type="sldNum" sz="quarter" idx="12"/>
          </p:nvPr>
        </p:nvSpPr>
        <p:spPr/>
        <p:txBody>
          <a:bodyPr/>
          <a:lstStyle>
            <a:lvl1pPr>
              <a:defRPr/>
            </a:lvl1pPr>
          </a:lstStyle>
          <a:p>
            <a:pPr>
              <a:defRPr/>
            </a:pPr>
            <a:fld id="{A75BF113-088C-42C1-96AB-A7281CEBD52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6C6413-E2FA-46F3-9463-8B4F15ED0C61}" type="datetime3">
              <a:rPr lang="en-GB"/>
              <a:pPr>
                <a:defRPr/>
              </a:pPr>
              <a:t>30 January, 2016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Injury Epidemiology</a:t>
            </a:r>
          </a:p>
        </p:txBody>
      </p:sp>
      <p:sp>
        <p:nvSpPr>
          <p:cNvPr id="9" name="Slide Number Placeholder 5"/>
          <p:cNvSpPr>
            <a:spLocks noGrp="1"/>
          </p:cNvSpPr>
          <p:nvPr>
            <p:ph type="sldNum" sz="quarter" idx="12"/>
          </p:nvPr>
        </p:nvSpPr>
        <p:spPr/>
        <p:txBody>
          <a:bodyPr/>
          <a:lstStyle>
            <a:lvl1pPr>
              <a:defRPr/>
            </a:lvl1pPr>
          </a:lstStyle>
          <a:p>
            <a:pPr>
              <a:defRPr/>
            </a:pPr>
            <a:fld id="{C4B644F8-CE2D-4BC6-9F36-1871B1429616}"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F568D7-BF93-4D5D-8303-33AB16961E51}" type="datetime3">
              <a:rPr lang="en-GB"/>
              <a:pPr>
                <a:defRPr/>
              </a:pPr>
              <a:t>30 January, 2016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Injury Epidemiology</a:t>
            </a:r>
          </a:p>
        </p:txBody>
      </p:sp>
      <p:sp>
        <p:nvSpPr>
          <p:cNvPr id="5" name="Slide Number Placeholder 5"/>
          <p:cNvSpPr>
            <a:spLocks noGrp="1"/>
          </p:cNvSpPr>
          <p:nvPr>
            <p:ph type="sldNum" sz="quarter" idx="12"/>
          </p:nvPr>
        </p:nvSpPr>
        <p:spPr/>
        <p:txBody>
          <a:bodyPr/>
          <a:lstStyle>
            <a:lvl1pPr>
              <a:defRPr/>
            </a:lvl1pPr>
          </a:lstStyle>
          <a:p>
            <a:pPr>
              <a:defRPr/>
            </a:pPr>
            <a:fld id="{6E0A1EC7-3B4B-4E81-982E-186AC55B2781}"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FBE961-DB5F-4C09-A1D6-33462DDC5AAB}" type="datetime3">
              <a:rPr lang="en-GB"/>
              <a:pPr>
                <a:defRPr/>
              </a:pPr>
              <a:t>30 January, 2016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Injury Epidemiology</a:t>
            </a:r>
          </a:p>
        </p:txBody>
      </p:sp>
      <p:sp>
        <p:nvSpPr>
          <p:cNvPr id="4" name="Slide Number Placeholder 5"/>
          <p:cNvSpPr>
            <a:spLocks noGrp="1"/>
          </p:cNvSpPr>
          <p:nvPr>
            <p:ph type="sldNum" sz="quarter" idx="12"/>
          </p:nvPr>
        </p:nvSpPr>
        <p:spPr/>
        <p:txBody>
          <a:bodyPr/>
          <a:lstStyle>
            <a:lvl1pPr>
              <a:defRPr/>
            </a:lvl1pPr>
          </a:lstStyle>
          <a:p>
            <a:pPr>
              <a:defRPr/>
            </a:pPr>
            <a:fld id="{7CE2828F-AFE7-4AC4-B1B9-84826AB918BE}"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90B49F-5A8B-480A-8A1D-FAA0E9F6AF64}" type="datetime3">
              <a:rPr lang="en-GB"/>
              <a:pPr>
                <a:defRPr/>
              </a:pPr>
              <a:t>30 January, 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Injury Epidemiology</a:t>
            </a:r>
          </a:p>
        </p:txBody>
      </p:sp>
      <p:sp>
        <p:nvSpPr>
          <p:cNvPr id="7" name="Slide Number Placeholder 5"/>
          <p:cNvSpPr>
            <a:spLocks noGrp="1"/>
          </p:cNvSpPr>
          <p:nvPr>
            <p:ph type="sldNum" sz="quarter" idx="12"/>
          </p:nvPr>
        </p:nvSpPr>
        <p:spPr/>
        <p:txBody>
          <a:bodyPr/>
          <a:lstStyle>
            <a:lvl1pPr>
              <a:defRPr/>
            </a:lvl1pPr>
          </a:lstStyle>
          <a:p>
            <a:pPr>
              <a:defRPr/>
            </a:pPr>
            <a:fld id="{282038C1-AD88-4B78-8372-CD905BE6A66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768EB9-1846-4371-A965-439043A132A0}"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4C9F7C02-DFBB-4B17-B5EF-5005932E1C77}"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51779B-B337-42E8-8553-9A2DA01C4ADF}" type="datetime3">
              <a:rPr lang="en-GB"/>
              <a:pPr>
                <a:defRPr/>
              </a:pPr>
              <a:t>30 January, 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Injury Epidemiology</a:t>
            </a:r>
          </a:p>
        </p:txBody>
      </p:sp>
      <p:sp>
        <p:nvSpPr>
          <p:cNvPr id="7" name="Slide Number Placeholder 5"/>
          <p:cNvSpPr>
            <a:spLocks noGrp="1"/>
          </p:cNvSpPr>
          <p:nvPr>
            <p:ph type="sldNum" sz="quarter" idx="12"/>
          </p:nvPr>
        </p:nvSpPr>
        <p:spPr/>
        <p:txBody>
          <a:bodyPr/>
          <a:lstStyle>
            <a:lvl1pPr>
              <a:defRPr/>
            </a:lvl1pPr>
          </a:lstStyle>
          <a:p>
            <a:pPr>
              <a:defRPr/>
            </a:pPr>
            <a:fld id="{CB04D8FB-60A3-4E81-8F55-AAAABAE9C86F}"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CABFF7-7030-41BF-9C19-ED5126E1A88D}"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9D91B0CF-AED2-4D50-8620-578FC8050F60}"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518BCD-2BD7-455D-B374-87B48D2459B7}"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D8F45B39-DACE-4F3F-B150-FD10177C4FEB}"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2EB2CA9A-AAFB-482B-97F3-644D0EABE918}" type="datetime3">
              <a:rPr lang="en-GB"/>
              <a:pPr>
                <a:defRPr/>
              </a:pPr>
              <a:t>30 January, 2016</a:t>
            </a:fld>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2CD3AAFC-52DE-42E4-B891-515AB6C9E83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84DC01-B12D-424B-AB87-AB12620185BB}" type="datetime3">
              <a:rPr lang="en-GB"/>
              <a:pPr>
                <a:defRPr/>
              </a:pPr>
              <a:t>30 January, 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Injury Epidemiology</a:t>
            </a:r>
          </a:p>
        </p:txBody>
      </p:sp>
      <p:sp>
        <p:nvSpPr>
          <p:cNvPr id="6" name="Slide Number Placeholder 5"/>
          <p:cNvSpPr>
            <a:spLocks noGrp="1"/>
          </p:cNvSpPr>
          <p:nvPr>
            <p:ph type="sldNum" sz="quarter" idx="12"/>
          </p:nvPr>
        </p:nvSpPr>
        <p:spPr/>
        <p:txBody>
          <a:bodyPr/>
          <a:lstStyle>
            <a:lvl1pPr>
              <a:defRPr/>
            </a:lvl1pPr>
          </a:lstStyle>
          <a:p>
            <a:pPr>
              <a:defRPr/>
            </a:pPr>
            <a:fld id="{30BDFC30-EBAF-4095-9F42-23D2432758F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210D0E-AF33-46FB-9267-E4E8557ADC2C}" type="datetime3">
              <a:rPr lang="en-GB"/>
              <a:pPr>
                <a:defRPr/>
              </a:pPr>
              <a:t>30 January, 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Injury Epidemiology</a:t>
            </a:r>
          </a:p>
        </p:txBody>
      </p:sp>
      <p:sp>
        <p:nvSpPr>
          <p:cNvPr id="7" name="Slide Number Placeholder 5"/>
          <p:cNvSpPr>
            <a:spLocks noGrp="1"/>
          </p:cNvSpPr>
          <p:nvPr>
            <p:ph type="sldNum" sz="quarter" idx="12"/>
          </p:nvPr>
        </p:nvSpPr>
        <p:spPr/>
        <p:txBody>
          <a:bodyPr/>
          <a:lstStyle>
            <a:lvl1pPr>
              <a:defRPr/>
            </a:lvl1pPr>
          </a:lstStyle>
          <a:p>
            <a:pPr>
              <a:defRPr/>
            </a:pPr>
            <a:fld id="{93B62DA7-E8D6-4B73-85E5-E6CEABBF131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1D4ABE-7B17-481D-996B-A3320C93B177}" type="datetime3">
              <a:rPr lang="en-GB"/>
              <a:pPr>
                <a:defRPr/>
              </a:pPr>
              <a:t>30 January, 2016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Injury Epidemiology</a:t>
            </a:r>
          </a:p>
        </p:txBody>
      </p:sp>
      <p:sp>
        <p:nvSpPr>
          <p:cNvPr id="9" name="Slide Number Placeholder 5"/>
          <p:cNvSpPr>
            <a:spLocks noGrp="1"/>
          </p:cNvSpPr>
          <p:nvPr>
            <p:ph type="sldNum" sz="quarter" idx="12"/>
          </p:nvPr>
        </p:nvSpPr>
        <p:spPr/>
        <p:txBody>
          <a:bodyPr/>
          <a:lstStyle>
            <a:lvl1pPr>
              <a:defRPr/>
            </a:lvl1pPr>
          </a:lstStyle>
          <a:p>
            <a:pPr>
              <a:defRPr/>
            </a:pPr>
            <a:fld id="{7750C650-C30D-40E1-9990-55795FB3043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82171C-E6B8-4A73-8E84-D36CFEAC3058}" type="datetime3">
              <a:rPr lang="en-GB"/>
              <a:pPr>
                <a:defRPr/>
              </a:pPr>
              <a:t>30 January, 2016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Injury Epidemiology</a:t>
            </a:r>
          </a:p>
        </p:txBody>
      </p:sp>
      <p:sp>
        <p:nvSpPr>
          <p:cNvPr id="5" name="Slide Number Placeholder 5"/>
          <p:cNvSpPr>
            <a:spLocks noGrp="1"/>
          </p:cNvSpPr>
          <p:nvPr>
            <p:ph type="sldNum" sz="quarter" idx="12"/>
          </p:nvPr>
        </p:nvSpPr>
        <p:spPr/>
        <p:txBody>
          <a:bodyPr/>
          <a:lstStyle>
            <a:lvl1pPr>
              <a:defRPr/>
            </a:lvl1pPr>
          </a:lstStyle>
          <a:p>
            <a:pPr>
              <a:defRPr/>
            </a:pPr>
            <a:fld id="{6F3981B0-349B-4228-8961-8F1C709A757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C5F36-00CF-4639-AC9D-6868E642F4A5}" type="datetime3">
              <a:rPr lang="en-GB"/>
              <a:pPr>
                <a:defRPr/>
              </a:pPr>
              <a:t>30 January, 2016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Injury Epidemiology</a:t>
            </a:r>
          </a:p>
        </p:txBody>
      </p:sp>
      <p:sp>
        <p:nvSpPr>
          <p:cNvPr id="4" name="Slide Number Placeholder 5"/>
          <p:cNvSpPr>
            <a:spLocks noGrp="1"/>
          </p:cNvSpPr>
          <p:nvPr>
            <p:ph type="sldNum" sz="quarter" idx="12"/>
          </p:nvPr>
        </p:nvSpPr>
        <p:spPr/>
        <p:txBody>
          <a:bodyPr/>
          <a:lstStyle>
            <a:lvl1pPr>
              <a:defRPr/>
            </a:lvl1pPr>
          </a:lstStyle>
          <a:p>
            <a:pPr>
              <a:defRPr/>
            </a:pPr>
            <a:fld id="{3693A14A-77C9-4940-8993-7B87EC46302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784F85-46DC-40E5-91CD-8D6BDABC75BE}" type="datetime3">
              <a:rPr lang="en-GB"/>
              <a:pPr>
                <a:defRPr/>
              </a:pPr>
              <a:t>30 January, 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Injury Epidemiology</a:t>
            </a:r>
          </a:p>
        </p:txBody>
      </p:sp>
      <p:sp>
        <p:nvSpPr>
          <p:cNvPr id="7" name="Slide Number Placeholder 5"/>
          <p:cNvSpPr>
            <a:spLocks noGrp="1"/>
          </p:cNvSpPr>
          <p:nvPr>
            <p:ph type="sldNum" sz="quarter" idx="12"/>
          </p:nvPr>
        </p:nvSpPr>
        <p:spPr/>
        <p:txBody>
          <a:bodyPr/>
          <a:lstStyle>
            <a:lvl1pPr>
              <a:defRPr/>
            </a:lvl1pPr>
          </a:lstStyle>
          <a:p>
            <a:pPr>
              <a:defRPr/>
            </a:pPr>
            <a:fld id="{51022C54-BE64-4E0C-8A04-6847E6AD058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DEF07D-FA63-47E1-8DD5-A47527340EC2}" type="datetime3">
              <a:rPr lang="en-GB"/>
              <a:pPr>
                <a:defRPr/>
              </a:pPr>
              <a:t>30 January, 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Injury Epidemiology</a:t>
            </a:r>
          </a:p>
        </p:txBody>
      </p:sp>
      <p:sp>
        <p:nvSpPr>
          <p:cNvPr id="7" name="Slide Number Placeholder 5"/>
          <p:cNvSpPr>
            <a:spLocks noGrp="1"/>
          </p:cNvSpPr>
          <p:nvPr>
            <p:ph type="sldNum" sz="quarter" idx="12"/>
          </p:nvPr>
        </p:nvSpPr>
        <p:spPr/>
        <p:txBody>
          <a:bodyPr/>
          <a:lstStyle>
            <a:lvl1pPr>
              <a:defRPr/>
            </a:lvl1pPr>
          </a:lstStyle>
          <a:p>
            <a:pPr>
              <a:defRPr/>
            </a:pPr>
            <a:fld id="{993E13C8-4711-4128-9E79-B62942078C5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pitchFamily="34" charset="0"/>
              </a:defRPr>
            </a:lvl1pPr>
          </a:lstStyle>
          <a:p>
            <a:pPr>
              <a:defRPr/>
            </a:pPr>
            <a:fld id="{CCE3CC17-D594-437F-B6DD-8797BD9376AB}" type="datetime3">
              <a:rPr lang="en-GB"/>
              <a:pPr>
                <a:defRPr/>
              </a:pPr>
              <a:t>30 January, 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alibri" pitchFamily="34" charset="0"/>
                <a:ea typeface="+mn-ea"/>
                <a:cs typeface="Arial" charset="0"/>
              </a:defRPr>
            </a:lvl1pPr>
          </a:lstStyle>
          <a:p>
            <a:pPr>
              <a:defRPr/>
            </a:pPr>
            <a:r>
              <a:rPr lang="en-GB"/>
              <a:t>Injury Epidemiology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pPr>
              <a:defRPr/>
            </a:pPr>
            <a:fld id="{79FA8DE3-B6CA-4106-BA7F-146B60A2E51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9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p:txStyles>
    <p:titleStyle>
      <a:lvl1pPr algn="ctr" rtl="0" eaLnBrk="0" fontAlgn="base" hangingPunct="0">
        <a:spcBef>
          <a:spcPct val="0"/>
        </a:spcBef>
        <a:spcAft>
          <a:spcPct val="0"/>
        </a:spcAft>
        <a:defRPr sz="4000" kern="1200">
          <a:solidFill>
            <a:srgbClr val="000000"/>
          </a:solidFill>
          <a:latin typeface="Tahoma" pitchFamily="34" charset="0"/>
          <a:ea typeface="ＭＳ Ｐゴシック" charset="0"/>
          <a:cs typeface="Tahoma" pitchFamily="34" charset="0"/>
        </a:defRPr>
      </a:lvl1pPr>
      <a:lvl2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pitchFamily="34" charset="0"/>
              </a:defRPr>
            </a:lvl1pPr>
          </a:lstStyle>
          <a:p>
            <a:pPr>
              <a:defRPr/>
            </a:pPr>
            <a:fld id="{E840556C-3473-43C4-BEDA-454A439CFBCC}" type="datetime3">
              <a:rPr lang="en-GB"/>
              <a:pPr>
                <a:defRPr/>
              </a:pPr>
              <a:t>30 January, 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alibri" pitchFamily="34" charset="0"/>
                <a:ea typeface="+mn-ea"/>
                <a:cs typeface="Arial" charset="0"/>
              </a:defRPr>
            </a:lvl1pPr>
          </a:lstStyle>
          <a:p>
            <a:pPr>
              <a:defRPr/>
            </a:pPr>
            <a:r>
              <a:rPr lang="en-GB"/>
              <a:t>Injury Epidemiology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pPr>
              <a:defRPr/>
            </a:pPr>
            <a:fld id="{316EDB51-5DC9-465E-BB0D-1DA0945B845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99"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900" r:id="rId12"/>
  </p:sldLayoutIdLst>
  <p:hf hdr="0"/>
  <p:txStyles>
    <p:titleStyle>
      <a:lvl1pPr algn="ctr" rtl="0" eaLnBrk="0" fontAlgn="base" hangingPunct="0">
        <a:spcBef>
          <a:spcPct val="0"/>
        </a:spcBef>
        <a:spcAft>
          <a:spcPct val="0"/>
        </a:spcAft>
        <a:defRPr sz="4000" kern="1200">
          <a:solidFill>
            <a:srgbClr val="000000"/>
          </a:solidFill>
          <a:latin typeface="Tahoma" pitchFamily="34" charset="0"/>
          <a:ea typeface="ＭＳ Ｐゴシック" charset="0"/>
          <a:cs typeface="Tahoma" pitchFamily="34" charset="0"/>
        </a:defRPr>
      </a:lvl1pPr>
      <a:lvl2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ea typeface="ＭＳ Ｐゴシック" charset="0"/>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ho.int/violence_injury_prevention/road_traffic/death-on-the-roads/en/"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8.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4.xml"/><Relationship Id="rId5" Type="http://schemas.openxmlformats.org/officeDocument/2006/relationships/image" Target="../media/image21.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752600" y="387350"/>
            <a:ext cx="6584950" cy="835025"/>
          </a:xfrm>
          <a:solidFill>
            <a:schemeClr val="bg2"/>
          </a:solidFill>
        </p:spPr>
        <p:txBody>
          <a:bodyPr/>
          <a:lstStyle/>
          <a:p>
            <a:pPr eaLnBrk="1" hangingPunct="1"/>
            <a:r>
              <a:rPr lang="en-US" sz="3600" smtClean="0">
                <a:solidFill>
                  <a:schemeClr val="tx1"/>
                </a:solidFill>
                <a:ea typeface="ＭＳ Ｐゴシック" pitchFamily="34" charset="-128"/>
              </a:rPr>
              <a:t>INJURY EPIDEMIOLOGY</a:t>
            </a:r>
            <a:endParaRPr lang="en-US" sz="3600" smtClean="0">
              <a:solidFill>
                <a:schemeClr val="tx1"/>
              </a:solidFill>
              <a:latin typeface="Footlight MT Light" pitchFamily="18" charset="0"/>
              <a:ea typeface="ＭＳ Ｐゴシック" pitchFamily="34" charset="-128"/>
            </a:endParaRPr>
          </a:p>
        </p:txBody>
      </p:sp>
      <p:sp>
        <p:nvSpPr>
          <p:cNvPr id="6147" name="Subtitle 2"/>
          <p:cNvSpPr>
            <a:spLocks noGrp="1"/>
          </p:cNvSpPr>
          <p:nvPr>
            <p:ph type="subTitle" idx="1"/>
          </p:nvPr>
        </p:nvSpPr>
        <p:spPr>
          <a:xfrm>
            <a:off x="1403350" y="5157788"/>
            <a:ext cx="6769100" cy="1114425"/>
          </a:xfrm>
        </p:spPr>
        <p:txBody>
          <a:bodyPr/>
          <a:lstStyle/>
          <a:p>
            <a:pPr eaLnBrk="1" hangingPunct="1"/>
            <a:r>
              <a:rPr lang="en-US" sz="2600" dirty="0" err="1" smtClean="0">
                <a:latin typeface="Footlight MT Light" pitchFamily="18" charset="0"/>
                <a:ea typeface="ＭＳ Ｐゴシック" pitchFamily="34" charset="-128"/>
              </a:rPr>
              <a:t>Dr.Ibrahim</a:t>
            </a:r>
            <a:r>
              <a:rPr lang="en-US" sz="2600" dirty="0" smtClean="0">
                <a:latin typeface="Footlight MT Light" pitchFamily="18" charset="0"/>
                <a:ea typeface="ＭＳ Ｐゴシック" pitchFamily="34" charset="-128"/>
              </a:rPr>
              <a:t> </a:t>
            </a:r>
            <a:r>
              <a:rPr lang="en-US" sz="2600" dirty="0" err="1" smtClean="0">
                <a:latin typeface="Footlight MT Light" pitchFamily="18" charset="0"/>
                <a:ea typeface="ＭＳ Ｐゴシック" pitchFamily="34" charset="-128"/>
              </a:rPr>
              <a:t>Gosadi</a:t>
            </a:r>
            <a:r>
              <a:rPr lang="en-US" sz="2600" dirty="0" smtClean="0">
                <a:latin typeface="Footlight MT Light" pitchFamily="18" charset="0"/>
                <a:ea typeface="ＭＳ Ｐゴシック" pitchFamily="34" charset="-128"/>
              </a:rPr>
              <a:t>, </a:t>
            </a:r>
            <a:r>
              <a:rPr lang="en-US" sz="2600" dirty="0" err="1" smtClean="0">
                <a:latin typeface="Footlight MT Light" pitchFamily="18" charset="0"/>
                <a:ea typeface="ＭＳ Ｐゴシック" pitchFamily="34" charset="-128"/>
              </a:rPr>
              <a:t>Dr.Salwa</a:t>
            </a:r>
            <a:r>
              <a:rPr lang="en-US" sz="2600" dirty="0" smtClean="0">
                <a:latin typeface="Footlight MT Light" pitchFamily="18" charset="0"/>
                <a:ea typeface="ＭＳ Ｐゴシック" pitchFamily="34" charset="-128"/>
              </a:rPr>
              <a:t> </a:t>
            </a:r>
            <a:r>
              <a:rPr lang="en-US" sz="2600" dirty="0" err="1" smtClean="0">
                <a:latin typeface="Footlight MT Light" pitchFamily="18" charset="0"/>
                <a:ea typeface="ＭＳ Ｐゴシック" pitchFamily="34" charset="-128"/>
              </a:rPr>
              <a:t>Tayel</a:t>
            </a:r>
            <a:endParaRPr lang="en-US" sz="2600" dirty="0" smtClean="0">
              <a:latin typeface="Footlight MT Light" pitchFamily="18" charset="0"/>
              <a:ea typeface="ＭＳ Ｐゴシック" pitchFamily="34" charset="-128"/>
            </a:endParaRPr>
          </a:p>
          <a:p>
            <a:pPr eaLnBrk="1" hangingPunct="1"/>
            <a:r>
              <a:rPr lang="en-US" sz="2600" dirty="0" smtClean="0">
                <a:latin typeface="Footlight MT Light" pitchFamily="18" charset="0"/>
                <a:ea typeface="ＭＳ Ｐゴシック" pitchFamily="34" charset="-128"/>
              </a:rPr>
              <a:t>KSU Dept of Family &amp; Community Medicine</a:t>
            </a:r>
          </a:p>
        </p:txBody>
      </p:sp>
      <p:pic>
        <p:nvPicPr>
          <p:cNvPr id="4" name="Picture 3"/>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smtClean="0">
                <a:solidFill>
                  <a:srgbClr val="FF0000"/>
                </a:solidFill>
              </a:rPr>
              <a:t>MAGNITUDE OF THE PROBLEM</a:t>
            </a:r>
            <a:endParaRPr lang="en-US" dirty="0">
              <a:solidFill>
                <a:srgbClr val="FF0000"/>
              </a:solidFill>
            </a:endParaRPr>
          </a:p>
        </p:txBody>
      </p:sp>
      <p:sp>
        <p:nvSpPr>
          <p:cNvPr id="21507" name="Subtitle 2"/>
          <p:cNvSpPr>
            <a:spLocks noGrp="1"/>
          </p:cNvSpPr>
          <p:nvPr>
            <p:ph type="subTitle" idx="1"/>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895600" y="0"/>
            <a:ext cx="3452813" cy="584200"/>
          </a:xfrm>
          <a:prstGeom prst="rect">
            <a:avLst/>
          </a:prstGeom>
          <a:noFill/>
          <a:ln w="9525">
            <a:noFill/>
            <a:miter lim="800000"/>
            <a:headEnd/>
            <a:tailEnd/>
          </a:ln>
        </p:spPr>
        <p:txBody>
          <a:bodyPr wrap="none">
            <a:spAutoFit/>
          </a:bodyPr>
          <a:lstStyle/>
          <a:p>
            <a:pPr eaLnBrk="1" hangingPunct="1"/>
            <a:r>
              <a:rPr lang="en-US" sz="3200">
                <a:latin typeface="Arial Black" pitchFamily="34" charset="0"/>
              </a:rPr>
              <a:t>Injury Pyramid</a:t>
            </a:r>
          </a:p>
        </p:txBody>
      </p:sp>
      <p:grpSp>
        <p:nvGrpSpPr>
          <p:cNvPr id="22531" name="Group 15"/>
          <p:cNvGrpSpPr>
            <a:grpSpLocks/>
          </p:cNvGrpSpPr>
          <p:nvPr/>
        </p:nvGrpSpPr>
        <p:grpSpPr bwMode="auto">
          <a:xfrm>
            <a:off x="468313" y="476250"/>
            <a:ext cx="8064500" cy="5545138"/>
            <a:chOff x="144" y="480"/>
            <a:chExt cx="5424" cy="3696"/>
          </a:xfrm>
        </p:grpSpPr>
        <p:sp>
          <p:nvSpPr>
            <p:cNvPr id="22535" name="AutoShape 3"/>
            <p:cNvSpPr>
              <a:spLocks noChangeArrowheads="1"/>
            </p:cNvSpPr>
            <p:nvPr/>
          </p:nvSpPr>
          <p:spPr bwMode="auto">
            <a:xfrm>
              <a:off x="144" y="480"/>
              <a:ext cx="5424" cy="3696"/>
            </a:xfrm>
            <a:prstGeom prst="triangle">
              <a:avLst>
                <a:gd name="adj" fmla="val 50000"/>
              </a:avLst>
            </a:prstGeom>
            <a:gradFill rotWithShape="1">
              <a:gsLst>
                <a:gs pos="0">
                  <a:srgbClr val="33CCCC"/>
                </a:gs>
                <a:gs pos="100000">
                  <a:schemeClr val="accent1"/>
                </a:gs>
              </a:gsLst>
              <a:lin ang="5400000" scaled="1"/>
            </a:gradFill>
            <a:ln w="38100">
              <a:solidFill>
                <a:schemeClr val="tx1"/>
              </a:solidFill>
              <a:miter lim="800000"/>
              <a:headEnd/>
              <a:tailEnd/>
            </a:ln>
          </p:spPr>
          <p:txBody>
            <a:bodyPr wrap="none" anchor="ctr"/>
            <a:lstStyle/>
            <a:p>
              <a:pPr eaLnBrk="1" hangingPunct="1"/>
              <a:endParaRPr lang="en-GB">
                <a:latin typeface="Calibri" pitchFamily="34" charset="0"/>
              </a:endParaRPr>
            </a:p>
          </p:txBody>
        </p:sp>
        <p:sp>
          <p:nvSpPr>
            <p:cNvPr id="22536" name="Line 4"/>
            <p:cNvSpPr>
              <a:spLocks noChangeShapeType="1"/>
            </p:cNvSpPr>
            <p:nvPr/>
          </p:nvSpPr>
          <p:spPr bwMode="auto">
            <a:xfrm flipV="1">
              <a:off x="2400" y="1104"/>
              <a:ext cx="912" cy="0"/>
            </a:xfrm>
            <a:prstGeom prst="line">
              <a:avLst/>
            </a:prstGeom>
            <a:noFill/>
            <a:ln w="28575">
              <a:solidFill>
                <a:schemeClr val="tx1"/>
              </a:solidFill>
              <a:round/>
              <a:headEnd/>
              <a:tailEnd/>
            </a:ln>
          </p:spPr>
          <p:txBody>
            <a:bodyPr/>
            <a:lstStyle/>
            <a:p>
              <a:endParaRPr lang="en-GB"/>
            </a:p>
          </p:txBody>
        </p:sp>
        <p:sp>
          <p:nvSpPr>
            <p:cNvPr id="22537" name="Line 5"/>
            <p:cNvSpPr>
              <a:spLocks noChangeShapeType="1"/>
            </p:cNvSpPr>
            <p:nvPr/>
          </p:nvSpPr>
          <p:spPr bwMode="auto">
            <a:xfrm>
              <a:off x="1968" y="1680"/>
              <a:ext cx="1776" cy="0"/>
            </a:xfrm>
            <a:prstGeom prst="line">
              <a:avLst/>
            </a:prstGeom>
            <a:noFill/>
            <a:ln w="38100">
              <a:solidFill>
                <a:schemeClr val="tx1"/>
              </a:solidFill>
              <a:round/>
              <a:headEnd/>
              <a:tailEnd/>
            </a:ln>
          </p:spPr>
          <p:txBody>
            <a:bodyPr/>
            <a:lstStyle/>
            <a:p>
              <a:endParaRPr lang="en-GB"/>
            </a:p>
          </p:txBody>
        </p:sp>
        <p:sp>
          <p:nvSpPr>
            <p:cNvPr id="22538" name="Line 6"/>
            <p:cNvSpPr>
              <a:spLocks noChangeShapeType="1"/>
            </p:cNvSpPr>
            <p:nvPr/>
          </p:nvSpPr>
          <p:spPr bwMode="auto">
            <a:xfrm>
              <a:off x="1536" y="2256"/>
              <a:ext cx="2592" cy="0"/>
            </a:xfrm>
            <a:prstGeom prst="line">
              <a:avLst/>
            </a:prstGeom>
            <a:noFill/>
            <a:ln w="38100">
              <a:solidFill>
                <a:schemeClr val="tx1"/>
              </a:solidFill>
              <a:round/>
              <a:headEnd/>
              <a:tailEnd/>
            </a:ln>
          </p:spPr>
          <p:txBody>
            <a:bodyPr/>
            <a:lstStyle/>
            <a:p>
              <a:endParaRPr lang="en-GB"/>
            </a:p>
          </p:txBody>
        </p:sp>
        <p:sp>
          <p:nvSpPr>
            <p:cNvPr id="22539" name="Line 7"/>
            <p:cNvSpPr>
              <a:spLocks noChangeShapeType="1"/>
            </p:cNvSpPr>
            <p:nvPr/>
          </p:nvSpPr>
          <p:spPr bwMode="auto">
            <a:xfrm>
              <a:off x="1104" y="2880"/>
              <a:ext cx="3504" cy="0"/>
            </a:xfrm>
            <a:prstGeom prst="line">
              <a:avLst/>
            </a:prstGeom>
            <a:noFill/>
            <a:ln w="38100">
              <a:solidFill>
                <a:schemeClr val="tx1"/>
              </a:solidFill>
              <a:round/>
              <a:headEnd/>
              <a:tailEnd/>
            </a:ln>
          </p:spPr>
          <p:txBody>
            <a:bodyPr/>
            <a:lstStyle/>
            <a:p>
              <a:endParaRPr lang="en-GB"/>
            </a:p>
          </p:txBody>
        </p:sp>
        <p:sp>
          <p:nvSpPr>
            <p:cNvPr id="22540" name="Line 8"/>
            <p:cNvSpPr>
              <a:spLocks noChangeShapeType="1"/>
            </p:cNvSpPr>
            <p:nvPr/>
          </p:nvSpPr>
          <p:spPr bwMode="auto">
            <a:xfrm>
              <a:off x="672" y="3456"/>
              <a:ext cx="4368" cy="0"/>
            </a:xfrm>
            <a:prstGeom prst="line">
              <a:avLst/>
            </a:prstGeom>
            <a:noFill/>
            <a:ln w="38100">
              <a:solidFill>
                <a:schemeClr val="tx1"/>
              </a:solidFill>
              <a:round/>
              <a:headEnd/>
              <a:tailEnd/>
            </a:ln>
          </p:spPr>
          <p:txBody>
            <a:bodyPr/>
            <a:lstStyle/>
            <a:p>
              <a:endParaRPr lang="en-GB"/>
            </a:p>
          </p:txBody>
        </p:sp>
        <p:sp>
          <p:nvSpPr>
            <p:cNvPr id="22541" name="Text Box 9"/>
            <p:cNvSpPr txBox="1">
              <a:spLocks noChangeArrowheads="1"/>
            </p:cNvSpPr>
            <p:nvPr/>
          </p:nvSpPr>
          <p:spPr bwMode="auto">
            <a:xfrm>
              <a:off x="2592" y="815"/>
              <a:ext cx="585" cy="252"/>
            </a:xfrm>
            <a:prstGeom prst="rect">
              <a:avLst/>
            </a:prstGeom>
            <a:noFill/>
            <a:ln w="9525">
              <a:noFill/>
              <a:miter lim="800000"/>
              <a:headEnd/>
              <a:tailEnd/>
            </a:ln>
          </p:spPr>
          <p:txBody>
            <a:bodyPr wrap="none">
              <a:spAutoFit/>
            </a:bodyPr>
            <a:lstStyle/>
            <a:p>
              <a:pPr eaLnBrk="1" hangingPunct="1"/>
              <a:r>
                <a:rPr lang="en-US" sz="2000" b="1">
                  <a:latin typeface="Calibri" pitchFamily="34" charset="0"/>
                </a:rPr>
                <a:t>Deaths</a:t>
              </a:r>
            </a:p>
          </p:txBody>
        </p:sp>
        <p:sp>
          <p:nvSpPr>
            <p:cNvPr id="22542" name="Text Box 10"/>
            <p:cNvSpPr txBox="1">
              <a:spLocks noChangeArrowheads="1"/>
            </p:cNvSpPr>
            <p:nvPr/>
          </p:nvSpPr>
          <p:spPr bwMode="auto">
            <a:xfrm>
              <a:off x="2247" y="1247"/>
              <a:ext cx="1278" cy="446"/>
            </a:xfrm>
            <a:prstGeom prst="rect">
              <a:avLst/>
            </a:prstGeom>
            <a:noFill/>
            <a:ln w="9525">
              <a:noFill/>
              <a:miter lim="800000"/>
              <a:headEnd/>
              <a:tailEnd/>
            </a:ln>
          </p:spPr>
          <p:txBody>
            <a:bodyPr wrap="none">
              <a:spAutoFit/>
            </a:bodyPr>
            <a:lstStyle/>
            <a:p>
              <a:pPr algn="ctr" eaLnBrk="1" hangingPunct="1"/>
              <a:r>
                <a:rPr lang="en-US" sz="2000" b="1">
                  <a:latin typeface="Calibri" pitchFamily="34" charset="0"/>
                </a:rPr>
                <a:t>Injuries resulting </a:t>
              </a:r>
            </a:p>
            <a:p>
              <a:pPr algn="ctr" eaLnBrk="1" hangingPunct="1"/>
              <a:r>
                <a:rPr lang="en-US" sz="2000" b="1">
                  <a:latin typeface="Calibri" pitchFamily="34" charset="0"/>
                </a:rPr>
                <a:t>in hospitalization</a:t>
              </a:r>
            </a:p>
          </p:txBody>
        </p:sp>
        <p:sp>
          <p:nvSpPr>
            <p:cNvPr id="22543" name="Text Box 11"/>
            <p:cNvSpPr txBox="1">
              <a:spLocks noChangeArrowheads="1"/>
            </p:cNvSpPr>
            <p:nvPr/>
          </p:nvSpPr>
          <p:spPr bwMode="auto">
            <a:xfrm>
              <a:off x="2016" y="1680"/>
              <a:ext cx="1708" cy="611"/>
            </a:xfrm>
            <a:prstGeom prst="rect">
              <a:avLst/>
            </a:prstGeom>
            <a:noFill/>
            <a:ln w="9525">
              <a:noFill/>
              <a:miter lim="800000"/>
              <a:headEnd/>
              <a:tailEnd/>
            </a:ln>
          </p:spPr>
          <p:txBody>
            <a:bodyPr>
              <a:spAutoFit/>
            </a:bodyPr>
            <a:lstStyle/>
            <a:p>
              <a:pPr algn="ctr" eaLnBrk="1" hangingPunct="1"/>
              <a:r>
                <a:rPr lang="en-US" sz="1900" b="1">
                  <a:latin typeface="Calibri" pitchFamily="34" charset="0"/>
                </a:rPr>
                <a:t>Injuries resulting in ambulatory and emergency treatment</a:t>
              </a:r>
            </a:p>
          </p:txBody>
        </p:sp>
        <p:sp>
          <p:nvSpPr>
            <p:cNvPr id="22544" name="Text Box 12"/>
            <p:cNvSpPr txBox="1">
              <a:spLocks noChangeArrowheads="1"/>
            </p:cNvSpPr>
            <p:nvPr/>
          </p:nvSpPr>
          <p:spPr bwMode="auto">
            <a:xfrm>
              <a:off x="1680" y="2352"/>
              <a:ext cx="2448" cy="446"/>
            </a:xfrm>
            <a:prstGeom prst="rect">
              <a:avLst/>
            </a:prstGeom>
            <a:noFill/>
            <a:ln w="9525">
              <a:noFill/>
              <a:miter lim="800000"/>
              <a:headEnd/>
              <a:tailEnd/>
            </a:ln>
          </p:spPr>
          <p:txBody>
            <a:bodyPr>
              <a:spAutoFit/>
            </a:bodyPr>
            <a:lstStyle/>
            <a:p>
              <a:pPr algn="ctr" eaLnBrk="1" hangingPunct="1"/>
              <a:r>
                <a:rPr lang="en-US" sz="2000" b="1">
                  <a:latin typeface="Calibri" pitchFamily="34" charset="0"/>
                </a:rPr>
                <a:t>Injuries resulting in treatment in</a:t>
              </a:r>
            </a:p>
            <a:p>
              <a:pPr algn="ctr" eaLnBrk="1" hangingPunct="1"/>
              <a:r>
                <a:rPr lang="en-US" sz="2000" b="1">
                  <a:latin typeface="Calibri" pitchFamily="34" charset="0"/>
                </a:rPr>
                <a:t>Primary care settings</a:t>
              </a:r>
              <a:endParaRPr lang="en-US" b="1">
                <a:latin typeface="Calibri" pitchFamily="34" charset="0"/>
              </a:endParaRPr>
            </a:p>
          </p:txBody>
        </p:sp>
        <p:sp>
          <p:nvSpPr>
            <p:cNvPr id="22545" name="Text Box 13"/>
            <p:cNvSpPr txBox="1">
              <a:spLocks noChangeArrowheads="1"/>
            </p:cNvSpPr>
            <p:nvPr/>
          </p:nvSpPr>
          <p:spPr bwMode="auto">
            <a:xfrm>
              <a:off x="1248" y="2928"/>
              <a:ext cx="3264" cy="446"/>
            </a:xfrm>
            <a:prstGeom prst="rect">
              <a:avLst/>
            </a:prstGeom>
            <a:noFill/>
            <a:ln w="9525">
              <a:noFill/>
              <a:miter lim="800000"/>
              <a:headEnd/>
              <a:tailEnd/>
            </a:ln>
          </p:spPr>
          <p:txBody>
            <a:bodyPr>
              <a:spAutoFit/>
            </a:bodyPr>
            <a:lstStyle/>
            <a:p>
              <a:pPr algn="ctr" eaLnBrk="1" hangingPunct="1"/>
              <a:r>
                <a:rPr lang="en-US" sz="2000" b="1">
                  <a:latin typeface="Calibri" pitchFamily="34" charset="0"/>
                </a:rPr>
                <a:t>Injuries treated by paramedics only</a:t>
              </a:r>
            </a:p>
            <a:p>
              <a:pPr algn="ctr" eaLnBrk="1" hangingPunct="1"/>
              <a:r>
                <a:rPr lang="en-US" sz="2000" b="1">
                  <a:latin typeface="Calibri" pitchFamily="34" charset="0"/>
                </a:rPr>
                <a:t>(school nurse, physiotherapist, first aid)</a:t>
              </a:r>
            </a:p>
          </p:txBody>
        </p:sp>
        <p:sp>
          <p:nvSpPr>
            <p:cNvPr id="22546" name="Text Box 14"/>
            <p:cNvSpPr txBox="1">
              <a:spLocks noChangeArrowheads="1"/>
            </p:cNvSpPr>
            <p:nvPr/>
          </p:nvSpPr>
          <p:spPr bwMode="auto">
            <a:xfrm>
              <a:off x="1296" y="3600"/>
              <a:ext cx="3264" cy="446"/>
            </a:xfrm>
            <a:prstGeom prst="rect">
              <a:avLst/>
            </a:prstGeom>
            <a:noFill/>
            <a:ln w="9525">
              <a:noFill/>
              <a:miter lim="800000"/>
              <a:headEnd/>
              <a:tailEnd/>
            </a:ln>
          </p:spPr>
          <p:txBody>
            <a:bodyPr>
              <a:spAutoFit/>
            </a:bodyPr>
            <a:lstStyle/>
            <a:p>
              <a:pPr algn="ctr" eaLnBrk="1" hangingPunct="1"/>
              <a:r>
                <a:rPr lang="en-US" sz="2000" b="1">
                  <a:latin typeface="Calibri" pitchFamily="34" charset="0"/>
                </a:rPr>
                <a:t>Untreated injuries or injuries which were</a:t>
              </a:r>
            </a:p>
            <a:p>
              <a:pPr algn="ctr" eaLnBrk="1" hangingPunct="1"/>
              <a:r>
                <a:rPr lang="en-US" sz="2000" b="1">
                  <a:latin typeface="Calibri" pitchFamily="34" charset="0"/>
                </a:rPr>
                <a:t>not reported</a:t>
              </a:r>
            </a:p>
          </p:txBody>
        </p:sp>
      </p:grpSp>
      <p:sp>
        <p:nvSpPr>
          <p:cNvPr id="22532" name="عنصر نائب للتاريخ 15"/>
          <p:cNvSpPr>
            <a:spLocks noGrp="1"/>
          </p:cNvSpPr>
          <p:nvPr>
            <p:ph type="dt" sz="quarter" idx="10"/>
          </p:nvPr>
        </p:nvSpPr>
        <p:spPr bwMode="auto">
          <a:noFill/>
          <a:ln>
            <a:miter lim="800000"/>
            <a:headEnd/>
            <a:tailEnd/>
          </a:ln>
        </p:spPr>
        <p:txBody>
          <a:bodyPr/>
          <a:lstStyle/>
          <a:p>
            <a:fld id="{31C08EC1-AFFA-4E84-B7F9-03B036E8F0DA}" type="datetime3">
              <a:rPr lang="en-GB" smtClean="0">
                <a:solidFill>
                  <a:srgbClr val="898989"/>
                </a:solidFill>
              </a:rPr>
              <a:pPr/>
              <a:t>30 January, 2016</a:t>
            </a:fld>
            <a:endParaRPr lang="en-GB" smtClean="0">
              <a:solidFill>
                <a:srgbClr val="898989"/>
              </a:solidFill>
            </a:endParaRPr>
          </a:p>
        </p:txBody>
      </p:sp>
      <p:sp>
        <p:nvSpPr>
          <p:cNvPr id="18" name="عنصر نائب للتذييل 17"/>
          <p:cNvSpPr>
            <a:spLocks noGrp="1"/>
          </p:cNvSpPr>
          <p:nvPr>
            <p:ph type="ftr" sz="quarter" idx="11"/>
          </p:nvPr>
        </p:nvSpPr>
        <p:spPr/>
        <p:txBody>
          <a:bodyPr/>
          <a:lstStyle/>
          <a:p>
            <a:pPr>
              <a:defRPr/>
            </a:pPr>
            <a:r>
              <a:rPr lang="en-GB"/>
              <a:t>Injury Epidemiology</a:t>
            </a:r>
          </a:p>
        </p:txBody>
      </p:sp>
      <p:sp>
        <p:nvSpPr>
          <p:cNvPr id="22534" name="عنصر نائب لرقم الشريحة 16"/>
          <p:cNvSpPr>
            <a:spLocks noGrp="1"/>
          </p:cNvSpPr>
          <p:nvPr>
            <p:ph type="sldNum" sz="quarter" idx="12"/>
          </p:nvPr>
        </p:nvSpPr>
        <p:spPr bwMode="auto">
          <a:noFill/>
          <a:ln>
            <a:miter lim="800000"/>
            <a:headEnd/>
            <a:tailEnd/>
          </a:ln>
        </p:spPr>
        <p:txBody>
          <a:bodyPr/>
          <a:lstStyle/>
          <a:p>
            <a:fld id="{DB315FDE-8AF2-4F68-91A4-D17DF37744D1}" type="slidenum">
              <a:rPr lang="en-GB" smtClean="0">
                <a:solidFill>
                  <a:srgbClr val="898989"/>
                </a:solidFill>
              </a:rPr>
              <a:pPr/>
              <a:t>11</a:t>
            </a:fld>
            <a:endParaRPr lang="en-GB"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عنوان 1"/>
          <p:cNvSpPr>
            <a:spLocks noGrp="1"/>
          </p:cNvSpPr>
          <p:nvPr>
            <p:ph type="title"/>
          </p:nvPr>
        </p:nvSpPr>
        <p:spPr>
          <a:xfrm>
            <a:off x="107950" y="152400"/>
            <a:ext cx="7559675" cy="838200"/>
          </a:xfrm>
        </p:spPr>
        <p:txBody>
          <a:bodyPr/>
          <a:lstStyle/>
          <a:p>
            <a:pPr eaLnBrk="1" hangingPunct="1"/>
            <a:r>
              <a:rPr lang="en-GB" smtClean="0">
                <a:solidFill>
                  <a:schemeClr val="bg2"/>
                </a:solidFill>
                <a:latin typeface="Arial Black" pitchFamily="34" charset="0"/>
                <a:ea typeface="ＭＳ Ｐゴシック" pitchFamily="34" charset="-128"/>
                <a:cs typeface="Arial" pitchFamily="34" charset="0"/>
              </a:rPr>
              <a:t>Global &amp; Regional Burden </a:t>
            </a:r>
            <a:endParaRPr lang="en-GB" smtClean="0">
              <a:solidFill>
                <a:schemeClr val="bg2"/>
              </a:solidFill>
              <a:latin typeface="Calibri" pitchFamily="34" charset="0"/>
              <a:ea typeface="ＭＳ Ｐゴシック" pitchFamily="34" charset="-128"/>
              <a:cs typeface="Arial" pitchFamily="34" charset="0"/>
            </a:endParaRPr>
          </a:p>
        </p:txBody>
      </p:sp>
      <p:sp>
        <p:nvSpPr>
          <p:cNvPr id="23555" name="عنصر نائب للمحتوى 2"/>
          <p:cNvSpPr>
            <a:spLocks noGrp="1"/>
          </p:cNvSpPr>
          <p:nvPr>
            <p:ph idx="1"/>
          </p:nvPr>
        </p:nvSpPr>
        <p:spPr>
          <a:xfrm>
            <a:off x="457200" y="1628775"/>
            <a:ext cx="8229600" cy="4848225"/>
          </a:xfrm>
        </p:spPr>
        <p:txBody>
          <a:bodyPr/>
          <a:lstStyle/>
          <a:p>
            <a:pPr eaLnBrk="1" hangingPunct="1">
              <a:lnSpc>
                <a:spcPct val="90000"/>
              </a:lnSpc>
            </a:pPr>
            <a:r>
              <a:rPr lang="en-US" sz="2800" smtClean="0">
                <a:ea typeface="ＭＳ Ｐゴシック" pitchFamily="34" charset="-128"/>
                <a:cs typeface="Arial" pitchFamily="34" charset="0"/>
              </a:rPr>
              <a:t>12% of global burden of disease</a:t>
            </a:r>
          </a:p>
          <a:p>
            <a:pPr eaLnBrk="1" hangingPunct="1">
              <a:lnSpc>
                <a:spcPct val="90000"/>
              </a:lnSpc>
            </a:pPr>
            <a:r>
              <a:rPr lang="en-US" sz="2800" smtClean="0">
                <a:ea typeface="ＭＳ Ｐゴシック" pitchFamily="34" charset="-128"/>
              </a:rPr>
              <a:t>More than 90%</a:t>
            </a:r>
            <a:r>
              <a:rPr lang="en-US" sz="2800" smtClean="0">
                <a:ea typeface="ＭＳ Ｐゴシック" pitchFamily="34" charset="-128"/>
                <a:cs typeface="Arial" pitchFamily="34" charset="0"/>
              </a:rPr>
              <a:t> of injury </a:t>
            </a:r>
            <a:r>
              <a:rPr lang="en-US" sz="2800" u="sng" smtClean="0">
                <a:ea typeface="ＭＳ Ｐゴシック" pitchFamily="34" charset="-128"/>
                <a:cs typeface="Arial" pitchFamily="34" charset="0"/>
              </a:rPr>
              <a:t>deaths</a:t>
            </a:r>
            <a:r>
              <a:rPr lang="en-US" sz="2800" smtClean="0">
                <a:ea typeface="ＭＳ Ｐゴシック" pitchFamily="34" charset="-128"/>
                <a:cs typeface="Arial" pitchFamily="34" charset="0"/>
              </a:rPr>
              <a:t> occur in low- and middle-income countries</a:t>
            </a:r>
          </a:p>
          <a:p>
            <a:pPr eaLnBrk="1" hangingPunct="1">
              <a:lnSpc>
                <a:spcPct val="90000"/>
              </a:lnSpc>
            </a:pPr>
            <a:r>
              <a:rPr lang="en-US" sz="2800" smtClean="0">
                <a:ea typeface="ＭＳ Ｐゴシック" pitchFamily="34" charset="-128"/>
                <a:cs typeface="Arial" pitchFamily="34" charset="0"/>
              </a:rPr>
              <a:t>Leading causes of morbidity and mortality burden in Eastern Mediterranean Region</a:t>
            </a:r>
          </a:p>
          <a:p>
            <a:pPr eaLnBrk="1" hangingPunct="1">
              <a:lnSpc>
                <a:spcPct val="90000"/>
              </a:lnSpc>
            </a:pPr>
            <a:r>
              <a:rPr lang="en-US" sz="2800" smtClean="0">
                <a:ea typeface="ＭＳ Ｐゴシック" pitchFamily="34" charset="-128"/>
                <a:cs typeface="Arial" pitchFamily="34" charset="0"/>
              </a:rPr>
              <a:t>Road traffic </a:t>
            </a:r>
            <a:r>
              <a:rPr lang="ja-JP" altLang="en-US" sz="2800" smtClean="0">
                <a:ea typeface="ＭＳ Ｐゴシック" pitchFamily="34" charset="-128"/>
                <a:cs typeface="Arial" pitchFamily="34" charset="0"/>
              </a:rPr>
              <a:t>“</a:t>
            </a:r>
            <a:r>
              <a:rPr lang="en-US" altLang="ja-JP" sz="2800" b="1" smtClean="0">
                <a:ea typeface="ＭＳ Ｐゴシック" pitchFamily="34" charset="-128"/>
                <a:cs typeface="Arial" pitchFamily="34" charset="0"/>
              </a:rPr>
              <a:t>incidents</a:t>
            </a:r>
            <a:r>
              <a:rPr lang="ja-JP" altLang="en-US" sz="2800" b="1" smtClean="0">
                <a:ea typeface="ＭＳ Ｐゴシック" pitchFamily="34" charset="-128"/>
                <a:cs typeface="Arial" pitchFamily="34" charset="0"/>
              </a:rPr>
              <a:t>”</a:t>
            </a:r>
            <a:r>
              <a:rPr lang="en-US" altLang="ja-JP" sz="2800" b="1" smtClean="0">
                <a:ea typeface="ＭＳ Ｐゴシック" pitchFamily="34" charset="-128"/>
                <a:cs typeface="Arial" pitchFamily="34" charset="0"/>
              </a:rPr>
              <a:t> </a:t>
            </a:r>
            <a:r>
              <a:rPr lang="en-US" altLang="ja-JP" sz="2800" smtClean="0">
                <a:ea typeface="ＭＳ Ｐゴシック" pitchFamily="34" charset="-128"/>
                <a:cs typeface="Arial" pitchFamily="34" charset="0"/>
              </a:rPr>
              <a:t>are the leading cause of injury deaths worldwide, which strongly applies to GCC/KSA</a:t>
            </a:r>
          </a:p>
          <a:p>
            <a:pPr eaLnBrk="1" hangingPunct="1">
              <a:lnSpc>
                <a:spcPct val="90000"/>
              </a:lnSpc>
            </a:pPr>
            <a:endParaRPr lang="en-US" sz="2800" smtClean="0">
              <a:ea typeface="ＭＳ Ｐゴシック" pitchFamily="34" charset="-128"/>
              <a:cs typeface="Arial" pitchFamily="34" charset="0"/>
            </a:endParaRPr>
          </a:p>
          <a:p>
            <a:pPr eaLnBrk="1" hangingPunct="1">
              <a:lnSpc>
                <a:spcPct val="90000"/>
              </a:lnSpc>
              <a:buFont typeface="Arial" pitchFamily="34" charset="0"/>
              <a:buNone/>
            </a:pPr>
            <a:endParaRPr lang="en-GB" sz="2800" smtClean="0">
              <a:ea typeface="ＭＳ Ｐゴシック" pitchFamily="34" charset="-128"/>
              <a:cs typeface="Arial" pitchFamily="34" charset="0"/>
            </a:endParaRPr>
          </a:p>
        </p:txBody>
      </p:sp>
      <p:sp>
        <p:nvSpPr>
          <p:cNvPr id="23556" name="عنصر نائب للتاريخ 3"/>
          <p:cNvSpPr>
            <a:spLocks noGrp="1"/>
          </p:cNvSpPr>
          <p:nvPr>
            <p:ph type="dt" sz="quarter" idx="10"/>
          </p:nvPr>
        </p:nvSpPr>
        <p:spPr bwMode="auto">
          <a:noFill/>
          <a:ln>
            <a:miter lim="800000"/>
            <a:headEnd/>
            <a:tailEnd/>
          </a:ln>
        </p:spPr>
        <p:txBody>
          <a:bodyPr/>
          <a:lstStyle/>
          <a:p>
            <a:fld id="{E619563A-965B-4639-AC56-A6F4D5E9C089}" type="datetime3">
              <a:rPr lang="en-GB" smtClean="0">
                <a:solidFill>
                  <a:srgbClr val="898989"/>
                </a:solidFill>
              </a:rPr>
              <a:pPr/>
              <a:t>30 January, 2016</a:t>
            </a:fld>
            <a:endParaRPr lang="en-GB" smtClean="0">
              <a:solidFill>
                <a:srgbClr val="898989"/>
              </a:solidFill>
            </a:endParaRPr>
          </a:p>
        </p:txBody>
      </p:sp>
      <p:sp>
        <p:nvSpPr>
          <p:cNvPr id="6" name="عنصر نائب للتذييل 5"/>
          <p:cNvSpPr>
            <a:spLocks noGrp="1"/>
          </p:cNvSpPr>
          <p:nvPr>
            <p:ph type="ftr" sz="quarter" idx="11"/>
          </p:nvPr>
        </p:nvSpPr>
        <p:spPr/>
        <p:txBody>
          <a:bodyPr/>
          <a:lstStyle/>
          <a:p>
            <a:pPr>
              <a:defRPr/>
            </a:pPr>
            <a:r>
              <a:rPr lang="en-GB"/>
              <a:t>Injury Epidemiology</a:t>
            </a:r>
          </a:p>
        </p:txBody>
      </p:sp>
      <p:sp>
        <p:nvSpPr>
          <p:cNvPr id="23558" name="عنصر نائب لرقم الشريحة 4"/>
          <p:cNvSpPr>
            <a:spLocks noGrp="1"/>
          </p:cNvSpPr>
          <p:nvPr>
            <p:ph type="sldNum" sz="quarter" idx="12"/>
          </p:nvPr>
        </p:nvSpPr>
        <p:spPr bwMode="auto">
          <a:noFill/>
          <a:ln>
            <a:miter lim="800000"/>
            <a:headEnd/>
            <a:tailEnd/>
          </a:ln>
        </p:spPr>
        <p:txBody>
          <a:bodyPr/>
          <a:lstStyle/>
          <a:p>
            <a:fld id="{CF7B1FB7-7B5C-4669-B764-3AF8217FC5D7}" type="slidenum">
              <a:rPr lang="en-GB" smtClean="0">
                <a:solidFill>
                  <a:srgbClr val="898989"/>
                </a:solidFill>
              </a:rPr>
              <a:pPr/>
              <a:t>12</a:t>
            </a:fld>
            <a:endParaRPr lang="en-GB" smtClean="0">
              <a:solidFill>
                <a:srgbClr val="898989"/>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6" descr="VIP1.tiff"/>
          <p:cNvPicPr>
            <a:picLocks noGrp="1" noChangeAspect="1"/>
          </p:cNvPicPr>
          <p:nvPr>
            <p:ph idx="1"/>
          </p:nvPr>
        </p:nvPicPr>
        <p:blipFill>
          <a:blip r:embed="rId2"/>
          <a:srcRect l="-29391" r="-29391"/>
          <a:stretch>
            <a:fillRect/>
          </a:stretch>
        </p:blipFill>
        <p:spPr>
          <a:xfrm>
            <a:off x="-684213" y="549275"/>
            <a:ext cx="9288463" cy="5576888"/>
          </a:xfrm>
        </p:spPr>
      </p:pic>
      <p:sp>
        <p:nvSpPr>
          <p:cNvPr id="24579" name="Date Placeholder 3"/>
          <p:cNvSpPr>
            <a:spLocks noGrp="1"/>
          </p:cNvSpPr>
          <p:nvPr>
            <p:ph type="dt" sz="quarter" idx="10"/>
          </p:nvPr>
        </p:nvSpPr>
        <p:spPr bwMode="auto">
          <a:noFill/>
          <a:ln>
            <a:miter lim="800000"/>
            <a:headEnd/>
            <a:tailEnd/>
          </a:ln>
        </p:spPr>
        <p:txBody>
          <a:bodyPr/>
          <a:lstStyle/>
          <a:p>
            <a:fld id="{82CE1EF7-F29D-4B7D-8557-6E1385570A14}" type="datetime3">
              <a:rPr lang="en-GB" smtClean="0"/>
              <a:pPr/>
              <a:t>30 January, 2016</a:t>
            </a:fld>
            <a:endParaRPr lang="en-GB" smtClean="0"/>
          </a:p>
        </p:txBody>
      </p:sp>
      <p:sp>
        <p:nvSpPr>
          <p:cNvPr id="5" name="Footer Placeholder 4"/>
          <p:cNvSpPr>
            <a:spLocks noGrp="1"/>
          </p:cNvSpPr>
          <p:nvPr>
            <p:ph type="ftr" sz="quarter" idx="11"/>
          </p:nvPr>
        </p:nvSpPr>
        <p:spPr/>
        <p:txBody>
          <a:bodyPr/>
          <a:lstStyle/>
          <a:p>
            <a:pPr>
              <a:defRPr/>
            </a:pPr>
            <a:r>
              <a:rPr lang="en-GB"/>
              <a:t>Injury Epidemiology</a:t>
            </a:r>
          </a:p>
        </p:txBody>
      </p:sp>
      <p:sp>
        <p:nvSpPr>
          <p:cNvPr id="24581" name="Slide Number Placeholder 5"/>
          <p:cNvSpPr>
            <a:spLocks noGrp="1"/>
          </p:cNvSpPr>
          <p:nvPr>
            <p:ph type="sldNum" sz="quarter" idx="12"/>
          </p:nvPr>
        </p:nvSpPr>
        <p:spPr bwMode="auto">
          <a:noFill/>
          <a:ln>
            <a:miter lim="800000"/>
            <a:headEnd/>
            <a:tailEnd/>
          </a:ln>
        </p:spPr>
        <p:txBody>
          <a:bodyPr/>
          <a:lstStyle/>
          <a:p>
            <a:fld id="{6364CB43-5161-478B-8E95-6D0CA5334956}" type="slidenum">
              <a:rPr lang="en-GB" smtClean="0"/>
              <a:pPr/>
              <a:t>13</a:t>
            </a:fld>
            <a:endParaRPr lang="en-GB"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10" descr="VIP3.tiff"/>
          <p:cNvPicPr>
            <a:picLocks noGrp="1" noChangeAspect="1"/>
          </p:cNvPicPr>
          <p:nvPr>
            <p:ph idx="1"/>
          </p:nvPr>
        </p:nvPicPr>
        <p:blipFill>
          <a:blip r:embed="rId2"/>
          <a:srcRect l="-18243" r="-2132"/>
          <a:stretch>
            <a:fillRect/>
          </a:stretch>
        </p:blipFill>
        <p:spPr>
          <a:xfrm>
            <a:off x="-612775" y="476250"/>
            <a:ext cx="7632700" cy="5616575"/>
          </a:xfrm>
        </p:spPr>
      </p:pic>
      <p:sp>
        <p:nvSpPr>
          <p:cNvPr id="25603" name="Date Placeholder 3"/>
          <p:cNvSpPr>
            <a:spLocks noGrp="1"/>
          </p:cNvSpPr>
          <p:nvPr>
            <p:ph type="dt" sz="quarter" idx="10"/>
          </p:nvPr>
        </p:nvSpPr>
        <p:spPr bwMode="auto">
          <a:noFill/>
          <a:ln>
            <a:miter lim="800000"/>
            <a:headEnd/>
            <a:tailEnd/>
          </a:ln>
        </p:spPr>
        <p:txBody>
          <a:bodyPr/>
          <a:lstStyle/>
          <a:p>
            <a:fld id="{E0E9FBA1-3416-4FA5-8C74-3A67BC65E1B2}" type="datetime3">
              <a:rPr lang="en-GB" smtClean="0"/>
              <a:pPr/>
              <a:t>30 January, 2016</a:t>
            </a:fld>
            <a:endParaRPr lang="en-GB" smtClean="0"/>
          </a:p>
        </p:txBody>
      </p:sp>
      <p:sp>
        <p:nvSpPr>
          <p:cNvPr id="5" name="Footer Placeholder 4"/>
          <p:cNvSpPr>
            <a:spLocks noGrp="1"/>
          </p:cNvSpPr>
          <p:nvPr>
            <p:ph type="ftr" sz="quarter" idx="11"/>
          </p:nvPr>
        </p:nvSpPr>
        <p:spPr/>
        <p:txBody>
          <a:bodyPr/>
          <a:lstStyle/>
          <a:p>
            <a:pPr>
              <a:defRPr/>
            </a:pPr>
            <a:r>
              <a:rPr lang="en-GB"/>
              <a:t>Injury Epidemiology</a:t>
            </a:r>
          </a:p>
        </p:txBody>
      </p:sp>
      <p:sp>
        <p:nvSpPr>
          <p:cNvPr id="25605" name="Slide Number Placeholder 5"/>
          <p:cNvSpPr>
            <a:spLocks noGrp="1"/>
          </p:cNvSpPr>
          <p:nvPr>
            <p:ph type="sldNum" sz="quarter" idx="12"/>
          </p:nvPr>
        </p:nvSpPr>
        <p:spPr bwMode="auto">
          <a:noFill/>
          <a:ln>
            <a:miter lim="800000"/>
            <a:headEnd/>
            <a:tailEnd/>
          </a:ln>
        </p:spPr>
        <p:txBody>
          <a:bodyPr/>
          <a:lstStyle/>
          <a:p>
            <a:fld id="{8A3B55F9-03BB-4922-9A78-A62C67CE34F9}" type="slidenum">
              <a:rPr lang="en-GB" smtClean="0"/>
              <a:pPr/>
              <a:t>14</a:t>
            </a:fld>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VIP2.tiff"/>
          <p:cNvPicPr>
            <a:picLocks noGrp="1" noChangeAspect="1"/>
          </p:cNvPicPr>
          <p:nvPr>
            <p:ph idx="1"/>
          </p:nvPr>
        </p:nvPicPr>
        <p:blipFill>
          <a:blip r:embed="rId2"/>
          <a:srcRect l="-20441" r="-20441"/>
          <a:stretch>
            <a:fillRect/>
          </a:stretch>
        </p:blipFill>
        <p:spPr>
          <a:xfrm>
            <a:off x="-252413" y="404813"/>
            <a:ext cx="8137526" cy="5761037"/>
          </a:xfrm>
        </p:spPr>
      </p:pic>
      <p:sp>
        <p:nvSpPr>
          <p:cNvPr id="26627" name="Date Placeholder 2"/>
          <p:cNvSpPr>
            <a:spLocks noGrp="1"/>
          </p:cNvSpPr>
          <p:nvPr>
            <p:ph type="dt" sz="quarter" idx="10"/>
          </p:nvPr>
        </p:nvSpPr>
        <p:spPr bwMode="auto">
          <a:noFill/>
          <a:ln>
            <a:miter lim="800000"/>
            <a:headEnd/>
            <a:tailEnd/>
          </a:ln>
        </p:spPr>
        <p:txBody>
          <a:bodyPr/>
          <a:lstStyle/>
          <a:p>
            <a:fld id="{884965BA-9956-408C-912F-4C3BCB72734D}" type="datetime3">
              <a:rPr lang="en-GB" smtClean="0"/>
              <a:pPr/>
              <a:t>30 January, 2016</a:t>
            </a:fld>
            <a:endParaRPr lang="en-GB" smtClean="0"/>
          </a:p>
        </p:txBody>
      </p:sp>
      <p:sp>
        <p:nvSpPr>
          <p:cNvPr id="26628" name="Slide Number Placeholder 3"/>
          <p:cNvSpPr>
            <a:spLocks noGrp="1"/>
          </p:cNvSpPr>
          <p:nvPr>
            <p:ph type="sldNum" sz="quarter" idx="12"/>
          </p:nvPr>
        </p:nvSpPr>
        <p:spPr bwMode="auto">
          <a:noFill/>
          <a:ln>
            <a:miter lim="800000"/>
            <a:headEnd/>
            <a:tailEnd/>
          </a:ln>
        </p:spPr>
        <p:txBody>
          <a:bodyPr/>
          <a:lstStyle/>
          <a:p>
            <a:fld id="{E76CED37-87A8-44CC-BEE3-51435911D229}" type="slidenum">
              <a:rPr lang="en-GB" smtClean="0"/>
              <a:pPr/>
              <a:t>15</a:t>
            </a:fld>
            <a:endParaRPr lang="en-GB" smtClean="0"/>
          </a:p>
        </p:txBody>
      </p:sp>
      <p:sp>
        <p:nvSpPr>
          <p:cNvPr id="5" name="Footer Placeholder 4"/>
          <p:cNvSpPr>
            <a:spLocks noGrp="1"/>
          </p:cNvSpPr>
          <p:nvPr>
            <p:ph type="ftr" sz="quarter" idx="11"/>
          </p:nvPr>
        </p:nvSpPr>
        <p:spPr/>
        <p:txBody>
          <a:bodyPr/>
          <a:lstStyle/>
          <a:p>
            <a:pPr>
              <a:defRPr/>
            </a:pPr>
            <a:r>
              <a:rPr lang="en-GB"/>
              <a:t>Injury Epidemiology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611188" y="476250"/>
            <a:ext cx="6408737" cy="5400675"/>
          </a:xfrm>
          <a:prstGeom prst="rect">
            <a:avLst/>
          </a:prstGeom>
          <a:noFill/>
          <a:ln w="9525">
            <a:noFill/>
            <a:miter lim="800000"/>
            <a:headEnd/>
            <a:tailEnd/>
          </a:ln>
        </p:spPr>
      </p:pic>
      <p:sp>
        <p:nvSpPr>
          <p:cNvPr id="27651" name="عنصر نائب للتاريخ 5"/>
          <p:cNvSpPr>
            <a:spLocks noGrp="1"/>
          </p:cNvSpPr>
          <p:nvPr>
            <p:ph type="dt" sz="quarter" idx="10"/>
          </p:nvPr>
        </p:nvSpPr>
        <p:spPr bwMode="auto">
          <a:noFill/>
          <a:ln>
            <a:miter lim="800000"/>
            <a:headEnd/>
            <a:tailEnd/>
          </a:ln>
        </p:spPr>
        <p:txBody>
          <a:bodyPr/>
          <a:lstStyle/>
          <a:p>
            <a:fld id="{F230E505-A632-482F-BE09-BCC5CF7728B6}" type="datetime3">
              <a:rPr lang="en-GB" smtClean="0">
                <a:solidFill>
                  <a:srgbClr val="898989"/>
                </a:solidFill>
              </a:rPr>
              <a:pPr/>
              <a:t>30 January, 2016</a:t>
            </a:fld>
            <a:endParaRPr lang="en-GB" smtClean="0">
              <a:solidFill>
                <a:srgbClr val="898989"/>
              </a:solidFill>
            </a:endParaRPr>
          </a:p>
        </p:txBody>
      </p:sp>
      <p:sp>
        <p:nvSpPr>
          <p:cNvPr id="8" name="عنصر نائب للتذييل 7"/>
          <p:cNvSpPr>
            <a:spLocks noGrp="1"/>
          </p:cNvSpPr>
          <p:nvPr>
            <p:ph type="ftr" sz="quarter" idx="11"/>
          </p:nvPr>
        </p:nvSpPr>
        <p:spPr/>
        <p:txBody>
          <a:bodyPr/>
          <a:lstStyle/>
          <a:p>
            <a:pPr>
              <a:defRPr/>
            </a:pPr>
            <a:r>
              <a:rPr lang="en-GB"/>
              <a:t>Injury Epidemiology</a:t>
            </a:r>
          </a:p>
        </p:txBody>
      </p:sp>
      <p:sp>
        <p:nvSpPr>
          <p:cNvPr id="27653" name="عنصر نائب لرقم الشريحة 6"/>
          <p:cNvSpPr>
            <a:spLocks noGrp="1"/>
          </p:cNvSpPr>
          <p:nvPr>
            <p:ph type="sldNum" sz="quarter" idx="12"/>
          </p:nvPr>
        </p:nvSpPr>
        <p:spPr bwMode="auto">
          <a:noFill/>
          <a:ln>
            <a:miter lim="800000"/>
            <a:headEnd/>
            <a:tailEnd/>
          </a:ln>
        </p:spPr>
        <p:txBody>
          <a:bodyPr/>
          <a:lstStyle/>
          <a:p>
            <a:fld id="{387DE547-6C40-4DA3-944F-5FC2DA6AD771}" type="slidenum">
              <a:rPr lang="en-GB" smtClean="0">
                <a:solidFill>
                  <a:srgbClr val="898989"/>
                </a:solidFill>
              </a:rPr>
              <a:pPr/>
              <a:t>16</a:t>
            </a:fld>
            <a:endParaRPr lang="en-GB" smtClean="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AC5F36-00CF-4639-AC9D-6868E642F4A5}" type="datetime3">
              <a:rPr lang="en-GB" smtClean="0"/>
              <a:pPr>
                <a:defRPr/>
              </a:pPr>
              <a:t>30 January, 2016</a:t>
            </a:fld>
            <a:endParaRPr lang="en-GB"/>
          </a:p>
        </p:txBody>
      </p:sp>
      <p:sp>
        <p:nvSpPr>
          <p:cNvPr id="3" name="Footer Placeholder 2"/>
          <p:cNvSpPr>
            <a:spLocks noGrp="1"/>
          </p:cNvSpPr>
          <p:nvPr>
            <p:ph type="ftr" sz="quarter" idx="11"/>
          </p:nvPr>
        </p:nvSpPr>
        <p:spPr/>
        <p:txBody>
          <a:bodyPr/>
          <a:lstStyle/>
          <a:p>
            <a:pPr>
              <a:defRPr/>
            </a:pPr>
            <a:r>
              <a:rPr lang="en-GB" smtClean="0"/>
              <a:t>Injury Epidemiology</a:t>
            </a:r>
            <a:endParaRPr lang="en-GB"/>
          </a:p>
        </p:txBody>
      </p:sp>
      <p:sp>
        <p:nvSpPr>
          <p:cNvPr id="4" name="Slide Number Placeholder 3"/>
          <p:cNvSpPr>
            <a:spLocks noGrp="1"/>
          </p:cNvSpPr>
          <p:nvPr>
            <p:ph type="sldNum" sz="quarter" idx="12"/>
          </p:nvPr>
        </p:nvSpPr>
        <p:spPr/>
        <p:txBody>
          <a:bodyPr/>
          <a:lstStyle/>
          <a:p>
            <a:pPr>
              <a:defRPr/>
            </a:pPr>
            <a:fld id="{3693A14A-77C9-4940-8993-7B87EC46302D}" type="slidenum">
              <a:rPr lang="en-GB" smtClean="0"/>
              <a:pPr>
                <a:defRPr/>
              </a:pPr>
              <a:t>17</a:t>
            </a:fld>
            <a:endParaRPr lang="en-GB"/>
          </a:p>
        </p:txBody>
      </p:sp>
      <p:pic>
        <p:nvPicPr>
          <p:cNvPr id="76802" name="Picture 2"/>
          <p:cNvPicPr>
            <a:picLocks noChangeAspect="1" noChangeArrowheads="1"/>
          </p:cNvPicPr>
          <p:nvPr/>
        </p:nvPicPr>
        <p:blipFill>
          <a:blip r:embed="rId2"/>
          <a:srcRect/>
          <a:stretch>
            <a:fillRect/>
          </a:stretch>
        </p:blipFill>
        <p:spPr bwMode="auto">
          <a:xfrm>
            <a:off x="0" y="642918"/>
            <a:ext cx="9113837" cy="5518150"/>
          </a:xfrm>
          <a:prstGeom prst="rect">
            <a:avLst/>
          </a:prstGeom>
          <a:noFill/>
          <a:ln w="9525">
            <a:noFill/>
            <a:miter lim="800000"/>
            <a:headEnd/>
            <a:tailEnd/>
          </a:ln>
          <a:effectLst/>
        </p:spPr>
      </p:pic>
      <p:sp>
        <p:nvSpPr>
          <p:cNvPr id="6" name="Rectangle 5"/>
          <p:cNvSpPr/>
          <p:nvPr/>
        </p:nvSpPr>
        <p:spPr>
          <a:xfrm>
            <a:off x="142844" y="142852"/>
            <a:ext cx="4365298" cy="369332"/>
          </a:xfrm>
          <a:prstGeom prst="rect">
            <a:avLst/>
          </a:prstGeom>
        </p:spPr>
        <p:txBody>
          <a:bodyPr wrap="none">
            <a:spAutoFit/>
          </a:bodyPr>
          <a:lstStyle/>
          <a:p>
            <a:r>
              <a:rPr lang="en-GB" i="1" dirty="0">
                <a:solidFill>
                  <a:schemeClr val="accent3"/>
                </a:solidFill>
              </a:rPr>
              <a:t>Global status report on road safety 2015.</a:t>
            </a:r>
            <a:endParaRPr lang="en-GB" dirty="0">
              <a:solidFill>
                <a:schemeClr val="accent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AC5F36-00CF-4639-AC9D-6868E642F4A5}" type="datetime3">
              <a:rPr lang="en-GB" smtClean="0"/>
              <a:pPr>
                <a:defRPr/>
              </a:pPr>
              <a:t>30 January, 2016</a:t>
            </a:fld>
            <a:endParaRPr lang="en-GB"/>
          </a:p>
        </p:txBody>
      </p:sp>
      <p:sp>
        <p:nvSpPr>
          <p:cNvPr id="3" name="Footer Placeholder 2"/>
          <p:cNvSpPr>
            <a:spLocks noGrp="1"/>
          </p:cNvSpPr>
          <p:nvPr>
            <p:ph type="ftr" sz="quarter" idx="11"/>
          </p:nvPr>
        </p:nvSpPr>
        <p:spPr/>
        <p:txBody>
          <a:bodyPr/>
          <a:lstStyle/>
          <a:p>
            <a:pPr>
              <a:defRPr/>
            </a:pPr>
            <a:r>
              <a:rPr lang="en-GB" smtClean="0"/>
              <a:t>Injury Epidemiology</a:t>
            </a:r>
            <a:endParaRPr lang="en-GB"/>
          </a:p>
        </p:txBody>
      </p:sp>
      <p:sp>
        <p:nvSpPr>
          <p:cNvPr id="4" name="Slide Number Placeholder 3"/>
          <p:cNvSpPr>
            <a:spLocks noGrp="1"/>
          </p:cNvSpPr>
          <p:nvPr>
            <p:ph type="sldNum" sz="quarter" idx="12"/>
          </p:nvPr>
        </p:nvSpPr>
        <p:spPr/>
        <p:txBody>
          <a:bodyPr/>
          <a:lstStyle/>
          <a:p>
            <a:pPr>
              <a:defRPr/>
            </a:pPr>
            <a:fld id="{3693A14A-77C9-4940-8993-7B87EC46302D}" type="slidenum">
              <a:rPr lang="en-GB" smtClean="0"/>
              <a:pPr>
                <a:defRPr/>
              </a:pPr>
              <a:t>18</a:t>
            </a:fld>
            <a:endParaRPr lang="en-GB"/>
          </a:p>
        </p:txBody>
      </p:sp>
      <p:pic>
        <p:nvPicPr>
          <p:cNvPr id="77826" name="Picture 2"/>
          <p:cNvPicPr>
            <a:picLocks noChangeAspect="1" noChangeArrowheads="1"/>
          </p:cNvPicPr>
          <p:nvPr/>
        </p:nvPicPr>
        <p:blipFill>
          <a:blip r:embed="rId2"/>
          <a:srcRect/>
          <a:stretch>
            <a:fillRect/>
          </a:stretch>
        </p:blipFill>
        <p:spPr bwMode="auto">
          <a:xfrm>
            <a:off x="0" y="1500174"/>
            <a:ext cx="9144000" cy="4445000"/>
          </a:xfrm>
          <a:prstGeom prst="rect">
            <a:avLst/>
          </a:prstGeom>
          <a:noFill/>
          <a:ln w="9525">
            <a:noFill/>
            <a:miter lim="800000"/>
            <a:headEnd/>
            <a:tailEnd/>
          </a:ln>
          <a:effectLst/>
        </p:spPr>
      </p:pic>
      <p:sp>
        <p:nvSpPr>
          <p:cNvPr id="6" name="Rectangle 5"/>
          <p:cNvSpPr/>
          <p:nvPr/>
        </p:nvSpPr>
        <p:spPr>
          <a:xfrm>
            <a:off x="0" y="142852"/>
            <a:ext cx="4572000" cy="923330"/>
          </a:xfrm>
          <a:prstGeom prst="rect">
            <a:avLst/>
          </a:prstGeom>
        </p:spPr>
        <p:txBody>
          <a:bodyPr>
            <a:spAutoFit/>
          </a:bodyPr>
          <a:lstStyle/>
          <a:p>
            <a:r>
              <a:rPr lang="en-GB" dirty="0" smtClean="0">
                <a:solidFill>
                  <a:schemeClr val="accent3"/>
                </a:solidFill>
                <a:hlinkClick r:id="rId3"/>
              </a:rPr>
              <a:t>http://www.who.int/violence_injury_prevention/road_traffic/death-on-the-roads/en/#deaths</a:t>
            </a:r>
            <a:r>
              <a:rPr lang="en-GB" dirty="0" smtClean="0">
                <a:solidFill>
                  <a:schemeClr val="accent3"/>
                </a:solidFill>
              </a:rPr>
              <a:t>  </a:t>
            </a:r>
            <a:endParaRPr lang="en-GB" dirty="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AC5F36-00CF-4639-AC9D-6868E642F4A5}" type="datetime3">
              <a:rPr lang="en-GB" smtClean="0"/>
              <a:pPr>
                <a:defRPr/>
              </a:pPr>
              <a:t>30 January, 2016</a:t>
            </a:fld>
            <a:endParaRPr lang="en-GB"/>
          </a:p>
        </p:txBody>
      </p:sp>
      <p:sp>
        <p:nvSpPr>
          <p:cNvPr id="3" name="Footer Placeholder 2"/>
          <p:cNvSpPr>
            <a:spLocks noGrp="1"/>
          </p:cNvSpPr>
          <p:nvPr>
            <p:ph type="ftr" sz="quarter" idx="11"/>
          </p:nvPr>
        </p:nvSpPr>
        <p:spPr/>
        <p:txBody>
          <a:bodyPr/>
          <a:lstStyle/>
          <a:p>
            <a:pPr>
              <a:defRPr/>
            </a:pPr>
            <a:r>
              <a:rPr lang="en-GB" smtClean="0"/>
              <a:t>Injury Epidemiology</a:t>
            </a:r>
            <a:endParaRPr lang="en-GB"/>
          </a:p>
        </p:txBody>
      </p:sp>
      <p:sp>
        <p:nvSpPr>
          <p:cNvPr id="4" name="Slide Number Placeholder 3"/>
          <p:cNvSpPr>
            <a:spLocks noGrp="1"/>
          </p:cNvSpPr>
          <p:nvPr>
            <p:ph type="sldNum" sz="quarter" idx="12"/>
          </p:nvPr>
        </p:nvSpPr>
        <p:spPr/>
        <p:txBody>
          <a:bodyPr/>
          <a:lstStyle/>
          <a:p>
            <a:pPr>
              <a:defRPr/>
            </a:pPr>
            <a:fld id="{3693A14A-77C9-4940-8993-7B87EC46302D}" type="slidenum">
              <a:rPr lang="en-GB" smtClean="0"/>
              <a:pPr>
                <a:defRPr/>
              </a:pPr>
              <a:t>19</a:t>
            </a:fld>
            <a:endParaRPr lang="en-GB"/>
          </a:p>
        </p:txBody>
      </p:sp>
      <p:pic>
        <p:nvPicPr>
          <p:cNvPr id="78850" name="Picture 2"/>
          <p:cNvPicPr>
            <a:picLocks noChangeAspect="1" noChangeArrowheads="1"/>
          </p:cNvPicPr>
          <p:nvPr/>
        </p:nvPicPr>
        <p:blipFill>
          <a:blip r:embed="rId2"/>
          <a:srcRect/>
          <a:stretch>
            <a:fillRect/>
          </a:stretch>
        </p:blipFill>
        <p:spPr bwMode="auto">
          <a:xfrm>
            <a:off x="0" y="1214422"/>
            <a:ext cx="8824913" cy="52117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solidFill>
                  <a:schemeClr val="bg2"/>
                </a:solidFill>
                <a:ea typeface="ＭＳ Ｐゴシック" pitchFamily="34" charset="-128"/>
              </a:rPr>
              <a:t>Objectives</a:t>
            </a:r>
          </a:p>
        </p:txBody>
      </p:sp>
      <p:sp>
        <p:nvSpPr>
          <p:cNvPr id="3" name="Content Placeholder 2"/>
          <p:cNvSpPr>
            <a:spLocks noGrp="1"/>
          </p:cNvSpPr>
          <p:nvPr>
            <p:ph idx="1"/>
          </p:nvPr>
        </p:nvSpPr>
        <p:spPr/>
        <p:txBody>
          <a:bodyPr/>
          <a:lstStyle/>
          <a:p>
            <a:pPr>
              <a:buFont typeface="Arial" pitchFamily="34" charset="0"/>
              <a:buNone/>
              <a:defRPr/>
            </a:pPr>
            <a:r>
              <a:rPr lang="en-US" sz="2500" dirty="0" smtClean="0"/>
              <a:t>At the end of this lecture, the student should be able to:</a:t>
            </a:r>
          </a:p>
          <a:p>
            <a:pPr marL="457200" indent="-457200" fontAlgn="auto">
              <a:lnSpc>
                <a:spcPct val="150000"/>
              </a:lnSpc>
              <a:spcBef>
                <a:spcPts val="0"/>
              </a:spcBef>
              <a:spcAft>
                <a:spcPts val="0"/>
              </a:spcAft>
              <a:buClr>
                <a:srgbClr val="FF0000"/>
              </a:buClr>
              <a:buFont typeface="Arial"/>
              <a:buChar char="•"/>
              <a:defRPr/>
            </a:pPr>
            <a:r>
              <a:rPr lang="en-US" sz="2500" dirty="0" smtClean="0"/>
              <a:t>Describe  the concepts of injuries   </a:t>
            </a:r>
          </a:p>
          <a:p>
            <a:pPr marL="457200" indent="-457200" fontAlgn="auto">
              <a:lnSpc>
                <a:spcPct val="150000"/>
              </a:lnSpc>
              <a:spcBef>
                <a:spcPts val="0"/>
              </a:spcBef>
              <a:spcAft>
                <a:spcPts val="0"/>
              </a:spcAft>
              <a:buClr>
                <a:srgbClr val="FF0000"/>
              </a:buClr>
              <a:buFont typeface="Arial"/>
              <a:buChar char="•"/>
              <a:defRPr/>
            </a:pPr>
            <a:r>
              <a:rPr lang="en-US" sz="2500" dirty="0" smtClean="0"/>
              <a:t>Understand how people get injured in their daily lives  </a:t>
            </a:r>
          </a:p>
          <a:p>
            <a:pPr marL="457200" indent="-457200" fontAlgn="auto">
              <a:lnSpc>
                <a:spcPct val="150000"/>
              </a:lnSpc>
              <a:spcBef>
                <a:spcPts val="0"/>
              </a:spcBef>
              <a:spcAft>
                <a:spcPts val="0"/>
              </a:spcAft>
              <a:buClr>
                <a:srgbClr val="FF0000"/>
              </a:buClr>
              <a:buFont typeface="Arial"/>
              <a:buChar char="•"/>
              <a:defRPr/>
            </a:pPr>
            <a:r>
              <a:rPr lang="en-US" sz="2500" dirty="0" smtClean="0"/>
              <a:t>Describe important differences between various types of injuries</a:t>
            </a:r>
          </a:p>
          <a:p>
            <a:pPr marL="457200" indent="-457200" fontAlgn="auto">
              <a:lnSpc>
                <a:spcPct val="150000"/>
              </a:lnSpc>
              <a:spcBef>
                <a:spcPts val="0"/>
              </a:spcBef>
              <a:spcAft>
                <a:spcPts val="0"/>
              </a:spcAft>
              <a:buClr>
                <a:srgbClr val="FF0000"/>
              </a:buClr>
              <a:buFont typeface="Arial"/>
              <a:buChar char="•"/>
              <a:defRPr/>
            </a:pPr>
            <a:r>
              <a:rPr lang="en-US" sz="2500" dirty="0" smtClean="0"/>
              <a:t>Understand principles of injury prevention and control</a:t>
            </a:r>
          </a:p>
          <a:p>
            <a:pPr marL="457200" indent="-457200" fontAlgn="auto">
              <a:lnSpc>
                <a:spcPct val="150000"/>
              </a:lnSpc>
              <a:spcBef>
                <a:spcPts val="0"/>
              </a:spcBef>
              <a:spcAft>
                <a:spcPts val="0"/>
              </a:spcAft>
              <a:buClr>
                <a:srgbClr val="FF0000"/>
              </a:buClr>
              <a:buFont typeface="Arial"/>
              <a:buChar char="•"/>
              <a:defRPr/>
            </a:pPr>
            <a:r>
              <a:rPr lang="en-US" sz="2500" dirty="0" smtClean="0"/>
              <a:t>Apply injury epidemiology principles to road traffic incidents</a:t>
            </a:r>
          </a:p>
          <a:p>
            <a:pPr>
              <a:buFont typeface="Arial" pitchFamily="34" charset="0"/>
              <a:buNone/>
              <a:defRPr/>
            </a:pPr>
            <a:endParaRPr lang="en-US" dirty="0"/>
          </a:p>
        </p:txBody>
      </p:sp>
      <p:sp>
        <p:nvSpPr>
          <p:cNvPr id="7172" name="Date Placeholder 3"/>
          <p:cNvSpPr>
            <a:spLocks noGrp="1"/>
          </p:cNvSpPr>
          <p:nvPr>
            <p:ph type="dt" sz="quarter" idx="10"/>
          </p:nvPr>
        </p:nvSpPr>
        <p:spPr bwMode="auto">
          <a:noFill/>
          <a:ln>
            <a:miter lim="800000"/>
            <a:headEnd/>
            <a:tailEnd/>
          </a:ln>
        </p:spPr>
        <p:txBody>
          <a:bodyPr/>
          <a:lstStyle/>
          <a:p>
            <a:fld id="{F2E9D97F-1926-4C6A-9D1B-6B66DC885233}" type="datetime3">
              <a:rPr lang="en-GB" smtClean="0"/>
              <a:pPr/>
              <a:t>30 January, 2016</a:t>
            </a:fld>
            <a:endParaRPr lang="en-US" smtClean="0"/>
          </a:p>
        </p:txBody>
      </p:sp>
      <p:sp>
        <p:nvSpPr>
          <p:cNvPr id="7173" name="Slide Number Placeholder 4"/>
          <p:cNvSpPr>
            <a:spLocks noGrp="1"/>
          </p:cNvSpPr>
          <p:nvPr>
            <p:ph type="sldNum" sz="quarter" idx="12"/>
          </p:nvPr>
        </p:nvSpPr>
        <p:spPr bwMode="auto">
          <a:noFill/>
          <a:ln>
            <a:miter lim="800000"/>
            <a:headEnd/>
            <a:tailEnd/>
          </a:ln>
        </p:spPr>
        <p:txBody>
          <a:bodyPr/>
          <a:lstStyle/>
          <a:p>
            <a:fld id="{657ED3CC-2437-4547-A732-51091AC87398}" type="slidenum">
              <a:rPr lang="en-US" smtClean="0"/>
              <a:pPr/>
              <a:t>2</a:t>
            </a:fld>
            <a:endParaRPr lang="en-US" smtClean="0"/>
          </a:p>
        </p:txBody>
      </p:sp>
      <p:sp>
        <p:nvSpPr>
          <p:cNvPr id="6" name="Footer Placeholder 5"/>
          <p:cNvSpPr>
            <a:spLocks noGrp="1"/>
          </p:cNvSpPr>
          <p:nvPr>
            <p:ph type="ftr" sz="quarter" idx="11"/>
          </p:nvPr>
        </p:nvSpPr>
        <p:spPr/>
        <p:txBody>
          <a:bodyPr/>
          <a:lstStyle/>
          <a:p>
            <a:pPr>
              <a:defRPr/>
            </a:pPr>
            <a:r>
              <a:rPr lang="en-US"/>
              <a:t>Injury Epidemiology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AC5F36-00CF-4639-AC9D-6868E642F4A5}" type="datetime3">
              <a:rPr lang="en-GB" smtClean="0"/>
              <a:pPr>
                <a:defRPr/>
              </a:pPr>
              <a:t>30 January, 2016</a:t>
            </a:fld>
            <a:endParaRPr lang="en-GB"/>
          </a:p>
        </p:txBody>
      </p:sp>
      <p:sp>
        <p:nvSpPr>
          <p:cNvPr id="3" name="Footer Placeholder 2"/>
          <p:cNvSpPr>
            <a:spLocks noGrp="1"/>
          </p:cNvSpPr>
          <p:nvPr>
            <p:ph type="ftr" sz="quarter" idx="11"/>
          </p:nvPr>
        </p:nvSpPr>
        <p:spPr/>
        <p:txBody>
          <a:bodyPr/>
          <a:lstStyle/>
          <a:p>
            <a:pPr>
              <a:defRPr/>
            </a:pPr>
            <a:r>
              <a:rPr lang="en-GB" smtClean="0"/>
              <a:t>Injury Epidemiology</a:t>
            </a:r>
            <a:endParaRPr lang="en-GB"/>
          </a:p>
        </p:txBody>
      </p:sp>
      <p:sp>
        <p:nvSpPr>
          <p:cNvPr id="4" name="Slide Number Placeholder 3"/>
          <p:cNvSpPr>
            <a:spLocks noGrp="1"/>
          </p:cNvSpPr>
          <p:nvPr>
            <p:ph type="sldNum" sz="quarter" idx="12"/>
          </p:nvPr>
        </p:nvSpPr>
        <p:spPr/>
        <p:txBody>
          <a:bodyPr/>
          <a:lstStyle/>
          <a:p>
            <a:pPr>
              <a:defRPr/>
            </a:pPr>
            <a:fld id="{3693A14A-77C9-4940-8993-7B87EC46302D}" type="slidenum">
              <a:rPr lang="en-GB" smtClean="0"/>
              <a:pPr>
                <a:defRPr/>
              </a:pPr>
              <a:t>20</a:t>
            </a:fld>
            <a:endParaRPr lang="en-GB"/>
          </a:p>
        </p:txBody>
      </p:sp>
      <p:pic>
        <p:nvPicPr>
          <p:cNvPr id="79874" name="Picture 2"/>
          <p:cNvPicPr>
            <a:picLocks noChangeAspect="1" noChangeArrowheads="1"/>
          </p:cNvPicPr>
          <p:nvPr/>
        </p:nvPicPr>
        <p:blipFill>
          <a:blip r:embed="rId2"/>
          <a:srcRect/>
          <a:stretch>
            <a:fillRect/>
          </a:stretch>
        </p:blipFill>
        <p:spPr bwMode="auto">
          <a:xfrm>
            <a:off x="158750" y="1866900"/>
            <a:ext cx="8824913" cy="3124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عنوان 1"/>
          <p:cNvSpPr>
            <a:spLocks noGrp="1"/>
          </p:cNvSpPr>
          <p:nvPr>
            <p:ph type="title"/>
          </p:nvPr>
        </p:nvSpPr>
        <p:spPr>
          <a:xfrm>
            <a:off x="179388" y="188913"/>
            <a:ext cx="8507412" cy="792162"/>
          </a:xfrm>
        </p:spPr>
        <p:txBody>
          <a:bodyPr/>
          <a:lstStyle/>
          <a:p>
            <a:pPr eaLnBrk="1" hangingPunct="1"/>
            <a:r>
              <a:rPr lang="en-GB" sz="3200" b="1" smtClean="0">
                <a:solidFill>
                  <a:schemeClr val="bg2"/>
                </a:solidFill>
                <a:latin typeface="Calibri" pitchFamily="34" charset="0"/>
                <a:ea typeface="ＭＳ Ｐゴシック" pitchFamily="34" charset="-128"/>
                <a:cs typeface="Arial" pitchFamily="34" charset="0"/>
              </a:rPr>
              <a:t>Types of Data &amp; Potential Sources of Information</a:t>
            </a:r>
            <a:endParaRPr lang="en-GB" sz="3200" smtClean="0">
              <a:solidFill>
                <a:schemeClr val="bg2"/>
              </a:solidFill>
              <a:latin typeface="Calibri" pitchFamily="34" charset="0"/>
              <a:ea typeface="ＭＳ Ｐゴシック" pitchFamily="34" charset="-128"/>
              <a:cs typeface="Arial" pitchFamily="34" charset="0"/>
            </a:endParaRPr>
          </a:p>
        </p:txBody>
      </p:sp>
      <p:graphicFrame>
        <p:nvGraphicFramePr>
          <p:cNvPr id="4" name="عنصر نائب للمحتوى 3"/>
          <p:cNvGraphicFramePr>
            <a:graphicFrameLocks noGrp="1"/>
          </p:cNvGraphicFramePr>
          <p:nvPr>
            <p:ph idx="1"/>
          </p:nvPr>
        </p:nvGraphicFramePr>
        <p:xfrm>
          <a:off x="457200" y="1196752"/>
          <a:ext cx="8219256" cy="49294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676" name="عنصر نائب للتاريخ 4"/>
          <p:cNvSpPr>
            <a:spLocks noGrp="1"/>
          </p:cNvSpPr>
          <p:nvPr>
            <p:ph type="dt" sz="quarter" idx="10"/>
          </p:nvPr>
        </p:nvSpPr>
        <p:spPr bwMode="auto">
          <a:noFill/>
          <a:ln>
            <a:miter lim="800000"/>
            <a:headEnd/>
            <a:tailEnd/>
          </a:ln>
        </p:spPr>
        <p:txBody>
          <a:bodyPr/>
          <a:lstStyle/>
          <a:p>
            <a:fld id="{F29E10B4-5798-4FCC-8A2B-9019DAC1607A}" type="datetime3">
              <a:rPr lang="en-GB" smtClean="0">
                <a:solidFill>
                  <a:srgbClr val="898989"/>
                </a:solidFill>
              </a:rPr>
              <a:pPr/>
              <a:t>30 January, 2016</a:t>
            </a:fld>
            <a:endParaRPr lang="en-GB" smtClean="0">
              <a:solidFill>
                <a:srgbClr val="898989"/>
              </a:solidFill>
            </a:endParaRPr>
          </a:p>
        </p:txBody>
      </p:sp>
      <p:sp>
        <p:nvSpPr>
          <p:cNvPr id="7" name="عنصر نائب للتذييل 6"/>
          <p:cNvSpPr>
            <a:spLocks noGrp="1"/>
          </p:cNvSpPr>
          <p:nvPr>
            <p:ph type="ftr" sz="quarter" idx="11"/>
          </p:nvPr>
        </p:nvSpPr>
        <p:spPr/>
        <p:txBody>
          <a:bodyPr/>
          <a:lstStyle/>
          <a:p>
            <a:pPr>
              <a:defRPr/>
            </a:pPr>
            <a:r>
              <a:rPr lang="en-GB"/>
              <a:t>Injury Epidemiology</a:t>
            </a:r>
          </a:p>
        </p:txBody>
      </p:sp>
      <p:sp>
        <p:nvSpPr>
          <p:cNvPr id="28678" name="عنصر نائب لرقم الشريحة 5"/>
          <p:cNvSpPr>
            <a:spLocks noGrp="1"/>
          </p:cNvSpPr>
          <p:nvPr>
            <p:ph type="sldNum" sz="quarter" idx="12"/>
          </p:nvPr>
        </p:nvSpPr>
        <p:spPr bwMode="auto">
          <a:noFill/>
          <a:ln>
            <a:miter lim="800000"/>
            <a:headEnd/>
            <a:tailEnd/>
          </a:ln>
        </p:spPr>
        <p:txBody>
          <a:bodyPr/>
          <a:lstStyle/>
          <a:p>
            <a:fld id="{E25F6DD7-0979-4ABF-AFA9-7D8F74808763}" type="slidenum">
              <a:rPr lang="en-GB" smtClean="0">
                <a:solidFill>
                  <a:srgbClr val="898989"/>
                </a:solidFill>
              </a:rPr>
              <a:pPr/>
              <a:t>21</a:t>
            </a:fld>
            <a:endParaRPr lang="en-GB" smtClean="0">
              <a:solidFill>
                <a:srgbClr val="898989"/>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699" name="عنصر نائب للتاريخ 5"/>
          <p:cNvSpPr>
            <a:spLocks noGrp="1"/>
          </p:cNvSpPr>
          <p:nvPr>
            <p:ph type="dt" sz="quarter" idx="10"/>
          </p:nvPr>
        </p:nvSpPr>
        <p:spPr bwMode="auto">
          <a:noFill/>
          <a:ln>
            <a:miter lim="800000"/>
            <a:headEnd/>
            <a:tailEnd/>
          </a:ln>
        </p:spPr>
        <p:txBody>
          <a:bodyPr/>
          <a:lstStyle/>
          <a:p>
            <a:fld id="{82E688D1-2F70-4268-A614-738DBE90A41B}" type="datetime3">
              <a:rPr lang="en-GB" smtClean="0">
                <a:solidFill>
                  <a:srgbClr val="898989"/>
                </a:solidFill>
              </a:rPr>
              <a:pPr/>
              <a:t>30 January, 2016</a:t>
            </a:fld>
            <a:endParaRPr lang="en-GB" smtClean="0">
              <a:solidFill>
                <a:srgbClr val="898989"/>
              </a:solidFill>
            </a:endParaRPr>
          </a:p>
        </p:txBody>
      </p:sp>
      <p:sp>
        <p:nvSpPr>
          <p:cNvPr id="8" name="عنصر نائب للتذييل 7"/>
          <p:cNvSpPr>
            <a:spLocks noGrp="1"/>
          </p:cNvSpPr>
          <p:nvPr>
            <p:ph type="ftr" sz="quarter" idx="11"/>
          </p:nvPr>
        </p:nvSpPr>
        <p:spPr/>
        <p:txBody>
          <a:bodyPr/>
          <a:lstStyle/>
          <a:p>
            <a:pPr>
              <a:defRPr/>
            </a:pPr>
            <a:r>
              <a:rPr lang="en-GB"/>
              <a:t>Injury Epidemiology</a:t>
            </a:r>
          </a:p>
        </p:txBody>
      </p:sp>
      <p:sp>
        <p:nvSpPr>
          <p:cNvPr id="29701" name="عنصر نائب لرقم الشريحة 6"/>
          <p:cNvSpPr>
            <a:spLocks noGrp="1"/>
          </p:cNvSpPr>
          <p:nvPr>
            <p:ph type="sldNum" sz="quarter" idx="12"/>
          </p:nvPr>
        </p:nvSpPr>
        <p:spPr bwMode="auto">
          <a:noFill/>
          <a:ln>
            <a:miter lim="800000"/>
            <a:headEnd/>
            <a:tailEnd/>
          </a:ln>
        </p:spPr>
        <p:txBody>
          <a:bodyPr/>
          <a:lstStyle/>
          <a:p>
            <a:fld id="{43DF8A27-142E-4219-9FE6-FDC90D06F496}" type="slidenum">
              <a:rPr lang="en-GB" smtClean="0">
                <a:solidFill>
                  <a:srgbClr val="898989"/>
                </a:solidFill>
              </a:rPr>
              <a:pPr/>
              <a:t>22</a:t>
            </a:fld>
            <a:endParaRPr lang="en-GB" smtClean="0">
              <a:solidFill>
                <a:srgbClr val="898989"/>
              </a:solidFill>
            </a:endParaRPr>
          </a:p>
        </p:txBody>
      </p:sp>
      <p:sp>
        <p:nvSpPr>
          <p:cNvPr id="29702" name="مستطيل 4"/>
          <p:cNvSpPr>
            <a:spLocks noChangeArrowheads="1"/>
          </p:cNvSpPr>
          <p:nvPr/>
        </p:nvSpPr>
        <p:spPr bwMode="auto">
          <a:xfrm>
            <a:off x="4211638" y="6165850"/>
            <a:ext cx="4294187" cy="368300"/>
          </a:xfrm>
          <a:prstGeom prst="rect">
            <a:avLst/>
          </a:prstGeom>
          <a:noFill/>
          <a:ln w="9525">
            <a:noFill/>
            <a:miter lim="800000"/>
            <a:headEnd/>
            <a:tailEnd/>
          </a:ln>
        </p:spPr>
        <p:txBody>
          <a:bodyPr wrap="none">
            <a:spAutoFit/>
          </a:bodyPr>
          <a:lstStyle/>
          <a:p>
            <a:pPr eaLnBrk="1" hangingPunct="1"/>
            <a:r>
              <a:rPr lang="en-GB">
                <a:latin typeface="Calibri" pitchFamily="34" charset="0"/>
              </a:rPr>
              <a:t>Source: adapted from Krug et al., eds., 2002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smtClean="0">
                <a:solidFill>
                  <a:srgbClr val="FF0000"/>
                </a:solidFill>
              </a:rPr>
              <a:t>PREVENTION &amp; CONTROL</a:t>
            </a:r>
            <a:endParaRPr lang="en-US" dirty="0">
              <a:solidFill>
                <a:srgbClr val="FF0000"/>
              </a:solidFill>
            </a:endParaRPr>
          </a:p>
        </p:txBody>
      </p:sp>
      <p:sp>
        <p:nvSpPr>
          <p:cNvPr id="30723" name="Subtitle 2"/>
          <p:cNvSpPr>
            <a:spLocks noGrp="1"/>
          </p:cNvSpPr>
          <p:nvPr>
            <p:ph type="subTitle" idx="1"/>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7859713" cy="838200"/>
          </a:xfrm>
        </p:spPr>
        <p:txBody>
          <a:bodyPr/>
          <a:lstStyle/>
          <a:p>
            <a:r>
              <a:rPr lang="en-US" smtClean="0">
                <a:solidFill>
                  <a:schemeClr val="bg2"/>
                </a:solidFill>
                <a:ea typeface="ＭＳ Ｐゴシック" pitchFamily="34" charset="-128"/>
              </a:rPr>
              <a:t>LEVELS &amp; CONCEPTS</a:t>
            </a:r>
          </a:p>
        </p:txBody>
      </p:sp>
      <p:sp>
        <p:nvSpPr>
          <p:cNvPr id="31747" name="Content Placeholder 2"/>
          <p:cNvSpPr>
            <a:spLocks noGrp="1"/>
          </p:cNvSpPr>
          <p:nvPr>
            <p:ph idx="1"/>
          </p:nvPr>
        </p:nvSpPr>
        <p:spPr>
          <a:xfrm>
            <a:off x="457200" y="1268413"/>
            <a:ext cx="8229600" cy="5208587"/>
          </a:xfrm>
        </p:spPr>
        <p:txBody>
          <a:bodyPr/>
          <a:lstStyle/>
          <a:p>
            <a:r>
              <a:rPr lang="en-US" sz="2500" b="1" smtClean="0">
                <a:solidFill>
                  <a:srgbClr val="FF0000"/>
                </a:solidFill>
                <a:ea typeface="ＭＳ Ｐゴシック" pitchFamily="34" charset="-128"/>
              </a:rPr>
              <a:t>Primary prevention</a:t>
            </a:r>
            <a:r>
              <a:rPr lang="en-US" sz="2500" b="1" smtClean="0">
                <a:ea typeface="ＭＳ Ｐゴシック" pitchFamily="34" charset="-128"/>
              </a:rPr>
              <a:t>:</a:t>
            </a:r>
            <a:r>
              <a:rPr lang="en-US" sz="2500" smtClean="0">
                <a:ea typeface="ＭＳ Ｐゴシック" pitchFamily="34" charset="-128"/>
              </a:rPr>
              <a:t> raising awareness of the community, at its different levels, as to methods of avoiding injuries. This includes health promotion / health education activities and applying preventive measures accordingly  </a:t>
            </a:r>
          </a:p>
          <a:p>
            <a:r>
              <a:rPr lang="en-US" sz="2500" b="1" smtClean="0">
                <a:solidFill>
                  <a:srgbClr val="FF0000"/>
                </a:solidFill>
                <a:ea typeface="ＭＳ Ｐゴシック" pitchFamily="34" charset="-128"/>
              </a:rPr>
              <a:t>Secondary prevention</a:t>
            </a:r>
            <a:r>
              <a:rPr lang="en-US" sz="2500" b="1" smtClean="0">
                <a:ea typeface="ＭＳ Ｐゴシック" pitchFamily="34" charset="-128"/>
              </a:rPr>
              <a:t>:</a:t>
            </a:r>
            <a:r>
              <a:rPr lang="en-US" sz="2500" smtClean="0">
                <a:ea typeface="ＭＳ Ｐゴシック" pitchFamily="34" charset="-128"/>
              </a:rPr>
              <a:t> early detection, proper evaluation and management of injuries at different levels of healthcare delivery (primary, secondary and tertiary facilities) </a:t>
            </a:r>
          </a:p>
          <a:p>
            <a:r>
              <a:rPr lang="en-US" sz="2500" b="1" smtClean="0">
                <a:solidFill>
                  <a:srgbClr val="FF0000"/>
                </a:solidFill>
                <a:ea typeface="ＭＳ Ｐゴシック" pitchFamily="34" charset="-128"/>
              </a:rPr>
              <a:t>Tertiary prevention</a:t>
            </a:r>
            <a:r>
              <a:rPr lang="en-US" sz="2500" b="1" smtClean="0">
                <a:ea typeface="ＭＳ Ｐゴシック" pitchFamily="34" charset="-128"/>
              </a:rPr>
              <a:t>:</a:t>
            </a:r>
            <a:r>
              <a:rPr lang="en-US" sz="2500" smtClean="0">
                <a:ea typeface="ＭＳ Ｐゴシック" pitchFamily="34" charset="-128"/>
              </a:rPr>
              <a:t> management of complications of injuries, especially disabilities, including rehabilitative measures and approaches, improvement of quality of life of injury victims, as well as palliative care, when needed </a:t>
            </a:r>
          </a:p>
        </p:txBody>
      </p:sp>
      <p:sp>
        <p:nvSpPr>
          <p:cNvPr id="31748" name="Date Placeholder 3"/>
          <p:cNvSpPr>
            <a:spLocks noGrp="1"/>
          </p:cNvSpPr>
          <p:nvPr>
            <p:ph type="dt" sz="quarter" idx="10"/>
          </p:nvPr>
        </p:nvSpPr>
        <p:spPr bwMode="auto">
          <a:noFill/>
          <a:ln>
            <a:miter lim="800000"/>
            <a:headEnd/>
            <a:tailEnd/>
          </a:ln>
        </p:spPr>
        <p:txBody>
          <a:bodyPr/>
          <a:lstStyle/>
          <a:p>
            <a:fld id="{AF131418-2352-4619-89FC-93211ADA49B0}" type="datetime3">
              <a:rPr lang="en-GB" smtClean="0"/>
              <a:pPr/>
              <a:t>30 January, 2016</a:t>
            </a:fld>
            <a:endParaRPr lang="en-GB" smtClean="0"/>
          </a:p>
        </p:txBody>
      </p:sp>
      <p:sp>
        <p:nvSpPr>
          <p:cNvPr id="5" name="Footer Placeholder 4"/>
          <p:cNvSpPr>
            <a:spLocks noGrp="1"/>
          </p:cNvSpPr>
          <p:nvPr>
            <p:ph type="ftr" sz="quarter" idx="11"/>
          </p:nvPr>
        </p:nvSpPr>
        <p:spPr/>
        <p:txBody>
          <a:bodyPr/>
          <a:lstStyle/>
          <a:p>
            <a:pPr>
              <a:defRPr/>
            </a:pPr>
            <a:r>
              <a:rPr lang="en-GB"/>
              <a:t>Injury Epidemiology</a:t>
            </a:r>
          </a:p>
        </p:txBody>
      </p:sp>
      <p:sp>
        <p:nvSpPr>
          <p:cNvPr id="31750" name="Slide Number Placeholder 5"/>
          <p:cNvSpPr>
            <a:spLocks noGrp="1"/>
          </p:cNvSpPr>
          <p:nvPr>
            <p:ph type="sldNum" sz="quarter" idx="12"/>
          </p:nvPr>
        </p:nvSpPr>
        <p:spPr bwMode="auto">
          <a:noFill/>
          <a:ln>
            <a:miter lim="800000"/>
            <a:headEnd/>
            <a:tailEnd/>
          </a:ln>
        </p:spPr>
        <p:txBody>
          <a:bodyPr/>
          <a:lstStyle/>
          <a:p>
            <a:fld id="{28511F4A-1D58-47B5-9C9C-88F04A0188D0}" type="slidenum">
              <a:rPr lang="en-GB" smtClean="0"/>
              <a:pPr/>
              <a:t>24</a:t>
            </a:fld>
            <a:endParaRPr lang="en-GB"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1763713" y="5084763"/>
            <a:ext cx="5616575" cy="566737"/>
          </a:xfrm>
        </p:spPr>
        <p:txBody>
          <a:bodyPr/>
          <a:lstStyle/>
          <a:p>
            <a:pPr algn="ctr"/>
            <a:r>
              <a:rPr lang="en-US" sz="3600" smtClean="0">
                <a:solidFill>
                  <a:schemeClr val="tx1"/>
                </a:solidFill>
                <a:ea typeface="ＭＳ Ｐゴシック" pitchFamily="34" charset="-128"/>
              </a:rPr>
              <a:t>KSA EFFORTS</a:t>
            </a:r>
          </a:p>
        </p:txBody>
      </p:sp>
      <p:pic>
        <p:nvPicPr>
          <p:cNvPr id="32771" name="Picture Placeholder 7" descr="saudi-flag.jpg"/>
          <p:cNvPicPr>
            <a:picLocks noGrp="1" noChangeAspect="1"/>
          </p:cNvPicPr>
          <p:nvPr>
            <p:ph type="pic" idx="1"/>
          </p:nvPr>
        </p:nvPicPr>
        <p:blipFill>
          <a:blip r:embed="rId2"/>
          <a:srcRect l="-3333" r="-3333"/>
          <a:stretch>
            <a:fillRect/>
          </a:stretch>
        </p:blipFill>
        <p:spPr>
          <a:xfrm>
            <a:off x="1792288" y="612775"/>
            <a:ext cx="5372100" cy="4114800"/>
          </a:xfrm>
        </p:spPr>
      </p:pic>
      <p:sp>
        <p:nvSpPr>
          <p:cNvPr id="32772" name="Date Placeholder 1"/>
          <p:cNvSpPr>
            <a:spLocks noGrp="1"/>
          </p:cNvSpPr>
          <p:nvPr>
            <p:ph type="dt" sz="quarter" idx="10"/>
          </p:nvPr>
        </p:nvSpPr>
        <p:spPr bwMode="auto">
          <a:noFill/>
          <a:ln>
            <a:miter lim="800000"/>
            <a:headEnd/>
            <a:tailEnd/>
          </a:ln>
        </p:spPr>
        <p:txBody>
          <a:bodyPr/>
          <a:lstStyle/>
          <a:p>
            <a:fld id="{D4A25898-B29B-4AC0-80D6-57FA8A2FF0D5}" type="datetime3">
              <a:rPr lang="en-GB" smtClean="0"/>
              <a:pPr/>
              <a:t>30 January, 2016</a:t>
            </a:fld>
            <a:endParaRPr lang="en-GB" smtClean="0"/>
          </a:p>
        </p:txBody>
      </p:sp>
      <p:sp>
        <p:nvSpPr>
          <p:cNvPr id="3" name="Footer Placeholder 2"/>
          <p:cNvSpPr>
            <a:spLocks noGrp="1"/>
          </p:cNvSpPr>
          <p:nvPr>
            <p:ph type="ftr" sz="quarter" idx="11"/>
          </p:nvPr>
        </p:nvSpPr>
        <p:spPr/>
        <p:txBody>
          <a:bodyPr/>
          <a:lstStyle/>
          <a:p>
            <a:pPr>
              <a:defRPr/>
            </a:pPr>
            <a:r>
              <a:rPr lang="en-GB"/>
              <a:t>Injury Epidemiology</a:t>
            </a:r>
          </a:p>
        </p:txBody>
      </p:sp>
      <p:sp>
        <p:nvSpPr>
          <p:cNvPr id="32774" name="Slide Number Placeholder 3"/>
          <p:cNvSpPr>
            <a:spLocks noGrp="1"/>
          </p:cNvSpPr>
          <p:nvPr>
            <p:ph type="sldNum" sz="quarter" idx="12"/>
          </p:nvPr>
        </p:nvSpPr>
        <p:spPr bwMode="auto">
          <a:noFill/>
          <a:ln>
            <a:miter lim="800000"/>
            <a:headEnd/>
            <a:tailEnd/>
          </a:ln>
        </p:spPr>
        <p:txBody>
          <a:bodyPr/>
          <a:lstStyle/>
          <a:p>
            <a:fld id="{F832A72D-66CF-4327-AA2C-FEF9381D1F3F}" type="slidenum">
              <a:rPr lang="en-GB" smtClean="0"/>
              <a:pPr/>
              <a:t>25</a:t>
            </a:fld>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p:cNvSpPr>
            <a:spLocks noGrp="1"/>
          </p:cNvSpPr>
          <p:nvPr>
            <p:ph type="title"/>
          </p:nvPr>
        </p:nvSpPr>
        <p:spPr/>
        <p:txBody>
          <a:bodyPr/>
          <a:lstStyle/>
          <a:p>
            <a:r>
              <a:rPr lang="en-US" sz="2800" smtClean="0">
                <a:ea typeface="ＭＳ Ｐゴシック" pitchFamily="34" charset="-128"/>
              </a:rPr>
              <a:t>http://moh-ncd.gov.sa/injury/index.php</a:t>
            </a:r>
          </a:p>
        </p:txBody>
      </p:sp>
      <p:pic>
        <p:nvPicPr>
          <p:cNvPr id="33795" name="Content Placeholder 9" descr="VIP5.tiff"/>
          <p:cNvPicPr>
            <a:picLocks noGrp="1" noChangeAspect="1"/>
          </p:cNvPicPr>
          <p:nvPr>
            <p:ph idx="1"/>
          </p:nvPr>
        </p:nvPicPr>
        <p:blipFill>
          <a:blip r:embed="rId2"/>
          <a:srcRect l="11253" r="11253"/>
          <a:stretch>
            <a:fillRect/>
          </a:stretch>
        </p:blipFill>
        <p:spPr>
          <a:xfrm>
            <a:off x="514350" y="1268413"/>
            <a:ext cx="8110538" cy="4941887"/>
          </a:xfrm>
        </p:spPr>
      </p:pic>
      <p:sp>
        <p:nvSpPr>
          <p:cNvPr id="33796" name="Date Placeholder 4"/>
          <p:cNvSpPr>
            <a:spLocks noGrp="1"/>
          </p:cNvSpPr>
          <p:nvPr>
            <p:ph type="dt" sz="quarter" idx="10"/>
          </p:nvPr>
        </p:nvSpPr>
        <p:spPr bwMode="auto">
          <a:noFill/>
          <a:ln>
            <a:miter lim="800000"/>
            <a:headEnd/>
            <a:tailEnd/>
          </a:ln>
        </p:spPr>
        <p:txBody>
          <a:bodyPr/>
          <a:lstStyle/>
          <a:p>
            <a:fld id="{25BF5AC3-3C49-43AF-AAFD-1A9EF3F0E6FA}" type="datetime3">
              <a:rPr lang="en-GB" smtClean="0"/>
              <a:pPr/>
              <a:t>30 January, 2016</a:t>
            </a:fld>
            <a:endParaRPr lang="en-GB" smtClean="0"/>
          </a:p>
        </p:txBody>
      </p:sp>
      <p:sp>
        <p:nvSpPr>
          <p:cNvPr id="6" name="Footer Placeholder 5"/>
          <p:cNvSpPr>
            <a:spLocks noGrp="1"/>
          </p:cNvSpPr>
          <p:nvPr>
            <p:ph type="ftr" sz="quarter" idx="11"/>
          </p:nvPr>
        </p:nvSpPr>
        <p:spPr/>
        <p:txBody>
          <a:bodyPr/>
          <a:lstStyle/>
          <a:p>
            <a:pPr>
              <a:defRPr/>
            </a:pPr>
            <a:r>
              <a:rPr lang="en-GB"/>
              <a:t>Injury Epidemiology</a:t>
            </a:r>
          </a:p>
        </p:txBody>
      </p:sp>
      <p:sp>
        <p:nvSpPr>
          <p:cNvPr id="33798" name="Slide Number Placeholder 6"/>
          <p:cNvSpPr>
            <a:spLocks noGrp="1"/>
          </p:cNvSpPr>
          <p:nvPr>
            <p:ph type="sldNum" sz="quarter" idx="12"/>
          </p:nvPr>
        </p:nvSpPr>
        <p:spPr bwMode="auto">
          <a:noFill/>
          <a:ln>
            <a:miter lim="800000"/>
            <a:headEnd/>
            <a:tailEnd/>
          </a:ln>
        </p:spPr>
        <p:txBody>
          <a:bodyPr/>
          <a:lstStyle/>
          <a:p>
            <a:fld id="{8BBCBB02-87A6-4003-8568-4015720CCD00}" type="slidenum">
              <a:rPr lang="en-GB" smtClean="0"/>
              <a:pPr/>
              <a:t>26</a:t>
            </a:fld>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6" descr="C:\Documents and Settings\asus pc\Desktop\مطبوعات الاصابات\شعار الاصابات.jpg"/>
          <p:cNvPicPr>
            <a:picLocks noGrp="1"/>
          </p:cNvPicPr>
          <p:nvPr>
            <p:ph sz="half" idx="1"/>
          </p:nvPr>
        </p:nvPicPr>
        <p:blipFill>
          <a:blip r:embed="rId2"/>
          <a:srcRect l="5383" r="5383"/>
          <a:stretch>
            <a:fillRect/>
          </a:stretch>
        </p:blipFill>
        <p:spPr/>
      </p:pic>
      <p:sp>
        <p:nvSpPr>
          <p:cNvPr id="34819" name="Content Placeholder 5"/>
          <p:cNvSpPr>
            <a:spLocks noGrp="1"/>
          </p:cNvSpPr>
          <p:nvPr>
            <p:ph sz="half" idx="2"/>
          </p:nvPr>
        </p:nvSpPr>
        <p:spPr/>
        <p:txBody>
          <a:bodyPr/>
          <a:lstStyle/>
          <a:p>
            <a:pPr marL="457200" indent="-457200">
              <a:buFont typeface="Courier New" pitchFamily="49" charset="0"/>
              <a:buChar char="o"/>
            </a:pPr>
            <a:r>
              <a:rPr lang="en-US" sz="4000" smtClean="0">
                <a:ea typeface="ＭＳ Ｐゴシック" pitchFamily="34" charset="-128"/>
              </a:rPr>
              <a:t>Surveillance System</a:t>
            </a:r>
          </a:p>
          <a:p>
            <a:pPr marL="457200" indent="-457200">
              <a:buFont typeface="Courier New" pitchFamily="49" charset="0"/>
              <a:buChar char="o"/>
            </a:pPr>
            <a:r>
              <a:rPr lang="en-US" sz="4000" smtClean="0">
                <a:ea typeface="ＭＳ Ｐゴシック" pitchFamily="34" charset="-128"/>
              </a:rPr>
              <a:t>Education </a:t>
            </a:r>
          </a:p>
          <a:p>
            <a:pPr marL="457200" indent="-457200">
              <a:buFont typeface="Courier New" pitchFamily="49" charset="0"/>
              <a:buChar char="o"/>
            </a:pPr>
            <a:r>
              <a:rPr lang="en-US" sz="4000" smtClean="0">
                <a:ea typeface="ＭＳ Ｐゴシック" pitchFamily="34" charset="-128"/>
              </a:rPr>
              <a:t>Capacity Building</a:t>
            </a:r>
          </a:p>
        </p:txBody>
      </p:sp>
      <p:sp>
        <p:nvSpPr>
          <p:cNvPr id="34820" name="Date Placeholder 8"/>
          <p:cNvSpPr>
            <a:spLocks noGrp="1"/>
          </p:cNvSpPr>
          <p:nvPr>
            <p:ph type="dt" sz="quarter" idx="10"/>
          </p:nvPr>
        </p:nvSpPr>
        <p:spPr bwMode="auto">
          <a:noFill/>
          <a:ln>
            <a:miter lim="800000"/>
            <a:headEnd/>
            <a:tailEnd/>
          </a:ln>
        </p:spPr>
        <p:txBody>
          <a:bodyPr/>
          <a:lstStyle/>
          <a:p>
            <a:fld id="{2F39015C-721A-4CBF-B4D8-9D75210ED443}" type="datetime3">
              <a:rPr lang="en-GB" smtClean="0"/>
              <a:pPr/>
              <a:t>30 January, 2016</a:t>
            </a:fld>
            <a:endParaRPr lang="en-US" smtClean="0"/>
          </a:p>
        </p:txBody>
      </p:sp>
      <p:sp>
        <p:nvSpPr>
          <p:cNvPr id="10" name="Footer Placeholder 9"/>
          <p:cNvSpPr>
            <a:spLocks noGrp="1"/>
          </p:cNvSpPr>
          <p:nvPr>
            <p:ph type="ftr" sz="quarter" idx="11"/>
          </p:nvPr>
        </p:nvSpPr>
        <p:spPr/>
        <p:txBody>
          <a:bodyPr/>
          <a:lstStyle/>
          <a:p>
            <a:pPr>
              <a:defRPr/>
            </a:pPr>
            <a:r>
              <a:rPr lang="en-US"/>
              <a:t>Injury Epidemiology</a:t>
            </a:r>
          </a:p>
        </p:txBody>
      </p:sp>
      <p:sp>
        <p:nvSpPr>
          <p:cNvPr id="34822" name="Slide Number Placeholder 5"/>
          <p:cNvSpPr>
            <a:spLocks noGrp="1"/>
          </p:cNvSpPr>
          <p:nvPr>
            <p:ph type="sldNum" sz="quarter" idx="12"/>
          </p:nvPr>
        </p:nvSpPr>
        <p:spPr bwMode="auto">
          <a:noFill/>
          <a:ln>
            <a:miter lim="800000"/>
            <a:headEnd/>
            <a:tailEnd/>
          </a:ln>
        </p:spPr>
        <p:txBody>
          <a:bodyPr/>
          <a:lstStyle/>
          <a:p>
            <a:fld id="{322DDF0B-0F4B-4C4F-BAA5-30A23ECA044D}" type="slidenum">
              <a:rPr lang="en-GB" smtClean="0"/>
              <a:pPr/>
              <a:t>27</a:t>
            </a:fld>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4941888"/>
            <a:ext cx="8135938" cy="852487"/>
          </a:xfrm>
        </p:spPr>
        <p:txBody>
          <a:bodyPr>
            <a:normAutofit fontScale="90000"/>
          </a:bodyPr>
          <a:lstStyle/>
          <a:p>
            <a:pPr>
              <a:defRPr/>
            </a:pPr>
            <a:r>
              <a:rPr lang="en-US" dirty="0" smtClean="0">
                <a:solidFill>
                  <a:srgbClr val="FF0000"/>
                </a:solidFill>
              </a:rPr>
              <a:t>APPLICATION TO ROAD </a:t>
            </a:r>
            <a:br>
              <a:rPr lang="en-US" dirty="0" smtClean="0">
                <a:solidFill>
                  <a:srgbClr val="FF0000"/>
                </a:solidFill>
              </a:rPr>
            </a:br>
            <a:r>
              <a:rPr lang="en-US" dirty="0" smtClean="0">
                <a:solidFill>
                  <a:srgbClr val="FF0000"/>
                </a:solidFill>
              </a:rPr>
              <a:t>TRAFFIC INCIDENTS</a:t>
            </a:r>
            <a:endParaRPr lang="en-US" dirty="0">
              <a:solidFill>
                <a:srgbClr val="FF0000"/>
              </a:solidFill>
            </a:endParaRPr>
          </a:p>
        </p:txBody>
      </p:sp>
      <p:sp>
        <p:nvSpPr>
          <p:cNvPr id="35843" name="Subtitle 2"/>
          <p:cNvSpPr>
            <a:spLocks noGrp="1"/>
          </p:cNvSpPr>
          <p:nvPr>
            <p:ph type="subTitle" idx="1"/>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bwMode="auto">
          <a:noFill/>
          <a:ln>
            <a:miter lim="800000"/>
            <a:headEnd/>
            <a:tailEnd/>
          </a:ln>
        </p:spPr>
        <p:txBody>
          <a:bodyPr/>
          <a:lstStyle/>
          <a:p>
            <a:fld id="{EB8842A7-73BA-49F8-822F-10DD1F2C227B}" type="datetime3">
              <a:rPr lang="en-GB" altLang="en-US" smtClean="0">
                <a:cs typeface="Arial" pitchFamily="34" charset="0"/>
              </a:rPr>
              <a:pPr/>
              <a:t>30 January, 2016</a:t>
            </a:fld>
            <a:endParaRPr lang="en-US" altLang="en-US" smtClean="0">
              <a:cs typeface="Arial" pitchFamily="34" charset="0"/>
            </a:endParaRPr>
          </a:p>
        </p:txBody>
      </p:sp>
      <p:sp>
        <p:nvSpPr>
          <p:cNvPr id="7171" name="Footer Placeholder 4"/>
          <p:cNvSpPr>
            <a:spLocks noGrp="1"/>
          </p:cNvSpPr>
          <p:nvPr>
            <p:ph type="ftr" sz="quarter" idx="11"/>
          </p:nvPr>
        </p:nvSpPr>
        <p:spPr/>
        <p:txBody>
          <a:bodyPr/>
          <a:lstStyle/>
          <a:p>
            <a:pPr>
              <a:defRPr/>
            </a:pPr>
            <a:r>
              <a:rPr lang="en-US" altLang="en-US">
                <a:cs typeface="Arial" pitchFamily="34" charset="0"/>
              </a:rPr>
              <a:t>Injury Epidemiology</a:t>
            </a:r>
          </a:p>
        </p:txBody>
      </p:sp>
      <p:sp>
        <p:nvSpPr>
          <p:cNvPr id="36868" name="Rectangle 2"/>
          <p:cNvSpPr>
            <a:spLocks noGrp="1" noChangeArrowheads="1"/>
          </p:cNvSpPr>
          <p:nvPr>
            <p:ph type="title"/>
          </p:nvPr>
        </p:nvSpPr>
        <p:spPr>
          <a:xfrm>
            <a:off x="539750" y="0"/>
            <a:ext cx="8375650" cy="1700213"/>
          </a:xfrm>
        </p:spPr>
        <p:txBody>
          <a:bodyPr/>
          <a:lstStyle/>
          <a:p>
            <a:r>
              <a:rPr lang="en-US" sz="3600" dirty="0" smtClean="0">
                <a:solidFill>
                  <a:srgbClr val="FF0000"/>
                </a:solidFill>
                <a:ea typeface="ＭＳ Ｐゴシック" pitchFamily="34" charset="-128"/>
              </a:rPr>
              <a:t>APPLICATION TO RTI </a:t>
            </a:r>
            <a:r>
              <a:rPr lang="en-US" sz="3600" dirty="0" smtClean="0">
                <a:solidFill>
                  <a:schemeClr val="accent1"/>
                </a:solidFill>
                <a:ea typeface="ＭＳ Ｐゴシック" pitchFamily="34" charset="-128"/>
              </a:rPr>
              <a:t/>
            </a:r>
            <a:br>
              <a:rPr lang="en-US" sz="3600" dirty="0" smtClean="0">
                <a:solidFill>
                  <a:schemeClr val="accent1"/>
                </a:solidFill>
                <a:ea typeface="ＭＳ Ｐゴシック" pitchFamily="34" charset="-128"/>
              </a:rPr>
            </a:br>
            <a:endParaRPr lang="en-US" sz="3600" dirty="0" smtClean="0">
              <a:solidFill>
                <a:schemeClr val="accent1"/>
              </a:solidFill>
              <a:ea typeface="ＭＳ Ｐゴシック" pitchFamily="34" charset="-128"/>
            </a:endParaRPr>
          </a:p>
        </p:txBody>
      </p:sp>
      <p:sp>
        <p:nvSpPr>
          <p:cNvPr id="36869" name="Rectangle 3"/>
          <p:cNvSpPr>
            <a:spLocks noGrp="1" noChangeArrowheads="1"/>
          </p:cNvSpPr>
          <p:nvPr>
            <p:ph type="body" idx="1"/>
          </p:nvPr>
        </p:nvSpPr>
        <p:spPr>
          <a:xfrm>
            <a:off x="685800" y="1700213"/>
            <a:ext cx="7772400" cy="4014787"/>
          </a:xfrm>
        </p:spPr>
        <p:txBody>
          <a:bodyPr/>
          <a:lstStyle/>
          <a:p>
            <a:r>
              <a:rPr lang="en-US" sz="4000" smtClean="0">
                <a:solidFill>
                  <a:srgbClr val="FF0000"/>
                </a:solidFill>
                <a:ea typeface="ＭＳ Ｐゴシック" pitchFamily="34" charset="-128"/>
              </a:rPr>
              <a:t>Host:</a:t>
            </a:r>
            <a:r>
              <a:rPr lang="en-US" sz="4000" smtClean="0">
                <a:solidFill>
                  <a:schemeClr val="folHlink"/>
                </a:solidFill>
                <a:ea typeface="ＭＳ Ｐゴシック" pitchFamily="34" charset="-128"/>
              </a:rPr>
              <a:t> </a:t>
            </a:r>
            <a:r>
              <a:rPr lang="en-US" sz="4000" smtClean="0">
                <a:ea typeface="ＭＳ Ｐゴシック" pitchFamily="34" charset="-128"/>
              </a:rPr>
              <a:t>victim: e.g. driver, passenger, pedestrian, etc </a:t>
            </a:r>
          </a:p>
          <a:p>
            <a:r>
              <a:rPr lang="en-US" sz="4000" smtClean="0">
                <a:solidFill>
                  <a:srgbClr val="FF0000"/>
                </a:solidFill>
                <a:ea typeface="ＭＳ Ｐゴシック" pitchFamily="34" charset="-128"/>
              </a:rPr>
              <a:t>Agent:</a:t>
            </a:r>
            <a:r>
              <a:rPr lang="en-US" sz="4000" smtClean="0">
                <a:solidFill>
                  <a:schemeClr val="folHlink"/>
                </a:solidFill>
                <a:ea typeface="ＭＳ Ｐゴシック" pitchFamily="34" charset="-128"/>
              </a:rPr>
              <a:t> </a:t>
            </a:r>
            <a:r>
              <a:rPr lang="en-US" sz="4000" smtClean="0">
                <a:ea typeface="ＭＳ Ｐゴシック" pitchFamily="34" charset="-128"/>
              </a:rPr>
              <a:t>mechanical / thermal energy </a:t>
            </a:r>
          </a:p>
          <a:p>
            <a:r>
              <a:rPr lang="en-US" sz="4000" smtClean="0">
                <a:solidFill>
                  <a:srgbClr val="FF0000"/>
                </a:solidFill>
                <a:ea typeface="ＭＳ Ｐゴシック" pitchFamily="34" charset="-128"/>
              </a:rPr>
              <a:t>Environment:</a:t>
            </a:r>
            <a:r>
              <a:rPr lang="en-US" sz="4000" smtClean="0">
                <a:solidFill>
                  <a:schemeClr val="folHlink"/>
                </a:solidFill>
                <a:ea typeface="ＭＳ Ｐゴシック" pitchFamily="34" charset="-128"/>
              </a:rPr>
              <a:t> </a:t>
            </a:r>
            <a:r>
              <a:rPr lang="en-US" sz="4000" smtClean="0">
                <a:ea typeface="ＭＳ Ｐゴシック" pitchFamily="34" charset="-128"/>
              </a:rPr>
              <a:t>vehicle(s) of incident</a:t>
            </a:r>
          </a:p>
        </p:txBody>
      </p:sp>
      <p:sp>
        <p:nvSpPr>
          <p:cNvPr id="36870" name="Slide Number Placeholder 5"/>
          <p:cNvSpPr>
            <a:spLocks noGrp="1"/>
          </p:cNvSpPr>
          <p:nvPr>
            <p:ph type="sldNum" sz="quarter" idx="12"/>
          </p:nvPr>
        </p:nvSpPr>
        <p:spPr bwMode="auto">
          <a:noFill/>
          <a:ln>
            <a:miter lim="800000"/>
            <a:headEnd/>
            <a:tailEnd/>
          </a:ln>
        </p:spPr>
        <p:txBody>
          <a:bodyPr/>
          <a:lstStyle/>
          <a:p>
            <a:fld id="{4CD11EE8-92A7-4E4A-B32A-927709C3D0A3}" type="slidenum">
              <a:rPr lang="ar-SA" smtClean="0"/>
              <a:pPr/>
              <a:t>29</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58775" y="1916113"/>
            <a:ext cx="8545513" cy="3390900"/>
          </a:xfrm>
          <a:prstGeom prst="rect">
            <a:avLst/>
          </a:prstGeom>
          <a:noFill/>
          <a:ln>
            <a:noFill/>
          </a:ln>
          <a:effectLst>
            <a:outerShdw blurRad="63500" dist="38099" dir="2700000" algn="ctr" rotWithShape="0">
              <a:srgbClr val="000000">
                <a:alpha val="74997"/>
              </a:srgbClr>
            </a:outerShdw>
          </a:effectLst>
          <a:extLst/>
        </p:spPr>
        <p:txBody>
          <a:bodyPr lIns="0" tIns="0" rIns="0" bIns="0">
            <a:spAutoFit/>
          </a:bodyPr>
          <a:lstStyle/>
          <a:p>
            <a:pPr marL="457200" indent="-457200">
              <a:lnSpc>
                <a:spcPct val="150000"/>
              </a:lnSpc>
              <a:buClr>
                <a:srgbClr val="FF0000"/>
              </a:buClr>
              <a:buFont typeface="Arial" charset="0"/>
              <a:buChar char="•"/>
              <a:defRPr/>
            </a:pPr>
            <a:r>
              <a:rPr lang="en-US" sz="3000" dirty="0">
                <a:solidFill>
                  <a:schemeClr val="bg1"/>
                </a:solidFill>
                <a:latin typeface="+mn-lt"/>
                <a:ea typeface="ＭＳ Ｐゴシック" charset="0"/>
                <a:cs typeface="ＭＳ Ｐゴシック" charset="0"/>
              </a:rPr>
              <a:t>Injuries: concepts and definitions</a:t>
            </a:r>
          </a:p>
          <a:p>
            <a:pPr marL="457200" indent="-457200">
              <a:lnSpc>
                <a:spcPct val="150000"/>
              </a:lnSpc>
              <a:buClr>
                <a:srgbClr val="FF0000"/>
              </a:buClr>
              <a:buFont typeface="Arial" charset="0"/>
              <a:buChar char="•"/>
              <a:defRPr/>
            </a:pPr>
            <a:r>
              <a:rPr lang="en-US" sz="3000" dirty="0">
                <a:solidFill>
                  <a:schemeClr val="bg1"/>
                </a:solidFill>
                <a:latin typeface="+mn-lt"/>
                <a:ea typeface="ＭＳ Ｐゴシック" charset="0"/>
                <a:cs typeface="ＭＳ Ｐゴシック" charset="0"/>
              </a:rPr>
              <a:t>Classification of injuries</a:t>
            </a:r>
          </a:p>
          <a:p>
            <a:pPr marL="457200" indent="-457200">
              <a:lnSpc>
                <a:spcPct val="150000"/>
              </a:lnSpc>
              <a:buClr>
                <a:srgbClr val="FF0000"/>
              </a:buClr>
              <a:buFont typeface="Arial" charset="0"/>
              <a:buChar char="•"/>
              <a:defRPr/>
            </a:pPr>
            <a:r>
              <a:rPr lang="en-US" sz="3000" dirty="0">
                <a:solidFill>
                  <a:schemeClr val="bg1"/>
                </a:solidFill>
                <a:latin typeface="+mn-lt"/>
                <a:ea typeface="ＭＳ Ｐゴシック" charset="0"/>
                <a:cs typeface="ＭＳ Ｐゴシック" charset="0"/>
              </a:rPr>
              <a:t>Magnitude of the problem</a:t>
            </a:r>
          </a:p>
          <a:p>
            <a:pPr marL="457200" indent="-457200">
              <a:lnSpc>
                <a:spcPct val="150000"/>
              </a:lnSpc>
              <a:buClr>
                <a:srgbClr val="FF0000"/>
              </a:buClr>
              <a:buFont typeface="Arial" charset="0"/>
              <a:buChar char="•"/>
              <a:defRPr/>
            </a:pPr>
            <a:r>
              <a:rPr lang="en-US" sz="3000" dirty="0">
                <a:solidFill>
                  <a:schemeClr val="bg1"/>
                </a:solidFill>
                <a:latin typeface="+mn-lt"/>
                <a:ea typeface="ＭＳ Ｐゴシック" charset="0"/>
                <a:cs typeface="ＭＳ Ｐゴシック" charset="0"/>
              </a:rPr>
              <a:t>Prevention and control efforts</a:t>
            </a:r>
          </a:p>
          <a:p>
            <a:pPr marL="457200" indent="-457200">
              <a:lnSpc>
                <a:spcPct val="150000"/>
              </a:lnSpc>
              <a:buClr>
                <a:srgbClr val="FF0000"/>
              </a:buClr>
              <a:buFont typeface="Arial" charset="0"/>
              <a:buChar char="•"/>
              <a:defRPr/>
            </a:pPr>
            <a:r>
              <a:rPr lang="en-US" sz="3000" dirty="0">
                <a:solidFill>
                  <a:schemeClr val="bg1"/>
                </a:solidFill>
                <a:latin typeface="+mn-lt"/>
                <a:ea typeface="ＭＳ Ｐゴシック" charset="0"/>
                <a:cs typeface="ＭＳ Ｐゴシック" charset="0"/>
              </a:rPr>
              <a:t>Application to road traffic incidents</a:t>
            </a:r>
          </a:p>
        </p:txBody>
      </p:sp>
      <p:sp>
        <p:nvSpPr>
          <p:cNvPr id="8195" name="Rectangle 3"/>
          <p:cNvSpPr>
            <a:spLocks noChangeArrowheads="1"/>
          </p:cNvSpPr>
          <p:nvPr/>
        </p:nvSpPr>
        <p:spPr bwMode="auto">
          <a:xfrm>
            <a:off x="0" y="5495925"/>
            <a:ext cx="0" cy="276225"/>
          </a:xfrm>
          <a:prstGeom prst="rect">
            <a:avLst/>
          </a:prstGeom>
          <a:noFill/>
          <a:ln w="9525">
            <a:noFill/>
            <a:miter lim="800000"/>
            <a:headEnd/>
            <a:tailEnd/>
          </a:ln>
        </p:spPr>
        <p:txBody>
          <a:bodyPr wrap="none" lIns="0" tIns="0" rIns="0" bIns="0">
            <a:spAutoFit/>
          </a:bodyPr>
          <a:lstStyle/>
          <a:p>
            <a:endParaRPr lang="en-US"/>
          </a:p>
        </p:txBody>
      </p:sp>
      <p:sp>
        <p:nvSpPr>
          <p:cNvPr id="115716" name="Rectangle 4"/>
          <p:cNvSpPr>
            <a:spLocks noChangeArrowheads="1"/>
          </p:cNvSpPr>
          <p:nvPr/>
        </p:nvSpPr>
        <p:spPr bwMode="auto">
          <a:xfrm>
            <a:off x="-261938" y="304800"/>
            <a:ext cx="8778876" cy="430213"/>
          </a:xfrm>
          <a:prstGeom prst="rect">
            <a:avLst/>
          </a:prstGeom>
          <a:noFill/>
          <a:ln>
            <a:noFill/>
          </a:ln>
          <a:effectLst>
            <a:outerShdw blurRad="63500" dist="38099" dir="2700000" algn="ctr" rotWithShape="0">
              <a:srgbClr val="000000">
                <a:alpha val="74997"/>
              </a:srgbClr>
            </a:outerShdw>
          </a:effectLst>
          <a:extLst/>
        </p:spPr>
        <p:txBody>
          <a:bodyPr lIns="0" tIns="0" rIns="0" bIns="0">
            <a:spAutoFit/>
          </a:bodyPr>
          <a:lstStyle/>
          <a:p>
            <a:pPr algn="ctr" fontAlgn="auto">
              <a:spcBef>
                <a:spcPts val="0"/>
              </a:spcBef>
              <a:spcAft>
                <a:spcPts val="0"/>
              </a:spcAft>
              <a:defRPr/>
            </a:pPr>
            <a:r>
              <a:rPr lang="en-US" sz="2800" b="1" dirty="0">
                <a:solidFill>
                  <a:schemeClr val="bg2"/>
                </a:solidFill>
                <a:latin typeface="Times New Roman" pitchFamily="18" charset="0"/>
                <a:ea typeface="+mn-ea"/>
                <a:cs typeface="Times New Roman (Arabic)" charset="0"/>
              </a:rPr>
              <a:t>HEADLINES</a:t>
            </a:r>
          </a:p>
        </p:txBody>
      </p:sp>
      <p:sp>
        <p:nvSpPr>
          <p:cNvPr id="8197" name="Date Placeholder 4"/>
          <p:cNvSpPr>
            <a:spLocks noGrp="1"/>
          </p:cNvSpPr>
          <p:nvPr>
            <p:ph type="dt" sz="quarter" idx="10"/>
          </p:nvPr>
        </p:nvSpPr>
        <p:spPr bwMode="auto">
          <a:noFill/>
          <a:ln>
            <a:miter lim="800000"/>
            <a:headEnd/>
            <a:tailEnd/>
          </a:ln>
        </p:spPr>
        <p:txBody>
          <a:bodyPr/>
          <a:lstStyle/>
          <a:p>
            <a:fld id="{0050892F-8BEC-4EE2-B1E8-629495EB8618}" type="datetime3">
              <a:rPr lang="en-GB" smtClean="0"/>
              <a:pPr/>
              <a:t>30 January, 2016</a:t>
            </a:fld>
            <a:endParaRPr lang="en-US" smtClean="0"/>
          </a:p>
        </p:txBody>
      </p:sp>
      <p:sp>
        <p:nvSpPr>
          <p:cNvPr id="8198" name="Slide Number Placeholder 5"/>
          <p:cNvSpPr>
            <a:spLocks noGrp="1"/>
          </p:cNvSpPr>
          <p:nvPr>
            <p:ph type="sldNum" sz="quarter" idx="12"/>
          </p:nvPr>
        </p:nvSpPr>
        <p:spPr bwMode="auto">
          <a:noFill/>
          <a:ln>
            <a:miter lim="800000"/>
            <a:headEnd/>
            <a:tailEnd/>
          </a:ln>
        </p:spPr>
        <p:txBody>
          <a:bodyPr/>
          <a:lstStyle/>
          <a:p>
            <a:fld id="{70A725CA-78FD-434B-9F6E-1F8A4F501852}" type="slidenum">
              <a:rPr lang="en-US" smtClean="0"/>
              <a:pPr/>
              <a:t>3</a:t>
            </a:fld>
            <a:endParaRPr lang="en-US" smtClean="0"/>
          </a:p>
        </p:txBody>
      </p:sp>
      <p:sp>
        <p:nvSpPr>
          <p:cNvPr id="7" name="Footer Placeholder 6"/>
          <p:cNvSpPr>
            <a:spLocks noGrp="1"/>
          </p:cNvSpPr>
          <p:nvPr>
            <p:ph type="ftr" sz="quarter" idx="11"/>
          </p:nvPr>
        </p:nvSpPr>
        <p:spPr/>
        <p:txBody>
          <a:bodyPr/>
          <a:lstStyle/>
          <a:p>
            <a:pPr>
              <a:defRPr/>
            </a:pPr>
            <a:r>
              <a:rPr lang="en-US"/>
              <a:t>Injury Epidemiology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7570788" cy="1331913"/>
          </a:xfrm>
        </p:spPr>
        <p:txBody>
          <a:bodyPr/>
          <a:lstStyle/>
          <a:p>
            <a:r>
              <a:rPr lang="en-US" dirty="0" smtClean="0">
                <a:solidFill>
                  <a:srgbClr val="FF0000"/>
                </a:solidFill>
                <a:ea typeface="ＭＳ Ｐゴシック" pitchFamily="34" charset="-128"/>
              </a:rPr>
              <a:t>APPLICATION TO RTI </a:t>
            </a:r>
            <a:r>
              <a:rPr lang="en-US" dirty="0" smtClean="0">
                <a:solidFill>
                  <a:schemeClr val="accent1"/>
                </a:solidFill>
                <a:ea typeface="ＭＳ Ｐゴシック" pitchFamily="34" charset="-128"/>
              </a:rPr>
              <a:t/>
            </a:r>
            <a:br>
              <a:rPr lang="en-US" dirty="0" smtClean="0">
                <a:solidFill>
                  <a:schemeClr val="accent1"/>
                </a:solidFill>
                <a:ea typeface="ＭＳ Ｐゴシック" pitchFamily="34" charset="-128"/>
              </a:rPr>
            </a:br>
            <a:endParaRPr lang="en-US" dirty="0" smtClean="0">
              <a:solidFill>
                <a:schemeClr val="bg2"/>
              </a:solidFill>
              <a:ea typeface="ＭＳ Ｐゴシック" pitchFamily="34" charset="-128"/>
            </a:endParaRPr>
          </a:p>
        </p:txBody>
      </p:sp>
      <p:sp>
        <p:nvSpPr>
          <p:cNvPr id="39939" name="Content Placeholder 2"/>
          <p:cNvSpPr>
            <a:spLocks noGrp="1"/>
          </p:cNvSpPr>
          <p:nvPr>
            <p:ph idx="1"/>
          </p:nvPr>
        </p:nvSpPr>
        <p:spPr>
          <a:xfrm>
            <a:off x="457200" y="1268413"/>
            <a:ext cx="8229600" cy="5208587"/>
          </a:xfrm>
        </p:spPr>
        <p:txBody>
          <a:bodyPr/>
          <a:lstStyle/>
          <a:p>
            <a:r>
              <a:rPr lang="en-US" sz="2500" smtClean="0">
                <a:solidFill>
                  <a:srgbClr val="FF0000"/>
                </a:solidFill>
                <a:ea typeface="ＭＳ Ｐゴシック" pitchFamily="34" charset="-128"/>
              </a:rPr>
              <a:t>Primary prevention</a:t>
            </a:r>
            <a:r>
              <a:rPr lang="en-US" sz="2500" smtClean="0">
                <a:ea typeface="ＭＳ Ｐゴシック" pitchFamily="34" charset="-128"/>
              </a:rPr>
              <a:t>: raising awareness of the community, at its different levels, as to methods of avoiding RTI. This includes legislations, health promotion activities and applying preventive measures (seat-belts, child restraints, air-bags, good roads, following traffic rules, etc)   </a:t>
            </a:r>
          </a:p>
          <a:p>
            <a:r>
              <a:rPr lang="en-US" sz="2500" smtClean="0">
                <a:solidFill>
                  <a:srgbClr val="FF0000"/>
                </a:solidFill>
                <a:ea typeface="ＭＳ Ｐゴシック" pitchFamily="34" charset="-128"/>
              </a:rPr>
              <a:t>Secondary prevention</a:t>
            </a:r>
            <a:r>
              <a:rPr lang="en-US" sz="2500" smtClean="0">
                <a:ea typeface="ＭＳ Ｐゴシック" pitchFamily="34" charset="-128"/>
              </a:rPr>
              <a:t>: early detection, proper evaluation and management of RTI at different levels of healthcare delivery (especially tertiary facilities: e.g. emergency / trauma facilities and related services) </a:t>
            </a:r>
          </a:p>
          <a:p>
            <a:r>
              <a:rPr lang="en-US" sz="2500" smtClean="0">
                <a:solidFill>
                  <a:srgbClr val="FF0000"/>
                </a:solidFill>
                <a:ea typeface="ＭＳ Ｐゴシック" pitchFamily="34" charset="-128"/>
              </a:rPr>
              <a:t>Tertiary prevention</a:t>
            </a:r>
            <a:r>
              <a:rPr lang="en-US" sz="2500" smtClean="0">
                <a:ea typeface="ＭＳ Ｐゴシック" pitchFamily="34" charset="-128"/>
              </a:rPr>
              <a:t>: management of complications of RTI, especially disabilities, on medical / social / economic levels, including rehabilitative and physiotherapy measures</a:t>
            </a:r>
          </a:p>
        </p:txBody>
      </p:sp>
      <p:sp>
        <p:nvSpPr>
          <p:cNvPr id="39940" name="Date Placeholder 3"/>
          <p:cNvSpPr>
            <a:spLocks noGrp="1"/>
          </p:cNvSpPr>
          <p:nvPr>
            <p:ph type="dt" sz="quarter" idx="10"/>
          </p:nvPr>
        </p:nvSpPr>
        <p:spPr bwMode="auto">
          <a:noFill/>
          <a:ln>
            <a:miter lim="800000"/>
            <a:headEnd/>
            <a:tailEnd/>
          </a:ln>
        </p:spPr>
        <p:txBody>
          <a:bodyPr/>
          <a:lstStyle/>
          <a:p>
            <a:fld id="{B65D6D9C-BB38-4DDB-A59B-83B14B49D10F}" type="datetime3">
              <a:rPr lang="en-GB" smtClean="0"/>
              <a:pPr/>
              <a:t>30 January, 2016</a:t>
            </a:fld>
            <a:endParaRPr lang="en-GB" smtClean="0"/>
          </a:p>
        </p:txBody>
      </p:sp>
      <p:sp>
        <p:nvSpPr>
          <p:cNvPr id="5" name="Footer Placeholder 4"/>
          <p:cNvSpPr>
            <a:spLocks noGrp="1"/>
          </p:cNvSpPr>
          <p:nvPr>
            <p:ph type="ftr" sz="quarter" idx="11"/>
          </p:nvPr>
        </p:nvSpPr>
        <p:spPr/>
        <p:txBody>
          <a:bodyPr/>
          <a:lstStyle/>
          <a:p>
            <a:pPr>
              <a:defRPr/>
            </a:pPr>
            <a:r>
              <a:rPr lang="en-GB"/>
              <a:t>Injury Epidemiology</a:t>
            </a:r>
          </a:p>
        </p:txBody>
      </p:sp>
      <p:sp>
        <p:nvSpPr>
          <p:cNvPr id="39942" name="Slide Number Placeholder 5"/>
          <p:cNvSpPr>
            <a:spLocks noGrp="1"/>
          </p:cNvSpPr>
          <p:nvPr>
            <p:ph type="sldNum" sz="quarter" idx="12"/>
          </p:nvPr>
        </p:nvSpPr>
        <p:spPr bwMode="auto">
          <a:noFill/>
          <a:ln>
            <a:miter lim="800000"/>
            <a:headEnd/>
            <a:tailEnd/>
          </a:ln>
        </p:spPr>
        <p:txBody>
          <a:bodyPr/>
          <a:lstStyle/>
          <a:p>
            <a:fld id="{8E27519D-D5A4-437D-839E-EA95EC132B9E}" type="slidenum">
              <a:rPr lang="en-GB" smtClean="0"/>
              <a:pPr/>
              <a:t>30</a:t>
            </a:fld>
            <a:endParaRPr lang="en-GB"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عنوان 3"/>
          <p:cNvSpPr>
            <a:spLocks noGrp="1"/>
          </p:cNvSpPr>
          <p:nvPr>
            <p:ph type="title"/>
          </p:nvPr>
        </p:nvSpPr>
        <p:spPr>
          <a:xfrm>
            <a:off x="539750" y="1052513"/>
            <a:ext cx="8229600" cy="1800225"/>
          </a:xfrm>
        </p:spPr>
        <p:txBody>
          <a:bodyPr/>
          <a:lstStyle/>
          <a:p>
            <a:pPr eaLnBrk="1" hangingPunct="1"/>
            <a:r>
              <a:rPr lang="en-GB" altLang="en-US" b="1" smtClean="0">
                <a:solidFill>
                  <a:srgbClr val="FFFF00"/>
                </a:solidFill>
                <a:latin typeface="Cooper Black" pitchFamily="18" charset="0"/>
                <a:ea typeface="ＭＳ Ｐゴシック" pitchFamily="34" charset="-128"/>
                <a:cs typeface="Arial" pitchFamily="34" charset="0"/>
              </a:rPr>
              <a:t>“</a:t>
            </a:r>
            <a:r>
              <a:rPr lang="en-GB" altLang="ja-JP" b="1" smtClean="0">
                <a:solidFill>
                  <a:srgbClr val="FFFF00"/>
                </a:solidFill>
                <a:latin typeface="Cooper Black" pitchFamily="18" charset="0"/>
                <a:ea typeface="ＭＳ Ｐゴシック" pitchFamily="34" charset="-128"/>
                <a:cs typeface="Arial" pitchFamily="34" charset="0"/>
              </a:rPr>
              <a:t>Prevention is the Vaccine for the Disease of Injury</a:t>
            </a:r>
            <a:r>
              <a:rPr lang="en-GB" altLang="en-US" b="1" smtClean="0">
                <a:solidFill>
                  <a:srgbClr val="FFFF00"/>
                </a:solidFill>
                <a:latin typeface="Cooper Black" pitchFamily="18" charset="0"/>
                <a:ea typeface="ＭＳ Ｐゴシック" pitchFamily="34" charset="-128"/>
                <a:cs typeface="Arial" pitchFamily="34" charset="0"/>
              </a:rPr>
              <a:t>”</a:t>
            </a:r>
            <a:endParaRPr lang="en-GB" smtClean="0">
              <a:solidFill>
                <a:srgbClr val="FFFF00"/>
              </a:solidFill>
              <a:latin typeface="Calibri" pitchFamily="34" charset="0"/>
              <a:ea typeface="ＭＳ Ｐゴシック" pitchFamily="34" charset="-128"/>
              <a:cs typeface="Arial" pitchFamily="34" charset="0"/>
            </a:endParaRPr>
          </a:p>
        </p:txBody>
      </p:sp>
      <p:pic>
        <p:nvPicPr>
          <p:cNvPr id="40963" name="عنصر نائب للمحتوى 6" descr="thank-you.jpg"/>
          <p:cNvPicPr>
            <a:picLocks noGrp="1" noChangeAspect="1"/>
          </p:cNvPicPr>
          <p:nvPr>
            <p:ph sz="half" idx="1"/>
          </p:nvPr>
        </p:nvPicPr>
        <p:blipFill>
          <a:blip r:embed="rId5"/>
          <a:srcRect t="-24712" b="-24712"/>
          <a:stretch>
            <a:fillRect/>
          </a:stretch>
        </p:blipFill>
        <p:spPr>
          <a:xfrm>
            <a:off x="2771775" y="2389188"/>
            <a:ext cx="3384550" cy="3792537"/>
          </a:xfrm>
        </p:spPr>
      </p:pic>
      <p:sp>
        <p:nvSpPr>
          <p:cNvPr id="40964" name="عنصر نائب للتاريخ 7"/>
          <p:cNvSpPr>
            <a:spLocks noGrp="1"/>
          </p:cNvSpPr>
          <p:nvPr>
            <p:ph type="dt" sz="quarter" idx="10"/>
          </p:nvPr>
        </p:nvSpPr>
        <p:spPr bwMode="auto">
          <a:noFill/>
          <a:ln>
            <a:miter lim="800000"/>
            <a:headEnd/>
            <a:tailEnd/>
          </a:ln>
        </p:spPr>
        <p:txBody>
          <a:bodyPr/>
          <a:lstStyle/>
          <a:p>
            <a:fld id="{2E68BAD5-6BB7-4C5F-8AD1-D054533FBBD9}" type="datetime3">
              <a:rPr lang="en-GB" smtClean="0">
                <a:solidFill>
                  <a:srgbClr val="898989"/>
                </a:solidFill>
              </a:rPr>
              <a:pPr/>
              <a:t>30 January, 2016</a:t>
            </a:fld>
            <a:endParaRPr lang="en-GB" smtClean="0">
              <a:solidFill>
                <a:srgbClr val="898989"/>
              </a:solidFill>
            </a:endParaRPr>
          </a:p>
        </p:txBody>
      </p:sp>
      <p:sp>
        <p:nvSpPr>
          <p:cNvPr id="10" name="عنصر نائب للتذييل 9"/>
          <p:cNvSpPr>
            <a:spLocks noGrp="1"/>
          </p:cNvSpPr>
          <p:nvPr>
            <p:ph type="ftr" sz="quarter" idx="11"/>
          </p:nvPr>
        </p:nvSpPr>
        <p:spPr/>
        <p:txBody>
          <a:bodyPr/>
          <a:lstStyle/>
          <a:p>
            <a:pPr>
              <a:defRPr/>
            </a:pPr>
            <a:r>
              <a:rPr lang="en-GB"/>
              <a:t>Injury Epidemiology</a:t>
            </a:r>
          </a:p>
        </p:txBody>
      </p:sp>
      <p:sp>
        <p:nvSpPr>
          <p:cNvPr id="40966" name="عنصر نائب لرقم الشريحة 8"/>
          <p:cNvSpPr>
            <a:spLocks noGrp="1"/>
          </p:cNvSpPr>
          <p:nvPr>
            <p:ph type="sldNum" sz="quarter" idx="12"/>
          </p:nvPr>
        </p:nvSpPr>
        <p:spPr bwMode="auto">
          <a:noFill/>
          <a:ln>
            <a:miter lim="800000"/>
            <a:headEnd/>
            <a:tailEnd/>
          </a:ln>
        </p:spPr>
        <p:txBody>
          <a:bodyPr/>
          <a:lstStyle/>
          <a:p>
            <a:fld id="{FBE203E9-5B5F-41C4-A6BD-4BEC41281C5B}" type="slidenum">
              <a:rPr lang="en-GB" smtClean="0">
                <a:solidFill>
                  <a:srgbClr val="898989"/>
                </a:solidFill>
              </a:rPr>
              <a:pPr/>
              <a:t>31</a:t>
            </a:fld>
            <a:endParaRPr lang="en-GB" smtClean="0">
              <a:solidFill>
                <a:srgbClr val="898989"/>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Title 7"/>
          <p:cNvSpPr>
            <a:spLocks noGrp="1"/>
          </p:cNvSpPr>
          <p:nvPr>
            <p:ph type="title"/>
          </p:nvPr>
        </p:nvSpPr>
        <p:spPr>
          <a:xfrm>
            <a:off x="457200" y="274638"/>
            <a:ext cx="8229600" cy="561975"/>
          </a:xfrm>
        </p:spPr>
        <p:txBody>
          <a:bodyPr/>
          <a:lstStyle/>
          <a:p>
            <a:r>
              <a:rPr lang="en-US" sz="3600" smtClean="0">
                <a:solidFill>
                  <a:schemeClr val="bg2"/>
                </a:solidFill>
                <a:ea typeface="ＭＳ Ｐゴシック" pitchFamily="34" charset="-128"/>
              </a:rPr>
              <a:t>References</a:t>
            </a:r>
          </a:p>
        </p:txBody>
      </p:sp>
      <p:sp>
        <p:nvSpPr>
          <p:cNvPr id="41987" name="Content Placeholder 8"/>
          <p:cNvSpPr>
            <a:spLocks noGrp="1"/>
          </p:cNvSpPr>
          <p:nvPr>
            <p:ph idx="1"/>
          </p:nvPr>
        </p:nvSpPr>
        <p:spPr>
          <a:xfrm>
            <a:off x="468313" y="1125538"/>
            <a:ext cx="8229600" cy="5145087"/>
          </a:xfrm>
        </p:spPr>
        <p:txBody>
          <a:bodyPr/>
          <a:lstStyle/>
          <a:p>
            <a:pPr marL="609600" indent="-609600"/>
            <a:r>
              <a:rPr lang="en-US" sz="2600" smtClean="0">
                <a:ea typeface="ＭＳ Ｐゴシック" pitchFamily="34" charset="-128"/>
              </a:rPr>
              <a:t>Robertson LS.  Injury epidemiology.  Research &amp; control strategies.  3</a:t>
            </a:r>
            <a:r>
              <a:rPr lang="en-US" sz="2600" baseline="30000" smtClean="0">
                <a:ea typeface="ＭＳ Ｐゴシック" pitchFamily="34" charset="-128"/>
              </a:rPr>
              <a:t>rd</a:t>
            </a:r>
            <a:r>
              <a:rPr lang="en-US" sz="2600" smtClean="0">
                <a:ea typeface="ＭＳ Ｐゴシック" pitchFamily="34" charset="-128"/>
              </a:rPr>
              <a:t> edition.  Oxford, New York: Oxford University Press, 2007</a:t>
            </a:r>
          </a:p>
          <a:p>
            <a:pPr marL="609600" indent="-609600"/>
            <a:r>
              <a:rPr lang="en-US" sz="2600" smtClean="0">
                <a:ea typeface="ＭＳ Ｐゴシック" pitchFamily="34" charset="-128"/>
              </a:rPr>
              <a:t>WHO. World report on violence and health.  Geneva: World Health Organization, 2002 </a:t>
            </a:r>
            <a:endParaRPr lang="ar-SA" sz="2600" smtClean="0">
              <a:latin typeface="Arial" pitchFamily="34" charset="0"/>
              <a:ea typeface="ＭＳ Ｐゴシック" pitchFamily="34" charset="-128"/>
            </a:endParaRPr>
          </a:p>
          <a:p>
            <a:pPr marL="609600" indent="-609600"/>
            <a:r>
              <a:rPr lang="en-US" sz="2600" smtClean="0">
                <a:ea typeface="ＭＳ Ｐゴシック" pitchFamily="34" charset="-128"/>
              </a:rPr>
              <a:t> Rivara FP. Injury control: a guide to research and program evaluation. Cambridge, New York: Cambridge University Press, 2001</a:t>
            </a:r>
          </a:p>
          <a:p>
            <a:pPr marL="609600" indent="-609600"/>
            <a:r>
              <a:rPr lang="en-US" sz="2600" smtClean="0">
                <a:ea typeface="ＭＳ Ｐゴシック" pitchFamily="34" charset="-128"/>
              </a:rPr>
              <a:t>WHO Global Consultation on Violence and Health,  Violence: a public health priority. Geneva: World Health Organization, 1996 </a:t>
            </a:r>
            <a:endParaRPr lang="ar-SA" sz="2600" smtClean="0">
              <a:latin typeface="Arial" pitchFamily="34" charset="0"/>
              <a:ea typeface="ＭＳ Ｐゴシック" pitchFamily="34" charset="-128"/>
            </a:endParaRPr>
          </a:p>
          <a:p>
            <a:pPr marL="609600" indent="-609600"/>
            <a:endParaRPr lang="ar-SA" sz="2600" smtClean="0">
              <a:latin typeface="Arial" pitchFamily="34" charset="0"/>
              <a:ea typeface="ＭＳ Ｐゴシック" pitchFamily="34" charset="-128"/>
            </a:endParaRPr>
          </a:p>
          <a:p>
            <a:pPr marL="609600" indent="-609600">
              <a:buFont typeface="Calibri" pitchFamily="34" charset="0"/>
              <a:buAutoNum type="arabicPeriod"/>
            </a:pPr>
            <a:endParaRPr lang="en-US" sz="1400" smtClean="0">
              <a:ea typeface="ＭＳ Ｐゴシック" pitchFamily="34" charset="-128"/>
            </a:endParaRPr>
          </a:p>
        </p:txBody>
      </p:sp>
      <p:sp>
        <p:nvSpPr>
          <p:cNvPr id="41988" name="Date Placeholder 4"/>
          <p:cNvSpPr>
            <a:spLocks noGrp="1"/>
          </p:cNvSpPr>
          <p:nvPr>
            <p:ph type="dt" sz="quarter" idx="10"/>
          </p:nvPr>
        </p:nvSpPr>
        <p:spPr bwMode="auto">
          <a:noFill/>
          <a:ln>
            <a:miter lim="800000"/>
            <a:headEnd/>
            <a:tailEnd/>
          </a:ln>
        </p:spPr>
        <p:txBody>
          <a:bodyPr/>
          <a:lstStyle/>
          <a:p>
            <a:fld id="{57C14D57-8996-4627-A132-8550F82875AC}" type="datetime3">
              <a:rPr lang="en-GB" smtClean="0"/>
              <a:pPr/>
              <a:t>30 January, 2016</a:t>
            </a:fld>
            <a:endParaRPr lang="en-GB" smtClean="0"/>
          </a:p>
        </p:txBody>
      </p:sp>
      <p:sp>
        <p:nvSpPr>
          <p:cNvPr id="6" name="Footer Placeholder 5"/>
          <p:cNvSpPr>
            <a:spLocks noGrp="1"/>
          </p:cNvSpPr>
          <p:nvPr>
            <p:ph type="ftr" sz="quarter" idx="11"/>
          </p:nvPr>
        </p:nvSpPr>
        <p:spPr/>
        <p:txBody>
          <a:bodyPr/>
          <a:lstStyle/>
          <a:p>
            <a:pPr>
              <a:defRPr/>
            </a:pPr>
            <a:r>
              <a:rPr lang="en-GB"/>
              <a:t>Injury Epidemiology</a:t>
            </a:r>
            <a:endParaRPr lang="en-GB" dirty="0"/>
          </a:p>
        </p:txBody>
      </p:sp>
      <p:sp>
        <p:nvSpPr>
          <p:cNvPr id="41990" name="Slide Number Placeholder 6"/>
          <p:cNvSpPr>
            <a:spLocks noGrp="1"/>
          </p:cNvSpPr>
          <p:nvPr>
            <p:ph type="sldNum" sz="quarter" idx="12"/>
          </p:nvPr>
        </p:nvSpPr>
        <p:spPr bwMode="auto">
          <a:noFill/>
          <a:ln>
            <a:miter lim="800000"/>
            <a:headEnd/>
            <a:tailEnd/>
          </a:ln>
        </p:spPr>
        <p:txBody>
          <a:bodyPr/>
          <a:lstStyle/>
          <a:p>
            <a:fld id="{5A79FD0D-013C-42C3-A110-8B40BF783894}" type="slidenum">
              <a:rPr lang="en-GB" smtClean="0"/>
              <a:pPr/>
              <a:t>32</a:t>
            </a:fld>
            <a:endParaRPr lang="en-GB" smtClean="0"/>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375" y="5257800"/>
            <a:ext cx="6840538" cy="536575"/>
          </a:xfrm>
        </p:spPr>
        <p:txBody>
          <a:bodyPr>
            <a:normAutofit fontScale="90000"/>
          </a:bodyPr>
          <a:lstStyle/>
          <a:p>
            <a:pPr>
              <a:defRPr/>
            </a:pPr>
            <a:r>
              <a:rPr lang="en-US" dirty="0" smtClean="0">
                <a:solidFill>
                  <a:srgbClr val="FF0000"/>
                </a:solidFill>
              </a:rPr>
              <a:t>CONCEPTS &amp; CLASSIFICATIONS</a:t>
            </a:r>
            <a:endParaRPr lang="en-US" dirty="0">
              <a:solidFill>
                <a:srgbClr val="FF0000"/>
              </a:solidFill>
            </a:endParaRPr>
          </a:p>
        </p:txBody>
      </p:sp>
      <p:sp>
        <p:nvSpPr>
          <p:cNvPr id="9219" name="Subtitle 2"/>
          <p:cNvSpPr>
            <a:spLocks noGrp="1"/>
          </p:cNvSpPr>
          <p:nvPr>
            <p:ph type="subTitle" idx="1"/>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a:xfrm>
            <a:off x="179388" y="0"/>
            <a:ext cx="6629400" cy="1331913"/>
          </a:xfrm>
        </p:spPr>
        <p:txBody>
          <a:bodyPr/>
          <a:lstStyle/>
          <a:p>
            <a:pPr algn="l" eaLnBrk="1" hangingPunct="1"/>
            <a:r>
              <a:rPr lang="en-US" sz="3600" smtClean="0">
                <a:solidFill>
                  <a:srgbClr val="0070C0"/>
                </a:solidFill>
                <a:latin typeface="Arial Black" pitchFamily="34" charset="0"/>
                <a:ea typeface="ＭＳ Ｐゴシック" pitchFamily="34" charset="-128"/>
                <a:cs typeface="Arial" pitchFamily="34" charset="0"/>
              </a:rPr>
              <a:t>Definitions - Injury</a:t>
            </a:r>
            <a:endParaRPr lang="en-GB" sz="3600" smtClean="0">
              <a:solidFill>
                <a:srgbClr val="0070C0"/>
              </a:solidFill>
              <a:latin typeface="Calibri" pitchFamily="34" charset="0"/>
              <a:ea typeface="ＭＳ Ｐゴシック" pitchFamily="34" charset="-128"/>
              <a:cs typeface="Arial" pitchFamily="34" charset="0"/>
            </a:endParaRPr>
          </a:p>
        </p:txBody>
      </p:sp>
      <p:sp>
        <p:nvSpPr>
          <p:cNvPr id="10243" name="عنصر نائب للمحتوى 2"/>
          <p:cNvSpPr>
            <a:spLocks noGrp="1"/>
          </p:cNvSpPr>
          <p:nvPr>
            <p:ph idx="1"/>
          </p:nvPr>
        </p:nvSpPr>
        <p:spPr/>
        <p:txBody>
          <a:bodyPr/>
          <a:lstStyle/>
          <a:p>
            <a:pPr marL="0" indent="0" algn="just">
              <a:buFont typeface="Arial" pitchFamily="34" charset="0"/>
              <a:buNone/>
            </a:pPr>
            <a:r>
              <a:rPr lang="en-GB" altLang="en-US" sz="2800" smtClean="0">
                <a:ea typeface="ＭＳ Ｐゴシック" pitchFamily="34" charset="-128"/>
                <a:cs typeface="Arial" pitchFamily="34" charset="0"/>
              </a:rPr>
              <a:t>“</a:t>
            </a:r>
            <a:r>
              <a:rPr lang="en-GB" sz="2800" smtClean="0">
                <a:ea typeface="ＭＳ Ｐゴシック" pitchFamily="34" charset="-128"/>
                <a:cs typeface="Arial" pitchFamily="34" charset="0"/>
              </a:rPr>
              <a:t>Acute exposure to agents such as mechanical energy, heat, electricity, chemicals, and ionising radiation interacting with the body in amounts or at rates that exceed the threshold of human tolerance. In some cases, injuries result from the sudden lack of essential agents such as oxygen or heat.</a:t>
            </a:r>
            <a:r>
              <a:rPr lang="en-GB" altLang="en-US" sz="2800" smtClean="0">
                <a:ea typeface="ＭＳ Ｐゴシック" pitchFamily="34" charset="-128"/>
                <a:cs typeface="Arial" pitchFamily="34" charset="0"/>
              </a:rPr>
              <a:t>”</a:t>
            </a:r>
            <a:endParaRPr lang="en-GB" sz="2800" smtClean="0">
              <a:ea typeface="ＭＳ Ｐゴシック" pitchFamily="34" charset="-128"/>
              <a:cs typeface="Arial" pitchFamily="34" charset="0"/>
            </a:endParaRPr>
          </a:p>
          <a:p>
            <a:pPr marL="0" indent="0" algn="r">
              <a:buFont typeface="Arial" pitchFamily="34" charset="0"/>
              <a:buNone/>
            </a:pPr>
            <a:endParaRPr lang="en-GB" sz="3200" smtClean="0">
              <a:ea typeface="ＭＳ Ｐゴシック" pitchFamily="34" charset="-128"/>
              <a:cs typeface="Arial" pitchFamily="34" charset="0"/>
            </a:endParaRPr>
          </a:p>
          <a:p>
            <a:pPr marL="0" indent="0" algn="r">
              <a:buFont typeface="Arial" pitchFamily="34" charset="0"/>
              <a:buNone/>
            </a:pPr>
            <a:r>
              <a:rPr lang="en-GB" sz="2400" smtClean="0">
                <a:ea typeface="ＭＳ Ｐゴシック" pitchFamily="34" charset="-128"/>
                <a:cs typeface="Arial" pitchFamily="34" charset="0"/>
              </a:rPr>
              <a:t>(Source: Gibson, 1961; Haddon, 1963)</a:t>
            </a:r>
            <a:endParaRPr lang="en-GB" smtClean="0">
              <a:ea typeface="ＭＳ Ｐゴシック" pitchFamily="34" charset="-128"/>
              <a:cs typeface="Arial" pitchFamily="34" charset="0"/>
            </a:endParaRPr>
          </a:p>
        </p:txBody>
      </p:sp>
      <p:sp>
        <p:nvSpPr>
          <p:cNvPr id="10244" name="عنصر نائب للتاريخ 3"/>
          <p:cNvSpPr>
            <a:spLocks noGrp="1"/>
          </p:cNvSpPr>
          <p:nvPr>
            <p:ph type="dt" sz="quarter" idx="10"/>
          </p:nvPr>
        </p:nvSpPr>
        <p:spPr bwMode="auto">
          <a:noFill/>
          <a:ln>
            <a:miter lim="800000"/>
            <a:headEnd/>
            <a:tailEnd/>
          </a:ln>
        </p:spPr>
        <p:txBody>
          <a:bodyPr/>
          <a:lstStyle/>
          <a:p>
            <a:fld id="{0D4BC617-F9F4-4C31-9F1F-CDD3B5FEBDE6}" type="datetime3">
              <a:rPr lang="en-GB" smtClean="0">
                <a:solidFill>
                  <a:srgbClr val="898989"/>
                </a:solidFill>
              </a:rPr>
              <a:pPr/>
              <a:t>30 January, 2016</a:t>
            </a:fld>
            <a:endParaRPr lang="en-GB" smtClean="0">
              <a:solidFill>
                <a:srgbClr val="898989"/>
              </a:solidFill>
            </a:endParaRPr>
          </a:p>
        </p:txBody>
      </p:sp>
      <p:sp>
        <p:nvSpPr>
          <p:cNvPr id="6" name="عنصر نائب للتذييل 5"/>
          <p:cNvSpPr>
            <a:spLocks noGrp="1"/>
          </p:cNvSpPr>
          <p:nvPr>
            <p:ph type="ftr" sz="quarter" idx="11"/>
          </p:nvPr>
        </p:nvSpPr>
        <p:spPr/>
        <p:txBody>
          <a:bodyPr/>
          <a:lstStyle/>
          <a:p>
            <a:pPr>
              <a:defRPr/>
            </a:pPr>
            <a:r>
              <a:rPr lang="en-GB"/>
              <a:t>Injury Epidemiology</a:t>
            </a:r>
          </a:p>
        </p:txBody>
      </p:sp>
      <p:sp>
        <p:nvSpPr>
          <p:cNvPr id="10246" name="عنصر نائب لرقم الشريحة 4"/>
          <p:cNvSpPr>
            <a:spLocks noGrp="1"/>
          </p:cNvSpPr>
          <p:nvPr>
            <p:ph type="sldNum" sz="quarter" idx="12"/>
          </p:nvPr>
        </p:nvSpPr>
        <p:spPr bwMode="auto">
          <a:noFill/>
          <a:ln>
            <a:miter lim="800000"/>
            <a:headEnd/>
            <a:tailEnd/>
          </a:ln>
        </p:spPr>
        <p:txBody>
          <a:bodyPr/>
          <a:lstStyle/>
          <a:p>
            <a:fld id="{E680DBBB-2E6A-463E-AD5F-67E10B4DF8EE}" type="slidenum">
              <a:rPr lang="en-GB" smtClean="0">
                <a:solidFill>
                  <a:srgbClr val="898989"/>
                </a:solidFill>
              </a:rPr>
              <a:pPr/>
              <a:t>5</a:t>
            </a:fld>
            <a:endParaRPr lang="en-GB"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a:xfrm>
            <a:off x="179388" y="115888"/>
            <a:ext cx="6629400" cy="973137"/>
          </a:xfrm>
        </p:spPr>
        <p:txBody>
          <a:bodyPr/>
          <a:lstStyle/>
          <a:p>
            <a:pPr algn="l" eaLnBrk="1" hangingPunct="1"/>
            <a:r>
              <a:rPr lang="en-US" sz="3600" smtClean="0">
                <a:solidFill>
                  <a:schemeClr val="bg2"/>
                </a:solidFill>
                <a:latin typeface="Arial Black" pitchFamily="34" charset="0"/>
                <a:ea typeface="ＭＳ Ｐゴシック" pitchFamily="34" charset="-128"/>
                <a:cs typeface="Arial" pitchFamily="34" charset="0"/>
              </a:rPr>
              <a:t>Definitions - Violence</a:t>
            </a:r>
            <a:endParaRPr lang="en-GB" sz="3600" smtClean="0">
              <a:solidFill>
                <a:schemeClr val="bg2"/>
              </a:solidFill>
              <a:latin typeface="Calibri" pitchFamily="34" charset="0"/>
              <a:ea typeface="ＭＳ Ｐゴシック" pitchFamily="34" charset="-128"/>
              <a:cs typeface="Arial" pitchFamily="34" charset="0"/>
            </a:endParaRPr>
          </a:p>
        </p:txBody>
      </p:sp>
      <p:sp>
        <p:nvSpPr>
          <p:cNvPr id="11267" name="عنصر نائب للمحتوى 2"/>
          <p:cNvSpPr>
            <a:spLocks noGrp="1"/>
          </p:cNvSpPr>
          <p:nvPr>
            <p:ph idx="1"/>
          </p:nvPr>
        </p:nvSpPr>
        <p:spPr/>
        <p:txBody>
          <a:bodyPr/>
          <a:lstStyle/>
          <a:p>
            <a:pPr marL="0" indent="0" algn="just">
              <a:spcBef>
                <a:spcPts val="500"/>
              </a:spcBef>
              <a:spcAft>
                <a:spcPts val="500"/>
              </a:spcAft>
              <a:buFont typeface="Arial" pitchFamily="34" charset="0"/>
              <a:buNone/>
            </a:pPr>
            <a:endParaRPr lang="en-US" altLang="ja-JP" sz="2800" smtClean="0">
              <a:ea typeface="ＭＳ Ｐゴシック" pitchFamily="34" charset="-128"/>
              <a:cs typeface="Arial" pitchFamily="34" charset="0"/>
            </a:endParaRPr>
          </a:p>
          <a:p>
            <a:pPr marL="0" indent="0" algn="just">
              <a:spcBef>
                <a:spcPts val="500"/>
              </a:spcBef>
              <a:spcAft>
                <a:spcPts val="500"/>
              </a:spcAft>
              <a:buFont typeface="Arial" pitchFamily="34" charset="0"/>
              <a:buNone/>
            </a:pPr>
            <a:r>
              <a:rPr lang="ja-JP" altLang="en-US" sz="2800" smtClean="0">
                <a:ea typeface="ＭＳ Ｐゴシック" pitchFamily="34" charset="-128"/>
                <a:cs typeface="Arial" pitchFamily="34" charset="0"/>
              </a:rPr>
              <a:t>“</a:t>
            </a:r>
            <a:r>
              <a:rPr lang="en-US" altLang="ja-JP" sz="2800" smtClean="0">
                <a:ea typeface="ＭＳ Ｐゴシック" pitchFamily="34" charset="-128"/>
                <a:cs typeface="Arial" pitchFamily="34" charset="0"/>
              </a:rPr>
              <a:t>The intentional use of physical force or power, threatened or actual, against oneself, another person, or against a group or community, that either results in or has a high likelihood of resulting in injury, death, psychological harm, maldevelopment or deprivation</a:t>
            </a:r>
            <a:r>
              <a:rPr lang="ja-JP" altLang="en-US" sz="2800" smtClean="0">
                <a:ea typeface="ＭＳ Ｐゴシック" pitchFamily="34" charset="-128"/>
                <a:cs typeface="Arial" pitchFamily="34" charset="0"/>
              </a:rPr>
              <a:t>”</a:t>
            </a:r>
            <a:endParaRPr lang="en-US" altLang="ja-JP" sz="2800" smtClean="0">
              <a:ea typeface="ＭＳ Ｐゴシック" pitchFamily="34" charset="-128"/>
              <a:cs typeface="Arial" pitchFamily="34" charset="0"/>
            </a:endParaRPr>
          </a:p>
          <a:p>
            <a:pPr marL="0" indent="0" algn="r">
              <a:lnSpc>
                <a:spcPct val="150000"/>
              </a:lnSpc>
              <a:spcBef>
                <a:spcPts val="500"/>
              </a:spcBef>
              <a:spcAft>
                <a:spcPts val="500"/>
              </a:spcAft>
              <a:buFont typeface="Arial" pitchFamily="34" charset="0"/>
              <a:buNone/>
            </a:pPr>
            <a:r>
              <a:rPr lang="en-GB" sz="2800" smtClean="0">
                <a:ea typeface="ＭＳ Ｐゴシック" pitchFamily="34" charset="-128"/>
                <a:cs typeface="Arial" pitchFamily="34" charset="0"/>
              </a:rPr>
              <a:t>(WHO, 1996)</a:t>
            </a:r>
            <a:endParaRPr lang="en-GB" sz="2400" b="1" smtClean="0">
              <a:solidFill>
                <a:schemeClr val="accent2"/>
              </a:solidFill>
              <a:ea typeface="ＭＳ Ｐゴシック" pitchFamily="34" charset="-128"/>
              <a:cs typeface="Arial" pitchFamily="34" charset="0"/>
            </a:endParaRPr>
          </a:p>
          <a:p>
            <a:pPr marL="0" indent="0" eaLnBrk="1" hangingPunct="1"/>
            <a:endParaRPr lang="en-GB" sz="2800" smtClean="0">
              <a:ea typeface="ＭＳ Ｐゴシック" pitchFamily="34" charset="-128"/>
              <a:cs typeface="Arial" pitchFamily="34" charset="0"/>
            </a:endParaRPr>
          </a:p>
        </p:txBody>
      </p:sp>
      <p:sp>
        <p:nvSpPr>
          <p:cNvPr id="11268" name="عنصر نائب للتاريخ 3"/>
          <p:cNvSpPr>
            <a:spLocks noGrp="1"/>
          </p:cNvSpPr>
          <p:nvPr>
            <p:ph type="dt" sz="quarter" idx="10"/>
          </p:nvPr>
        </p:nvSpPr>
        <p:spPr bwMode="auto">
          <a:noFill/>
          <a:ln>
            <a:miter lim="800000"/>
            <a:headEnd/>
            <a:tailEnd/>
          </a:ln>
        </p:spPr>
        <p:txBody>
          <a:bodyPr/>
          <a:lstStyle/>
          <a:p>
            <a:fld id="{786AB42A-E705-407C-96D0-AC1A29C2D491}" type="datetime3">
              <a:rPr lang="en-GB" smtClean="0">
                <a:solidFill>
                  <a:srgbClr val="898989"/>
                </a:solidFill>
              </a:rPr>
              <a:pPr/>
              <a:t>30 January, 2016</a:t>
            </a:fld>
            <a:endParaRPr lang="en-GB" smtClean="0">
              <a:solidFill>
                <a:srgbClr val="898989"/>
              </a:solidFill>
            </a:endParaRPr>
          </a:p>
        </p:txBody>
      </p:sp>
      <p:sp>
        <p:nvSpPr>
          <p:cNvPr id="6" name="عنصر نائب للتذييل 5"/>
          <p:cNvSpPr>
            <a:spLocks noGrp="1"/>
          </p:cNvSpPr>
          <p:nvPr>
            <p:ph type="ftr" sz="quarter" idx="11"/>
          </p:nvPr>
        </p:nvSpPr>
        <p:spPr/>
        <p:txBody>
          <a:bodyPr/>
          <a:lstStyle/>
          <a:p>
            <a:pPr>
              <a:defRPr/>
            </a:pPr>
            <a:r>
              <a:rPr lang="en-GB"/>
              <a:t>Injury Epidemiology</a:t>
            </a:r>
            <a:endParaRPr lang="en-GB" dirty="0"/>
          </a:p>
        </p:txBody>
      </p:sp>
      <p:sp>
        <p:nvSpPr>
          <p:cNvPr id="11270" name="عنصر نائب لرقم الشريحة 4"/>
          <p:cNvSpPr>
            <a:spLocks noGrp="1"/>
          </p:cNvSpPr>
          <p:nvPr>
            <p:ph type="sldNum" sz="quarter" idx="12"/>
          </p:nvPr>
        </p:nvSpPr>
        <p:spPr bwMode="auto">
          <a:noFill/>
          <a:ln>
            <a:miter lim="800000"/>
            <a:headEnd/>
            <a:tailEnd/>
          </a:ln>
        </p:spPr>
        <p:txBody>
          <a:bodyPr/>
          <a:lstStyle/>
          <a:p>
            <a:fld id="{BEA7D465-8DA3-4DB6-9178-18CD48C809BF}" type="slidenum">
              <a:rPr lang="en-GB" smtClean="0">
                <a:solidFill>
                  <a:srgbClr val="898989"/>
                </a:solidFill>
              </a:rPr>
              <a:pPr/>
              <a:t>6</a:t>
            </a:fld>
            <a:endParaRPr lang="en-GB" smtClean="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bwMode="auto">
          <a:noFill/>
          <a:ln>
            <a:miter lim="800000"/>
            <a:headEnd/>
            <a:tailEnd/>
          </a:ln>
        </p:spPr>
        <p:txBody>
          <a:bodyPr/>
          <a:lstStyle/>
          <a:p>
            <a:fld id="{7E42E23B-1941-49E3-9920-95C26679BA17}" type="datetime3">
              <a:rPr lang="en-GB" altLang="en-US" smtClean="0">
                <a:cs typeface="Arial" pitchFamily="34" charset="0"/>
              </a:rPr>
              <a:pPr/>
              <a:t>30 January, 2016</a:t>
            </a:fld>
            <a:endParaRPr lang="en-US" altLang="en-US" smtClean="0">
              <a:cs typeface="Arial" pitchFamily="34" charset="0"/>
            </a:endParaRPr>
          </a:p>
        </p:txBody>
      </p:sp>
      <p:sp>
        <p:nvSpPr>
          <p:cNvPr id="7171" name="Footer Placeholder 4"/>
          <p:cNvSpPr>
            <a:spLocks noGrp="1"/>
          </p:cNvSpPr>
          <p:nvPr>
            <p:ph type="ftr" sz="quarter" idx="11"/>
          </p:nvPr>
        </p:nvSpPr>
        <p:spPr/>
        <p:txBody>
          <a:bodyPr/>
          <a:lstStyle/>
          <a:p>
            <a:pPr>
              <a:defRPr/>
            </a:pPr>
            <a:r>
              <a:rPr lang="en-US" altLang="en-US">
                <a:cs typeface="Arial" pitchFamily="34" charset="0"/>
              </a:rPr>
              <a:t>Injury Epidemiology</a:t>
            </a:r>
          </a:p>
        </p:txBody>
      </p:sp>
      <p:sp>
        <p:nvSpPr>
          <p:cNvPr id="12292" name="Rectangle 2"/>
          <p:cNvSpPr>
            <a:spLocks noGrp="1" noChangeArrowheads="1"/>
          </p:cNvSpPr>
          <p:nvPr>
            <p:ph type="title"/>
          </p:nvPr>
        </p:nvSpPr>
        <p:spPr>
          <a:xfrm>
            <a:off x="755650" y="0"/>
            <a:ext cx="8159750" cy="1700213"/>
          </a:xfrm>
        </p:spPr>
        <p:txBody>
          <a:bodyPr/>
          <a:lstStyle/>
          <a:p>
            <a:r>
              <a:rPr lang="en-US" sz="3600" smtClean="0">
                <a:solidFill>
                  <a:schemeClr val="accent1"/>
                </a:solidFill>
                <a:ea typeface="ＭＳ Ｐゴシック" pitchFamily="34" charset="-128"/>
              </a:rPr>
              <a:t>Epidemiologic Triad of Injuries</a:t>
            </a:r>
            <a:br>
              <a:rPr lang="en-US" sz="3600" smtClean="0">
                <a:solidFill>
                  <a:schemeClr val="accent1"/>
                </a:solidFill>
                <a:ea typeface="ＭＳ Ｐゴシック" pitchFamily="34" charset="-128"/>
              </a:rPr>
            </a:br>
            <a:endParaRPr lang="en-US" sz="3600" smtClean="0">
              <a:solidFill>
                <a:schemeClr val="accent1"/>
              </a:solidFill>
              <a:ea typeface="ＭＳ Ｐゴシック" pitchFamily="34" charset="-128"/>
            </a:endParaRPr>
          </a:p>
        </p:txBody>
      </p:sp>
      <p:sp>
        <p:nvSpPr>
          <p:cNvPr id="12293" name="Rectangle 3"/>
          <p:cNvSpPr>
            <a:spLocks noGrp="1" noChangeArrowheads="1"/>
          </p:cNvSpPr>
          <p:nvPr>
            <p:ph type="body" idx="1"/>
          </p:nvPr>
        </p:nvSpPr>
        <p:spPr>
          <a:xfrm>
            <a:off x="685800" y="1700213"/>
            <a:ext cx="7772400" cy="4014787"/>
          </a:xfrm>
        </p:spPr>
        <p:txBody>
          <a:bodyPr/>
          <a:lstStyle/>
          <a:p>
            <a:r>
              <a:rPr lang="en-US" sz="4000" smtClean="0">
                <a:solidFill>
                  <a:srgbClr val="FF0000"/>
                </a:solidFill>
                <a:ea typeface="ＭＳ Ｐゴシック" pitchFamily="34" charset="-128"/>
              </a:rPr>
              <a:t>Host</a:t>
            </a:r>
            <a:r>
              <a:rPr lang="en-US" sz="4000" smtClean="0">
                <a:solidFill>
                  <a:schemeClr val="folHlink"/>
                </a:solidFill>
                <a:ea typeface="ＭＳ Ｐゴシック" pitchFamily="34" charset="-128"/>
              </a:rPr>
              <a:t> </a:t>
            </a:r>
            <a:r>
              <a:rPr lang="en-US" sz="4000" smtClean="0">
                <a:ea typeface="ＭＳ Ｐゴシック" pitchFamily="34" charset="-128"/>
              </a:rPr>
              <a:t>(person) </a:t>
            </a:r>
          </a:p>
          <a:p>
            <a:r>
              <a:rPr lang="en-US" sz="4000" smtClean="0">
                <a:solidFill>
                  <a:srgbClr val="FF0000"/>
                </a:solidFill>
                <a:ea typeface="ＭＳ Ｐゴシック" pitchFamily="34" charset="-128"/>
              </a:rPr>
              <a:t>Agent</a:t>
            </a:r>
            <a:r>
              <a:rPr lang="en-US" sz="4000" smtClean="0">
                <a:solidFill>
                  <a:schemeClr val="folHlink"/>
                </a:solidFill>
                <a:ea typeface="ＭＳ Ｐゴシック" pitchFamily="34" charset="-128"/>
              </a:rPr>
              <a:t> </a:t>
            </a:r>
            <a:r>
              <a:rPr lang="en-US" sz="4000" smtClean="0">
                <a:ea typeface="ＭＳ Ｐゴシック" pitchFamily="34" charset="-128"/>
              </a:rPr>
              <a:t>(that injures: energy) </a:t>
            </a:r>
          </a:p>
          <a:p>
            <a:r>
              <a:rPr lang="en-US" sz="4000" smtClean="0">
                <a:solidFill>
                  <a:srgbClr val="FF0000"/>
                </a:solidFill>
                <a:ea typeface="ＭＳ Ｐゴシック" pitchFamily="34" charset="-128"/>
              </a:rPr>
              <a:t>Environment</a:t>
            </a:r>
            <a:r>
              <a:rPr lang="en-US" sz="4000" smtClean="0">
                <a:solidFill>
                  <a:schemeClr val="folHlink"/>
                </a:solidFill>
                <a:ea typeface="ＭＳ Ｐゴシック" pitchFamily="34" charset="-128"/>
              </a:rPr>
              <a:t> </a:t>
            </a:r>
            <a:r>
              <a:rPr lang="en-US" sz="4000" smtClean="0">
                <a:ea typeface="ＭＳ Ｐゴシック" pitchFamily="34" charset="-128"/>
              </a:rPr>
              <a:t>(vector / vehicle that conveys the agent / energy)</a:t>
            </a:r>
          </a:p>
        </p:txBody>
      </p:sp>
      <p:sp>
        <p:nvSpPr>
          <p:cNvPr id="12294" name="Slide Number Placeholder 5"/>
          <p:cNvSpPr>
            <a:spLocks noGrp="1"/>
          </p:cNvSpPr>
          <p:nvPr>
            <p:ph type="sldNum" sz="quarter" idx="12"/>
          </p:nvPr>
        </p:nvSpPr>
        <p:spPr bwMode="auto">
          <a:noFill/>
          <a:ln>
            <a:miter lim="800000"/>
            <a:headEnd/>
            <a:tailEnd/>
          </a:ln>
        </p:spPr>
        <p:txBody>
          <a:bodyPr/>
          <a:lstStyle/>
          <a:p>
            <a:fld id="{9C47FE84-38CD-486F-BD2D-BE2A83785F36}" type="slidenum">
              <a:rPr lang="ar-SA" smtClean="0"/>
              <a:pPr/>
              <a:t>7</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noFill/>
          <a:ln>
            <a:miter lim="800000"/>
            <a:headEnd/>
            <a:tailEnd/>
          </a:ln>
        </p:spPr>
        <p:txBody>
          <a:bodyPr/>
          <a:lstStyle/>
          <a:p>
            <a:fld id="{A57B6B88-44E9-4C6B-8C99-656DA0C6311C}" type="datetime3">
              <a:rPr lang="en-GB" altLang="en-US" smtClean="0">
                <a:cs typeface="Arial" pitchFamily="34" charset="0"/>
              </a:rPr>
              <a:pPr/>
              <a:t>30 January, 2016</a:t>
            </a:fld>
            <a:endParaRPr lang="en-US" altLang="en-US" smtClean="0">
              <a:cs typeface="Arial" pitchFamily="34" charset="0"/>
            </a:endParaRPr>
          </a:p>
        </p:txBody>
      </p:sp>
      <p:sp>
        <p:nvSpPr>
          <p:cNvPr id="9219" name="Footer Placeholder 4"/>
          <p:cNvSpPr>
            <a:spLocks noGrp="1"/>
          </p:cNvSpPr>
          <p:nvPr>
            <p:ph type="ftr" sz="quarter" idx="11"/>
          </p:nvPr>
        </p:nvSpPr>
        <p:spPr/>
        <p:txBody>
          <a:bodyPr/>
          <a:lstStyle/>
          <a:p>
            <a:pPr>
              <a:defRPr/>
            </a:pPr>
            <a:r>
              <a:rPr lang="en-US" altLang="en-US">
                <a:cs typeface="Arial" pitchFamily="34" charset="0"/>
              </a:rPr>
              <a:t>Injury Epidemiology</a:t>
            </a:r>
          </a:p>
        </p:txBody>
      </p:sp>
      <p:sp>
        <p:nvSpPr>
          <p:cNvPr id="13316" name="Rectangle 2"/>
          <p:cNvSpPr>
            <a:spLocks noGrp="1" noChangeArrowheads="1"/>
          </p:cNvSpPr>
          <p:nvPr>
            <p:ph type="title"/>
          </p:nvPr>
        </p:nvSpPr>
        <p:spPr>
          <a:xfrm>
            <a:off x="1143000" y="0"/>
            <a:ext cx="7315200" cy="1268413"/>
          </a:xfrm>
        </p:spPr>
        <p:txBody>
          <a:bodyPr/>
          <a:lstStyle/>
          <a:p>
            <a:r>
              <a:rPr lang="en-US" smtClean="0">
                <a:solidFill>
                  <a:srgbClr val="0070C0"/>
                </a:solidFill>
                <a:ea typeface="ＭＳ Ｐゴシック" pitchFamily="34" charset="-128"/>
              </a:rPr>
              <a:t>Nature of Energy </a:t>
            </a:r>
          </a:p>
        </p:txBody>
      </p:sp>
      <p:sp>
        <p:nvSpPr>
          <p:cNvPr id="13317" name="Rectangle 3"/>
          <p:cNvSpPr>
            <a:spLocks noGrp="1" noChangeArrowheads="1"/>
          </p:cNvSpPr>
          <p:nvPr>
            <p:ph type="body" idx="1"/>
          </p:nvPr>
        </p:nvSpPr>
        <p:spPr>
          <a:xfrm>
            <a:off x="762000" y="2017713"/>
            <a:ext cx="8193088" cy="4114800"/>
          </a:xfrm>
        </p:spPr>
        <p:txBody>
          <a:bodyPr/>
          <a:lstStyle/>
          <a:p>
            <a:r>
              <a:rPr lang="en-US" sz="3600" smtClean="0">
                <a:ea typeface="ＭＳ Ｐゴシック" pitchFamily="34" charset="-128"/>
              </a:rPr>
              <a:t>Mechanical</a:t>
            </a:r>
          </a:p>
          <a:p>
            <a:r>
              <a:rPr lang="en-US" sz="3600" smtClean="0">
                <a:ea typeface="ＭＳ Ｐゴシック" pitchFamily="34" charset="-128"/>
              </a:rPr>
              <a:t>Thermal / Chemical</a:t>
            </a:r>
          </a:p>
          <a:p>
            <a:r>
              <a:rPr lang="en-US" sz="3600" smtClean="0">
                <a:ea typeface="ＭＳ Ｐゴシック" pitchFamily="34" charset="-128"/>
              </a:rPr>
              <a:t>Electrical</a:t>
            </a:r>
          </a:p>
          <a:p>
            <a:r>
              <a:rPr lang="en-US" sz="3600" smtClean="0">
                <a:ea typeface="ＭＳ Ｐゴシック" pitchFamily="34" charset="-128"/>
              </a:rPr>
              <a:t>Asphyxiation</a:t>
            </a:r>
          </a:p>
        </p:txBody>
      </p:sp>
      <p:sp>
        <p:nvSpPr>
          <p:cNvPr id="13318" name="Slide Number Placeholder 5"/>
          <p:cNvSpPr>
            <a:spLocks noGrp="1"/>
          </p:cNvSpPr>
          <p:nvPr>
            <p:ph type="sldNum" sz="quarter" idx="12"/>
          </p:nvPr>
        </p:nvSpPr>
        <p:spPr bwMode="auto">
          <a:noFill/>
          <a:ln>
            <a:miter lim="800000"/>
            <a:headEnd/>
            <a:tailEnd/>
          </a:ln>
        </p:spPr>
        <p:txBody>
          <a:bodyPr/>
          <a:lstStyle/>
          <a:p>
            <a:fld id="{05E95AD6-E8E9-4E28-B13D-48C2619942F9}" type="slidenum">
              <a:rPr lang="ar-SA" smtClean="0"/>
              <a:pPr/>
              <a:t>8</a:t>
            </a:fld>
            <a:endParaRPr lang="en-US" smtClean="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002588" cy="838200"/>
          </a:xfrm>
        </p:spPr>
        <p:txBody>
          <a:bodyPr/>
          <a:lstStyle/>
          <a:p>
            <a:r>
              <a:rPr lang="en-US" smtClean="0">
                <a:solidFill>
                  <a:srgbClr val="0070C0"/>
                </a:solidFill>
                <a:ea typeface="ＭＳ Ｐゴシック" pitchFamily="34" charset="-128"/>
              </a:rPr>
              <a:t>Types of Injuries</a:t>
            </a:r>
          </a:p>
        </p:txBody>
      </p:sp>
      <p:sp>
        <p:nvSpPr>
          <p:cNvPr id="20483" name="Content Placeholder 2"/>
          <p:cNvSpPr>
            <a:spLocks noGrp="1"/>
          </p:cNvSpPr>
          <p:nvPr>
            <p:ph idx="1"/>
          </p:nvPr>
        </p:nvSpPr>
        <p:spPr>
          <a:xfrm>
            <a:off x="611188" y="1412875"/>
            <a:ext cx="8343900" cy="4719638"/>
          </a:xfrm>
        </p:spPr>
        <p:txBody>
          <a:bodyPr/>
          <a:lstStyle/>
          <a:p>
            <a:r>
              <a:rPr lang="en-US" sz="3600" smtClean="0">
                <a:solidFill>
                  <a:srgbClr val="FF0000"/>
                </a:solidFill>
                <a:ea typeface="ＭＳ Ｐゴシック" pitchFamily="34" charset="-128"/>
              </a:rPr>
              <a:t>Intentional:</a:t>
            </a:r>
            <a:r>
              <a:rPr lang="en-US" sz="3600" smtClean="0">
                <a:ea typeface="ＭＳ Ｐゴシック" pitchFamily="34" charset="-128"/>
              </a:rPr>
              <a:t> e.g. violence, suicide, homicide, intentional fire-arm injuries, etc</a:t>
            </a:r>
          </a:p>
          <a:p>
            <a:r>
              <a:rPr lang="en-US" sz="3600" smtClean="0">
                <a:solidFill>
                  <a:srgbClr val="FF0000"/>
                </a:solidFill>
                <a:ea typeface="ＭＳ Ｐゴシック" pitchFamily="34" charset="-128"/>
              </a:rPr>
              <a:t>Non-intentional (accidental): </a:t>
            </a:r>
            <a:r>
              <a:rPr lang="en-US" sz="3600" smtClean="0">
                <a:solidFill>
                  <a:schemeClr val="tx1"/>
                </a:solidFill>
                <a:ea typeface="ＭＳ Ｐゴシック" pitchFamily="34" charset="-128"/>
              </a:rPr>
              <a:t>e.g.</a:t>
            </a:r>
            <a:r>
              <a:rPr lang="en-US" sz="3600" smtClean="0">
                <a:solidFill>
                  <a:srgbClr val="FF0000"/>
                </a:solidFill>
                <a:ea typeface="ＭＳ Ｐゴシック" pitchFamily="34" charset="-128"/>
              </a:rPr>
              <a:t> </a:t>
            </a:r>
            <a:r>
              <a:rPr lang="en-US" sz="3600" smtClean="0">
                <a:ea typeface="ＭＳ Ｐゴシック" pitchFamily="34" charset="-128"/>
              </a:rPr>
              <a:t>road-traffic injuries, fires, falls, poisoning, drowning-asphyxia, burns, sports, accidental fire-arm injuries, etc</a:t>
            </a:r>
          </a:p>
        </p:txBody>
      </p:sp>
      <p:sp>
        <p:nvSpPr>
          <p:cNvPr id="20484" name="Date Placeholder 3"/>
          <p:cNvSpPr>
            <a:spLocks noGrp="1"/>
          </p:cNvSpPr>
          <p:nvPr>
            <p:ph type="dt" sz="quarter" idx="10"/>
          </p:nvPr>
        </p:nvSpPr>
        <p:spPr bwMode="auto">
          <a:noFill/>
          <a:ln>
            <a:miter lim="800000"/>
            <a:headEnd/>
            <a:tailEnd/>
          </a:ln>
        </p:spPr>
        <p:txBody>
          <a:bodyPr/>
          <a:lstStyle/>
          <a:p>
            <a:fld id="{DF0DE7A8-9F85-47C4-8B13-A91E075B2104}" type="datetime3">
              <a:rPr lang="en-GB" smtClean="0">
                <a:cs typeface="Arial" pitchFamily="34" charset="0"/>
              </a:rPr>
              <a:pPr/>
              <a:t>30 January, 2016</a:t>
            </a:fld>
            <a:endParaRPr lang="en-US" smtClean="0">
              <a:cs typeface="Arial" pitchFamily="34" charset="0"/>
            </a:endParaRPr>
          </a:p>
        </p:txBody>
      </p:sp>
      <p:sp>
        <p:nvSpPr>
          <p:cNvPr id="16389" name="Footer Placeholder 4"/>
          <p:cNvSpPr>
            <a:spLocks noGrp="1"/>
          </p:cNvSpPr>
          <p:nvPr>
            <p:ph type="ftr" sz="quarter" idx="11"/>
          </p:nvPr>
        </p:nvSpPr>
        <p:spPr/>
        <p:txBody>
          <a:bodyPr/>
          <a:lstStyle/>
          <a:p>
            <a:pPr>
              <a:defRPr/>
            </a:pPr>
            <a:r>
              <a:rPr lang="en-US">
                <a:cs typeface="Arial" pitchFamily="34" charset="0"/>
              </a:rPr>
              <a:t>Injury Epidemiology</a:t>
            </a:r>
          </a:p>
        </p:txBody>
      </p:sp>
      <p:sp>
        <p:nvSpPr>
          <p:cNvPr id="20486" name="Slide Number Placeholder 5"/>
          <p:cNvSpPr>
            <a:spLocks noGrp="1"/>
          </p:cNvSpPr>
          <p:nvPr>
            <p:ph type="sldNum" sz="quarter" idx="12"/>
          </p:nvPr>
        </p:nvSpPr>
        <p:spPr bwMode="auto">
          <a:noFill/>
          <a:ln>
            <a:miter lim="800000"/>
            <a:headEnd/>
            <a:tailEnd/>
          </a:ln>
        </p:spPr>
        <p:txBody>
          <a:bodyPr/>
          <a:lstStyle/>
          <a:p>
            <a:fld id="{A49DB401-5E63-4EB2-9CF2-AE73793A8218}" type="slidenum">
              <a:rPr lang="ar-SA" smtClean="0"/>
              <a:pPr/>
              <a:t>9</a:t>
            </a:fld>
            <a:endParaRPr lang="en-US" smtClean="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themeOverride>
</file>

<file path=ppt/theme/themeOverride2.xml><?xml version="1.0" encoding="utf-8"?>
<a:themeOverride xmlns:a="http://schemas.openxmlformats.org/drawingml/2006/main">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themeOverride>
</file>

<file path=ppt/theme/themeOverride3.xml><?xml version="1.0" encoding="utf-8"?>
<a:themeOverride xmlns:a="http://schemas.openxmlformats.org/drawingml/2006/main">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themeOverride>
</file>

<file path=ppt/theme/themeOverride4.xml><?xml version="1.0" encoding="utf-8"?>
<a:themeOverride xmlns:a="http://schemas.openxmlformats.org/drawingml/2006/main">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themeOverride>
</file>

<file path=ppt/theme/themeOverride5.xml><?xml version="1.0" encoding="utf-8"?>
<a:themeOverride xmlns:a="http://schemas.openxmlformats.org/drawingml/2006/main">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999</TotalTime>
  <Words>935</Words>
  <Application>Microsoft Office PowerPoint</Application>
  <PresentationFormat>On-screen Show (4:3)</PresentationFormat>
  <Paragraphs>191</Paragraphs>
  <Slides>32</Slides>
  <Notes>9</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TP101967919_template</vt:lpstr>
      <vt:lpstr>1_TP101967919_template</vt:lpstr>
      <vt:lpstr>INJURY EPIDEMIOLOGY</vt:lpstr>
      <vt:lpstr>Objectives</vt:lpstr>
      <vt:lpstr>Slide 3</vt:lpstr>
      <vt:lpstr>CONCEPTS &amp; CLASSIFICATIONS</vt:lpstr>
      <vt:lpstr>Definitions - Injury</vt:lpstr>
      <vt:lpstr>Definitions - Violence</vt:lpstr>
      <vt:lpstr>Epidemiologic Triad of Injuries </vt:lpstr>
      <vt:lpstr>Nature of Energy </vt:lpstr>
      <vt:lpstr>Types of Injuries</vt:lpstr>
      <vt:lpstr>MAGNITUDE OF THE PROBLEM</vt:lpstr>
      <vt:lpstr>Slide 11</vt:lpstr>
      <vt:lpstr>Global &amp; Regional Burden </vt:lpstr>
      <vt:lpstr>Slide 13</vt:lpstr>
      <vt:lpstr>Slide 14</vt:lpstr>
      <vt:lpstr>Slide 15</vt:lpstr>
      <vt:lpstr>Slide 16</vt:lpstr>
      <vt:lpstr>Slide 17</vt:lpstr>
      <vt:lpstr>Slide 18</vt:lpstr>
      <vt:lpstr>Slide 19</vt:lpstr>
      <vt:lpstr>Slide 20</vt:lpstr>
      <vt:lpstr>Types of Data &amp; Potential Sources of Information</vt:lpstr>
      <vt:lpstr>Slide 22</vt:lpstr>
      <vt:lpstr>PREVENTION &amp; CONTROL</vt:lpstr>
      <vt:lpstr>LEVELS &amp; CONCEPTS</vt:lpstr>
      <vt:lpstr>KSA EFFORTS</vt:lpstr>
      <vt:lpstr>http://moh-ncd.gov.sa/injury/index.php</vt:lpstr>
      <vt:lpstr>Slide 27</vt:lpstr>
      <vt:lpstr>APPLICATION TO ROAD  TRAFFIC INCIDENTS</vt:lpstr>
      <vt:lpstr>APPLICATION TO RTI  </vt:lpstr>
      <vt:lpstr>APPLICATION TO RTI  </vt:lpstr>
      <vt:lpstr>“Prevention is the Vaccine for the Disease of Injury”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&amp; Injury Prevention (VIP)</dc:title>
  <dc:creator>Windows User</dc:creator>
  <cp:lastModifiedBy>Dr.Gosadi</cp:lastModifiedBy>
  <cp:revision>63</cp:revision>
  <dcterms:created xsi:type="dcterms:W3CDTF">2011-01-26T18:48:51Z</dcterms:created>
  <dcterms:modified xsi:type="dcterms:W3CDTF">2016-01-30T12:32:10Z</dcterms:modified>
</cp:coreProperties>
</file>