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2" r:id="rId16"/>
    <p:sldId id="284" r:id="rId17"/>
    <p:sldId id="285" r:id="rId18"/>
    <p:sldId id="273" r:id="rId19"/>
    <p:sldId id="274" r:id="rId20"/>
    <p:sldId id="258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02-Apr-15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Prof. Ibrahim A. </a:t>
            </a:r>
            <a:r>
              <a:rPr lang="en-US" dirty="0" err="1" smtClean="0">
                <a:solidFill>
                  <a:schemeClr val="bg1"/>
                </a:solidFill>
              </a:rPr>
              <a:t>Alorainy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10515600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54" y="2336800"/>
            <a:ext cx="9877926" cy="3464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978564" y="736773"/>
            <a:ext cx="5143252" cy="54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56" t="16954" r="27185" b="7996"/>
          <a:stretch/>
        </p:blipFill>
        <p:spPr bwMode="auto">
          <a:xfrm>
            <a:off x="6224308" y="736772"/>
            <a:ext cx="4989119" cy="54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135291" y="457200"/>
            <a:ext cx="3823095" cy="41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diographics.rsna.org/content/27/4/1087/F7.large.jpg"/>
          <p:cNvPicPr>
            <a:picLocks noChangeAspect="1" noChangeArrowheads="1"/>
          </p:cNvPicPr>
          <p:nvPr/>
        </p:nvPicPr>
        <p:blipFill>
          <a:blip r:embed="rId2"/>
          <a:srcRect l="9091" t="5109"/>
          <a:stretch>
            <a:fillRect/>
          </a:stretch>
        </p:blipFill>
        <p:spPr bwMode="auto">
          <a:xfrm>
            <a:off x="5188955" y="163430"/>
            <a:ext cx="3486046" cy="38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radiographics.rsna.org/content/27/4/1087/F8.large.jpg"/>
          <p:cNvPicPr>
            <a:picLocks noChangeAspect="1" noChangeArrowheads="1"/>
          </p:cNvPicPr>
          <p:nvPr/>
        </p:nvPicPr>
        <p:blipFill>
          <a:blip r:embed="rId3"/>
          <a:srcRect l="4961" r="4819" b="8423"/>
          <a:stretch>
            <a:fillRect/>
          </a:stretch>
        </p:blipFill>
        <p:spPr bwMode="auto">
          <a:xfrm>
            <a:off x="8422641" y="2840744"/>
            <a:ext cx="3594734" cy="38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157" y="1119813"/>
            <a:ext cx="4538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lesion on this MRI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Pituitary adenoma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Craniopharyngioma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Meningioma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Glioblastoma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multiforme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004img00008"/>
          <p:cNvPicPr>
            <a:picLocks noChangeAspect="1" noChangeArrowheads="1"/>
          </p:cNvPicPr>
          <p:nvPr/>
        </p:nvPicPr>
        <p:blipFill>
          <a:blip r:embed="rId2">
            <a:lum bright="36000" contrast="54000"/>
          </a:blip>
          <a:srcRect l="21875" t="13670" r="21875" b="22179"/>
          <a:stretch>
            <a:fillRect/>
          </a:stretch>
        </p:blipFill>
        <p:spPr bwMode="auto">
          <a:xfrm>
            <a:off x="577323" y="1173778"/>
            <a:ext cx="4682716" cy="47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5967" y="1210347"/>
            <a:ext cx="4538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abnormalities on this MRI are due to: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Meningitis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Brain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Encehalitis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</a:t>
            </a:r>
            <a:r>
              <a:rPr lang="en-US" sz="3200" dirty="0" err="1" smtClean="0">
                <a:solidFill>
                  <a:schemeClr val="bg1"/>
                </a:solidFill>
              </a:rPr>
              <a:t>spinous</a:t>
            </a:r>
            <a:r>
              <a:rPr lang="en-US" sz="3200" dirty="0" smtClean="0">
                <a:solidFill>
                  <a:schemeClr val="bg1"/>
                </a:solidFill>
              </a:rPr>
              <a:t>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</a:t>
            </a:r>
            <a:r>
              <a:rPr lang="en-US" sz="3200" dirty="0" err="1" smtClean="0">
                <a:solidFill>
                  <a:schemeClr val="bg1"/>
                </a:solidFill>
              </a:rPr>
              <a:t>spinolaminar</a:t>
            </a:r>
            <a:r>
              <a:rPr lang="en-US" sz="3200" dirty="0" smtClean="0">
                <a:solidFill>
                  <a:schemeClr val="bg1"/>
                </a:solidFill>
              </a:rPr>
              <a:t>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88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Intraventricular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PCA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ACA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is true on this brain CT regarding anatomy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Internal capsule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Caudate 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Cerebral peduncle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Putamen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Thalamus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ventricle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945399"/>
            <a:ext cx="4156413" cy="5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MRI diffusion (DWI) is particularly helpful in assessment of: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infarction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abscess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tumors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Hydrocephalus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409</Words>
  <Application>Microsoft Office PowerPoint</Application>
  <PresentationFormat>Custom</PresentationFormat>
  <Paragraphs>133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Neuroradiology  interactive lecture</vt:lpstr>
      <vt:lpstr>Skull X-RAY LAT. VIEW</vt:lpstr>
      <vt:lpstr>Which is true on this brain CT regarding anatomy:</vt:lpstr>
      <vt:lpstr>Which is true in CT?</vt:lpstr>
      <vt:lpstr>Slide 5</vt:lpstr>
      <vt:lpstr>Slide 6</vt:lpstr>
      <vt:lpstr>Contraindication of MRI include all the following EXCEPT:</vt:lpstr>
      <vt:lpstr>MRI diffusion (DWI) is particularly helpful in assessment of:</vt:lpstr>
      <vt:lpstr>Slide 9</vt:lpstr>
      <vt:lpstr>Which of the following is true?</vt:lpstr>
      <vt:lpstr>An MRI showed intra-axial lesion that is necrotic, irregular, strongly enhancing, and crossing midline.  This lesion is most likely:</vt:lpstr>
      <vt:lpstr>Slide 12</vt:lpstr>
      <vt:lpstr>The lesion on this CT is:</vt:lpstr>
      <vt:lpstr>The lesion on this MRI is:</vt:lpstr>
      <vt:lpstr>Slide 15</vt:lpstr>
      <vt:lpstr>Slide 16</vt:lpstr>
      <vt:lpstr>Slide 17</vt:lpstr>
      <vt:lpstr>Which of the following is true about the lines of the cervical spine?</vt:lpstr>
      <vt:lpstr>Slide 19</vt:lpstr>
      <vt:lpstr>This MRI of the spine shows: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Ibrahim</cp:lastModifiedBy>
  <cp:revision>23</cp:revision>
  <dcterms:created xsi:type="dcterms:W3CDTF">2014-04-17T06:46:43Z</dcterms:created>
  <dcterms:modified xsi:type="dcterms:W3CDTF">2015-04-02T14:58:09Z</dcterms:modified>
</cp:coreProperties>
</file>