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69" d="100"/>
          <a:sy n="69" d="100"/>
        </p:scale>
        <p:origin x="-8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19/06/1437</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19/06/1437</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19/06/1437</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19/06/1437</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19/06/1437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19/06/1437</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19/06/1437</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tx1"/>
                </a:solidFill>
              </a:rPr>
              <a:t>DR. HAMAD ALQAHTANI</a:t>
            </a:r>
          </a:p>
          <a:p>
            <a:pPr algn="ctr"/>
            <a:r>
              <a:rPr lang="en-US" dirty="0" smtClean="0">
                <a:solidFill>
                  <a:schemeClr val="tx1"/>
                </a:solidFill>
              </a:rPr>
              <a:t>ASSOCIATE PROFESSOR  &amp; CONSULTANT HEPATOBILIARY SURGEON</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tissue swelling , hematoma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formation, or edema progress</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246</TotalTime>
  <Words>1170</Words>
  <Application>Microsoft Office PowerPoint</Application>
  <PresentationFormat>On-screen Show (4:3)</PresentationFormat>
  <Paragraphs>285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ألوان متوسطة</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حمد</cp:lastModifiedBy>
  <cp:revision>104</cp:revision>
  <dcterms:created xsi:type="dcterms:W3CDTF">2010-12-16T07:00:48Z</dcterms:created>
  <dcterms:modified xsi:type="dcterms:W3CDTF">2016-03-28T05:55:45Z</dcterms:modified>
</cp:coreProperties>
</file>