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8" r:id="rId2"/>
    <p:sldId id="269" r:id="rId3"/>
    <p:sldId id="280" r:id="rId4"/>
    <p:sldId id="282" r:id="rId5"/>
    <p:sldId id="270" r:id="rId6"/>
    <p:sldId id="271" r:id="rId7"/>
    <p:sldId id="283" r:id="rId8"/>
    <p:sldId id="272" r:id="rId9"/>
    <p:sldId id="284" r:id="rId10"/>
    <p:sldId id="285" r:id="rId11"/>
    <p:sldId id="273" r:id="rId12"/>
    <p:sldId id="274" r:id="rId13"/>
    <p:sldId id="275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262C6-E6C4-454C-BDE7-A1F4A4657613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526E-8D53-447F-B69F-2A36C33E1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4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8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bacus.bates.edu/~ganderso/biology/resources/writing/HTWsection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622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3962400" cy="1828800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 smtClean="0"/>
              <a:t>Raheel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Dr.Shaik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Shaffi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Ahamed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>
                <a:solidFill>
                  <a:srgbClr val="94C600"/>
                </a:solidFill>
              </a:rPr>
              <a:pPr/>
              <a:t>1</a:t>
            </a:fld>
            <a:endParaRPr lang="en-US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you;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Know what </a:t>
            </a:r>
            <a:r>
              <a:rPr lang="en-US" altLang="en-US" dirty="0"/>
              <a:t>literature </a:t>
            </a:r>
            <a:r>
              <a:rPr lang="en-US" altLang="en-US" dirty="0" smtClean="0"/>
              <a:t>to </a:t>
            </a:r>
            <a:r>
              <a:rPr lang="en-US" altLang="en-US" dirty="0"/>
              <a:t>look for in your </a:t>
            </a:r>
            <a:r>
              <a:rPr lang="en-US" altLang="en-US" dirty="0" smtClean="0"/>
              <a:t>review to make your “introduction statement”?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 smtClean="0"/>
              <a:t>clearly </a:t>
            </a:r>
            <a:r>
              <a:rPr lang="en-US" altLang="en-US" dirty="0"/>
              <a:t>state the purpose and /or hypothesis that you </a:t>
            </a:r>
            <a:r>
              <a:rPr lang="en-US" altLang="en-US" dirty="0" smtClean="0"/>
              <a:t>are investigating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Provide a clear statement of the rationale for your approach to the problem </a:t>
            </a:r>
            <a:r>
              <a:rPr lang="en-US" altLang="en-US" dirty="0" smtClean="0"/>
              <a:t>studied 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Sections of a scientific paper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Title, </a:t>
            </a:r>
          </a:p>
          <a:p>
            <a:r>
              <a:rPr lang="en-US" altLang="en-US" dirty="0"/>
              <a:t>Authors and Affiliation, </a:t>
            </a:r>
          </a:p>
          <a:p>
            <a:r>
              <a:rPr lang="en-US" altLang="en-US" dirty="0"/>
              <a:t>Abstract, </a:t>
            </a:r>
          </a:p>
          <a:p>
            <a:r>
              <a:rPr lang="en-US" altLang="en-US" dirty="0"/>
              <a:t>Introduction, </a:t>
            </a:r>
          </a:p>
          <a:p>
            <a:r>
              <a:rPr lang="en-US" altLang="en-US" dirty="0"/>
              <a:t>Methods, </a:t>
            </a:r>
          </a:p>
          <a:p>
            <a:r>
              <a:rPr lang="en-US" altLang="en-US" dirty="0"/>
              <a:t>Results, </a:t>
            </a:r>
          </a:p>
          <a:p>
            <a:r>
              <a:rPr lang="en-US" altLang="en-US" dirty="0"/>
              <a:t>Discussion, </a:t>
            </a:r>
          </a:p>
          <a:p>
            <a:r>
              <a:rPr lang="en-US" altLang="en-US" dirty="0"/>
              <a:t>Acknowledgments, and </a:t>
            </a:r>
          </a:p>
          <a:p>
            <a:r>
              <a:rPr lang="en-US" altLang="en-US" dirty="0"/>
              <a:t>References, 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89247"/>
              </p:ext>
            </p:extLst>
          </p:nvPr>
        </p:nvGraphicFramePr>
        <p:xfrm>
          <a:off x="457200" y="13716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 process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Section of Paper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did I/We do in a nutshell?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Abstract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is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Introduction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How did I/We solve the problem?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Materials and Methods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did I/We find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Results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What does it mean?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Discussion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 helped me/us out?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Acknowledgments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Whose work did I/We refer to?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References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Extra Information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Appendices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(optional)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85800"/>
            <a:ext cx="7848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cs typeface="Times New Roman" pitchFamily="18" charset="0"/>
              </a:rPr>
              <a:t>The sections appear in a journal style paper in the following prescribed order: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88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295987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A well written introduction should </a:t>
            </a:r>
            <a:r>
              <a:rPr lang="en-US" altLang="en-US" sz="3600" dirty="0"/>
              <a:t>answer the </a:t>
            </a:r>
            <a:r>
              <a:rPr lang="en-US" altLang="en-US" sz="3600" dirty="0" smtClean="0"/>
              <a:t>following questions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 smtClean="0"/>
              <a:t>What is being studied?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Why </a:t>
            </a:r>
            <a:r>
              <a:rPr lang="en-US" altLang="en-US" i="1" dirty="0" smtClean="0"/>
              <a:t>is </a:t>
            </a:r>
            <a:r>
              <a:rPr lang="en-US" altLang="en-US" i="1" dirty="0"/>
              <a:t>it an important question?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i="1" dirty="0"/>
              <a:t>What </a:t>
            </a:r>
            <a:r>
              <a:rPr lang="en-US" altLang="en-US" i="1" dirty="0" smtClean="0"/>
              <a:t>is known </a:t>
            </a:r>
            <a:r>
              <a:rPr lang="en-US" altLang="en-US" i="1" dirty="0"/>
              <a:t>about </a:t>
            </a:r>
            <a:r>
              <a:rPr lang="en-US" altLang="en-US" i="1" dirty="0" smtClean="0"/>
              <a:t>the topic </a:t>
            </a:r>
            <a:r>
              <a:rPr lang="en-US" altLang="en-US" i="1" dirty="0"/>
              <a:t>before </a:t>
            </a:r>
            <a:r>
              <a:rPr lang="en-US" altLang="en-US" i="1" dirty="0" smtClean="0"/>
              <a:t>this </a:t>
            </a:r>
            <a:r>
              <a:rPr lang="en-US" altLang="en-US" i="1" dirty="0"/>
              <a:t>study? </a:t>
            </a:r>
          </a:p>
          <a:p>
            <a:pPr>
              <a:buFontTx/>
              <a:buNone/>
            </a:pPr>
            <a:endParaRPr lang="en-US" altLang="en-US" i="1" dirty="0"/>
          </a:p>
          <a:p>
            <a:r>
              <a:rPr lang="en-US" altLang="en-US" i="1" dirty="0"/>
              <a:t>How will this study advance </a:t>
            </a:r>
            <a:r>
              <a:rPr lang="en-US" altLang="en-US" i="1" dirty="0" smtClean="0"/>
              <a:t>knowledge on the question being studied?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Structure: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Inverted </a:t>
            </a:r>
            <a:r>
              <a:rPr lang="en-US" altLang="en-US" dirty="0">
                <a:solidFill>
                  <a:schemeClr val="hlink"/>
                </a:solidFill>
              </a:rPr>
              <a:t>triangle</a:t>
            </a:r>
            <a:r>
              <a:rPr lang="en-US" altLang="en-US" dirty="0"/>
              <a:t> - the broadest part at the top representing the most general information and focusing down to the specific problem </a:t>
            </a:r>
            <a:r>
              <a:rPr lang="en-US" altLang="en-US" dirty="0" smtClean="0"/>
              <a:t>your studying, finally </a:t>
            </a:r>
            <a:r>
              <a:rPr lang="en-US" altLang="en-US" dirty="0"/>
              <a:t>arriving at your statement of purpose and rationale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625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How to write an Introduction?</vt:lpstr>
      <vt:lpstr>Objectives of the session </vt:lpstr>
      <vt:lpstr>Sections of a scientific paper </vt:lpstr>
      <vt:lpstr>PowerPoint Presentation</vt:lpstr>
      <vt:lpstr>Why bother writing a good introduction?</vt:lpstr>
      <vt:lpstr>What should an introduction do?</vt:lpstr>
      <vt:lpstr>A well written introduction should answer the following questions  </vt:lpstr>
      <vt:lpstr>Skeleton of an introduction</vt:lpstr>
      <vt:lpstr>Structure:</vt:lpstr>
      <vt:lpstr>Be sure you;</vt:lpstr>
      <vt:lpstr>Introduction</vt:lpstr>
      <vt:lpstr>Introduction</vt:lpstr>
      <vt:lpstr>Introduction</vt:lpstr>
      <vt:lpstr>How to evaluate your introduction draft</vt:lpstr>
      <vt:lpstr>Conclusion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Structure, Format, Content, and Style of a Journal-Style Scientific Paper</dc:title>
  <dc:creator>Dr.Shaffi</dc:creator>
  <cp:lastModifiedBy>3422</cp:lastModifiedBy>
  <cp:revision>9</cp:revision>
  <dcterms:created xsi:type="dcterms:W3CDTF">2015-10-06T10:58:31Z</dcterms:created>
  <dcterms:modified xsi:type="dcterms:W3CDTF">2016-10-20T08:02:55Z</dcterms:modified>
</cp:coreProperties>
</file>