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2" r:id="rId3"/>
    <p:sldId id="274" r:id="rId4"/>
    <p:sldId id="275" r:id="rId5"/>
    <p:sldId id="277" r:id="rId6"/>
    <p:sldId id="276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C2C6C6-7AA2-4AB8-B3CB-1D7E43C294B3}" type="datetimeFigureOut">
              <a:rPr lang="ar-SA" smtClean="0"/>
              <a:t>03/01/1438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C09744-21D9-4DAE-BC1F-551D3F43CC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15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5E8D-B10F-43D5-8D41-60A9B67FC28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3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79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0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05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F83690DC-1A67-400E-ABEB-44C5D2E01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50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7CEEE174-D674-415A-99BD-64B46DE18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50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DD2EA56E-8ED5-4941-8499-0AD80AE98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0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CB746E5-BE84-49AA-BB38-98CF2A572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76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3ECB4D6-0F8F-4AB6-B8AC-48AD4CE91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50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FDEFAE47-40F7-42D2-8DB5-907C42675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16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CDD3BEF8-5889-4A4A-AF3B-AED71B4C4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820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10B28C9-03F6-43F6-B2EA-2774C6736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7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1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52A832B-4818-4E74-AACD-9809C9B0B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6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624FF8C6-763F-442A-AE6A-A23E43061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42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490A615-F0D0-4661-A593-3D7A0B0B8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2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4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2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6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5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D672-D9B1-4D84-A454-CC791B93BCDA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715A-E769-46C4-99B6-0E3D5563D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-105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D7F10D-796C-4F47-B54C-19AA1B9F84D8}" type="slidenum">
              <a:rPr lang="en-US" altLang="en-US">
                <a:ea typeface="ＭＳ Ｐゴシック" pitchFamily="-10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-105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70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medschl.cam.ac.uk/research-support/databases/" TargetMode="External"/><Relationship Id="rId2" Type="http://schemas.openxmlformats.org/officeDocument/2006/relationships/hyperlink" Target="http://writing.wisc.edu/Handbook/ReviewofLiteratur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itage.com/insights/tips-for-effective-literature-searching-and-keeping-up-with-new-publica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3728" y="836712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altLang="en-US" sz="2800" b="1" kern="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altLang="en-US" sz="3600" b="1" kern="0" dirty="0" smtClean="0">
                <a:solidFill>
                  <a:srgbClr val="002060"/>
                </a:solidFill>
                <a:latin typeface="Arial"/>
                <a:cs typeface="Arial"/>
              </a:rPr>
              <a:t>Literature Search </a:t>
            </a:r>
            <a:endParaRPr lang="en-US" altLang="en-US" sz="360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altLang="en-US" sz="2800" b="1" kern="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altLang="en-US" sz="2800" b="1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altLang="en-US" sz="2400" b="1" kern="0" dirty="0" smtClean="0">
                <a:solidFill>
                  <a:srgbClr val="002060"/>
                </a:solidFill>
                <a:latin typeface="Arial"/>
                <a:cs typeface="Arial"/>
              </a:rPr>
              <a:t>Dr</a:t>
            </a:r>
            <a:r>
              <a:rPr lang="en-US" altLang="en-US" sz="2400" b="1" kern="0" dirty="0">
                <a:solidFill>
                  <a:srgbClr val="002060"/>
                </a:solidFill>
                <a:latin typeface="Arial"/>
                <a:cs typeface="Arial"/>
              </a:rPr>
              <a:t>. Hayfaa A. Wahabi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altLang="en-US" sz="280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altLang="en-US" sz="2800" kern="0" dirty="0">
                <a:solidFill>
                  <a:srgbClr val="002060"/>
                </a:solidFill>
                <a:latin typeface="Arial"/>
                <a:cs typeface="Arial"/>
              </a:rPr>
              <a:t>Associate Professor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altLang="en-US" sz="2800" kern="0" dirty="0">
                <a:solidFill>
                  <a:srgbClr val="002060"/>
                </a:solidFill>
                <a:latin typeface="Arial"/>
                <a:cs typeface="Arial"/>
              </a:rPr>
              <a:t>Chair of EBHC &amp; KT</a:t>
            </a:r>
          </a:p>
        </p:txBody>
      </p:sp>
    </p:spTree>
    <p:extLst>
      <p:ext uri="{BB962C8B-B14F-4D97-AF65-F5344CB8AC3E}">
        <p14:creationId xmlns:p14="http://schemas.microsoft.com/office/powerpoint/2010/main" val="4942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1250" r="7481" b="687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10937" r="7657" b="6250"/>
          <a:stretch/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1000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11863" r="26721" b="11250"/>
          <a:stretch/>
        </p:blipFill>
        <p:spPr bwMode="auto">
          <a:xfrm>
            <a:off x="179512" y="365760"/>
            <a:ext cx="8856984" cy="60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1000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17232"/>
            <a:ext cx="1000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11875" r="7306" b="10000"/>
          <a:stretch/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72816"/>
            <a:ext cx="1000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04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11562" r="7833" b="5938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46441" y="1274639"/>
            <a:ext cx="1000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10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11875" r="25051" b="6562"/>
          <a:stretch/>
        </p:blipFill>
        <p:spPr bwMode="auto">
          <a:xfrm>
            <a:off x="179512" y="0"/>
            <a:ext cx="885698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38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7501"/>
          <a:stretch/>
        </p:blipFill>
        <p:spPr bwMode="auto">
          <a:xfrm>
            <a:off x="234950" y="620688"/>
            <a:ext cx="86741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1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8751"/>
          <a:stretch/>
        </p:blipFill>
        <p:spPr bwMode="auto">
          <a:xfrm>
            <a:off x="234950" y="1752600"/>
            <a:ext cx="8674100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3" b="6250"/>
          <a:stretch/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r="3090" b="7500"/>
          <a:stretch/>
        </p:blipFill>
        <p:spPr bwMode="auto">
          <a:xfrm>
            <a:off x="234950" y="188640"/>
            <a:ext cx="840613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00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Cambria" pitchFamily="18" charset="0"/>
              </a:rPr>
              <a:t>Why is the research question important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 well-defined and specific research question is the key for making decisions about study design and population and subsequently what type of data will be collected and analyzed.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B9964A-A0A2-470E-9BE6-044526AD330F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12188" r="13806" b="6563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8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t="15938" r="18200" b="5938"/>
          <a:stretch/>
        </p:blipFill>
        <p:spPr bwMode="auto">
          <a:xfrm>
            <a:off x="467544" y="188640"/>
            <a:ext cx="80648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3488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writing.wisc.edu/Handbook/ReviewofLiterature.html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828111" y="148478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https://library.medschl.cam.ac.uk/research-support/databases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827584" y="3997806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www.editage.com/insights/tips-for-effective-literature-searching-and-keeping-up-with-new-publications</a:t>
            </a:r>
            <a:r>
              <a:rPr lang="en-US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0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7200"/>
            <a:ext cx="8229600" cy="13716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Stages of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64" y="1628800"/>
            <a:ext cx="8086092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good literature search involves the following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Background reading and preparation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your title: identify search terms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resources to search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Search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search techniques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your results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3716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Databases?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551837"/>
            <a:ext cx="763284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They are bibliographic </a:t>
            </a:r>
            <a:r>
              <a:rPr lang="en-US" dirty="0"/>
              <a:t>database of life sciences and biomedical information. It includes bibliographic information for articles from academic journals covering medicine, nursing, pharmacy, dentistry, veterinary medicine, and health care.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5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64" t="7053" r="21267" b="8236"/>
          <a:stretch/>
        </p:blipFill>
        <p:spPr>
          <a:xfrm>
            <a:off x="0" y="0"/>
            <a:ext cx="8964488" cy="59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12501" r="7833" b="5625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10936" r="7833" b="9063"/>
          <a:stretch/>
        </p:blipFill>
        <p:spPr bwMode="auto">
          <a:xfrm>
            <a:off x="107504" y="188640"/>
            <a:ext cx="885698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8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1562" r="7307" b="5625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699792" y="1943900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11250" r="8009" b="7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204516" y="2065058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0001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145</Words>
  <Application>Microsoft Office PowerPoint</Application>
  <PresentationFormat>On-screen Show (4:3)</PresentationFormat>
  <Paragraphs>25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Pixel</vt:lpstr>
      <vt:lpstr>PowerPoint Presentation</vt:lpstr>
      <vt:lpstr>Why is the research question important </vt:lpstr>
      <vt:lpstr>What are the Stages of Literature Search?</vt:lpstr>
      <vt:lpstr>What are Medical Databases?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Hayfaa wahabi</dc:creator>
  <cp:lastModifiedBy>Hayfaa A Wahabi</cp:lastModifiedBy>
  <cp:revision>9</cp:revision>
  <dcterms:created xsi:type="dcterms:W3CDTF">2016-10-03T22:58:40Z</dcterms:created>
  <dcterms:modified xsi:type="dcterms:W3CDTF">2016-10-04T07:59:44Z</dcterms:modified>
</cp:coreProperties>
</file>