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6" r:id="rId20"/>
    <p:sldId id="272" r:id="rId21"/>
    <p:sldId id="273" r:id="rId22"/>
    <p:sldId id="274" r:id="rId23"/>
    <p:sldId id="277" r:id="rId24"/>
    <p:sldId id="279" r:id="rId25"/>
    <p:sldId id="278" r:id="rId26"/>
    <p:sldId id="284" r:id="rId27"/>
    <p:sldId id="282" r:id="rId28"/>
    <p:sldId id="283" r:id="rId29"/>
    <p:sldId id="28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90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7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0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1"/>
            <a:ext cx="2438400" cy="6856413"/>
            <a:chOff x="0" y="0"/>
            <a:chExt cx="1152" cy="4319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EAEAEA"/>
                </a:solidFill>
              </a:endParaRPr>
            </a:p>
          </p:txBody>
        </p:sp>
        <p:sp>
          <p:nvSpPr>
            <p:cNvPr id="6" name="Rectangle 1028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EAEAEA"/>
                </a:solidFill>
              </a:endParaRPr>
            </a:p>
          </p:txBody>
        </p:sp>
        <p:pic>
          <p:nvPicPr>
            <p:cNvPr id="7" name="Picture 102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4" name="Rectangle 1030"/>
          <p:cNvSpPr>
            <a:spLocks noGrp="1" noChangeArrowheads="1"/>
          </p:cNvSpPr>
          <p:nvPr>
            <p:ph type="ctrTitle" sz="quarter"/>
          </p:nvPr>
        </p:nvSpPr>
        <p:spPr>
          <a:xfrm>
            <a:off x="2540000" y="1676400"/>
            <a:ext cx="92456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5" name="Rectangle 103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48467" y="3968750"/>
            <a:ext cx="85344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ftr" sz="quarter" idx="11"/>
          </p:nvPr>
        </p:nvSpPr>
        <p:spPr>
          <a:xfrm>
            <a:off x="52832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5A6DD-90F4-461B-832D-4CCF7196535E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14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5CCF8-8FCE-48C5-8A4A-3815156CD5DF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66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021B9-E5CF-4A8A-85B9-C87B4CCAFFD4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0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56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73CB0-C32A-494C-872B-5118119458F5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05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24C0B-6779-4CD3-AFB6-2DCB95AB8415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95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37A8C-C860-4B64-AD54-F39ED35DF34D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95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46313-CCFE-4BEE-87D6-23378DC042F9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85CAB-DDD6-40BD-8F29-FE10708E0B72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7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27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C2F81-B75A-4BA1-BB92-8778322DAFC7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1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BA651-E64D-4B56-B49F-92FB85A8B476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15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000" y="304800"/>
            <a:ext cx="25908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5600" y="304800"/>
            <a:ext cx="75692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F1C9D-1865-4EB3-A061-9B7E1CE1F898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1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1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6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9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7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0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82A73-1B3F-4009-94E3-428C0DF0AAC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1"/>
            <a:ext cx="1524000" cy="6856413"/>
            <a:chOff x="0" y="0"/>
            <a:chExt cx="720" cy="4319"/>
          </a:xfrm>
        </p:grpSpPr>
        <p:sp>
          <p:nvSpPr>
            <p:cNvPr id="36867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EAEAEA"/>
                </a:solidFill>
              </a:endParaRPr>
            </a:p>
          </p:txBody>
        </p:sp>
        <p:sp>
          <p:nvSpPr>
            <p:cNvPr id="36868" name="Rectangle 1028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EAEAEA"/>
                </a:solidFill>
              </a:endParaRPr>
            </a:p>
          </p:txBody>
        </p:sp>
        <p:pic>
          <p:nvPicPr>
            <p:cNvPr id="1034" name="Picture 1029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304800"/>
            <a:ext cx="10363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1600200"/>
            <a:ext cx="1036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872" name="Rectangle 10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400800"/>
            <a:ext cx="254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6873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400800"/>
            <a:ext cx="3860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6874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400800"/>
            <a:ext cx="254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CEB5CC-8C78-427C-8D49-AFD4D137311E}" type="slidenum">
              <a:rPr lang="en-US" alt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36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anose="05050102010706020507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7.xml"/><Relationship Id="rId1" Type="http://schemas.openxmlformats.org/officeDocument/2006/relationships/video" Target="file:///E:\Presentations\Teaching\Chole\lateral%20disecction.m1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Cholelithiasis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23" y="679083"/>
            <a:ext cx="5869353" cy="548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5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teral disecction.m1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8382000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381000"/>
            <a:ext cx="7975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5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 descr="cholecystiti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7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cholecystiti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765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cholecystiti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8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 descr="cholecystiti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77724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Laparoscopic Cholecystectomy</a:t>
            </a:r>
          </a:p>
        </p:txBody>
      </p:sp>
      <p:pic>
        <p:nvPicPr>
          <p:cNvPr id="47107" name="Picture 1027" descr="lap ch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028" descr="lap cho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029" descr="lap chol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031" descr="lapchol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7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Laparoscopic Cholecystectomy</a:t>
            </a:r>
          </a:p>
        </p:txBody>
      </p:sp>
      <p:pic>
        <p:nvPicPr>
          <p:cNvPr id="48131" name="Picture 1027" descr="lap chol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028" descr="lap chol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029" descr="lap chol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6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 descr="cholecystiti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8" descr="Remco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304800"/>
            <a:ext cx="7789862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1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Harvest Time</a:t>
            </a:r>
          </a:p>
        </p:txBody>
      </p:sp>
      <p:pic>
        <p:nvPicPr>
          <p:cNvPr id="10243" name="Picture 1027" descr="gross gallbld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387475"/>
            <a:ext cx="3024090" cy="358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28" descr="gallstones gros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13" y="1826419"/>
            <a:ext cx="3671595" cy="311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29" descr="gross gallsto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958" y="210343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30" descr="gallstones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7" y="173525"/>
            <a:ext cx="2207846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31" descr="sto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77" y="5037444"/>
            <a:ext cx="3429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medical-guides.com/wp-content/uploads/2009/05/medical-guides-gallston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47867" y="3055865"/>
            <a:ext cx="4693383" cy="284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7" y="5118893"/>
            <a:ext cx="2865831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8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 descr="cholecystiti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2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 descr="0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82042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3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ERCP</a:t>
            </a:r>
          </a:p>
        </p:txBody>
      </p:sp>
      <p:pic>
        <p:nvPicPr>
          <p:cNvPr id="38915" name="Picture 1027" descr="ERC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1"/>
            <a:ext cx="44196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9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xrayqui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0"/>
            <a:ext cx="5029200" cy="6694488"/>
          </a:xfrm>
          <a:noFill/>
        </p:spPr>
      </p:pic>
    </p:spTree>
    <p:extLst>
      <p:ext uri="{BB962C8B-B14F-4D97-AF65-F5344CB8AC3E}">
        <p14:creationId xmlns:p14="http://schemas.microsoft.com/office/powerpoint/2010/main" val="12435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ballo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1354138"/>
            <a:ext cx="7524750" cy="719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cbdst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36083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39306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1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liary anatom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38" y="174811"/>
            <a:ext cx="3243497" cy="344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rcp st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r="4883"/>
          <a:stretch>
            <a:fillRect/>
          </a:stretch>
        </p:blipFill>
        <p:spPr bwMode="auto">
          <a:xfrm>
            <a:off x="4867836" y="1276271"/>
            <a:ext cx="3541820" cy="383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tones in du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b="9302"/>
          <a:stretch>
            <a:fillRect/>
          </a:stretch>
        </p:blipFill>
        <p:spPr bwMode="auto">
          <a:xfrm>
            <a:off x="8409656" y="3363958"/>
            <a:ext cx="3638012" cy="349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312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STONE EXTRACTION BY BASKET</a:t>
            </a:r>
            <a:endParaRPr lang="en-US" dirty="0"/>
          </a:p>
        </p:txBody>
      </p:sp>
      <p:pic>
        <p:nvPicPr>
          <p:cNvPr id="3" name="Picture 2" descr="http://farm7.static.flickr.com/6206/6119374758_7d049cce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66" y="1511300"/>
            <a:ext cx="813593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198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STONE EXTRACTION BY BALLON</a:t>
            </a:r>
            <a:endParaRPr lang="en-US" dirty="0"/>
          </a:p>
        </p:txBody>
      </p:sp>
      <p:pic>
        <p:nvPicPr>
          <p:cNvPr id="3" name="Picture 2" descr="http://t1.gstatic.com/images?q=tbn:ANd9GcQwZmb0OhIZHSuEla8gfAiofgFSXDzLcb6spb3dl2caRkITeF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19" y="1511300"/>
            <a:ext cx="82089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968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6" descr="Cholangio_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7518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7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6" descr="T_tube_cholan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3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Anatomy</a:t>
            </a:r>
          </a:p>
        </p:txBody>
      </p:sp>
      <p:pic>
        <p:nvPicPr>
          <p:cNvPr id="6147" name="Content Placeholder 3" descr="anato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87464"/>
            <a:ext cx="6802438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5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601"/>
            <a:ext cx="44196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810000"/>
            <a:ext cx="45386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مستطيل 4"/>
          <p:cNvSpPr>
            <a:spLocks noChangeArrowheads="1"/>
          </p:cNvSpPr>
          <p:nvPr/>
        </p:nvSpPr>
        <p:spPr bwMode="auto">
          <a:xfrm>
            <a:off x="2895600" y="457201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Variations in Bile Ducts</a:t>
            </a:r>
            <a:endParaRPr lang="ar-SA" altLang="en-US" sz="2800"/>
          </a:p>
        </p:txBody>
      </p:sp>
    </p:spTree>
    <p:extLst>
      <p:ext uri="{BB962C8B-B14F-4D97-AF65-F5344CB8AC3E}">
        <p14:creationId xmlns:p14="http://schemas.microsoft.com/office/powerpoint/2010/main" val="18275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Ultrasound</a:t>
            </a:r>
          </a:p>
        </p:txBody>
      </p:sp>
      <p:pic>
        <p:nvPicPr>
          <p:cNvPr id="31747" name="Picture 1027" descr="gb US cl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524001"/>
            <a:ext cx="58515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8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Ultrasound</a:t>
            </a:r>
          </a:p>
        </p:txBody>
      </p:sp>
      <p:pic>
        <p:nvPicPr>
          <p:cNvPr id="33795" name="Content Placeholder 6" descr="h999118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0"/>
            <a:ext cx="5181600" cy="3379788"/>
          </a:xfrm>
        </p:spPr>
      </p:pic>
      <p:pic>
        <p:nvPicPr>
          <p:cNvPr id="33796" name="Content Placeholder 7" descr="us_7_gallstone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3170238"/>
            <a:ext cx="4648200" cy="3687762"/>
          </a:xfrm>
        </p:spPr>
      </p:pic>
    </p:spTree>
    <p:extLst>
      <p:ext uri="{BB962C8B-B14F-4D97-AF65-F5344CB8AC3E}">
        <p14:creationId xmlns:p14="http://schemas.microsoft.com/office/powerpoint/2010/main" val="35667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Ultrasound</a:t>
            </a:r>
          </a:p>
        </p:txBody>
      </p:sp>
      <p:pic>
        <p:nvPicPr>
          <p:cNvPr id="32771" name="Picture 1027" descr="gallbladder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69596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5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80010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2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4" y="304800"/>
            <a:ext cx="795813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24</Words>
  <Application>Microsoft Office PowerPoint</Application>
  <PresentationFormat>Widescreen</PresentationFormat>
  <Paragraphs>12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Times New Roman</vt:lpstr>
      <vt:lpstr>Office Theme</vt:lpstr>
      <vt:lpstr>Lock And Key</vt:lpstr>
      <vt:lpstr>Cholelithiasis</vt:lpstr>
      <vt:lpstr>Harvest Time</vt:lpstr>
      <vt:lpstr>Anatomy</vt:lpstr>
      <vt:lpstr>PowerPoint Presentation</vt:lpstr>
      <vt:lpstr>Ultrasound</vt:lpstr>
      <vt:lpstr>Ultrasound</vt:lpstr>
      <vt:lpstr>Ultrasound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Laparoscopic Cholecystectomy</vt:lpstr>
      <vt:lpstr>Laparoscopic Cholecystectomy</vt:lpstr>
      <vt:lpstr>PowerPoint Presentation</vt:lpstr>
      <vt:lpstr>PowerPoint Presentation</vt:lpstr>
      <vt:lpstr>PowerPoint Presentation</vt:lpstr>
      <vt:lpstr>ERCP</vt:lpstr>
      <vt:lpstr>PowerPoint Presentation</vt:lpstr>
      <vt:lpstr>PowerPoint Presentation</vt:lpstr>
      <vt:lpstr>PowerPoint Presentation</vt:lpstr>
      <vt:lpstr>STONE EXTRACTION BY BASKET</vt:lpstr>
      <vt:lpstr>STONE EXTRACTION BY BALLON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Cholelithiasis</dc:title>
  <dc:creator>Alsharabi Abdulsalam</dc:creator>
  <cp:lastModifiedBy>Alsharabi Abdulsalam</cp:lastModifiedBy>
  <cp:revision>6</cp:revision>
  <dcterms:created xsi:type="dcterms:W3CDTF">2015-12-15T06:08:17Z</dcterms:created>
  <dcterms:modified xsi:type="dcterms:W3CDTF">2016-10-24T05:12:36Z</dcterms:modified>
</cp:coreProperties>
</file>