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7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694" r:id="rId11"/>
    <p:sldId id="710" r:id="rId12"/>
    <p:sldId id="709" r:id="rId13"/>
    <p:sldId id="708" r:id="rId14"/>
    <p:sldId id="690" r:id="rId15"/>
    <p:sldId id="719" r:id="rId16"/>
    <p:sldId id="687" r:id="rId17"/>
    <p:sldId id="692" r:id="rId18"/>
    <p:sldId id="720" r:id="rId19"/>
    <p:sldId id="696" r:id="rId20"/>
    <p:sldId id="697" r:id="rId21"/>
    <p:sldId id="698" r:id="rId22"/>
    <p:sldId id="699" r:id="rId23"/>
    <p:sldId id="700" r:id="rId24"/>
    <p:sldId id="713" r:id="rId25"/>
    <p:sldId id="729" r:id="rId26"/>
    <p:sldId id="730" r:id="rId27"/>
    <p:sldId id="714" r:id="rId28"/>
    <p:sldId id="715" r:id="rId29"/>
    <p:sldId id="717" r:id="rId30"/>
    <p:sldId id="716" r:id="rId31"/>
    <p:sldId id="733" r:id="rId32"/>
    <p:sldId id="734" r:id="rId33"/>
    <p:sldId id="721" r:id="rId34"/>
    <p:sldId id="703" r:id="rId35"/>
    <p:sldId id="704" r:id="rId36"/>
    <p:sldId id="705" r:id="rId37"/>
    <p:sldId id="711" r:id="rId38"/>
    <p:sldId id="728" r:id="rId39"/>
    <p:sldId id="724" r:id="rId40"/>
    <p:sldId id="732" r:id="rId41"/>
    <p:sldId id="725" r:id="rId42"/>
    <p:sldId id="731" r:id="rId43"/>
    <p:sldId id="726" r:id="rId44"/>
    <p:sldId id="727" r:id="rId45"/>
    <p:sldId id="71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5927" autoAdjust="0"/>
  </p:normalViewPr>
  <p:slideViewPr>
    <p:cSldViewPr>
      <p:cViewPr varScale="1">
        <p:scale>
          <a:sx n="70" d="100"/>
          <a:sy n="70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Assistant Professor of Radiology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Saud University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Radiologist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63246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3733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odontoid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5901137" y="2286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867400" y="34385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76200" y="60960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interarticularis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hyperflexion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apophyseal joint ligaments resulting from rotatory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391150" cy="43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5804" y="990600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vertebral artery foramina for fracture lines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1359932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273"/>
            <a:ext cx="4745592" cy="329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4" y="1207585"/>
            <a:ext cx="4067856" cy="44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520" y="685800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abdominal and retroperitoneal fat for suspected seat belt injuries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8593886">
            <a:off x="5286754" y="1662485"/>
            <a:ext cx="242316" cy="2003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472183" y="1066800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immunocompromised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Non-pyogenic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smtClean="0"/>
              <a:t>Coccidioidomycosis </a:t>
            </a:r>
          </a:p>
          <a:p>
            <a:r>
              <a:rPr lang="en-US" dirty="0" smtClean="0"/>
              <a:t>May occur after invasive procedure like Surgery, Discography, Myelography </a:t>
            </a:r>
          </a:p>
          <a:p>
            <a:r>
              <a:rPr lang="en-US" dirty="0" smtClean="0"/>
              <a:t>In children, infection begins in vascularized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subligamentous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62" y="6324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30766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3433" y="63076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304800"/>
            <a:ext cx="288816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pic>
        <p:nvPicPr>
          <p:cNvPr id="6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2" cstate="print"/>
          <a:srcRect l="2765" r="70507" b="18646"/>
          <a:stretch>
            <a:fillRect/>
          </a:stretch>
        </p:blipFill>
        <p:spPr bwMode="auto">
          <a:xfrm>
            <a:off x="152401" y="457200"/>
            <a:ext cx="304056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pic>
        <p:nvPicPr>
          <p:cNvPr id="8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Words>657</Words>
  <Application>Microsoft Office PowerPoint</Application>
  <PresentationFormat>On-screen Show (4:3)</PresentationFormat>
  <Paragraphs>170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3422</cp:lastModifiedBy>
  <cp:revision>201</cp:revision>
  <dcterms:created xsi:type="dcterms:W3CDTF">2010-07-25T04:08:44Z</dcterms:created>
  <dcterms:modified xsi:type="dcterms:W3CDTF">2017-04-09T11:59:38Z</dcterms:modified>
</cp:coreProperties>
</file>