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9" r:id="rId4"/>
    <p:sldId id="260" r:id="rId5"/>
    <p:sldId id="258" r:id="rId6"/>
    <p:sldId id="272" r:id="rId7"/>
    <p:sldId id="273" r:id="rId8"/>
    <p:sldId id="274" r:id="rId9"/>
    <p:sldId id="267" r:id="rId10"/>
    <p:sldId id="261" r:id="rId11"/>
    <p:sldId id="268" r:id="rId12"/>
    <p:sldId id="263" r:id="rId13"/>
    <p:sldId id="269" r:id="rId14"/>
    <p:sldId id="266" r:id="rId15"/>
    <p:sldId id="265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1"/>
    <p:restoredTop sz="94643"/>
  </p:normalViewPr>
  <p:slideViewPr>
    <p:cSldViewPr snapToGrid="0" snapToObjects="1">
      <p:cViewPr>
        <p:scale>
          <a:sx n="77" d="100"/>
          <a:sy n="77" d="100"/>
        </p:scale>
        <p:origin x="54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6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8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4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7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2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4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4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5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8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2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5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0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5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4" Type="http://schemas.openxmlformats.org/officeDocument/2006/relationships/image" Target="../media/image15.tmp"/><Relationship Id="rId5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-hub.cc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home" TargetMode="External"/><Relationship Id="rId4" Type="http://schemas.openxmlformats.org/officeDocument/2006/relationships/hyperlink" Target="https://youtu.be/v3iuxLaWeN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What You need in writing Your Literature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Gate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0013" y="2336873"/>
            <a:ext cx="4186237" cy="4153868"/>
          </a:xfrm>
        </p:spPr>
        <p:txBody>
          <a:bodyPr>
            <a:normAutofit/>
          </a:bodyPr>
          <a:lstStyle/>
          <a:p>
            <a:r>
              <a:rPr lang="en-US" dirty="0" smtClean="0"/>
              <a:t>You can find full papers</a:t>
            </a:r>
          </a:p>
          <a:p>
            <a:r>
              <a:rPr lang="en-US" dirty="0" smtClean="0"/>
              <a:t>You can request full papers directly from the </a:t>
            </a:r>
            <a:r>
              <a:rPr lang="en-US" dirty="0" err="1" smtClean="0"/>
              <a:t>auther</a:t>
            </a:r>
            <a:endParaRPr lang="en-US" dirty="0" smtClean="0"/>
          </a:p>
          <a:p>
            <a:r>
              <a:rPr lang="en-US" dirty="0" smtClean="0"/>
              <a:t>You can follow some Authors and get update on their recent publications.</a:t>
            </a:r>
          </a:p>
          <a:p>
            <a:r>
              <a:rPr lang="en-US" dirty="0" smtClean="0"/>
              <a:t>Good to have an account in it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www.researchgate.net</a:t>
            </a:r>
            <a:r>
              <a:rPr lang="en-US" dirty="0"/>
              <a:t>/home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b="9333"/>
          <a:stretch/>
        </p:blipFill>
        <p:spPr>
          <a:xfrm>
            <a:off x="4647224" y="2099890"/>
            <a:ext cx="7367437" cy="36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b="10173"/>
          <a:stretch/>
        </p:blipFill>
        <p:spPr>
          <a:xfrm>
            <a:off x="0" y="415637"/>
            <a:ext cx="12176858" cy="5976851"/>
          </a:xfrm>
        </p:spPr>
      </p:pic>
    </p:spTree>
    <p:extLst>
      <p:ext uri="{BB962C8B-B14F-4D97-AF65-F5344CB8AC3E}">
        <p14:creationId xmlns:p14="http://schemas.microsoft.com/office/powerpoint/2010/main" val="5405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VPN.KSU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0013" y="2336873"/>
            <a:ext cx="4186237" cy="4153868"/>
          </a:xfrm>
        </p:spPr>
        <p:txBody>
          <a:bodyPr>
            <a:normAutofit/>
          </a:bodyPr>
          <a:lstStyle/>
          <a:p>
            <a:r>
              <a:rPr lang="en-US" dirty="0" smtClean="0"/>
              <a:t>You can get full PDF papers</a:t>
            </a:r>
          </a:p>
          <a:p>
            <a:r>
              <a:rPr lang="en-US" dirty="0" smtClean="0"/>
              <a:t>Some time it can only be used with the collage WIFI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vpn.ksu.edu.sa</a:t>
            </a:r>
            <a:r>
              <a:rPr lang="en-US" dirty="0"/>
              <a:t>/dana-</a:t>
            </a:r>
            <a:r>
              <a:rPr lang="en-US" dirty="0" err="1"/>
              <a:t>na</a:t>
            </a:r>
            <a:r>
              <a:rPr lang="en-US" dirty="0"/>
              <a:t>/</a:t>
            </a:r>
            <a:r>
              <a:rPr lang="en-US" dirty="0" err="1"/>
              <a:t>auth</a:t>
            </a:r>
            <a:r>
              <a:rPr lang="en-US" dirty="0"/>
              <a:t>/</a:t>
            </a:r>
            <a:r>
              <a:rPr lang="en-US" dirty="0" err="1"/>
              <a:t>url_default</a:t>
            </a:r>
            <a:r>
              <a:rPr lang="en-US" dirty="0"/>
              <a:t>/</a:t>
            </a:r>
            <a:r>
              <a:rPr lang="en-US" dirty="0" err="1"/>
              <a:t>welcome.cgi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b="47879"/>
          <a:stretch/>
        </p:blipFill>
        <p:spPr>
          <a:xfrm>
            <a:off x="4303215" y="2211185"/>
            <a:ext cx="7888785" cy="20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SCI-HUB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http://sci-hub.cc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You can get full PDF </a:t>
            </a:r>
            <a:r>
              <a:rPr lang="en-US" dirty="0" smtClean="0"/>
              <a:t>papers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49" y="3661863"/>
            <a:ext cx="2495062" cy="30306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2" y="3661863"/>
            <a:ext cx="4253504" cy="3010792"/>
          </a:xfrm>
          <a:prstGeom prst="rect">
            <a:avLst/>
          </a:prstGeom>
        </p:spPr>
      </p:pic>
      <p:pic>
        <p:nvPicPr>
          <p:cNvPr id="11" name="Picture 10" descr="Die klassischen Syndrome von Schmidt und Vernet | SpringerLink - Google Chro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53" y="3661863"/>
            <a:ext cx="4465910" cy="3030631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3242590" y="4660632"/>
            <a:ext cx="1025611" cy="506627"/>
          </a:xfrm>
          <a:prstGeom prst="donut">
            <a:avLst>
              <a:gd name="adj" fmla="val 43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579277" y="3773068"/>
            <a:ext cx="4126154" cy="280365"/>
          </a:xfrm>
          <a:prstGeom prst="donut">
            <a:avLst>
              <a:gd name="adj" fmla="val 43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390238" y="3938787"/>
            <a:ext cx="2125362" cy="18530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54811" y="3192165"/>
            <a:ext cx="13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33095" y="3192165"/>
            <a:ext cx="13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74573" y="3192165"/>
            <a:ext cx="13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Write Your Literature Review 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Literature Review ?</a:t>
            </a:r>
          </a:p>
        </p:txBody>
      </p:sp>
    </p:spTree>
    <p:extLst>
      <p:ext uri="{BB962C8B-B14F-4D97-AF65-F5344CB8AC3E}">
        <p14:creationId xmlns:p14="http://schemas.microsoft.com/office/powerpoint/2010/main" val="4135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>
            <a:off x="543697" y="1383951"/>
            <a:ext cx="9415848" cy="5140413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14151" y="2940906"/>
            <a:ext cx="64996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10465" y="4452625"/>
            <a:ext cx="37564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14151" y="1754659"/>
            <a:ext cx="61783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Q1.What you know ??!</a:t>
            </a:r>
          </a:p>
          <a:p>
            <a:pPr algn="ctr"/>
            <a:r>
              <a:rPr lang="ar-SA" sz="1400" dirty="0" smtClean="0">
                <a:solidFill>
                  <a:srgbClr val="FF0000"/>
                </a:solidFill>
              </a:rPr>
              <a:t> ) </a:t>
            </a:r>
            <a:r>
              <a:rPr lang="en-US" sz="1400" dirty="0" smtClean="0">
                <a:solidFill>
                  <a:srgbClr val="FF0000"/>
                </a:solidFill>
              </a:rPr>
              <a:t>Facts )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4664" y="3126261"/>
            <a:ext cx="50786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Q2. What you don’t know?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 Gaps </a:t>
            </a:r>
            <a:r>
              <a:rPr lang="en-US" sz="1400" dirty="0">
                <a:solidFill>
                  <a:srgbClr val="FF0000"/>
                </a:solidFill>
              </a:rPr>
              <a:t>in previous </a:t>
            </a:r>
            <a:r>
              <a:rPr lang="en-US" sz="1400" dirty="0" smtClean="0">
                <a:solidFill>
                  <a:srgbClr val="FF0000"/>
                </a:solidFill>
              </a:rPr>
              <a:t>research 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8081" y="4568032"/>
            <a:ext cx="31571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Q3.Why we need to know ?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     ( Your objectives 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22173" y="790832"/>
            <a:ext cx="719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Answer these Questions and you will have great </a:t>
            </a:r>
            <a:r>
              <a:rPr lang="en-US" b="1" i="1" u="sng" dirty="0" err="1" smtClean="0"/>
              <a:t>L.Review</a:t>
            </a:r>
            <a:r>
              <a:rPr lang="en-US" b="1" i="1" u="sng" dirty="0" smtClean="0"/>
              <a:t> !!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8638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097" y="2767913"/>
            <a:ext cx="9502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 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853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 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3" y="2336873"/>
            <a:ext cx="4186237" cy="41538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Excellent in Reading Abstracts </a:t>
            </a:r>
          </a:p>
          <a:p>
            <a:r>
              <a:rPr lang="en-US" dirty="0" smtClean="0"/>
              <a:t>Gives you many researches regarding your subject.</a:t>
            </a:r>
          </a:p>
          <a:p>
            <a:r>
              <a:rPr lang="en-US" dirty="0" smtClean="0"/>
              <a:t>Not All papers you search for are relevant to your Research</a:t>
            </a:r>
          </a:p>
          <a:p>
            <a:r>
              <a:rPr lang="en-US" dirty="0" smtClean="0"/>
              <a:t>Good Website to start with.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 smtClean="0"/>
              <a:t>www.ncbi.nlm.nih.gov</a:t>
            </a:r>
            <a:r>
              <a:rPr lang="en-US" dirty="0" smtClean="0"/>
              <a:t>/</a:t>
            </a:r>
            <a:r>
              <a:rPr lang="en-US" dirty="0" err="1" smtClean="0"/>
              <a:t>pubmed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4" r="1047" b="8414"/>
          <a:stretch/>
        </p:blipFill>
        <p:spPr>
          <a:xfrm>
            <a:off x="4403714" y="2042466"/>
            <a:ext cx="7648377" cy="44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Scholar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013" y="2336873"/>
            <a:ext cx="4186237" cy="4153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Can find a lot of Full Papers With it</a:t>
            </a:r>
          </a:p>
          <a:p>
            <a:r>
              <a:rPr lang="en-US" dirty="0" smtClean="0"/>
              <a:t>Easy to Use </a:t>
            </a:r>
          </a:p>
          <a:p>
            <a:r>
              <a:rPr lang="en-US" dirty="0" smtClean="0"/>
              <a:t>You Can Use the Cited by Feature.?</a:t>
            </a:r>
          </a:p>
          <a:p>
            <a:r>
              <a:rPr lang="en-US" dirty="0" smtClean="0"/>
              <a:t>Good Website to gather more researches with.</a:t>
            </a:r>
          </a:p>
          <a:p>
            <a:r>
              <a:rPr lang="en-US" dirty="0"/>
              <a:t>https://</a:t>
            </a:r>
            <a:r>
              <a:rPr lang="en-US" dirty="0" err="1"/>
              <a:t>scholar.google.com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b="10725"/>
          <a:stretch/>
        </p:blipFill>
        <p:spPr>
          <a:xfrm>
            <a:off x="4286249" y="2167902"/>
            <a:ext cx="7750579" cy="44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to date 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01" y="2026509"/>
            <a:ext cx="7755464" cy="46955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317578"/>
            <a:ext cx="4537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www.uptodate.com/home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Very help full in Q1 ( Look to slide 13)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345" y="3844260"/>
            <a:ext cx="3755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https://youtu.be/v3iuxLaWeNA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MeSH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0013" y="2336873"/>
            <a:ext cx="4186237" cy="4153868"/>
          </a:xfrm>
        </p:spPr>
        <p:txBody>
          <a:bodyPr>
            <a:normAutofit/>
          </a:bodyPr>
          <a:lstStyle/>
          <a:p>
            <a:r>
              <a:rPr lang="en-US" dirty="0" smtClean="0"/>
              <a:t>Excellent in Searching for specific Researches</a:t>
            </a:r>
          </a:p>
          <a:p>
            <a:r>
              <a:rPr lang="en-US" dirty="0" err="1" smtClean="0"/>
              <a:t>Usful</a:t>
            </a:r>
            <a:r>
              <a:rPr lang="en-US" dirty="0" smtClean="0"/>
              <a:t> in </a:t>
            </a:r>
            <a:r>
              <a:rPr lang="en-US" dirty="0" err="1" smtClean="0"/>
              <a:t>filtiring</a:t>
            </a:r>
            <a:r>
              <a:rPr lang="en-US" dirty="0" smtClean="0"/>
              <a:t> unwanted </a:t>
            </a:r>
          </a:p>
          <a:p>
            <a:r>
              <a:rPr lang="en-US" dirty="0" smtClean="0"/>
              <a:t>A bit hard to use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 smtClean="0"/>
              <a:t>www.ncbi.nlm.nih.gov</a:t>
            </a:r>
            <a:r>
              <a:rPr lang="en-US" dirty="0" smtClean="0"/>
              <a:t>/</a:t>
            </a:r>
            <a:r>
              <a:rPr lang="en-US" dirty="0" err="1" smtClean="0"/>
              <a:t>pubmed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b="9091"/>
          <a:stretch/>
        </p:blipFill>
        <p:spPr>
          <a:xfrm>
            <a:off x="4414246" y="2099889"/>
            <a:ext cx="7777754" cy="439085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5487251" y="2336873"/>
            <a:ext cx="1047404" cy="27332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0013" y="2336873"/>
            <a:ext cx="4186237" cy="4153868"/>
          </a:xfrm>
        </p:spPr>
        <p:txBody>
          <a:bodyPr>
            <a:normAutofit/>
          </a:bodyPr>
          <a:lstStyle/>
          <a:p>
            <a:r>
              <a:rPr lang="en-US" dirty="0" smtClean="0"/>
              <a:t>Excellent in </a:t>
            </a:r>
            <a:r>
              <a:rPr lang="en-US" dirty="0" smtClean="0"/>
              <a:t>searching for researches similar to yours. </a:t>
            </a:r>
            <a:endParaRPr lang="en-US" dirty="0" smtClean="0"/>
          </a:p>
          <a:p>
            <a:r>
              <a:rPr lang="en-US" dirty="0" smtClean="0"/>
              <a:t>Very easy</a:t>
            </a:r>
          </a:p>
          <a:p>
            <a:r>
              <a:rPr lang="en-US" dirty="0" err="1" smtClean="0"/>
              <a:t>Resoursful</a:t>
            </a:r>
            <a:r>
              <a:rPr lang="en-US" dirty="0" smtClean="0"/>
              <a:t>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5" t="10983" r="18890" b="8606"/>
          <a:stretch/>
        </p:blipFill>
        <p:spPr>
          <a:xfrm>
            <a:off x="5786508" y="613977"/>
            <a:ext cx="4770655" cy="617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Review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0013" y="2336873"/>
            <a:ext cx="4186237" cy="4153868"/>
          </a:xfrm>
        </p:spPr>
        <p:txBody>
          <a:bodyPr>
            <a:normAutofit/>
          </a:bodyPr>
          <a:lstStyle/>
          <a:p>
            <a:r>
              <a:rPr lang="en-US" dirty="0" smtClean="0"/>
              <a:t>Many Researches </a:t>
            </a:r>
            <a:endParaRPr lang="en-US" dirty="0" smtClean="0"/>
          </a:p>
          <a:p>
            <a:r>
              <a:rPr lang="en-US" dirty="0" smtClean="0"/>
              <a:t>Some are irrelevant</a:t>
            </a:r>
            <a:endParaRPr lang="en-US" dirty="0" smtClean="0"/>
          </a:p>
          <a:p>
            <a:r>
              <a:rPr lang="en-US" dirty="0" smtClean="0"/>
              <a:t>But if you find one it will help u </a:t>
            </a:r>
            <a:r>
              <a:rPr lang="en-US" dirty="0" err="1" smtClean="0"/>
              <a:t>alot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2" r="26540"/>
          <a:stretch/>
        </p:blipFill>
        <p:spPr>
          <a:xfrm>
            <a:off x="6217919" y="0"/>
            <a:ext cx="5153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t="7273" r="28434" b="2787"/>
          <a:stretch/>
        </p:blipFill>
        <p:spPr>
          <a:xfrm>
            <a:off x="3507970" y="0"/>
            <a:ext cx="5286895" cy="68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4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How to open Full Papers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196</TotalTime>
  <Words>282</Words>
  <Application>Microsoft Macintosh PowerPoint</Application>
  <PresentationFormat>Widescreen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Trebuchet MS</vt:lpstr>
      <vt:lpstr>Arial</vt:lpstr>
      <vt:lpstr>Berlin</vt:lpstr>
      <vt:lpstr>What You need in writing Your Literature Review</vt:lpstr>
      <vt:lpstr>Pub Med</vt:lpstr>
      <vt:lpstr>Google Scholar </vt:lpstr>
      <vt:lpstr>Up to date </vt:lpstr>
      <vt:lpstr>MeSH</vt:lpstr>
      <vt:lpstr>References </vt:lpstr>
      <vt:lpstr>Systemic Review </vt:lpstr>
      <vt:lpstr>PowerPoint Presentation</vt:lpstr>
      <vt:lpstr>How to open Full Papers</vt:lpstr>
      <vt:lpstr>Research Gate </vt:lpstr>
      <vt:lpstr>PowerPoint Presentation</vt:lpstr>
      <vt:lpstr>VPN.KSU</vt:lpstr>
      <vt:lpstr>SCI-HUB</vt:lpstr>
      <vt:lpstr>How To Write Your Literature Review ? </vt:lpstr>
      <vt:lpstr>What is a Literature Review 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in writing Your Literature Review</dc:title>
  <dc:creator>عبدالعزيز السديري</dc:creator>
  <cp:lastModifiedBy>عبدالعزيز السديري</cp:lastModifiedBy>
  <cp:revision>16</cp:revision>
  <dcterms:created xsi:type="dcterms:W3CDTF">2016-10-22T19:10:59Z</dcterms:created>
  <dcterms:modified xsi:type="dcterms:W3CDTF">2016-10-23T08:27:57Z</dcterms:modified>
</cp:coreProperties>
</file>