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4C95D4-20AD-4C5F-8CEA-E2484D0571A5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41C9C-B37A-49F1-B7D1-7E44CF3AF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9868C-271F-4E32-B4E7-66F3E85DBC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64538-5E3D-42D8-9C5C-EB86B0E441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4812A-08F9-45A6-AA4C-AFB631A8CC0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ED6A3F-20DE-43C1-B406-E979157B1EE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36DB2-EF2A-4D89-91B1-0EFE800FF91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D2993-C9E8-44B3-B86D-B657E7CFFC2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375E0-F39D-464B-B7F1-985CE663BB7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494BE-77F0-4724-8A26-EA2804600CB5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0B071-3673-4A48-9EA8-5124D12583B3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41427-CA8A-4ECF-B42F-10C2904BD68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746B6-D245-48B3-B716-83C38FD8DE0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7709F-073F-4253-BCBA-A0CECD3AE87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7BC09-F247-42A7-BBE7-9553A57D21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7BFC6-E11C-4CD5-913E-51FD96AC8E21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ABCAF-FFAF-4AC2-9140-9B55CB7110E5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89947-4488-4306-86B1-D0660792F301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DEA97-5256-4537-A121-91BD90142C1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DB221-8652-4FE0-A97F-C00A13DD62B9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733EB-304E-450D-9DC7-FBF23E446731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C9BCC-8662-4A02-90FE-D7C7309A704B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564CC-A5A5-4DDB-BF26-168D8327473F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9CC47-0074-42E6-92A8-FAE1255F09D7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CAA63-FA39-4020-9F10-9048C9F19F6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BD666-4AE9-4C94-86E1-823CD284C3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2F9F4-CA50-4D75-9340-F4E204963CA9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BBED3-39C2-4D73-9464-C3F3DA334ABE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12212-BBAD-49B8-AF88-0FE3792D08D1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2721C-A7D4-491F-95A9-27EE591B2491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563D7-E102-46C0-9387-96AEA5F5A03B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D026A-FC64-4F47-B59C-8E4221B7A1A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153AE-E6D8-4C65-B010-4065621305D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29B3C-8D7B-4A7A-88F9-7245A687C9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141B-304F-4872-8EE4-BF6D6B0AF0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A84EB-DE96-4CE3-B752-3545C7583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8C80E-748B-421F-A289-834CDBF762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5313-4EB0-4C41-BF31-D0858E506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8B3BD-F3EA-462F-A848-F5A106350F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80CD3-A0B7-4967-89EA-7FD617212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14CAC-4B52-4E2B-B462-516E124FC5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3B9E2-F573-404B-8F45-776371B0D5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BF48E-0435-4F2D-BD2A-4D778C2D54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24FD1-39A2-47D9-92B3-A24FF2E8A5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1ED43-77F8-422D-AACF-3D42E0A9BF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95FD0-FF0B-4DD5-B4DD-857C6A7D82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43C76-CE5A-45D3-ADE7-F49FCA3B44B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FFFF9-7706-4F92-A9B9-5919AC9A5C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3EAD7-F081-4BCF-9E6F-1C1395EEBC9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F7E10-B6E7-44AF-AFE4-B326C30DF5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CD10C-A622-46FD-B1E6-624D7CC162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4E7F-73AC-4365-ADD5-BB6D139EDD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12455-AC4F-472F-AA7A-AE3B439D8F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C1E28-14A6-4132-9B79-B18EE9347A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481589-DDB8-4B1E-96D3-C2CFDF8E86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F6706-6DF5-4FAC-8A45-751B837CB3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1D51F-E090-4CED-90D3-4C01690515B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504A5-3830-45E4-8362-392026C851C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DE6D5-BA2E-43AF-B23B-15C5A7FBD2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9D1D4-0F93-4AA2-BF75-C11B14ED37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10F2A6-54B9-441E-911F-A0A2FB29D5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E220B0-2DA7-4326-A820-921594F4E1B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683EB-6DDE-498C-B972-BC1AA0BC63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8896-091E-4B5E-A027-5549018D054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8EB53-1391-4DFA-90CD-39CB87445C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581BC-6F97-4291-8BBD-9345B1E849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F892A-AF22-499B-B402-4B5A81BD03F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1E632-1DA7-48B9-AC72-37BA8A089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9092-5F52-4067-979F-9E7FD35E9F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DF9EA-54BC-46F7-B1DB-6D9DB0990E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EDE25-F1A4-4F18-8B69-ACF5385B14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B58DC-B30A-462E-AF65-8F6D1906BD2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034A4-ED41-437A-96E9-34E557CCEF9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01109-365E-4AE4-A06A-DD94F0DCAA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7B49C-9957-44FD-8DC3-423EB643F62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807E-82D6-46B9-A0BA-C5FBD326D1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06D98-608A-4AAF-89C2-18E924C77B8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34BB5-0449-40DB-AE27-23B1F7BDDFC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E513F-C684-4100-B898-BF167C3F3E9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65F0C-2229-4E44-BA6F-67E224BAF2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5EEA3-6CC5-411F-9C07-7E41720B19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E4BC2-3361-4599-92DC-614840E4D06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4B502-DE7A-40E9-BDDB-B49C121275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AEFAA-6772-425D-AD74-334496D95C6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30629-B2A5-4A5D-A7C3-78781165E2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3CBEB-1F46-46A0-B920-6A1C472753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D2B9F-3192-41FD-BB69-8047744B169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073FD-FBF3-49A4-BFBF-69D7E494900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1BEDB-03DB-4E42-A648-34EE26199FE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CDCC1-487E-4914-9718-7AF6512E84D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7DCCE-A784-4364-9289-4829B04D0A9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33590-3396-4CD7-999F-C28737D72D4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AB96-E431-4419-8651-0C6A03E0BFB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2DCAC-36C3-4FE0-A75C-A2E78DAA77C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E724E-385E-4656-972A-A72A2FAA5E1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56B10-4A69-4022-8CDC-15CCFC5D90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70604-4EC9-452A-B437-3DAF32F881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A8161-3743-4273-B89C-4C9BD870BCF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C632C-FCCD-4BA0-ADA6-723737E6670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16497-14BA-47BB-A2F3-B9730F3F18F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1E37E-6872-4BAC-A599-1FB240C1D06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B66EF-E4EF-45EA-B981-729AB3608DE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F4721-3E49-4CF2-9AF3-D6F03CAFABB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57FF5-E32E-4038-BE62-AEC8ECED806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58570-E269-4756-B171-BB126540BF3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C5AF0-6752-4A7A-9B70-61FB6BBF49E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19407-272E-4334-A29D-946FA6CEFF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655D-8C0E-4582-A89C-542DA0B4A11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99D1F-8811-44A5-B078-2166588BF20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6C28-7B14-486D-8622-90388296940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F73D0-22FC-4A78-9AB6-A897EAB2164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22DCF-61E6-44C0-9A10-109D7773D48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EDA0F-5EE5-4C5F-9AD7-3823B7C4F08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2955B-0955-475E-869A-2A2A56CFC8E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13C70-D0AB-4B95-8688-BF5189406FF8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09629-F864-4246-8643-8E6D2B27407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0BD5F-F591-4BEE-ADBD-BC0021A5B20A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A9954-492F-4902-8A3D-BACE981E04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176F-3691-4BCF-8273-7BC6877C6B6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4B1C1-E193-4940-9473-7311641ADC5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D3A4D-F7A0-4C12-BF2E-9A6DBF881A5F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41D05-AC06-4D7C-BD1B-B4F9AE23C6E2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7CB5F-3E62-4CC6-9308-44EEB8B30B0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672FCC-870C-40B9-A8A9-C28717E6ADB2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5E5DF-C627-4C25-99C8-2B06E0D48BB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21AAF-2ED6-40F6-A466-62ACDBB146CB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FD512-DA34-4548-9F91-25E4566B1EB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D00F-4146-4245-8CD6-19B8754FC25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9E43-C71D-48EE-970F-9ACB4ED8FD5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692F-E6D8-41FC-9873-78B96F5D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F934-79AD-48E5-96D6-3896797B859A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727B-97C8-443E-83C3-E71571CF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BEC6-136C-449D-B195-7D8F39DEC25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D413-E8FB-4BFF-9AF1-DBB1FB253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03397-746B-4DA3-A4F0-E1A8981B6DD4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E961-2F23-4B49-8EE2-D0B34D20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20398-33B6-4DB7-A616-99928F9C0920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0B7D9-9BB4-4913-A989-68E1A785D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6415-AEF6-4BB6-B4F3-AC276353B7EC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2581-4F3C-4BCB-A62A-4B000402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6724-2D28-46EA-8827-9D6E2486AF6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49CC-ED20-4E34-9860-5572A42E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0F21-7513-4BE5-9806-FF2DBDFD2072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F94F-A6A0-4679-812B-407E9F69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29AB-836F-4765-852D-2975E8C2C0E5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F1DC-E714-4458-85B1-EBD52980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E639-C354-404D-B38D-00C01F3E19B1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3734-4D93-4B48-97DB-92EC9562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51CD-9A39-45FF-B8E9-249E18F3BC4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B7CF-C917-45AF-8945-55C695BF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7AF8-DE13-4004-BD9F-0BE8E3E2B688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1D11-1BE6-4D4D-8773-88B076A23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9031-460A-4D04-93BD-F6F9347B9489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65C1-D0BD-43C6-AD3A-C561F798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803C5AE-13D9-4907-95E1-CAD2D3E743F9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26E7C18-8826-4EF5-AD7B-10D594F9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6050</TotalTime>
  <Words>4729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Arial</vt:lpstr>
      <vt:lpstr>Wingdings</vt:lpstr>
      <vt:lpstr>Calibri</vt:lpstr>
      <vt:lpstr>Times New Roman</vt:lpstr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Slide 32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Slide 40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Slide 48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Slide 62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Slide 76</vt:lpstr>
      <vt:lpstr>Slide 77</vt:lpstr>
      <vt:lpstr>Slide 78</vt:lpstr>
      <vt:lpstr>Slide 79</vt:lpstr>
      <vt:lpstr>Treatment</vt:lpstr>
      <vt:lpstr>Treatment</vt:lpstr>
      <vt:lpstr>Treatment</vt:lpstr>
      <vt:lpstr>Slide 83</vt:lpstr>
      <vt:lpstr>Treatment</vt:lpstr>
      <vt:lpstr>Treatment</vt:lpstr>
      <vt:lpstr>Slide 86</vt:lpstr>
      <vt:lpstr>Leiomyoma</vt:lpstr>
      <vt:lpstr>Leiomyoma</vt:lpstr>
      <vt:lpstr>Leiomyoma</vt:lpstr>
      <vt:lpstr>Symptoms and Diagnosis</vt:lpstr>
      <vt:lpstr>Slide 91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Slide 106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CISUser</cp:lastModifiedBy>
  <cp:revision>372</cp:revision>
  <dcterms:created xsi:type="dcterms:W3CDTF">2009-02-03T15:40:39Z</dcterms:created>
  <dcterms:modified xsi:type="dcterms:W3CDTF">2016-12-12T08:31:35Z</dcterms:modified>
</cp:coreProperties>
</file>