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0" i="0">
                <a:solidFill>
                  <a:srgbClr val="252525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404040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0" i="0">
                <a:solidFill>
                  <a:srgbClr val="252525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2851404" cy="68595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880" y="6858000"/>
                </a:lnTo>
                <a:lnTo>
                  <a:pt x="1828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4323588"/>
            <a:ext cx="1743075" cy="779145"/>
          </a:xfrm>
          <a:custGeom>
            <a:avLst/>
            <a:gdLst/>
            <a:ahLst/>
            <a:cxnLst/>
            <a:rect l="l" t="t" r="r" b="b"/>
            <a:pathLst>
              <a:path w="1743075" h="779145">
                <a:moveTo>
                  <a:pt x="1346200" y="0"/>
                </a:moveTo>
                <a:lnTo>
                  <a:pt x="0" y="0"/>
                </a:lnTo>
                <a:lnTo>
                  <a:pt x="0" y="778763"/>
                </a:lnTo>
                <a:lnTo>
                  <a:pt x="1346200" y="778763"/>
                </a:lnTo>
                <a:lnTo>
                  <a:pt x="1355891" y="777956"/>
                </a:lnTo>
                <a:lnTo>
                  <a:pt x="1363821" y="775827"/>
                </a:lnTo>
                <a:lnTo>
                  <a:pt x="1369988" y="772816"/>
                </a:lnTo>
                <a:lnTo>
                  <a:pt x="1374394" y="769366"/>
                </a:lnTo>
                <a:lnTo>
                  <a:pt x="1374394" y="764667"/>
                </a:lnTo>
                <a:lnTo>
                  <a:pt x="1379093" y="764667"/>
                </a:lnTo>
                <a:lnTo>
                  <a:pt x="1735582" y="408178"/>
                </a:lnTo>
                <a:lnTo>
                  <a:pt x="1740868" y="399587"/>
                </a:lnTo>
                <a:lnTo>
                  <a:pt x="1742630" y="388794"/>
                </a:lnTo>
                <a:lnTo>
                  <a:pt x="1740868" y="377120"/>
                </a:lnTo>
                <a:lnTo>
                  <a:pt x="1735582" y="365887"/>
                </a:lnTo>
                <a:lnTo>
                  <a:pt x="1379093" y="14097"/>
                </a:lnTo>
                <a:lnTo>
                  <a:pt x="1379093" y="9398"/>
                </a:lnTo>
                <a:lnTo>
                  <a:pt x="1374394" y="9398"/>
                </a:lnTo>
                <a:lnTo>
                  <a:pt x="1369988" y="5947"/>
                </a:lnTo>
                <a:lnTo>
                  <a:pt x="1363821" y="2936"/>
                </a:lnTo>
                <a:lnTo>
                  <a:pt x="1355891" y="807"/>
                </a:lnTo>
                <a:lnTo>
                  <a:pt x="134620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0" i="0">
                <a:solidFill>
                  <a:srgbClr val="252525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2851404" cy="68595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880" y="6858000"/>
                </a:lnTo>
                <a:lnTo>
                  <a:pt x="1828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2851404" cy="68595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880" y="6858000"/>
                </a:lnTo>
                <a:lnTo>
                  <a:pt x="1828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69794" y="2465273"/>
            <a:ext cx="6852411" cy="2269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00" b="0" i="0">
                <a:solidFill>
                  <a:srgbClr val="252525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8694" y="1428506"/>
            <a:ext cx="10214610" cy="3094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404040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Relationship Id="rId4" Type="http://schemas.openxmlformats.org/officeDocument/2006/relationships/image" Target="../media/image36.jpg"/><Relationship Id="rId5" Type="http://schemas.openxmlformats.org/officeDocument/2006/relationships/image" Target="../media/image37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jp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jp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jpg"/><Relationship Id="rId3" Type="http://schemas.openxmlformats.org/officeDocument/2006/relationships/image" Target="../media/image58.jpg"/><Relationship Id="rId4" Type="http://schemas.openxmlformats.org/officeDocument/2006/relationships/image" Target="../media/image59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jpg"/><Relationship Id="rId3" Type="http://schemas.openxmlformats.org/officeDocument/2006/relationships/image" Target="../media/image62.jpg"/><Relationship Id="rId4" Type="http://schemas.openxmlformats.org/officeDocument/2006/relationships/image" Target="../media/image63.jp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9" Type="http://schemas.openxmlformats.org/officeDocument/2006/relationships/image" Target="../media/image68.png"/><Relationship Id="rId10" Type="http://schemas.openxmlformats.org/officeDocument/2006/relationships/image" Target="../media/image69.jpg"/><Relationship Id="rId11" Type="http://schemas.openxmlformats.org/officeDocument/2006/relationships/image" Target="../media/image70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1.jpg"/><Relationship Id="rId3" Type="http://schemas.openxmlformats.org/officeDocument/2006/relationships/image" Target="../media/image72.jpg"/><Relationship Id="rId4" Type="http://schemas.openxmlformats.org/officeDocument/2006/relationships/image" Target="../media/image73.jp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7" Type="http://schemas.openxmlformats.org/officeDocument/2006/relationships/image" Target="../media/image76.png"/><Relationship Id="rId8" Type="http://schemas.openxmlformats.org/officeDocument/2006/relationships/image" Target="../media/image77.png"/><Relationship Id="rId9" Type="http://schemas.openxmlformats.org/officeDocument/2006/relationships/image" Target="../media/image78.png"/><Relationship Id="rId10" Type="http://schemas.openxmlformats.org/officeDocument/2006/relationships/image" Target="../media/image79.jpg"/><Relationship Id="rId11" Type="http://schemas.openxmlformats.org/officeDocument/2006/relationships/image" Target="../media/image80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1.jpg"/><Relationship Id="rId3" Type="http://schemas.openxmlformats.org/officeDocument/2006/relationships/image" Target="../media/image82.jpg"/><Relationship Id="rId4" Type="http://schemas.openxmlformats.org/officeDocument/2006/relationships/image" Target="../media/image83.jp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7" Type="http://schemas.openxmlformats.org/officeDocument/2006/relationships/image" Target="../media/image86.png"/><Relationship Id="rId8" Type="http://schemas.openxmlformats.org/officeDocument/2006/relationships/image" Target="../media/image87.png"/><Relationship Id="rId9" Type="http://schemas.openxmlformats.org/officeDocument/2006/relationships/image" Target="../media/image88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9.jpg"/><Relationship Id="rId3" Type="http://schemas.openxmlformats.org/officeDocument/2006/relationships/image" Target="../media/image90.jpg"/><Relationship Id="rId4" Type="http://schemas.openxmlformats.org/officeDocument/2006/relationships/image" Target="../media/image91.jpg"/><Relationship Id="rId5" Type="http://schemas.openxmlformats.org/officeDocument/2006/relationships/image" Target="../media/image92.png"/><Relationship Id="rId6" Type="http://schemas.openxmlformats.org/officeDocument/2006/relationships/image" Target="../media/image93.png"/><Relationship Id="rId7" Type="http://schemas.openxmlformats.org/officeDocument/2006/relationships/image" Target="../media/image94.png"/><Relationship Id="rId8" Type="http://schemas.openxmlformats.org/officeDocument/2006/relationships/image" Target="../media/image95.png"/><Relationship Id="rId9" Type="http://schemas.openxmlformats.org/officeDocument/2006/relationships/image" Target="../media/image96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7.jpg"/><Relationship Id="rId3" Type="http://schemas.openxmlformats.org/officeDocument/2006/relationships/image" Target="../media/image98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9.jpg"/><Relationship Id="rId3" Type="http://schemas.openxmlformats.org/officeDocument/2006/relationships/image" Target="../media/image100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1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jpg"/><Relationship Id="rId3" Type="http://schemas.openxmlformats.org/officeDocument/2006/relationships/image" Target="../media/image103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4.jpg"/><Relationship Id="rId3" Type="http://schemas.openxmlformats.org/officeDocument/2006/relationships/image" Target="../media/image105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6.jpg"/><Relationship Id="rId3" Type="http://schemas.openxmlformats.org/officeDocument/2006/relationships/image" Target="../media/image107.jpg"/><Relationship Id="rId4" Type="http://schemas.openxmlformats.org/officeDocument/2006/relationships/image" Target="../media/image108.jpg"/><Relationship Id="rId5" Type="http://schemas.openxmlformats.org/officeDocument/2006/relationships/image" Target="../media/image109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0.png"/><Relationship Id="rId3" Type="http://schemas.openxmlformats.org/officeDocument/2006/relationships/image" Target="../media/image111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23588"/>
            <a:ext cx="1743075" cy="779145"/>
          </a:xfrm>
          <a:custGeom>
            <a:avLst/>
            <a:gdLst/>
            <a:ahLst/>
            <a:cxnLst/>
            <a:rect l="l" t="t" r="r" b="b"/>
            <a:pathLst>
              <a:path w="1743075" h="779145">
                <a:moveTo>
                  <a:pt x="1346200" y="0"/>
                </a:moveTo>
                <a:lnTo>
                  <a:pt x="0" y="0"/>
                </a:lnTo>
                <a:lnTo>
                  <a:pt x="0" y="778763"/>
                </a:lnTo>
                <a:lnTo>
                  <a:pt x="1346200" y="778763"/>
                </a:lnTo>
                <a:lnTo>
                  <a:pt x="1355891" y="777956"/>
                </a:lnTo>
                <a:lnTo>
                  <a:pt x="1363821" y="775827"/>
                </a:lnTo>
                <a:lnTo>
                  <a:pt x="1369988" y="772816"/>
                </a:lnTo>
                <a:lnTo>
                  <a:pt x="1374394" y="769366"/>
                </a:lnTo>
                <a:lnTo>
                  <a:pt x="1374394" y="764667"/>
                </a:lnTo>
                <a:lnTo>
                  <a:pt x="1379093" y="764667"/>
                </a:lnTo>
                <a:lnTo>
                  <a:pt x="1735582" y="408178"/>
                </a:lnTo>
                <a:lnTo>
                  <a:pt x="1740868" y="399587"/>
                </a:lnTo>
                <a:lnTo>
                  <a:pt x="1742630" y="388794"/>
                </a:lnTo>
                <a:lnTo>
                  <a:pt x="1740868" y="377120"/>
                </a:lnTo>
                <a:lnTo>
                  <a:pt x="1735582" y="365887"/>
                </a:lnTo>
                <a:lnTo>
                  <a:pt x="1379093" y="14097"/>
                </a:lnTo>
                <a:lnTo>
                  <a:pt x="1379093" y="9398"/>
                </a:lnTo>
                <a:lnTo>
                  <a:pt x="1374394" y="9398"/>
                </a:lnTo>
                <a:lnTo>
                  <a:pt x="1369988" y="5947"/>
                </a:lnTo>
                <a:lnTo>
                  <a:pt x="1363821" y="2936"/>
                </a:lnTo>
                <a:lnTo>
                  <a:pt x="1355891" y="807"/>
                </a:lnTo>
                <a:lnTo>
                  <a:pt x="134620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4517" y="1783791"/>
            <a:ext cx="8375015" cy="1520825"/>
          </a:xfrm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85"/>
              </a:spcBef>
            </a:pPr>
            <a:r>
              <a:rPr dirty="0" spc="-5" b="1">
                <a:latin typeface="Century Gothic"/>
                <a:cs typeface="Century Gothic"/>
              </a:rPr>
              <a:t>GIT </a:t>
            </a:r>
            <a:r>
              <a:rPr dirty="0" spc="-10" b="1">
                <a:latin typeface="Century Gothic"/>
                <a:cs typeface="Century Gothic"/>
              </a:rPr>
              <a:t>Radiological  </a:t>
            </a:r>
            <a:r>
              <a:rPr dirty="0" spc="-5" b="1">
                <a:latin typeface="Century Gothic"/>
                <a:cs typeface="Century Gothic"/>
              </a:rPr>
              <a:t>investigations </a:t>
            </a:r>
            <a:r>
              <a:rPr dirty="0" spc="-10" b="1">
                <a:latin typeface="Century Gothic"/>
                <a:cs typeface="Century Gothic"/>
              </a:rPr>
              <a:t>and</a:t>
            </a:r>
            <a:r>
              <a:rPr dirty="0" spc="0" b="1">
                <a:latin typeface="Century Gothic"/>
                <a:cs typeface="Century Gothic"/>
              </a:rPr>
              <a:t> </a:t>
            </a:r>
            <a:r>
              <a:rPr dirty="0" spc="-10" b="1">
                <a:latin typeface="Century Gothic"/>
                <a:cs typeface="Century Gothic"/>
              </a:rPr>
              <a:t>anatomy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50263" y="4043638"/>
            <a:ext cx="8335645" cy="2111375"/>
          </a:xfrm>
          <a:prstGeom prst="rect">
            <a:avLst/>
          </a:prstGeom>
        </p:spPr>
        <p:txBody>
          <a:bodyPr wrap="square" lIns="0" tIns="140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dirty="0" sz="4000" spc="-5" b="1">
                <a:solidFill>
                  <a:srgbClr val="585858"/>
                </a:solidFill>
                <a:latin typeface="Century Gothic"/>
                <a:cs typeface="Century Gothic"/>
              </a:rPr>
              <a:t>Dr. Sultan</a:t>
            </a:r>
            <a:r>
              <a:rPr dirty="0" sz="4000" spc="10" b="1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dirty="0" sz="4000" spc="-5" b="1">
                <a:solidFill>
                  <a:srgbClr val="585858"/>
                </a:solidFill>
                <a:latin typeface="Century Gothic"/>
                <a:cs typeface="Century Gothic"/>
              </a:rPr>
              <a:t>Alharbi</a:t>
            </a:r>
            <a:endParaRPr sz="40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1010"/>
              </a:spcBef>
            </a:pPr>
            <a:r>
              <a:rPr dirty="0" sz="4000" spc="-5" b="1">
                <a:solidFill>
                  <a:srgbClr val="585858"/>
                </a:solidFill>
                <a:latin typeface="Century Gothic"/>
                <a:cs typeface="Century Gothic"/>
              </a:rPr>
              <a:t>Assistant </a:t>
            </a:r>
            <a:r>
              <a:rPr dirty="0" sz="4000" spc="-10" b="1">
                <a:solidFill>
                  <a:srgbClr val="585858"/>
                </a:solidFill>
                <a:latin typeface="Century Gothic"/>
                <a:cs typeface="Century Gothic"/>
              </a:rPr>
              <a:t>Professor and </a:t>
            </a:r>
            <a:r>
              <a:rPr dirty="0" sz="4000" spc="-5" b="1">
                <a:solidFill>
                  <a:srgbClr val="585858"/>
                </a:solidFill>
                <a:latin typeface="Century Gothic"/>
                <a:cs typeface="Century Gothic"/>
              </a:rPr>
              <a:t>Consultant  </a:t>
            </a:r>
            <a:r>
              <a:rPr dirty="0" sz="4000" spc="-10" b="1">
                <a:solidFill>
                  <a:srgbClr val="585858"/>
                </a:solidFill>
                <a:latin typeface="Century Gothic"/>
                <a:cs typeface="Century Gothic"/>
              </a:rPr>
              <a:t>Interventional</a:t>
            </a:r>
            <a:r>
              <a:rPr dirty="0" sz="4000" spc="30" b="1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dirty="0" sz="4000" spc="-10" b="1">
                <a:solidFill>
                  <a:srgbClr val="585858"/>
                </a:solidFill>
                <a:latin typeface="Century Gothic"/>
                <a:cs typeface="Century Gothic"/>
              </a:rPr>
              <a:t>Radiologist</a:t>
            </a:r>
            <a:endParaRPr sz="4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236728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Ultrasound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916939" y="1728434"/>
            <a:ext cx="2321560" cy="2453640"/>
          </a:xfrm>
          <a:prstGeom prst="rect">
            <a:avLst/>
          </a:prstGeom>
        </p:spPr>
        <p:txBody>
          <a:bodyPr wrap="square" lIns="0" tIns="138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  <a:tabLst>
                <a:tab pos="354965" algn="l"/>
              </a:tabLst>
            </a:pPr>
            <a:r>
              <a:rPr dirty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z="180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dirty="0" sz="1800">
                <a:solidFill>
                  <a:srgbClr val="404040"/>
                </a:solidFill>
                <a:latin typeface="Century Gothic"/>
                <a:cs typeface="Century Gothic"/>
              </a:rPr>
              <a:t>Relatively</a:t>
            </a:r>
            <a:r>
              <a:rPr dirty="0" sz="1800" spc="-7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Century Gothic"/>
                <a:cs typeface="Century Gothic"/>
              </a:rPr>
              <a:t>cheap.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z="180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dirty="0" sz="1800">
                <a:solidFill>
                  <a:srgbClr val="404040"/>
                </a:solidFill>
                <a:latin typeface="Century Gothic"/>
                <a:cs typeface="Century Gothic"/>
              </a:rPr>
              <a:t>No</a:t>
            </a:r>
            <a:r>
              <a:rPr dirty="0" sz="1800" spc="-1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404040"/>
                </a:solidFill>
                <a:latin typeface="Century Gothic"/>
                <a:cs typeface="Century Gothic"/>
              </a:rPr>
              <a:t>radiation.</a:t>
            </a:r>
            <a:endParaRPr sz="1800">
              <a:latin typeface="Century Gothic"/>
              <a:cs typeface="Century Gothic"/>
            </a:endParaRPr>
          </a:p>
          <a:p>
            <a:pPr marL="355600" marR="87630" indent="-3429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dirty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z="180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dirty="0" sz="1800">
                <a:solidFill>
                  <a:srgbClr val="404040"/>
                </a:solidFill>
                <a:latin typeface="Century Gothic"/>
                <a:cs typeface="Century Gothic"/>
              </a:rPr>
              <a:t>Limited </a:t>
            </a:r>
            <a:r>
              <a:rPr dirty="0" sz="1800" spc="-5">
                <a:solidFill>
                  <a:srgbClr val="404040"/>
                </a:solidFill>
                <a:latin typeface="Century Gothic"/>
                <a:cs typeface="Century Gothic"/>
              </a:rPr>
              <a:t>uses</a:t>
            </a:r>
            <a:r>
              <a:rPr dirty="0" sz="1800" spc="-5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Century Gothic"/>
                <a:cs typeface="Century Gothic"/>
              </a:rPr>
              <a:t>(gas  </a:t>
            </a:r>
            <a:r>
              <a:rPr dirty="0" sz="1800">
                <a:solidFill>
                  <a:srgbClr val="404040"/>
                </a:solidFill>
                <a:latin typeface="Century Gothic"/>
                <a:cs typeface="Century Gothic"/>
              </a:rPr>
              <a:t>filled</a:t>
            </a:r>
            <a:r>
              <a:rPr dirty="0" sz="1800" spc="-4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Century Gothic"/>
                <a:cs typeface="Century Gothic"/>
              </a:rPr>
              <a:t>structures).</a:t>
            </a:r>
            <a:endParaRPr sz="1800">
              <a:latin typeface="Century Gothic"/>
              <a:cs typeface="Century Gothic"/>
            </a:endParaRPr>
          </a:p>
          <a:p>
            <a:pPr marL="355600" marR="5080" indent="-3429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dirty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z="180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dirty="0" sz="1800" spc="-10">
                <a:solidFill>
                  <a:srgbClr val="404040"/>
                </a:solidFill>
                <a:latin typeface="Century Gothic"/>
                <a:cs typeface="Century Gothic"/>
              </a:rPr>
              <a:t>Used </a:t>
            </a:r>
            <a:r>
              <a:rPr dirty="0" sz="1800" spc="0">
                <a:solidFill>
                  <a:srgbClr val="404040"/>
                </a:solidFill>
                <a:latin typeface="Century Gothic"/>
                <a:cs typeface="Century Gothic"/>
              </a:rPr>
              <a:t>in </a:t>
            </a:r>
            <a:r>
              <a:rPr dirty="0" sz="1800" spc="-5">
                <a:solidFill>
                  <a:srgbClr val="404040"/>
                </a:solidFill>
                <a:latin typeface="Century Gothic"/>
                <a:cs typeface="Century Gothic"/>
              </a:rPr>
              <a:t>pediatrics  and pregnant  </a:t>
            </a:r>
            <a:r>
              <a:rPr dirty="0" sz="1800">
                <a:solidFill>
                  <a:srgbClr val="404040"/>
                </a:solidFill>
                <a:latin typeface="Century Gothic"/>
                <a:cs typeface="Century Gothic"/>
              </a:rPr>
              <a:t>ladies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11056" y="1825751"/>
            <a:ext cx="2761488" cy="3849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84803" y="1938527"/>
            <a:ext cx="5675376" cy="3029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628904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CT ( </a:t>
            </a:r>
            <a:r>
              <a:rPr dirty="0" sz="3600" spc="-5"/>
              <a:t>computer</a:t>
            </a:r>
            <a:r>
              <a:rPr dirty="0" sz="3600" spc="-85"/>
              <a:t> </a:t>
            </a:r>
            <a:r>
              <a:rPr dirty="0" sz="3600"/>
              <a:t>tomography)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916939" y="1592167"/>
            <a:ext cx="2517775" cy="2855595"/>
          </a:xfrm>
          <a:prstGeom prst="rect">
            <a:avLst/>
          </a:prstGeom>
        </p:spPr>
        <p:txBody>
          <a:bodyPr wrap="square" lIns="0" tIns="139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  <a:tabLst>
                <a:tab pos="354965" algn="l"/>
              </a:tabLst>
            </a:pPr>
            <a:r>
              <a:rPr dirty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z="180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dirty="0" sz="1800" spc="-5">
                <a:solidFill>
                  <a:srgbClr val="404040"/>
                </a:solidFill>
                <a:latin typeface="Century Gothic"/>
                <a:cs typeface="Century Gothic"/>
              </a:rPr>
              <a:t>Expensive.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dirty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z="180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dirty="0" sz="1800">
                <a:solidFill>
                  <a:srgbClr val="404040"/>
                </a:solidFill>
                <a:latin typeface="Century Gothic"/>
                <a:cs typeface="Century Gothic"/>
              </a:rPr>
              <a:t>More</a:t>
            </a:r>
            <a:r>
              <a:rPr dirty="0" sz="1800" spc="-2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404040"/>
                </a:solidFill>
                <a:latin typeface="Century Gothic"/>
                <a:cs typeface="Century Gothic"/>
              </a:rPr>
              <a:t>radiation.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z="180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dirty="0" sz="1800" spc="-5">
                <a:solidFill>
                  <a:srgbClr val="404040"/>
                </a:solidFill>
                <a:latin typeface="Century Gothic"/>
                <a:cs typeface="Century Gothic"/>
              </a:rPr>
              <a:t>Fast.</a:t>
            </a:r>
            <a:endParaRPr sz="1800">
              <a:latin typeface="Century Gothic"/>
              <a:cs typeface="Century Gothic"/>
            </a:endParaRPr>
          </a:p>
          <a:p>
            <a:pPr marL="355600" marR="342265" indent="-3429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dirty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z="180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dirty="0" sz="1800" spc="-5">
                <a:solidFill>
                  <a:srgbClr val="404040"/>
                </a:solidFill>
                <a:latin typeface="Century Gothic"/>
                <a:cs typeface="Century Gothic"/>
              </a:rPr>
              <a:t>Contrast (iv,</a:t>
            </a:r>
            <a:r>
              <a:rPr dirty="0" sz="1800" spc="-4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404040"/>
                </a:solidFill>
                <a:latin typeface="Century Gothic"/>
                <a:cs typeface="Century Gothic"/>
              </a:rPr>
              <a:t>oral  </a:t>
            </a:r>
            <a:r>
              <a:rPr dirty="0" sz="1800" spc="-5">
                <a:solidFill>
                  <a:srgbClr val="404040"/>
                </a:solidFill>
                <a:latin typeface="Century Gothic"/>
                <a:cs typeface="Century Gothic"/>
              </a:rPr>
              <a:t>&amp;rectal) usually  </a:t>
            </a:r>
            <a:r>
              <a:rPr dirty="0" sz="1800">
                <a:solidFill>
                  <a:srgbClr val="404040"/>
                </a:solidFill>
                <a:latin typeface="Century Gothic"/>
                <a:cs typeface="Century Gothic"/>
              </a:rPr>
              <a:t>used.</a:t>
            </a:r>
            <a:endParaRPr sz="1800">
              <a:latin typeface="Century Gothic"/>
              <a:cs typeface="Century Gothic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z="180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dirty="0" sz="1800" spc="-10">
                <a:solidFill>
                  <a:srgbClr val="404040"/>
                </a:solidFill>
                <a:latin typeface="Century Gothic"/>
                <a:cs typeface="Century Gothic"/>
              </a:rPr>
              <a:t>Used </a:t>
            </a:r>
            <a:r>
              <a:rPr dirty="0" sz="1800" spc="0">
                <a:solidFill>
                  <a:srgbClr val="404040"/>
                </a:solidFill>
                <a:latin typeface="Century Gothic"/>
                <a:cs typeface="Century Gothic"/>
              </a:rPr>
              <a:t>in</a:t>
            </a:r>
            <a:r>
              <a:rPr dirty="0" sz="1800" spc="-2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Century Gothic"/>
                <a:cs typeface="Century Gothic"/>
              </a:rPr>
              <a:t>emergency  department.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03107" y="1950720"/>
            <a:ext cx="3965448" cy="304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61588" y="1950720"/>
            <a:ext cx="4305300" cy="304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802957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MRI ( Magnetic </a:t>
            </a:r>
            <a:r>
              <a:rPr dirty="0" sz="3600" spc="-5"/>
              <a:t>resonance</a:t>
            </a:r>
            <a:r>
              <a:rPr dirty="0" sz="3600" spc="-10"/>
              <a:t> </a:t>
            </a:r>
            <a:r>
              <a:rPr dirty="0" sz="3600" spc="-5"/>
              <a:t>imaging)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916939" y="1854453"/>
            <a:ext cx="2160905" cy="2601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z="180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dirty="0" sz="1800">
                <a:solidFill>
                  <a:srgbClr val="404040"/>
                </a:solidFill>
                <a:latin typeface="Century Gothic"/>
                <a:cs typeface="Century Gothic"/>
              </a:rPr>
              <a:t>More</a:t>
            </a:r>
            <a:r>
              <a:rPr dirty="0" sz="1800" spc="-5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404040"/>
                </a:solidFill>
                <a:latin typeface="Century Gothic"/>
                <a:cs typeface="Century Gothic"/>
              </a:rPr>
              <a:t>expensive</a:t>
            </a:r>
            <a:endParaRPr sz="180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</a:pPr>
            <a:r>
              <a:rPr dirty="0" sz="1800" spc="-5">
                <a:solidFill>
                  <a:srgbClr val="404040"/>
                </a:solidFill>
                <a:latin typeface="Century Gothic"/>
                <a:cs typeface="Century Gothic"/>
              </a:rPr>
              <a:t>than</a:t>
            </a:r>
            <a:r>
              <a:rPr dirty="0" sz="1800" spc="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Century Gothic"/>
                <a:cs typeface="Century Gothic"/>
              </a:rPr>
              <a:t>CT.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dirty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z="180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dirty="0" sz="1800">
                <a:solidFill>
                  <a:srgbClr val="404040"/>
                </a:solidFill>
                <a:latin typeface="Century Gothic"/>
                <a:cs typeface="Century Gothic"/>
              </a:rPr>
              <a:t>No</a:t>
            </a:r>
            <a:r>
              <a:rPr dirty="0" sz="1800" spc="-1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404040"/>
                </a:solidFill>
                <a:latin typeface="Century Gothic"/>
                <a:cs typeface="Century Gothic"/>
              </a:rPr>
              <a:t>radiation.</a:t>
            </a:r>
            <a:endParaRPr sz="1800">
              <a:latin typeface="Century Gothic"/>
              <a:cs typeface="Century Gothic"/>
            </a:endParaRPr>
          </a:p>
          <a:p>
            <a:pPr marL="355600" marR="476250" indent="-342900">
              <a:lnSpc>
                <a:spcPct val="100000"/>
              </a:lnSpc>
              <a:spcBef>
                <a:spcPts val="995"/>
              </a:spcBef>
              <a:tabLst>
                <a:tab pos="354965" algn="l"/>
              </a:tabLst>
            </a:pPr>
            <a:r>
              <a:rPr dirty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z="180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dirty="0" sz="1800">
                <a:solidFill>
                  <a:srgbClr val="404040"/>
                </a:solidFill>
                <a:latin typeface="Century Gothic"/>
                <a:cs typeface="Century Gothic"/>
              </a:rPr>
              <a:t>Slow </a:t>
            </a:r>
            <a:r>
              <a:rPr dirty="0" sz="1800" spc="-5">
                <a:solidFill>
                  <a:srgbClr val="404040"/>
                </a:solidFill>
                <a:latin typeface="Century Gothic"/>
                <a:cs typeface="Century Gothic"/>
              </a:rPr>
              <a:t>and  affected</a:t>
            </a:r>
            <a:r>
              <a:rPr dirty="0" sz="1800" spc="-6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Century Gothic"/>
                <a:cs typeface="Century Gothic"/>
              </a:rPr>
              <a:t>by  artifacts.</a:t>
            </a:r>
            <a:endParaRPr sz="1800">
              <a:latin typeface="Century Gothic"/>
              <a:cs typeface="Century Gothic"/>
            </a:endParaRPr>
          </a:p>
          <a:p>
            <a:pPr marL="355600" marR="5080" indent="-3429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dirty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z="180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dirty="0" sz="1800" spc="-5">
                <a:solidFill>
                  <a:srgbClr val="404040"/>
                </a:solidFill>
                <a:latin typeface="Century Gothic"/>
                <a:cs typeface="Century Gothic"/>
              </a:rPr>
              <a:t>Excellent </a:t>
            </a:r>
            <a:r>
              <a:rPr dirty="0" sz="1800">
                <a:solidFill>
                  <a:srgbClr val="404040"/>
                </a:solidFill>
                <a:latin typeface="Century Gothic"/>
                <a:cs typeface="Century Gothic"/>
              </a:rPr>
              <a:t>for</a:t>
            </a:r>
            <a:r>
              <a:rPr dirty="0" sz="1800" spc="-6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Century Gothic"/>
                <a:cs typeface="Century Gothic"/>
              </a:rPr>
              <a:t>soft  tissue.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52588" y="2087879"/>
            <a:ext cx="4439411" cy="3611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70860" y="2087879"/>
            <a:ext cx="4681728" cy="29885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9794" y="3058795"/>
            <a:ext cx="8688070" cy="1674495"/>
          </a:xfrm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75"/>
              </a:spcBef>
            </a:pPr>
            <a:r>
              <a:rPr dirty="0" sz="5400"/>
              <a:t>Radiological</a:t>
            </a:r>
            <a:r>
              <a:rPr dirty="0" sz="5400" spc="-70"/>
              <a:t> </a:t>
            </a:r>
            <a:r>
              <a:rPr dirty="0" sz="5400" spc="-10"/>
              <a:t>appearance  </a:t>
            </a:r>
            <a:r>
              <a:rPr dirty="0" sz="5400"/>
              <a:t>of</a:t>
            </a:r>
            <a:r>
              <a:rPr dirty="0" sz="5400" spc="-5"/>
              <a:t> GIT</a:t>
            </a:r>
            <a:endParaRPr sz="5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5775" y="355091"/>
            <a:ext cx="4285488" cy="6128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304788" y="451104"/>
            <a:ext cx="5323332" cy="5772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8900" y="38100"/>
            <a:ext cx="6627114" cy="66271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858000" y="579501"/>
            <a:ext cx="2828290" cy="724535"/>
          </a:xfrm>
          <a:custGeom>
            <a:avLst/>
            <a:gdLst/>
            <a:ahLst/>
            <a:cxnLst/>
            <a:rect l="l" t="t" r="r" b="b"/>
            <a:pathLst>
              <a:path w="2828290" h="724535">
                <a:moveTo>
                  <a:pt x="43819" y="32962"/>
                </a:moveTo>
                <a:lnTo>
                  <a:pt x="29372" y="37285"/>
                </a:lnTo>
                <a:lnTo>
                  <a:pt x="40142" y="47665"/>
                </a:lnTo>
                <a:lnTo>
                  <a:pt x="2821685" y="724281"/>
                </a:lnTo>
                <a:lnTo>
                  <a:pt x="2825750" y="721740"/>
                </a:lnTo>
                <a:lnTo>
                  <a:pt x="2827781" y="713613"/>
                </a:lnTo>
                <a:lnTo>
                  <a:pt x="2825242" y="709549"/>
                </a:lnTo>
                <a:lnTo>
                  <a:pt x="43819" y="32962"/>
                </a:lnTo>
                <a:close/>
              </a:path>
              <a:path w="2828290" h="724535">
                <a:moveTo>
                  <a:pt x="10814" y="40517"/>
                </a:moveTo>
                <a:lnTo>
                  <a:pt x="75946" y="103250"/>
                </a:lnTo>
                <a:lnTo>
                  <a:pt x="80772" y="103124"/>
                </a:lnTo>
                <a:lnTo>
                  <a:pt x="83693" y="100202"/>
                </a:lnTo>
                <a:lnTo>
                  <a:pt x="86614" y="97154"/>
                </a:lnTo>
                <a:lnTo>
                  <a:pt x="86486" y="92328"/>
                </a:lnTo>
                <a:lnTo>
                  <a:pt x="40142" y="47665"/>
                </a:lnTo>
                <a:lnTo>
                  <a:pt x="10814" y="40517"/>
                </a:lnTo>
                <a:close/>
              </a:path>
              <a:path w="2828290" h="724535">
                <a:moveTo>
                  <a:pt x="14415" y="25797"/>
                </a:moveTo>
                <a:lnTo>
                  <a:pt x="8798" y="27473"/>
                </a:lnTo>
                <a:lnTo>
                  <a:pt x="8254" y="27812"/>
                </a:lnTo>
                <a:lnTo>
                  <a:pt x="6223" y="35940"/>
                </a:lnTo>
                <a:lnTo>
                  <a:pt x="6463" y="36326"/>
                </a:lnTo>
                <a:lnTo>
                  <a:pt x="10814" y="40517"/>
                </a:lnTo>
                <a:lnTo>
                  <a:pt x="40142" y="47665"/>
                </a:lnTo>
                <a:lnTo>
                  <a:pt x="33248" y="41021"/>
                </a:lnTo>
                <a:lnTo>
                  <a:pt x="16891" y="41021"/>
                </a:lnTo>
                <a:lnTo>
                  <a:pt x="19939" y="28194"/>
                </a:lnTo>
                <a:lnTo>
                  <a:pt x="24214" y="28194"/>
                </a:lnTo>
                <a:lnTo>
                  <a:pt x="14415" y="25797"/>
                </a:lnTo>
                <a:close/>
              </a:path>
              <a:path w="2828290" h="724535">
                <a:moveTo>
                  <a:pt x="19939" y="28194"/>
                </a:moveTo>
                <a:lnTo>
                  <a:pt x="16891" y="41021"/>
                </a:lnTo>
                <a:lnTo>
                  <a:pt x="29372" y="37285"/>
                </a:lnTo>
                <a:lnTo>
                  <a:pt x="19939" y="28194"/>
                </a:lnTo>
                <a:close/>
              </a:path>
              <a:path w="2828290" h="724535">
                <a:moveTo>
                  <a:pt x="29372" y="37285"/>
                </a:moveTo>
                <a:lnTo>
                  <a:pt x="16891" y="41021"/>
                </a:lnTo>
                <a:lnTo>
                  <a:pt x="33248" y="41021"/>
                </a:lnTo>
                <a:lnTo>
                  <a:pt x="29372" y="37285"/>
                </a:lnTo>
                <a:close/>
              </a:path>
              <a:path w="2828290" h="724535">
                <a:moveTo>
                  <a:pt x="6463" y="36326"/>
                </a:moveTo>
                <a:lnTo>
                  <a:pt x="8763" y="40004"/>
                </a:lnTo>
                <a:lnTo>
                  <a:pt x="10814" y="40517"/>
                </a:lnTo>
                <a:lnTo>
                  <a:pt x="6463" y="36326"/>
                </a:lnTo>
                <a:close/>
              </a:path>
              <a:path w="2828290" h="724535">
                <a:moveTo>
                  <a:pt x="24214" y="28194"/>
                </a:moveTo>
                <a:lnTo>
                  <a:pt x="19939" y="28194"/>
                </a:lnTo>
                <a:lnTo>
                  <a:pt x="29372" y="37285"/>
                </a:lnTo>
                <a:lnTo>
                  <a:pt x="43819" y="32962"/>
                </a:lnTo>
                <a:lnTo>
                  <a:pt x="24214" y="28194"/>
                </a:lnTo>
                <a:close/>
              </a:path>
              <a:path w="2828290" h="724535">
                <a:moveTo>
                  <a:pt x="8798" y="27473"/>
                </a:moveTo>
                <a:lnTo>
                  <a:pt x="0" y="30099"/>
                </a:lnTo>
                <a:lnTo>
                  <a:pt x="6463" y="36326"/>
                </a:lnTo>
                <a:lnTo>
                  <a:pt x="6223" y="35940"/>
                </a:lnTo>
                <a:lnTo>
                  <a:pt x="8254" y="27812"/>
                </a:lnTo>
                <a:lnTo>
                  <a:pt x="8798" y="27473"/>
                </a:lnTo>
                <a:close/>
              </a:path>
              <a:path w="2828290" h="724535">
                <a:moveTo>
                  <a:pt x="101092" y="0"/>
                </a:moveTo>
                <a:lnTo>
                  <a:pt x="97027" y="1143"/>
                </a:lnTo>
                <a:lnTo>
                  <a:pt x="14415" y="25797"/>
                </a:lnTo>
                <a:lnTo>
                  <a:pt x="43819" y="32962"/>
                </a:lnTo>
                <a:lnTo>
                  <a:pt x="101346" y="15748"/>
                </a:lnTo>
                <a:lnTo>
                  <a:pt x="105409" y="14604"/>
                </a:lnTo>
                <a:lnTo>
                  <a:pt x="107696" y="10287"/>
                </a:lnTo>
                <a:lnTo>
                  <a:pt x="106552" y="6350"/>
                </a:lnTo>
                <a:lnTo>
                  <a:pt x="105282" y="2286"/>
                </a:lnTo>
                <a:lnTo>
                  <a:pt x="101092" y="0"/>
                </a:lnTo>
                <a:close/>
              </a:path>
              <a:path w="2828290" h="724535">
                <a:moveTo>
                  <a:pt x="12319" y="25273"/>
                </a:moveTo>
                <a:lnTo>
                  <a:pt x="8798" y="27473"/>
                </a:lnTo>
                <a:lnTo>
                  <a:pt x="14415" y="25797"/>
                </a:lnTo>
                <a:lnTo>
                  <a:pt x="12319" y="25273"/>
                </a:lnTo>
                <a:close/>
              </a:path>
            </a:pathLst>
          </a:custGeom>
          <a:solidFill>
            <a:srgbClr val="6AAC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859398" y="906399"/>
            <a:ext cx="128905" cy="846455"/>
          </a:xfrm>
          <a:custGeom>
            <a:avLst/>
            <a:gdLst/>
            <a:ahLst/>
            <a:cxnLst/>
            <a:rect l="l" t="t" r="r" b="b"/>
            <a:pathLst>
              <a:path w="128904" h="846455">
                <a:moveTo>
                  <a:pt x="78797" y="838627"/>
                </a:moveTo>
                <a:lnTo>
                  <a:pt x="84200" y="846201"/>
                </a:lnTo>
                <a:lnTo>
                  <a:pt x="87530" y="839088"/>
                </a:lnTo>
                <a:lnTo>
                  <a:pt x="79375" y="839088"/>
                </a:lnTo>
                <a:lnTo>
                  <a:pt x="78797" y="838627"/>
                </a:lnTo>
                <a:close/>
              </a:path>
              <a:path w="128904" h="846455">
                <a:moveTo>
                  <a:pt x="72629" y="803740"/>
                </a:moveTo>
                <a:lnTo>
                  <a:pt x="75362" y="833811"/>
                </a:lnTo>
                <a:lnTo>
                  <a:pt x="78797" y="838627"/>
                </a:lnTo>
                <a:lnTo>
                  <a:pt x="79375" y="839088"/>
                </a:lnTo>
                <a:lnTo>
                  <a:pt x="87756" y="838326"/>
                </a:lnTo>
                <a:lnTo>
                  <a:pt x="88055" y="837966"/>
                </a:lnTo>
                <a:lnTo>
                  <a:pt x="90610" y="832507"/>
                </a:lnTo>
                <a:lnTo>
                  <a:pt x="90193" y="827913"/>
                </a:lnTo>
                <a:lnTo>
                  <a:pt x="75946" y="827913"/>
                </a:lnTo>
                <a:lnTo>
                  <a:pt x="81452" y="816131"/>
                </a:lnTo>
                <a:lnTo>
                  <a:pt x="72629" y="803740"/>
                </a:lnTo>
                <a:close/>
              </a:path>
              <a:path w="128904" h="846455">
                <a:moveTo>
                  <a:pt x="88055" y="837966"/>
                </a:moveTo>
                <a:lnTo>
                  <a:pt x="87756" y="838326"/>
                </a:lnTo>
                <a:lnTo>
                  <a:pt x="79375" y="839088"/>
                </a:lnTo>
                <a:lnTo>
                  <a:pt x="87530" y="839088"/>
                </a:lnTo>
                <a:lnTo>
                  <a:pt x="88055" y="837966"/>
                </a:lnTo>
                <a:close/>
              </a:path>
              <a:path w="128904" h="846455">
                <a:moveTo>
                  <a:pt x="75362" y="833811"/>
                </a:moveTo>
                <a:lnTo>
                  <a:pt x="75564" y="836040"/>
                </a:lnTo>
                <a:lnTo>
                  <a:pt x="78797" y="838627"/>
                </a:lnTo>
                <a:lnTo>
                  <a:pt x="75362" y="833811"/>
                </a:lnTo>
                <a:close/>
              </a:path>
              <a:path w="128904" h="846455">
                <a:moveTo>
                  <a:pt x="90610" y="832507"/>
                </a:moveTo>
                <a:lnTo>
                  <a:pt x="88055" y="837966"/>
                </a:lnTo>
                <a:lnTo>
                  <a:pt x="90804" y="834643"/>
                </a:lnTo>
                <a:lnTo>
                  <a:pt x="90610" y="832507"/>
                </a:lnTo>
                <a:close/>
              </a:path>
              <a:path w="128904" h="846455">
                <a:moveTo>
                  <a:pt x="30734" y="750697"/>
                </a:moveTo>
                <a:lnTo>
                  <a:pt x="23875" y="755523"/>
                </a:lnTo>
                <a:lnTo>
                  <a:pt x="22987" y="760349"/>
                </a:lnTo>
                <a:lnTo>
                  <a:pt x="25400" y="763777"/>
                </a:lnTo>
                <a:lnTo>
                  <a:pt x="75362" y="833811"/>
                </a:lnTo>
                <a:lnTo>
                  <a:pt x="72629" y="803740"/>
                </a:lnTo>
                <a:lnTo>
                  <a:pt x="37846" y="754888"/>
                </a:lnTo>
                <a:lnTo>
                  <a:pt x="35433" y="751459"/>
                </a:lnTo>
                <a:lnTo>
                  <a:pt x="30734" y="750697"/>
                </a:lnTo>
                <a:close/>
              </a:path>
              <a:path w="128904" h="846455">
                <a:moveTo>
                  <a:pt x="119634" y="742568"/>
                </a:moveTo>
                <a:lnTo>
                  <a:pt x="115062" y="744220"/>
                </a:lnTo>
                <a:lnTo>
                  <a:pt x="87873" y="802391"/>
                </a:lnTo>
                <a:lnTo>
                  <a:pt x="90610" y="832507"/>
                </a:lnTo>
                <a:lnTo>
                  <a:pt x="128904" y="750697"/>
                </a:lnTo>
                <a:lnTo>
                  <a:pt x="127253" y="746125"/>
                </a:lnTo>
                <a:lnTo>
                  <a:pt x="119634" y="742568"/>
                </a:lnTo>
                <a:close/>
              </a:path>
              <a:path w="128904" h="846455">
                <a:moveTo>
                  <a:pt x="81452" y="816131"/>
                </a:moveTo>
                <a:lnTo>
                  <a:pt x="75946" y="827913"/>
                </a:lnTo>
                <a:lnTo>
                  <a:pt x="89026" y="826770"/>
                </a:lnTo>
                <a:lnTo>
                  <a:pt x="81452" y="816131"/>
                </a:lnTo>
                <a:close/>
              </a:path>
              <a:path w="128904" h="846455">
                <a:moveTo>
                  <a:pt x="87873" y="802391"/>
                </a:moveTo>
                <a:lnTo>
                  <a:pt x="81452" y="816131"/>
                </a:lnTo>
                <a:lnTo>
                  <a:pt x="89026" y="826770"/>
                </a:lnTo>
                <a:lnTo>
                  <a:pt x="75946" y="827913"/>
                </a:lnTo>
                <a:lnTo>
                  <a:pt x="90193" y="827913"/>
                </a:lnTo>
                <a:lnTo>
                  <a:pt x="87873" y="802391"/>
                </a:lnTo>
                <a:close/>
              </a:path>
              <a:path w="128904" h="846455">
                <a:moveTo>
                  <a:pt x="11556" y="0"/>
                </a:moveTo>
                <a:lnTo>
                  <a:pt x="3175" y="762"/>
                </a:lnTo>
                <a:lnTo>
                  <a:pt x="0" y="4445"/>
                </a:lnTo>
                <a:lnTo>
                  <a:pt x="72629" y="803740"/>
                </a:lnTo>
                <a:lnTo>
                  <a:pt x="81452" y="816131"/>
                </a:lnTo>
                <a:lnTo>
                  <a:pt x="87873" y="802391"/>
                </a:lnTo>
                <a:lnTo>
                  <a:pt x="15239" y="3175"/>
                </a:lnTo>
                <a:lnTo>
                  <a:pt x="11556" y="0"/>
                </a:lnTo>
                <a:close/>
              </a:path>
            </a:pathLst>
          </a:custGeom>
          <a:solidFill>
            <a:srgbClr val="6AAC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858764" y="905763"/>
            <a:ext cx="847090" cy="542925"/>
          </a:xfrm>
          <a:custGeom>
            <a:avLst/>
            <a:gdLst/>
            <a:ahLst/>
            <a:cxnLst/>
            <a:rect l="l" t="t" r="r" b="b"/>
            <a:pathLst>
              <a:path w="847090" h="542925">
                <a:moveTo>
                  <a:pt x="831725" y="541448"/>
                </a:moveTo>
                <a:lnTo>
                  <a:pt x="833628" y="542671"/>
                </a:lnTo>
                <a:lnTo>
                  <a:pt x="837699" y="541680"/>
                </a:lnTo>
                <a:lnTo>
                  <a:pt x="831725" y="541448"/>
                </a:lnTo>
                <a:close/>
              </a:path>
              <a:path w="847090" h="542925">
                <a:moveTo>
                  <a:pt x="842669" y="533943"/>
                </a:moveTo>
                <a:lnTo>
                  <a:pt x="842771" y="534415"/>
                </a:lnTo>
                <a:lnTo>
                  <a:pt x="840408" y="538099"/>
                </a:lnTo>
                <a:lnTo>
                  <a:pt x="838327" y="541527"/>
                </a:lnTo>
                <a:lnTo>
                  <a:pt x="837699" y="541680"/>
                </a:lnTo>
                <a:lnTo>
                  <a:pt x="846836" y="542036"/>
                </a:lnTo>
                <a:lnTo>
                  <a:pt x="842669" y="533943"/>
                </a:lnTo>
                <a:close/>
              </a:path>
              <a:path w="847090" h="542925">
                <a:moveTo>
                  <a:pt x="806193" y="525191"/>
                </a:moveTo>
                <a:lnTo>
                  <a:pt x="831725" y="541448"/>
                </a:lnTo>
                <a:lnTo>
                  <a:pt x="837699" y="541680"/>
                </a:lnTo>
                <a:lnTo>
                  <a:pt x="838327" y="541527"/>
                </a:lnTo>
                <a:lnTo>
                  <a:pt x="840486" y="537972"/>
                </a:lnTo>
                <a:lnTo>
                  <a:pt x="840812" y="537463"/>
                </a:lnTo>
                <a:lnTo>
                  <a:pt x="827278" y="537463"/>
                </a:lnTo>
                <a:lnTo>
                  <a:pt x="821263" y="525777"/>
                </a:lnTo>
                <a:lnTo>
                  <a:pt x="806193" y="525191"/>
                </a:lnTo>
                <a:close/>
              </a:path>
              <a:path w="847090" h="542925">
                <a:moveTo>
                  <a:pt x="742061" y="522732"/>
                </a:moveTo>
                <a:lnTo>
                  <a:pt x="738505" y="526034"/>
                </a:lnTo>
                <a:lnTo>
                  <a:pt x="738378" y="530225"/>
                </a:lnTo>
                <a:lnTo>
                  <a:pt x="738124" y="534415"/>
                </a:lnTo>
                <a:lnTo>
                  <a:pt x="741426" y="537972"/>
                </a:lnTo>
                <a:lnTo>
                  <a:pt x="831725" y="541448"/>
                </a:lnTo>
                <a:lnTo>
                  <a:pt x="806193" y="525191"/>
                </a:lnTo>
                <a:lnTo>
                  <a:pt x="742061" y="522732"/>
                </a:lnTo>
                <a:close/>
              </a:path>
              <a:path w="847090" h="542925">
                <a:moveTo>
                  <a:pt x="821263" y="525777"/>
                </a:moveTo>
                <a:lnTo>
                  <a:pt x="827278" y="537463"/>
                </a:lnTo>
                <a:lnTo>
                  <a:pt x="834389" y="526288"/>
                </a:lnTo>
                <a:lnTo>
                  <a:pt x="821263" y="525777"/>
                </a:lnTo>
                <a:close/>
              </a:path>
              <a:path w="847090" h="542925">
                <a:moveTo>
                  <a:pt x="814375" y="512394"/>
                </a:moveTo>
                <a:lnTo>
                  <a:pt x="821263" y="525777"/>
                </a:lnTo>
                <a:lnTo>
                  <a:pt x="834389" y="526288"/>
                </a:lnTo>
                <a:lnTo>
                  <a:pt x="827278" y="537463"/>
                </a:lnTo>
                <a:lnTo>
                  <a:pt x="840812" y="537463"/>
                </a:lnTo>
                <a:lnTo>
                  <a:pt x="842771" y="534415"/>
                </a:lnTo>
                <a:lnTo>
                  <a:pt x="842669" y="533943"/>
                </a:lnTo>
                <a:lnTo>
                  <a:pt x="839920" y="528602"/>
                </a:lnTo>
                <a:lnTo>
                  <a:pt x="838200" y="527558"/>
                </a:lnTo>
                <a:lnTo>
                  <a:pt x="814375" y="512394"/>
                </a:lnTo>
                <a:close/>
              </a:path>
              <a:path w="847090" h="542925">
                <a:moveTo>
                  <a:pt x="839920" y="528602"/>
                </a:moveTo>
                <a:lnTo>
                  <a:pt x="842669" y="533943"/>
                </a:lnTo>
                <a:lnTo>
                  <a:pt x="841756" y="529716"/>
                </a:lnTo>
                <a:lnTo>
                  <a:pt x="839920" y="528602"/>
                </a:lnTo>
                <a:close/>
              </a:path>
              <a:path w="847090" h="542925">
                <a:moveTo>
                  <a:pt x="793877" y="446786"/>
                </a:moveTo>
                <a:lnTo>
                  <a:pt x="790193" y="448690"/>
                </a:lnTo>
                <a:lnTo>
                  <a:pt x="786511" y="450723"/>
                </a:lnTo>
                <a:lnTo>
                  <a:pt x="784987" y="455295"/>
                </a:lnTo>
                <a:lnTo>
                  <a:pt x="814375" y="512394"/>
                </a:lnTo>
                <a:lnTo>
                  <a:pt x="838200" y="527558"/>
                </a:lnTo>
                <a:lnTo>
                  <a:pt x="839920" y="528602"/>
                </a:lnTo>
                <a:lnTo>
                  <a:pt x="798576" y="448310"/>
                </a:lnTo>
                <a:lnTo>
                  <a:pt x="793877" y="446786"/>
                </a:lnTo>
                <a:close/>
              </a:path>
              <a:path w="847090" h="542925">
                <a:moveTo>
                  <a:pt x="9144" y="0"/>
                </a:moveTo>
                <a:lnTo>
                  <a:pt x="4445" y="1015"/>
                </a:lnTo>
                <a:lnTo>
                  <a:pt x="2159" y="4572"/>
                </a:lnTo>
                <a:lnTo>
                  <a:pt x="0" y="8127"/>
                </a:lnTo>
                <a:lnTo>
                  <a:pt x="1015" y="12826"/>
                </a:lnTo>
                <a:lnTo>
                  <a:pt x="806193" y="525191"/>
                </a:lnTo>
                <a:lnTo>
                  <a:pt x="821263" y="525777"/>
                </a:lnTo>
                <a:lnTo>
                  <a:pt x="814375" y="512394"/>
                </a:lnTo>
                <a:lnTo>
                  <a:pt x="12700" y="2159"/>
                </a:lnTo>
                <a:lnTo>
                  <a:pt x="9144" y="0"/>
                </a:lnTo>
                <a:close/>
              </a:path>
            </a:pathLst>
          </a:custGeom>
          <a:solidFill>
            <a:srgbClr val="6AAC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953000" y="905891"/>
            <a:ext cx="923290" cy="847090"/>
          </a:xfrm>
          <a:custGeom>
            <a:avLst/>
            <a:gdLst/>
            <a:ahLst/>
            <a:cxnLst/>
            <a:rect l="l" t="t" r="r" b="b"/>
            <a:pathLst>
              <a:path w="923289" h="847089">
                <a:moveTo>
                  <a:pt x="2696" y="838012"/>
                </a:moveTo>
                <a:lnTo>
                  <a:pt x="0" y="846709"/>
                </a:lnTo>
                <a:lnTo>
                  <a:pt x="8735" y="844813"/>
                </a:lnTo>
                <a:lnTo>
                  <a:pt x="8382" y="844804"/>
                </a:lnTo>
                <a:lnTo>
                  <a:pt x="2783" y="838708"/>
                </a:lnTo>
                <a:lnTo>
                  <a:pt x="2696" y="838012"/>
                </a:lnTo>
                <a:close/>
              </a:path>
              <a:path w="923289" h="847089">
                <a:moveTo>
                  <a:pt x="14763" y="843505"/>
                </a:moveTo>
                <a:lnTo>
                  <a:pt x="8735" y="844813"/>
                </a:lnTo>
                <a:lnTo>
                  <a:pt x="13208" y="844931"/>
                </a:lnTo>
                <a:lnTo>
                  <a:pt x="14763" y="843505"/>
                </a:lnTo>
                <a:close/>
              </a:path>
              <a:path w="923289" h="847089">
                <a:moveTo>
                  <a:pt x="26738" y="811920"/>
                </a:moveTo>
                <a:lnTo>
                  <a:pt x="4452" y="832350"/>
                </a:lnTo>
                <a:lnTo>
                  <a:pt x="2696" y="838012"/>
                </a:lnTo>
                <a:lnTo>
                  <a:pt x="2783" y="838708"/>
                </a:lnTo>
                <a:lnTo>
                  <a:pt x="8382" y="844804"/>
                </a:lnTo>
                <a:lnTo>
                  <a:pt x="8778" y="844804"/>
                </a:lnTo>
                <a:lnTo>
                  <a:pt x="14763" y="843505"/>
                </a:lnTo>
                <a:lnTo>
                  <a:pt x="19996" y="838708"/>
                </a:lnTo>
                <a:lnTo>
                  <a:pt x="18414" y="838708"/>
                </a:lnTo>
                <a:lnTo>
                  <a:pt x="9525" y="829056"/>
                </a:lnTo>
                <a:lnTo>
                  <a:pt x="22271" y="826295"/>
                </a:lnTo>
                <a:lnTo>
                  <a:pt x="26738" y="811920"/>
                </a:lnTo>
                <a:close/>
              </a:path>
              <a:path w="923289" h="847089">
                <a:moveTo>
                  <a:pt x="99822" y="809498"/>
                </a:moveTo>
                <a:lnTo>
                  <a:pt x="37024" y="823099"/>
                </a:lnTo>
                <a:lnTo>
                  <a:pt x="14763" y="843505"/>
                </a:lnTo>
                <a:lnTo>
                  <a:pt x="102997" y="824357"/>
                </a:lnTo>
                <a:lnTo>
                  <a:pt x="105663" y="820293"/>
                </a:lnTo>
                <a:lnTo>
                  <a:pt x="104775" y="816229"/>
                </a:lnTo>
                <a:lnTo>
                  <a:pt x="103886" y="812038"/>
                </a:lnTo>
                <a:lnTo>
                  <a:pt x="99822" y="809498"/>
                </a:lnTo>
                <a:close/>
              </a:path>
              <a:path w="923289" h="847089">
                <a:moveTo>
                  <a:pt x="22271" y="826295"/>
                </a:moveTo>
                <a:lnTo>
                  <a:pt x="9525" y="829056"/>
                </a:lnTo>
                <a:lnTo>
                  <a:pt x="18414" y="838708"/>
                </a:lnTo>
                <a:lnTo>
                  <a:pt x="22271" y="826295"/>
                </a:lnTo>
                <a:close/>
              </a:path>
              <a:path w="923289" h="847089">
                <a:moveTo>
                  <a:pt x="37024" y="823099"/>
                </a:moveTo>
                <a:lnTo>
                  <a:pt x="22271" y="826295"/>
                </a:lnTo>
                <a:lnTo>
                  <a:pt x="18414" y="838708"/>
                </a:lnTo>
                <a:lnTo>
                  <a:pt x="19996" y="838708"/>
                </a:lnTo>
                <a:lnTo>
                  <a:pt x="37024" y="823099"/>
                </a:lnTo>
                <a:close/>
              </a:path>
              <a:path w="923289" h="847089">
                <a:moveTo>
                  <a:pt x="4452" y="832350"/>
                </a:moveTo>
                <a:lnTo>
                  <a:pt x="2921" y="833755"/>
                </a:lnTo>
                <a:lnTo>
                  <a:pt x="2696" y="838012"/>
                </a:lnTo>
                <a:lnTo>
                  <a:pt x="4452" y="832350"/>
                </a:lnTo>
                <a:close/>
              </a:path>
              <a:path w="923289" h="847089">
                <a:moveTo>
                  <a:pt x="35433" y="743712"/>
                </a:moveTo>
                <a:lnTo>
                  <a:pt x="31241" y="745998"/>
                </a:lnTo>
                <a:lnTo>
                  <a:pt x="4452" y="832350"/>
                </a:lnTo>
                <a:lnTo>
                  <a:pt x="26738" y="811920"/>
                </a:lnTo>
                <a:lnTo>
                  <a:pt x="44576" y="754507"/>
                </a:lnTo>
                <a:lnTo>
                  <a:pt x="45720" y="750443"/>
                </a:lnTo>
                <a:lnTo>
                  <a:pt x="43561" y="746251"/>
                </a:lnTo>
                <a:lnTo>
                  <a:pt x="35433" y="743712"/>
                </a:lnTo>
                <a:close/>
              </a:path>
              <a:path w="923289" h="847089">
                <a:moveTo>
                  <a:pt x="912367" y="0"/>
                </a:moveTo>
                <a:lnTo>
                  <a:pt x="26738" y="811920"/>
                </a:lnTo>
                <a:lnTo>
                  <a:pt x="22271" y="826295"/>
                </a:lnTo>
                <a:lnTo>
                  <a:pt x="37024" y="823099"/>
                </a:lnTo>
                <a:lnTo>
                  <a:pt x="922654" y="11303"/>
                </a:lnTo>
                <a:lnTo>
                  <a:pt x="922909" y="6476"/>
                </a:lnTo>
                <a:lnTo>
                  <a:pt x="917194" y="254"/>
                </a:lnTo>
                <a:lnTo>
                  <a:pt x="912367" y="0"/>
                </a:lnTo>
                <a:close/>
              </a:path>
            </a:pathLst>
          </a:custGeom>
          <a:solidFill>
            <a:srgbClr val="6AAC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48964" y="3039364"/>
            <a:ext cx="847090" cy="332740"/>
          </a:xfrm>
          <a:custGeom>
            <a:avLst/>
            <a:gdLst/>
            <a:ahLst/>
            <a:cxnLst/>
            <a:rect l="l" t="t" r="r" b="b"/>
            <a:pathLst>
              <a:path w="847089" h="332739">
                <a:moveTo>
                  <a:pt x="803462" y="305790"/>
                </a:moveTo>
                <a:lnTo>
                  <a:pt x="740410" y="317246"/>
                </a:lnTo>
                <a:lnTo>
                  <a:pt x="737615" y="321183"/>
                </a:lnTo>
                <a:lnTo>
                  <a:pt x="739139" y="329564"/>
                </a:lnTo>
                <a:lnTo>
                  <a:pt x="743076" y="332232"/>
                </a:lnTo>
                <a:lnTo>
                  <a:pt x="831946" y="316133"/>
                </a:lnTo>
                <a:lnTo>
                  <a:pt x="803462" y="305790"/>
                </a:lnTo>
                <a:close/>
              </a:path>
              <a:path w="847089" h="332739">
                <a:moveTo>
                  <a:pt x="837828" y="315067"/>
                </a:moveTo>
                <a:lnTo>
                  <a:pt x="831946" y="316133"/>
                </a:lnTo>
                <a:lnTo>
                  <a:pt x="834009" y="316864"/>
                </a:lnTo>
                <a:lnTo>
                  <a:pt x="837828" y="315067"/>
                </a:lnTo>
                <a:close/>
              </a:path>
              <a:path w="847089" h="332739">
                <a:moveTo>
                  <a:pt x="818376" y="303086"/>
                </a:moveTo>
                <a:lnTo>
                  <a:pt x="803462" y="305790"/>
                </a:lnTo>
                <a:lnTo>
                  <a:pt x="831946" y="316133"/>
                </a:lnTo>
                <a:lnTo>
                  <a:pt x="837828" y="315067"/>
                </a:lnTo>
                <a:lnTo>
                  <a:pt x="838326" y="314833"/>
                </a:lnTo>
                <a:lnTo>
                  <a:pt x="838966" y="313182"/>
                </a:lnTo>
                <a:lnTo>
                  <a:pt x="826770" y="313182"/>
                </a:lnTo>
                <a:lnTo>
                  <a:pt x="818376" y="303086"/>
                </a:lnTo>
                <a:close/>
              </a:path>
              <a:path w="847089" h="332739">
                <a:moveTo>
                  <a:pt x="841004" y="306427"/>
                </a:moveTo>
                <a:lnTo>
                  <a:pt x="841248" y="306959"/>
                </a:lnTo>
                <a:lnTo>
                  <a:pt x="839851" y="310896"/>
                </a:lnTo>
                <a:lnTo>
                  <a:pt x="838326" y="314833"/>
                </a:lnTo>
                <a:lnTo>
                  <a:pt x="837828" y="315067"/>
                </a:lnTo>
                <a:lnTo>
                  <a:pt x="846836" y="313436"/>
                </a:lnTo>
                <a:lnTo>
                  <a:pt x="841004" y="306427"/>
                </a:lnTo>
                <a:close/>
              </a:path>
              <a:path w="847089" h="332739">
                <a:moveTo>
                  <a:pt x="831341" y="300736"/>
                </a:moveTo>
                <a:lnTo>
                  <a:pt x="818376" y="303086"/>
                </a:lnTo>
                <a:lnTo>
                  <a:pt x="826770" y="313182"/>
                </a:lnTo>
                <a:lnTo>
                  <a:pt x="831341" y="300736"/>
                </a:lnTo>
                <a:close/>
              </a:path>
              <a:path w="847089" h="332739">
                <a:moveTo>
                  <a:pt x="834230" y="300736"/>
                </a:moveTo>
                <a:lnTo>
                  <a:pt x="831341" y="300736"/>
                </a:lnTo>
                <a:lnTo>
                  <a:pt x="826770" y="313182"/>
                </a:lnTo>
                <a:lnTo>
                  <a:pt x="838966" y="313182"/>
                </a:lnTo>
                <a:lnTo>
                  <a:pt x="839851" y="310896"/>
                </a:lnTo>
                <a:lnTo>
                  <a:pt x="841248" y="306959"/>
                </a:lnTo>
                <a:lnTo>
                  <a:pt x="841004" y="306427"/>
                </a:lnTo>
                <a:lnTo>
                  <a:pt x="837134" y="301775"/>
                </a:lnTo>
                <a:lnTo>
                  <a:pt x="834230" y="300736"/>
                </a:lnTo>
                <a:close/>
              </a:path>
              <a:path w="847089" h="332739">
                <a:moveTo>
                  <a:pt x="837134" y="301775"/>
                </a:moveTo>
                <a:lnTo>
                  <a:pt x="841004" y="306427"/>
                </a:lnTo>
                <a:lnTo>
                  <a:pt x="839215" y="302513"/>
                </a:lnTo>
                <a:lnTo>
                  <a:pt x="837134" y="301775"/>
                </a:lnTo>
                <a:close/>
              </a:path>
              <a:path w="847089" h="332739">
                <a:moveTo>
                  <a:pt x="7238" y="0"/>
                </a:moveTo>
                <a:lnTo>
                  <a:pt x="2921" y="2032"/>
                </a:lnTo>
                <a:lnTo>
                  <a:pt x="1524" y="5969"/>
                </a:lnTo>
                <a:lnTo>
                  <a:pt x="0" y="10033"/>
                </a:lnTo>
                <a:lnTo>
                  <a:pt x="2032" y="14350"/>
                </a:lnTo>
                <a:lnTo>
                  <a:pt x="803462" y="305790"/>
                </a:lnTo>
                <a:lnTo>
                  <a:pt x="818376" y="303086"/>
                </a:lnTo>
                <a:lnTo>
                  <a:pt x="808706" y="291456"/>
                </a:lnTo>
                <a:lnTo>
                  <a:pt x="11175" y="1524"/>
                </a:lnTo>
                <a:lnTo>
                  <a:pt x="7238" y="0"/>
                </a:lnTo>
                <a:close/>
              </a:path>
              <a:path w="847089" h="332739">
                <a:moveTo>
                  <a:pt x="808706" y="291456"/>
                </a:moveTo>
                <a:lnTo>
                  <a:pt x="818376" y="303086"/>
                </a:lnTo>
                <a:lnTo>
                  <a:pt x="831341" y="300736"/>
                </a:lnTo>
                <a:lnTo>
                  <a:pt x="834230" y="300736"/>
                </a:lnTo>
                <a:lnTo>
                  <a:pt x="808706" y="291456"/>
                </a:lnTo>
                <a:close/>
              </a:path>
              <a:path w="847089" h="332739">
                <a:moveTo>
                  <a:pt x="774573" y="231901"/>
                </a:moveTo>
                <a:lnTo>
                  <a:pt x="771398" y="234569"/>
                </a:lnTo>
                <a:lnTo>
                  <a:pt x="768096" y="237236"/>
                </a:lnTo>
                <a:lnTo>
                  <a:pt x="767714" y="242062"/>
                </a:lnTo>
                <a:lnTo>
                  <a:pt x="770382" y="245363"/>
                </a:lnTo>
                <a:lnTo>
                  <a:pt x="808706" y="291456"/>
                </a:lnTo>
                <a:lnTo>
                  <a:pt x="837134" y="301775"/>
                </a:lnTo>
                <a:lnTo>
                  <a:pt x="782065" y="235585"/>
                </a:lnTo>
                <a:lnTo>
                  <a:pt x="779399" y="232410"/>
                </a:lnTo>
                <a:lnTo>
                  <a:pt x="774573" y="231901"/>
                </a:lnTo>
                <a:close/>
              </a:path>
            </a:pathLst>
          </a:custGeom>
          <a:solidFill>
            <a:srgbClr val="6AAC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924800" y="3046729"/>
            <a:ext cx="1609090" cy="924560"/>
          </a:xfrm>
          <a:custGeom>
            <a:avLst/>
            <a:gdLst/>
            <a:ahLst/>
            <a:cxnLst/>
            <a:rect l="l" t="t" r="r" b="b"/>
            <a:pathLst>
              <a:path w="1609090" h="924560">
                <a:moveTo>
                  <a:pt x="41357" y="16139"/>
                </a:moveTo>
                <a:lnTo>
                  <a:pt x="26208" y="16270"/>
                </a:lnTo>
                <a:lnTo>
                  <a:pt x="33750" y="29355"/>
                </a:lnTo>
                <a:lnTo>
                  <a:pt x="1596390" y="922274"/>
                </a:lnTo>
                <a:lnTo>
                  <a:pt x="1600073" y="924433"/>
                </a:lnTo>
                <a:lnTo>
                  <a:pt x="1604772" y="923163"/>
                </a:lnTo>
                <a:lnTo>
                  <a:pt x="1606803" y="919480"/>
                </a:lnTo>
                <a:lnTo>
                  <a:pt x="1608963" y="915797"/>
                </a:lnTo>
                <a:lnTo>
                  <a:pt x="1607693" y="911098"/>
                </a:lnTo>
                <a:lnTo>
                  <a:pt x="1604009" y="909066"/>
                </a:lnTo>
                <a:lnTo>
                  <a:pt x="41357" y="16139"/>
                </a:lnTo>
                <a:close/>
              </a:path>
              <a:path w="1609090" h="924560">
                <a:moveTo>
                  <a:pt x="7583" y="14435"/>
                </a:moveTo>
                <a:lnTo>
                  <a:pt x="50546" y="89027"/>
                </a:lnTo>
                <a:lnTo>
                  <a:pt x="52704" y="92583"/>
                </a:lnTo>
                <a:lnTo>
                  <a:pt x="57403" y="93853"/>
                </a:lnTo>
                <a:lnTo>
                  <a:pt x="60959" y="91694"/>
                </a:lnTo>
                <a:lnTo>
                  <a:pt x="64643" y="89662"/>
                </a:lnTo>
                <a:lnTo>
                  <a:pt x="65913" y="84962"/>
                </a:lnTo>
                <a:lnTo>
                  <a:pt x="63753" y="81407"/>
                </a:lnTo>
                <a:lnTo>
                  <a:pt x="33750" y="29355"/>
                </a:lnTo>
                <a:lnTo>
                  <a:pt x="9271" y="15367"/>
                </a:lnTo>
                <a:lnTo>
                  <a:pt x="7583" y="14435"/>
                </a:lnTo>
                <a:close/>
              </a:path>
              <a:path w="1609090" h="924560">
                <a:moveTo>
                  <a:pt x="15147" y="1136"/>
                </a:moveTo>
                <a:lnTo>
                  <a:pt x="8794" y="1192"/>
                </a:lnTo>
                <a:lnTo>
                  <a:pt x="8508" y="1270"/>
                </a:lnTo>
                <a:lnTo>
                  <a:pt x="6476" y="4953"/>
                </a:lnTo>
                <a:lnTo>
                  <a:pt x="4318" y="8636"/>
                </a:lnTo>
                <a:lnTo>
                  <a:pt x="4384" y="8882"/>
                </a:lnTo>
                <a:lnTo>
                  <a:pt x="7583" y="14435"/>
                </a:lnTo>
                <a:lnTo>
                  <a:pt x="9271" y="15367"/>
                </a:lnTo>
                <a:lnTo>
                  <a:pt x="33750" y="29355"/>
                </a:lnTo>
                <a:lnTo>
                  <a:pt x="26273" y="16383"/>
                </a:lnTo>
                <a:lnTo>
                  <a:pt x="13207" y="16383"/>
                </a:lnTo>
                <a:lnTo>
                  <a:pt x="19684" y="4953"/>
                </a:lnTo>
                <a:lnTo>
                  <a:pt x="21780" y="4953"/>
                </a:lnTo>
                <a:lnTo>
                  <a:pt x="16891" y="2159"/>
                </a:lnTo>
                <a:lnTo>
                  <a:pt x="15147" y="1136"/>
                </a:lnTo>
                <a:close/>
              </a:path>
              <a:path w="1609090" h="924560">
                <a:moveTo>
                  <a:pt x="19684" y="4953"/>
                </a:moveTo>
                <a:lnTo>
                  <a:pt x="13207" y="16383"/>
                </a:lnTo>
                <a:lnTo>
                  <a:pt x="26208" y="16270"/>
                </a:lnTo>
                <a:lnTo>
                  <a:pt x="19684" y="4953"/>
                </a:lnTo>
                <a:close/>
              </a:path>
              <a:path w="1609090" h="924560">
                <a:moveTo>
                  <a:pt x="26208" y="16270"/>
                </a:moveTo>
                <a:lnTo>
                  <a:pt x="13207" y="16383"/>
                </a:lnTo>
                <a:lnTo>
                  <a:pt x="26273" y="16383"/>
                </a:lnTo>
                <a:close/>
              </a:path>
              <a:path w="1609090" h="924560">
                <a:moveTo>
                  <a:pt x="21780" y="4953"/>
                </a:moveTo>
                <a:lnTo>
                  <a:pt x="19684" y="4953"/>
                </a:lnTo>
                <a:lnTo>
                  <a:pt x="26208" y="16270"/>
                </a:lnTo>
                <a:lnTo>
                  <a:pt x="41357" y="16139"/>
                </a:lnTo>
                <a:lnTo>
                  <a:pt x="21780" y="4953"/>
                </a:lnTo>
                <a:close/>
              </a:path>
              <a:path w="1609090" h="924560">
                <a:moveTo>
                  <a:pt x="105409" y="254"/>
                </a:moveTo>
                <a:lnTo>
                  <a:pt x="101219" y="381"/>
                </a:lnTo>
                <a:lnTo>
                  <a:pt x="15147" y="1136"/>
                </a:lnTo>
                <a:lnTo>
                  <a:pt x="16891" y="2159"/>
                </a:lnTo>
                <a:lnTo>
                  <a:pt x="41357" y="16139"/>
                </a:lnTo>
                <a:lnTo>
                  <a:pt x="101346" y="15621"/>
                </a:lnTo>
                <a:lnTo>
                  <a:pt x="105536" y="15494"/>
                </a:lnTo>
                <a:lnTo>
                  <a:pt x="108966" y="12065"/>
                </a:lnTo>
                <a:lnTo>
                  <a:pt x="108839" y="3683"/>
                </a:lnTo>
                <a:lnTo>
                  <a:pt x="105409" y="254"/>
                </a:lnTo>
                <a:close/>
              </a:path>
              <a:path w="1609090" h="924560">
                <a:moveTo>
                  <a:pt x="4384" y="8882"/>
                </a:moveTo>
                <a:lnTo>
                  <a:pt x="5588" y="13335"/>
                </a:lnTo>
                <a:lnTo>
                  <a:pt x="7583" y="14435"/>
                </a:lnTo>
                <a:lnTo>
                  <a:pt x="4384" y="8882"/>
                </a:lnTo>
                <a:close/>
              </a:path>
              <a:path w="1609090" h="924560">
                <a:moveTo>
                  <a:pt x="8794" y="1192"/>
                </a:moveTo>
                <a:lnTo>
                  <a:pt x="0" y="1270"/>
                </a:lnTo>
                <a:lnTo>
                  <a:pt x="4384" y="8882"/>
                </a:lnTo>
                <a:lnTo>
                  <a:pt x="4318" y="8636"/>
                </a:lnTo>
                <a:lnTo>
                  <a:pt x="6476" y="4953"/>
                </a:lnTo>
                <a:lnTo>
                  <a:pt x="8508" y="1270"/>
                </a:lnTo>
                <a:lnTo>
                  <a:pt x="8794" y="1192"/>
                </a:lnTo>
                <a:close/>
              </a:path>
              <a:path w="1609090" h="924560">
                <a:moveTo>
                  <a:pt x="13207" y="0"/>
                </a:moveTo>
                <a:lnTo>
                  <a:pt x="8794" y="1192"/>
                </a:lnTo>
                <a:lnTo>
                  <a:pt x="15147" y="1136"/>
                </a:lnTo>
                <a:lnTo>
                  <a:pt x="13207" y="0"/>
                </a:lnTo>
                <a:close/>
              </a:path>
            </a:pathLst>
          </a:custGeom>
          <a:solidFill>
            <a:srgbClr val="6AAC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677400" y="1143000"/>
            <a:ext cx="457200" cy="533400"/>
          </a:xfrm>
          <a:custGeom>
            <a:avLst/>
            <a:gdLst/>
            <a:ahLst/>
            <a:cxnLst/>
            <a:rect l="l" t="t" r="r" b="b"/>
            <a:pathLst>
              <a:path w="457200" h="533400">
                <a:moveTo>
                  <a:pt x="228600" y="0"/>
                </a:moveTo>
                <a:lnTo>
                  <a:pt x="182533" y="5417"/>
                </a:lnTo>
                <a:lnTo>
                  <a:pt x="139624" y="20954"/>
                </a:lnTo>
                <a:lnTo>
                  <a:pt x="100793" y="45541"/>
                </a:lnTo>
                <a:lnTo>
                  <a:pt x="66960" y="78104"/>
                </a:lnTo>
                <a:lnTo>
                  <a:pt x="39045" y="117574"/>
                </a:lnTo>
                <a:lnTo>
                  <a:pt x="17966" y="162877"/>
                </a:lnTo>
                <a:lnTo>
                  <a:pt x="4644" y="212943"/>
                </a:lnTo>
                <a:lnTo>
                  <a:pt x="0" y="266700"/>
                </a:lnTo>
                <a:lnTo>
                  <a:pt x="4644" y="320456"/>
                </a:lnTo>
                <a:lnTo>
                  <a:pt x="17966" y="370522"/>
                </a:lnTo>
                <a:lnTo>
                  <a:pt x="39045" y="415825"/>
                </a:lnTo>
                <a:lnTo>
                  <a:pt x="66960" y="455295"/>
                </a:lnTo>
                <a:lnTo>
                  <a:pt x="100793" y="487858"/>
                </a:lnTo>
                <a:lnTo>
                  <a:pt x="139624" y="512445"/>
                </a:lnTo>
                <a:lnTo>
                  <a:pt x="182533" y="527982"/>
                </a:lnTo>
                <a:lnTo>
                  <a:pt x="228600" y="533400"/>
                </a:lnTo>
                <a:lnTo>
                  <a:pt x="274666" y="527982"/>
                </a:lnTo>
                <a:lnTo>
                  <a:pt x="317575" y="512445"/>
                </a:lnTo>
                <a:lnTo>
                  <a:pt x="356406" y="487858"/>
                </a:lnTo>
                <a:lnTo>
                  <a:pt x="390239" y="455295"/>
                </a:lnTo>
                <a:lnTo>
                  <a:pt x="418154" y="415825"/>
                </a:lnTo>
                <a:lnTo>
                  <a:pt x="439233" y="370522"/>
                </a:lnTo>
                <a:lnTo>
                  <a:pt x="452555" y="320456"/>
                </a:lnTo>
                <a:lnTo>
                  <a:pt x="457200" y="266700"/>
                </a:lnTo>
                <a:lnTo>
                  <a:pt x="452555" y="212943"/>
                </a:lnTo>
                <a:lnTo>
                  <a:pt x="439233" y="162877"/>
                </a:lnTo>
                <a:lnTo>
                  <a:pt x="418154" y="117574"/>
                </a:lnTo>
                <a:lnTo>
                  <a:pt x="390239" y="78104"/>
                </a:lnTo>
                <a:lnTo>
                  <a:pt x="356406" y="45541"/>
                </a:lnTo>
                <a:lnTo>
                  <a:pt x="317575" y="20954"/>
                </a:lnTo>
                <a:lnTo>
                  <a:pt x="274666" y="5417"/>
                </a:lnTo>
                <a:lnTo>
                  <a:pt x="22860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677400" y="1143000"/>
            <a:ext cx="457200" cy="533400"/>
          </a:xfrm>
          <a:custGeom>
            <a:avLst/>
            <a:gdLst/>
            <a:ahLst/>
            <a:cxnLst/>
            <a:rect l="l" t="t" r="r" b="b"/>
            <a:pathLst>
              <a:path w="457200" h="533400">
                <a:moveTo>
                  <a:pt x="0" y="266700"/>
                </a:moveTo>
                <a:lnTo>
                  <a:pt x="4644" y="212943"/>
                </a:lnTo>
                <a:lnTo>
                  <a:pt x="17966" y="162877"/>
                </a:lnTo>
                <a:lnTo>
                  <a:pt x="39045" y="117574"/>
                </a:lnTo>
                <a:lnTo>
                  <a:pt x="66960" y="78104"/>
                </a:lnTo>
                <a:lnTo>
                  <a:pt x="100793" y="45541"/>
                </a:lnTo>
                <a:lnTo>
                  <a:pt x="139624" y="20954"/>
                </a:lnTo>
                <a:lnTo>
                  <a:pt x="182533" y="5417"/>
                </a:lnTo>
                <a:lnTo>
                  <a:pt x="228600" y="0"/>
                </a:lnTo>
                <a:lnTo>
                  <a:pt x="274666" y="5417"/>
                </a:lnTo>
                <a:lnTo>
                  <a:pt x="317575" y="20954"/>
                </a:lnTo>
                <a:lnTo>
                  <a:pt x="356406" y="45541"/>
                </a:lnTo>
                <a:lnTo>
                  <a:pt x="390239" y="78104"/>
                </a:lnTo>
                <a:lnTo>
                  <a:pt x="418154" y="117574"/>
                </a:lnTo>
                <a:lnTo>
                  <a:pt x="439233" y="162877"/>
                </a:lnTo>
                <a:lnTo>
                  <a:pt x="452555" y="212943"/>
                </a:lnTo>
                <a:lnTo>
                  <a:pt x="457200" y="266700"/>
                </a:lnTo>
                <a:lnTo>
                  <a:pt x="452555" y="320456"/>
                </a:lnTo>
                <a:lnTo>
                  <a:pt x="439233" y="370522"/>
                </a:lnTo>
                <a:lnTo>
                  <a:pt x="418154" y="415825"/>
                </a:lnTo>
                <a:lnTo>
                  <a:pt x="390239" y="455295"/>
                </a:lnTo>
                <a:lnTo>
                  <a:pt x="356406" y="487858"/>
                </a:lnTo>
                <a:lnTo>
                  <a:pt x="317575" y="512445"/>
                </a:lnTo>
                <a:lnTo>
                  <a:pt x="274666" y="527982"/>
                </a:lnTo>
                <a:lnTo>
                  <a:pt x="228600" y="533400"/>
                </a:lnTo>
                <a:lnTo>
                  <a:pt x="182533" y="527982"/>
                </a:lnTo>
                <a:lnTo>
                  <a:pt x="139624" y="512445"/>
                </a:lnTo>
                <a:lnTo>
                  <a:pt x="100793" y="487858"/>
                </a:lnTo>
                <a:lnTo>
                  <a:pt x="66960" y="455295"/>
                </a:lnTo>
                <a:lnTo>
                  <a:pt x="39045" y="415825"/>
                </a:lnTo>
                <a:lnTo>
                  <a:pt x="17966" y="370522"/>
                </a:lnTo>
                <a:lnTo>
                  <a:pt x="4644" y="320456"/>
                </a:lnTo>
                <a:lnTo>
                  <a:pt x="0" y="266700"/>
                </a:lnTo>
                <a:close/>
              </a:path>
            </a:pathLst>
          </a:custGeom>
          <a:ln w="15240">
            <a:solidFill>
              <a:srgbClr val="781F0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9833864" y="1255521"/>
            <a:ext cx="152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638800" y="6096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228600" y="0"/>
                </a:moveTo>
                <a:lnTo>
                  <a:pt x="176188" y="4023"/>
                </a:lnTo>
                <a:lnTo>
                  <a:pt x="128073" y="15484"/>
                </a:lnTo>
                <a:lnTo>
                  <a:pt x="85628" y="33470"/>
                </a:lnTo>
                <a:lnTo>
                  <a:pt x="50225" y="57067"/>
                </a:lnTo>
                <a:lnTo>
                  <a:pt x="23237" y="85363"/>
                </a:lnTo>
                <a:lnTo>
                  <a:pt x="0" y="152400"/>
                </a:lnTo>
                <a:lnTo>
                  <a:pt x="6038" y="187354"/>
                </a:lnTo>
                <a:lnTo>
                  <a:pt x="50225" y="247732"/>
                </a:lnTo>
                <a:lnTo>
                  <a:pt x="85628" y="271329"/>
                </a:lnTo>
                <a:lnTo>
                  <a:pt x="128073" y="289315"/>
                </a:lnTo>
                <a:lnTo>
                  <a:pt x="176188" y="300776"/>
                </a:lnTo>
                <a:lnTo>
                  <a:pt x="228600" y="304800"/>
                </a:lnTo>
                <a:lnTo>
                  <a:pt x="281011" y="300776"/>
                </a:lnTo>
                <a:lnTo>
                  <a:pt x="329126" y="289315"/>
                </a:lnTo>
                <a:lnTo>
                  <a:pt x="371571" y="271329"/>
                </a:lnTo>
                <a:lnTo>
                  <a:pt x="406974" y="247732"/>
                </a:lnTo>
                <a:lnTo>
                  <a:pt x="433962" y="219436"/>
                </a:lnTo>
                <a:lnTo>
                  <a:pt x="457200" y="152400"/>
                </a:lnTo>
                <a:lnTo>
                  <a:pt x="451161" y="117445"/>
                </a:lnTo>
                <a:lnTo>
                  <a:pt x="406974" y="57067"/>
                </a:lnTo>
                <a:lnTo>
                  <a:pt x="371571" y="33470"/>
                </a:lnTo>
                <a:lnTo>
                  <a:pt x="329126" y="15484"/>
                </a:lnTo>
                <a:lnTo>
                  <a:pt x="281011" y="4023"/>
                </a:lnTo>
                <a:lnTo>
                  <a:pt x="22860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638800" y="6096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152400"/>
                </a:moveTo>
                <a:lnTo>
                  <a:pt x="23237" y="85363"/>
                </a:lnTo>
                <a:lnTo>
                  <a:pt x="50225" y="57067"/>
                </a:lnTo>
                <a:lnTo>
                  <a:pt x="85628" y="33470"/>
                </a:lnTo>
                <a:lnTo>
                  <a:pt x="128073" y="15484"/>
                </a:lnTo>
                <a:lnTo>
                  <a:pt x="176188" y="4023"/>
                </a:lnTo>
                <a:lnTo>
                  <a:pt x="228600" y="0"/>
                </a:lnTo>
                <a:lnTo>
                  <a:pt x="281011" y="4023"/>
                </a:lnTo>
                <a:lnTo>
                  <a:pt x="329126" y="15484"/>
                </a:lnTo>
                <a:lnTo>
                  <a:pt x="371571" y="33470"/>
                </a:lnTo>
                <a:lnTo>
                  <a:pt x="406974" y="57067"/>
                </a:lnTo>
                <a:lnTo>
                  <a:pt x="433962" y="85363"/>
                </a:lnTo>
                <a:lnTo>
                  <a:pt x="457200" y="152400"/>
                </a:lnTo>
                <a:lnTo>
                  <a:pt x="451161" y="187354"/>
                </a:lnTo>
                <a:lnTo>
                  <a:pt x="406974" y="247732"/>
                </a:lnTo>
                <a:lnTo>
                  <a:pt x="371571" y="271329"/>
                </a:lnTo>
                <a:lnTo>
                  <a:pt x="329126" y="289315"/>
                </a:lnTo>
                <a:lnTo>
                  <a:pt x="281011" y="300776"/>
                </a:lnTo>
                <a:lnTo>
                  <a:pt x="228600" y="304800"/>
                </a:lnTo>
                <a:lnTo>
                  <a:pt x="176188" y="300776"/>
                </a:lnTo>
                <a:lnTo>
                  <a:pt x="128073" y="289315"/>
                </a:lnTo>
                <a:lnTo>
                  <a:pt x="85628" y="271329"/>
                </a:lnTo>
                <a:lnTo>
                  <a:pt x="50225" y="247732"/>
                </a:lnTo>
                <a:lnTo>
                  <a:pt x="23237" y="219436"/>
                </a:lnTo>
                <a:lnTo>
                  <a:pt x="0" y="152400"/>
                </a:lnTo>
                <a:close/>
              </a:path>
            </a:pathLst>
          </a:custGeom>
          <a:ln w="15240">
            <a:solidFill>
              <a:srgbClr val="781F0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794628" y="607821"/>
            <a:ext cx="152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429000" y="28956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17" y="7766"/>
                </a:lnTo>
                <a:lnTo>
                  <a:pt x="62380" y="29394"/>
                </a:lnTo>
                <a:lnTo>
                  <a:pt x="29394" y="62380"/>
                </a:lnTo>
                <a:lnTo>
                  <a:pt x="7766" y="104217"/>
                </a:lnTo>
                <a:lnTo>
                  <a:pt x="0" y="152400"/>
                </a:lnTo>
                <a:lnTo>
                  <a:pt x="7766" y="200582"/>
                </a:lnTo>
                <a:lnTo>
                  <a:pt x="29394" y="242419"/>
                </a:lnTo>
                <a:lnTo>
                  <a:pt x="62380" y="275405"/>
                </a:lnTo>
                <a:lnTo>
                  <a:pt x="104217" y="297033"/>
                </a:lnTo>
                <a:lnTo>
                  <a:pt x="152400" y="304800"/>
                </a:lnTo>
                <a:lnTo>
                  <a:pt x="200582" y="297033"/>
                </a:lnTo>
                <a:lnTo>
                  <a:pt x="242419" y="275405"/>
                </a:lnTo>
                <a:lnTo>
                  <a:pt x="275405" y="242419"/>
                </a:lnTo>
                <a:lnTo>
                  <a:pt x="297033" y="200582"/>
                </a:lnTo>
                <a:lnTo>
                  <a:pt x="304800" y="152400"/>
                </a:lnTo>
                <a:lnTo>
                  <a:pt x="297033" y="104217"/>
                </a:lnTo>
                <a:lnTo>
                  <a:pt x="275405" y="62380"/>
                </a:lnTo>
                <a:lnTo>
                  <a:pt x="242419" y="29394"/>
                </a:lnTo>
                <a:lnTo>
                  <a:pt x="200582" y="7766"/>
                </a:lnTo>
                <a:lnTo>
                  <a:pt x="15240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429000" y="28956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82"/>
                </a:lnTo>
                <a:lnTo>
                  <a:pt x="275405" y="242419"/>
                </a:lnTo>
                <a:lnTo>
                  <a:pt x="242419" y="275405"/>
                </a:lnTo>
                <a:lnTo>
                  <a:pt x="200582" y="297033"/>
                </a:lnTo>
                <a:lnTo>
                  <a:pt x="152400" y="304800"/>
                </a:lnTo>
                <a:lnTo>
                  <a:pt x="104217" y="297033"/>
                </a:lnTo>
                <a:lnTo>
                  <a:pt x="62380" y="275405"/>
                </a:lnTo>
                <a:lnTo>
                  <a:pt x="29394" y="242419"/>
                </a:lnTo>
                <a:lnTo>
                  <a:pt x="7766" y="200582"/>
                </a:lnTo>
                <a:lnTo>
                  <a:pt x="0" y="152400"/>
                </a:lnTo>
                <a:close/>
              </a:path>
            </a:pathLst>
          </a:custGeom>
          <a:ln w="15240">
            <a:solidFill>
              <a:srgbClr val="781F0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507994" y="2893898"/>
            <a:ext cx="1524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525000" y="3810000"/>
            <a:ext cx="304800" cy="457200"/>
          </a:xfrm>
          <a:custGeom>
            <a:avLst/>
            <a:gdLst/>
            <a:ahLst/>
            <a:cxnLst/>
            <a:rect l="l" t="t" r="r" b="b"/>
            <a:pathLst>
              <a:path w="304800" h="457200">
                <a:moveTo>
                  <a:pt x="152400" y="0"/>
                </a:moveTo>
                <a:lnTo>
                  <a:pt x="85363" y="23237"/>
                </a:lnTo>
                <a:lnTo>
                  <a:pt x="57067" y="50225"/>
                </a:lnTo>
                <a:lnTo>
                  <a:pt x="33470" y="85628"/>
                </a:lnTo>
                <a:lnTo>
                  <a:pt x="15484" y="128073"/>
                </a:lnTo>
                <a:lnTo>
                  <a:pt x="4023" y="176188"/>
                </a:lnTo>
                <a:lnTo>
                  <a:pt x="0" y="228600"/>
                </a:lnTo>
                <a:lnTo>
                  <a:pt x="4023" y="281011"/>
                </a:lnTo>
                <a:lnTo>
                  <a:pt x="15484" y="329126"/>
                </a:lnTo>
                <a:lnTo>
                  <a:pt x="33470" y="371571"/>
                </a:lnTo>
                <a:lnTo>
                  <a:pt x="57067" y="406974"/>
                </a:lnTo>
                <a:lnTo>
                  <a:pt x="85363" y="433962"/>
                </a:lnTo>
                <a:lnTo>
                  <a:pt x="152400" y="457200"/>
                </a:lnTo>
                <a:lnTo>
                  <a:pt x="187354" y="451161"/>
                </a:lnTo>
                <a:lnTo>
                  <a:pt x="247732" y="406974"/>
                </a:lnTo>
                <a:lnTo>
                  <a:pt x="271329" y="371571"/>
                </a:lnTo>
                <a:lnTo>
                  <a:pt x="289315" y="329126"/>
                </a:lnTo>
                <a:lnTo>
                  <a:pt x="300776" y="281011"/>
                </a:lnTo>
                <a:lnTo>
                  <a:pt x="304800" y="228600"/>
                </a:lnTo>
                <a:lnTo>
                  <a:pt x="300776" y="176188"/>
                </a:lnTo>
                <a:lnTo>
                  <a:pt x="289315" y="128073"/>
                </a:lnTo>
                <a:lnTo>
                  <a:pt x="271329" y="85628"/>
                </a:lnTo>
                <a:lnTo>
                  <a:pt x="247732" y="50225"/>
                </a:lnTo>
                <a:lnTo>
                  <a:pt x="219436" y="23237"/>
                </a:lnTo>
                <a:lnTo>
                  <a:pt x="15240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525000" y="3810000"/>
            <a:ext cx="304800" cy="457200"/>
          </a:xfrm>
          <a:custGeom>
            <a:avLst/>
            <a:gdLst/>
            <a:ahLst/>
            <a:cxnLst/>
            <a:rect l="l" t="t" r="r" b="b"/>
            <a:pathLst>
              <a:path w="304800" h="457200">
                <a:moveTo>
                  <a:pt x="0" y="228600"/>
                </a:moveTo>
                <a:lnTo>
                  <a:pt x="4023" y="176188"/>
                </a:lnTo>
                <a:lnTo>
                  <a:pt x="15484" y="128073"/>
                </a:lnTo>
                <a:lnTo>
                  <a:pt x="33470" y="85628"/>
                </a:lnTo>
                <a:lnTo>
                  <a:pt x="57067" y="50225"/>
                </a:lnTo>
                <a:lnTo>
                  <a:pt x="85363" y="23237"/>
                </a:lnTo>
                <a:lnTo>
                  <a:pt x="152400" y="0"/>
                </a:lnTo>
                <a:lnTo>
                  <a:pt x="187354" y="6038"/>
                </a:lnTo>
                <a:lnTo>
                  <a:pt x="247732" y="50225"/>
                </a:lnTo>
                <a:lnTo>
                  <a:pt x="271329" y="85628"/>
                </a:lnTo>
                <a:lnTo>
                  <a:pt x="289315" y="128073"/>
                </a:lnTo>
                <a:lnTo>
                  <a:pt x="300776" y="176188"/>
                </a:lnTo>
                <a:lnTo>
                  <a:pt x="304800" y="228600"/>
                </a:lnTo>
                <a:lnTo>
                  <a:pt x="300776" y="281011"/>
                </a:lnTo>
                <a:lnTo>
                  <a:pt x="289315" y="329126"/>
                </a:lnTo>
                <a:lnTo>
                  <a:pt x="271329" y="371571"/>
                </a:lnTo>
                <a:lnTo>
                  <a:pt x="247732" y="406974"/>
                </a:lnTo>
                <a:lnTo>
                  <a:pt x="219436" y="433962"/>
                </a:lnTo>
                <a:lnTo>
                  <a:pt x="152400" y="457200"/>
                </a:lnTo>
                <a:lnTo>
                  <a:pt x="117445" y="451161"/>
                </a:lnTo>
                <a:lnTo>
                  <a:pt x="57067" y="406974"/>
                </a:lnTo>
                <a:lnTo>
                  <a:pt x="33470" y="371571"/>
                </a:lnTo>
                <a:lnTo>
                  <a:pt x="15484" y="329126"/>
                </a:lnTo>
                <a:lnTo>
                  <a:pt x="4023" y="281011"/>
                </a:lnTo>
                <a:lnTo>
                  <a:pt x="0" y="228600"/>
                </a:lnTo>
                <a:close/>
              </a:path>
            </a:pathLst>
          </a:custGeom>
          <a:ln w="15240">
            <a:solidFill>
              <a:srgbClr val="781F0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9604629" y="3885057"/>
            <a:ext cx="152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4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467600" y="1812163"/>
            <a:ext cx="2371090" cy="939800"/>
          </a:xfrm>
          <a:custGeom>
            <a:avLst/>
            <a:gdLst/>
            <a:ahLst/>
            <a:cxnLst/>
            <a:rect l="l" t="t" r="r" b="b"/>
            <a:pathLst>
              <a:path w="2371090" h="939800">
                <a:moveTo>
                  <a:pt x="42997" y="25140"/>
                </a:moveTo>
                <a:lnTo>
                  <a:pt x="28228" y="27508"/>
                </a:lnTo>
                <a:lnTo>
                  <a:pt x="37748" y="39447"/>
                </a:lnTo>
                <a:lnTo>
                  <a:pt x="2363343" y="939673"/>
                </a:lnTo>
                <a:lnTo>
                  <a:pt x="2367788" y="937767"/>
                </a:lnTo>
                <a:lnTo>
                  <a:pt x="2370835" y="929894"/>
                </a:lnTo>
                <a:lnTo>
                  <a:pt x="2368930" y="925449"/>
                </a:lnTo>
                <a:lnTo>
                  <a:pt x="42997" y="25140"/>
                </a:lnTo>
                <a:close/>
              </a:path>
              <a:path w="2371090" h="939800">
                <a:moveTo>
                  <a:pt x="9461" y="28497"/>
                </a:moveTo>
                <a:lnTo>
                  <a:pt x="63119" y="95758"/>
                </a:lnTo>
                <a:lnTo>
                  <a:pt x="65785" y="99060"/>
                </a:lnTo>
                <a:lnTo>
                  <a:pt x="70484" y="99567"/>
                </a:lnTo>
                <a:lnTo>
                  <a:pt x="73786" y="97027"/>
                </a:lnTo>
                <a:lnTo>
                  <a:pt x="77089" y="94361"/>
                </a:lnTo>
                <a:lnTo>
                  <a:pt x="77724" y="89535"/>
                </a:lnTo>
                <a:lnTo>
                  <a:pt x="75056" y="86233"/>
                </a:lnTo>
                <a:lnTo>
                  <a:pt x="37748" y="39447"/>
                </a:lnTo>
                <a:lnTo>
                  <a:pt x="9461" y="28497"/>
                </a:lnTo>
                <a:close/>
              </a:path>
              <a:path w="2371090" h="939800">
                <a:moveTo>
                  <a:pt x="14876" y="14255"/>
                </a:moveTo>
                <a:lnTo>
                  <a:pt x="8650" y="15252"/>
                </a:lnTo>
                <a:lnTo>
                  <a:pt x="8381" y="15366"/>
                </a:lnTo>
                <a:lnTo>
                  <a:pt x="5333" y="23240"/>
                </a:lnTo>
                <a:lnTo>
                  <a:pt x="5422" y="23433"/>
                </a:lnTo>
                <a:lnTo>
                  <a:pt x="9461" y="28497"/>
                </a:lnTo>
                <a:lnTo>
                  <a:pt x="37748" y="39447"/>
                </a:lnTo>
                <a:lnTo>
                  <a:pt x="29889" y="29590"/>
                </a:lnTo>
                <a:lnTo>
                  <a:pt x="15240" y="29590"/>
                </a:lnTo>
                <a:lnTo>
                  <a:pt x="20066" y="17272"/>
                </a:lnTo>
                <a:lnTo>
                  <a:pt x="22670" y="17272"/>
                </a:lnTo>
                <a:lnTo>
                  <a:pt x="14876" y="14255"/>
                </a:lnTo>
                <a:close/>
              </a:path>
              <a:path w="2371090" h="939800">
                <a:moveTo>
                  <a:pt x="20066" y="17272"/>
                </a:moveTo>
                <a:lnTo>
                  <a:pt x="15240" y="29590"/>
                </a:lnTo>
                <a:lnTo>
                  <a:pt x="28228" y="27508"/>
                </a:lnTo>
                <a:lnTo>
                  <a:pt x="20066" y="17272"/>
                </a:lnTo>
                <a:close/>
              </a:path>
              <a:path w="2371090" h="939800">
                <a:moveTo>
                  <a:pt x="28228" y="27508"/>
                </a:moveTo>
                <a:lnTo>
                  <a:pt x="15240" y="29590"/>
                </a:lnTo>
                <a:lnTo>
                  <a:pt x="29889" y="29590"/>
                </a:lnTo>
                <a:lnTo>
                  <a:pt x="28228" y="27508"/>
                </a:lnTo>
                <a:close/>
              </a:path>
              <a:path w="2371090" h="939800">
                <a:moveTo>
                  <a:pt x="5422" y="23433"/>
                </a:moveTo>
                <a:lnTo>
                  <a:pt x="7366" y="27686"/>
                </a:lnTo>
                <a:lnTo>
                  <a:pt x="9461" y="28497"/>
                </a:lnTo>
                <a:lnTo>
                  <a:pt x="5422" y="23433"/>
                </a:lnTo>
                <a:close/>
              </a:path>
              <a:path w="2371090" h="939800">
                <a:moveTo>
                  <a:pt x="22670" y="17272"/>
                </a:moveTo>
                <a:lnTo>
                  <a:pt x="20066" y="17272"/>
                </a:lnTo>
                <a:lnTo>
                  <a:pt x="28228" y="27508"/>
                </a:lnTo>
                <a:lnTo>
                  <a:pt x="42997" y="25140"/>
                </a:lnTo>
                <a:lnTo>
                  <a:pt x="22670" y="17272"/>
                </a:lnTo>
                <a:close/>
              </a:path>
              <a:path w="2371090" h="939800">
                <a:moveTo>
                  <a:pt x="104140" y="0"/>
                </a:moveTo>
                <a:lnTo>
                  <a:pt x="14876" y="14255"/>
                </a:lnTo>
                <a:lnTo>
                  <a:pt x="42997" y="25140"/>
                </a:lnTo>
                <a:lnTo>
                  <a:pt x="106552" y="14986"/>
                </a:lnTo>
                <a:lnTo>
                  <a:pt x="109347" y="11049"/>
                </a:lnTo>
                <a:lnTo>
                  <a:pt x="108076" y="2794"/>
                </a:lnTo>
                <a:lnTo>
                  <a:pt x="104140" y="0"/>
                </a:lnTo>
                <a:close/>
              </a:path>
              <a:path w="2371090" h="939800">
                <a:moveTo>
                  <a:pt x="8650" y="15252"/>
                </a:moveTo>
                <a:lnTo>
                  <a:pt x="0" y="16637"/>
                </a:lnTo>
                <a:lnTo>
                  <a:pt x="5422" y="23433"/>
                </a:lnTo>
                <a:lnTo>
                  <a:pt x="5333" y="23240"/>
                </a:lnTo>
                <a:lnTo>
                  <a:pt x="8381" y="15366"/>
                </a:lnTo>
                <a:lnTo>
                  <a:pt x="8650" y="15252"/>
                </a:lnTo>
                <a:close/>
              </a:path>
              <a:path w="2371090" h="939800">
                <a:moveTo>
                  <a:pt x="12826" y="13462"/>
                </a:moveTo>
                <a:lnTo>
                  <a:pt x="8650" y="15252"/>
                </a:lnTo>
                <a:lnTo>
                  <a:pt x="14876" y="14255"/>
                </a:lnTo>
                <a:lnTo>
                  <a:pt x="12826" y="13462"/>
                </a:lnTo>
                <a:close/>
              </a:path>
            </a:pathLst>
          </a:custGeom>
          <a:solidFill>
            <a:srgbClr val="6AAC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753600" y="259080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228600" y="0"/>
                </a:moveTo>
                <a:lnTo>
                  <a:pt x="176188" y="5034"/>
                </a:lnTo>
                <a:lnTo>
                  <a:pt x="128073" y="19372"/>
                </a:lnTo>
                <a:lnTo>
                  <a:pt x="85628" y="41867"/>
                </a:lnTo>
                <a:lnTo>
                  <a:pt x="50225" y="71374"/>
                </a:lnTo>
                <a:lnTo>
                  <a:pt x="23237" y="106746"/>
                </a:lnTo>
                <a:lnTo>
                  <a:pt x="6038" y="146837"/>
                </a:lnTo>
                <a:lnTo>
                  <a:pt x="0" y="190500"/>
                </a:lnTo>
                <a:lnTo>
                  <a:pt x="6038" y="234162"/>
                </a:lnTo>
                <a:lnTo>
                  <a:pt x="23237" y="274253"/>
                </a:lnTo>
                <a:lnTo>
                  <a:pt x="50225" y="309625"/>
                </a:lnTo>
                <a:lnTo>
                  <a:pt x="85628" y="339132"/>
                </a:lnTo>
                <a:lnTo>
                  <a:pt x="128073" y="361627"/>
                </a:lnTo>
                <a:lnTo>
                  <a:pt x="176188" y="375965"/>
                </a:lnTo>
                <a:lnTo>
                  <a:pt x="228600" y="381000"/>
                </a:lnTo>
                <a:lnTo>
                  <a:pt x="281011" y="375965"/>
                </a:lnTo>
                <a:lnTo>
                  <a:pt x="329126" y="361627"/>
                </a:lnTo>
                <a:lnTo>
                  <a:pt x="371571" y="339132"/>
                </a:lnTo>
                <a:lnTo>
                  <a:pt x="406974" y="309625"/>
                </a:lnTo>
                <a:lnTo>
                  <a:pt x="433962" y="274253"/>
                </a:lnTo>
                <a:lnTo>
                  <a:pt x="451161" y="234162"/>
                </a:lnTo>
                <a:lnTo>
                  <a:pt x="457200" y="190500"/>
                </a:lnTo>
                <a:lnTo>
                  <a:pt x="451161" y="146837"/>
                </a:lnTo>
                <a:lnTo>
                  <a:pt x="433962" y="106746"/>
                </a:lnTo>
                <a:lnTo>
                  <a:pt x="406974" y="71374"/>
                </a:lnTo>
                <a:lnTo>
                  <a:pt x="371571" y="41867"/>
                </a:lnTo>
                <a:lnTo>
                  <a:pt x="329126" y="19372"/>
                </a:lnTo>
                <a:lnTo>
                  <a:pt x="281011" y="5034"/>
                </a:lnTo>
                <a:lnTo>
                  <a:pt x="22860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753600" y="259080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0" y="190500"/>
                </a:moveTo>
                <a:lnTo>
                  <a:pt x="6038" y="146837"/>
                </a:lnTo>
                <a:lnTo>
                  <a:pt x="23237" y="106746"/>
                </a:lnTo>
                <a:lnTo>
                  <a:pt x="50225" y="71374"/>
                </a:lnTo>
                <a:lnTo>
                  <a:pt x="85628" y="41867"/>
                </a:lnTo>
                <a:lnTo>
                  <a:pt x="128073" y="19372"/>
                </a:lnTo>
                <a:lnTo>
                  <a:pt x="176188" y="5034"/>
                </a:lnTo>
                <a:lnTo>
                  <a:pt x="228600" y="0"/>
                </a:lnTo>
                <a:lnTo>
                  <a:pt x="281011" y="5034"/>
                </a:lnTo>
                <a:lnTo>
                  <a:pt x="329126" y="19372"/>
                </a:lnTo>
                <a:lnTo>
                  <a:pt x="371571" y="41867"/>
                </a:lnTo>
                <a:lnTo>
                  <a:pt x="406974" y="71374"/>
                </a:lnTo>
                <a:lnTo>
                  <a:pt x="433962" y="106746"/>
                </a:lnTo>
                <a:lnTo>
                  <a:pt x="451161" y="146837"/>
                </a:lnTo>
                <a:lnTo>
                  <a:pt x="457200" y="190500"/>
                </a:lnTo>
                <a:lnTo>
                  <a:pt x="451161" y="234162"/>
                </a:lnTo>
                <a:lnTo>
                  <a:pt x="433962" y="274253"/>
                </a:lnTo>
                <a:lnTo>
                  <a:pt x="406974" y="309625"/>
                </a:lnTo>
                <a:lnTo>
                  <a:pt x="371571" y="339132"/>
                </a:lnTo>
                <a:lnTo>
                  <a:pt x="329126" y="361627"/>
                </a:lnTo>
                <a:lnTo>
                  <a:pt x="281011" y="375965"/>
                </a:lnTo>
                <a:lnTo>
                  <a:pt x="228600" y="381000"/>
                </a:lnTo>
                <a:lnTo>
                  <a:pt x="176188" y="375965"/>
                </a:lnTo>
                <a:lnTo>
                  <a:pt x="128073" y="361627"/>
                </a:lnTo>
                <a:lnTo>
                  <a:pt x="85628" y="339132"/>
                </a:lnTo>
                <a:lnTo>
                  <a:pt x="50225" y="309625"/>
                </a:lnTo>
                <a:lnTo>
                  <a:pt x="23237" y="274253"/>
                </a:lnTo>
                <a:lnTo>
                  <a:pt x="6038" y="234162"/>
                </a:lnTo>
                <a:lnTo>
                  <a:pt x="0" y="190500"/>
                </a:lnTo>
                <a:close/>
              </a:path>
            </a:pathLst>
          </a:custGeom>
          <a:ln w="15240">
            <a:solidFill>
              <a:srgbClr val="781F0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9910064" y="2627503"/>
            <a:ext cx="152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5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8900" y="38100"/>
            <a:ext cx="6627114" cy="66271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713219" y="489191"/>
            <a:ext cx="3011424" cy="879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858761" y="577723"/>
            <a:ext cx="2832100" cy="731520"/>
          </a:xfrm>
          <a:custGeom>
            <a:avLst/>
            <a:gdLst/>
            <a:ahLst/>
            <a:cxnLst/>
            <a:rect l="l" t="t" r="r" b="b"/>
            <a:pathLst>
              <a:path w="2832100" h="731519">
                <a:moveTo>
                  <a:pt x="65630" y="36895"/>
                </a:moveTo>
                <a:lnTo>
                  <a:pt x="44068" y="43306"/>
                </a:lnTo>
                <a:lnTo>
                  <a:pt x="60514" y="59161"/>
                </a:lnTo>
                <a:lnTo>
                  <a:pt x="2822829" y="731012"/>
                </a:lnTo>
                <a:lnTo>
                  <a:pt x="2829052" y="727328"/>
                </a:lnTo>
                <a:lnTo>
                  <a:pt x="2830449" y="721105"/>
                </a:lnTo>
                <a:lnTo>
                  <a:pt x="2831973" y="715010"/>
                </a:lnTo>
                <a:lnTo>
                  <a:pt x="2828290" y="708787"/>
                </a:lnTo>
                <a:lnTo>
                  <a:pt x="2822067" y="707389"/>
                </a:lnTo>
                <a:lnTo>
                  <a:pt x="65630" y="36895"/>
                </a:lnTo>
                <a:close/>
              </a:path>
              <a:path w="2832100" h="731519">
                <a:moveTo>
                  <a:pt x="16377" y="48426"/>
                </a:moveTo>
                <a:lnTo>
                  <a:pt x="77597" y="107441"/>
                </a:lnTo>
                <a:lnTo>
                  <a:pt x="82169" y="111760"/>
                </a:lnTo>
                <a:lnTo>
                  <a:pt x="89408" y="111632"/>
                </a:lnTo>
                <a:lnTo>
                  <a:pt x="93726" y="107061"/>
                </a:lnTo>
                <a:lnTo>
                  <a:pt x="98171" y="102615"/>
                </a:lnTo>
                <a:lnTo>
                  <a:pt x="98044" y="95376"/>
                </a:lnTo>
                <a:lnTo>
                  <a:pt x="60514" y="59161"/>
                </a:lnTo>
                <a:lnTo>
                  <a:pt x="16377" y="48426"/>
                </a:lnTo>
                <a:close/>
              </a:path>
              <a:path w="2832100" h="731519">
                <a:moveTo>
                  <a:pt x="21682" y="26185"/>
                </a:moveTo>
                <a:lnTo>
                  <a:pt x="12696" y="28859"/>
                </a:lnTo>
                <a:lnTo>
                  <a:pt x="12319" y="29082"/>
                </a:lnTo>
                <a:lnTo>
                  <a:pt x="10795" y="35305"/>
                </a:lnTo>
                <a:lnTo>
                  <a:pt x="9398" y="41401"/>
                </a:lnTo>
                <a:lnTo>
                  <a:pt x="9806" y="42092"/>
                </a:lnTo>
                <a:lnTo>
                  <a:pt x="16377" y="48426"/>
                </a:lnTo>
                <a:lnTo>
                  <a:pt x="60514" y="59161"/>
                </a:lnTo>
                <a:lnTo>
                  <a:pt x="49865" y="48894"/>
                </a:lnTo>
                <a:lnTo>
                  <a:pt x="25273" y="48894"/>
                </a:lnTo>
                <a:lnTo>
                  <a:pt x="29972" y="29717"/>
                </a:lnTo>
                <a:lnTo>
                  <a:pt x="36124" y="29717"/>
                </a:lnTo>
                <a:lnTo>
                  <a:pt x="21682" y="26185"/>
                </a:lnTo>
                <a:close/>
              </a:path>
              <a:path w="2832100" h="731519">
                <a:moveTo>
                  <a:pt x="29972" y="29717"/>
                </a:moveTo>
                <a:lnTo>
                  <a:pt x="25273" y="48894"/>
                </a:lnTo>
                <a:lnTo>
                  <a:pt x="44068" y="43306"/>
                </a:lnTo>
                <a:lnTo>
                  <a:pt x="29972" y="29717"/>
                </a:lnTo>
                <a:close/>
              </a:path>
              <a:path w="2832100" h="731519">
                <a:moveTo>
                  <a:pt x="44068" y="43306"/>
                </a:moveTo>
                <a:lnTo>
                  <a:pt x="25273" y="48894"/>
                </a:lnTo>
                <a:lnTo>
                  <a:pt x="49865" y="48894"/>
                </a:lnTo>
                <a:lnTo>
                  <a:pt x="44068" y="43306"/>
                </a:lnTo>
                <a:close/>
              </a:path>
              <a:path w="2832100" h="731519">
                <a:moveTo>
                  <a:pt x="9806" y="42092"/>
                </a:moveTo>
                <a:lnTo>
                  <a:pt x="13081" y="47625"/>
                </a:lnTo>
                <a:lnTo>
                  <a:pt x="16377" y="48426"/>
                </a:lnTo>
                <a:lnTo>
                  <a:pt x="9806" y="42092"/>
                </a:lnTo>
                <a:close/>
              </a:path>
              <a:path w="2832100" h="731519">
                <a:moveTo>
                  <a:pt x="36124" y="29717"/>
                </a:moveTo>
                <a:lnTo>
                  <a:pt x="29972" y="29717"/>
                </a:lnTo>
                <a:lnTo>
                  <a:pt x="44068" y="43306"/>
                </a:lnTo>
                <a:lnTo>
                  <a:pt x="65630" y="36895"/>
                </a:lnTo>
                <a:lnTo>
                  <a:pt x="36124" y="29717"/>
                </a:lnTo>
                <a:close/>
              </a:path>
              <a:path w="2832100" h="731519">
                <a:moveTo>
                  <a:pt x="12696" y="28859"/>
                </a:moveTo>
                <a:lnTo>
                  <a:pt x="0" y="32638"/>
                </a:lnTo>
                <a:lnTo>
                  <a:pt x="9806" y="42092"/>
                </a:lnTo>
                <a:lnTo>
                  <a:pt x="9398" y="41401"/>
                </a:lnTo>
                <a:lnTo>
                  <a:pt x="10795" y="35305"/>
                </a:lnTo>
                <a:lnTo>
                  <a:pt x="12319" y="29082"/>
                </a:lnTo>
                <a:lnTo>
                  <a:pt x="12696" y="28859"/>
                </a:lnTo>
                <a:close/>
              </a:path>
              <a:path w="2832100" h="731519">
                <a:moveTo>
                  <a:pt x="109347" y="0"/>
                </a:moveTo>
                <a:lnTo>
                  <a:pt x="103251" y="1904"/>
                </a:lnTo>
                <a:lnTo>
                  <a:pt x="21682" y="26185"/>
                </a:lnTo>
                <a:lnTo>
                  <a:pt x="65630" y="36895"/>
                </a:lnTo>
                <a:lnTo>
                  <a:pt x="115824" y="21971"/>
                </a:lnTo>
                <a:lnTo>
                  <a:pt x="119253" y="15621"/>
                </a:lnTo>
                <a:lnTo>
                  <a:pt x="117475" y="9525"/>
                </a:lnTo>
                <a:lnTo>
                  <a:pt x="115697" y="3555"/>
                </a:lnTo>
                <a:lnTo>
                  <a:pt x="109347" y="0"/>
                </a:lnTo>
                <a:close/>
              </a:path>
              <a:path w="2832100" h="731519">
                <a:moveTo>
                  <a:pt x="18542" y="25400"/>
                </a:moveTo>
                <a:lnTo>
                  <a:pt x="12696" y="28859"/>
                </a:lnTo>
                <a:lnTo>
                  <a:pt x="21682" y="26185"/>
                </a:lnTo>
                <a:lnTo>
                  <a:pt x="18542" y="25400"/>
                </a:lnTo>
                <a:close/>
              </a:path>
            </a:pathLst>
          </a:custGeom>
          <a:solidFill>
            <a:srgbClr val="6AAC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798820" y="890028"/>
            <a:ext cx="286537" cy="10302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56223" y="903224"/>
            <a:ext cx="136525" cy="850265"/>
          </a:xfrm>
          <a:custGeom>
            <a:avLst/>
            <a:gdLst/>
            <a:ahLst/>
            <a:cxnLst/>
            <a:rect l="l" t="t" r="r" b="b"/>
            <a:pathLst>
              <a:path w="136525" h="850264">
                <a:moveTo>
                  <a:pt x="80235" y="839038"/>
                </a:moveTo>
                <a:lnTo>
                  <a:pt x="88137" y="850138"/>
                </a:lnTo>
                <a:lnTo>
                  <a:pt x="93071" y="839597"/>
                </a:lnTo>
                <a:lnTo>
                  <a:pt x="80899" y="839597"/>
                </a:lnTo>
                <a:lnTo>
                  <a:pt x="80235" y="839038"/>
                </a:lnTo>
                <a:close/>
              </a:path>
              <a:path w="136525" h="850264">
                <a:moveTo>
                  <a:pt x="70838" y="786463"/>
                </a:moveTo>
                <a:lnTo>
                  <a:pt x="74776" y="829659"/>
                </a:lnTo>
                <a:lnTo>
                  <a:pt x="74980" y="831658"/>
                </a:lnTo>
                <a:lnTo>
                  <a:pt x="80235" y="839038"/>
                </a:lnTo>
                <a:lnTo>
                  <a:pt x="80899" y="839597"/>
                </a:lnTo>
                <a:lnTo>
                  <a:pt x="87122" y="838962"/>
                </a:lnTo>
                <a:lnTo>
                  <a:pt x="93472" y="838453"/>
                </a:lnTo>
                <a:lnTo>
                  <a:pt x="93787" y="838068"/>
                </a:lnTo>
                <a:lnTo>
                  <a:pt x="97723" y="829659"/>
                </a:lnTo>
                <a:lnTo>
                  <a:pt x="97409" y="826515"/>
                </a:lnTo>
                <a:lnTo>
                  <a:pt x="97063" y="822705"/>
                </a:lnTo>
                <a:lnTo>
                  <a:pt x="75691" y="822705"/>
                </a:lnTo>
                <a:lnTo>
                  <a:pt x="84010" y="804963"/>
                </a:lnTo>
                <a:lnTo>
                  <a:pt x="70838" y="786463"/>
                </a:lnTo>
                <a:close/>
              </a:path>
              <a:path w="136525" h="850264">
                <a:moveTo>
                  <a:pt x="93787" y="838068"/>
                </a:moveTo>
                <a:lnTo>
                  <a:pt x="93472" y="838453"/>
                </a:lnTo>
                <a:lnTo>
                  <a:pt x="87122" y="838962"/>
                </a:lnTo>
                <a:lnTo>
                  <a:pt x="80899" y="839597"/>
                </a:lnTo>
                <a:lnTo>
                  <a:pt x="93071" y="839597"/>
                </a:lnTo>
                <a:lnTo>
                  <a:pt x="93787" y="838068"/>
                </a:lnTo>
                <a:close/>
              </a:path>
              <a:path w="136525" h="850264">
                <a:moveTo>
                  <a:pt x="74980" y="831658"/>
                </a:moveTo>
                <a:lnTo>
                  <a:pt x="75311" y="834898"/>
                </a:lnTo>
                <a:lnTo>
                  <a:pt x="80235" y="839038"/>
                </a:lnTo>
                <a:lnTo>
                  <a:pt x="74980" y="831658"/>
                </a:lnTo>
                <a:close/>
              </a:path>
              <a:path w="136525" h="850264">
                <a:moveTo>
                  <a:pt x="97723" y="829659"/>
                </a:moveTo>
                <a:lnTo>
                  <a:pt x="93787" y="838068"/>
                </a:lnTo>
                <a:lnTo>
                  <a:pt x="98043" y="832865"/>
                </a:lnTo>
                <a:lnTo>
                  <a:pt x="97723" y="829659"/>
                </a:lnTo>
                <a:close/>
              </a:path>
              <a:path w="136525" h="850264">
                <a:moveTo>
                  <a:pt x="33400" y="742823"/>
                </a:moveTo>
                <a:lnTo>
                  <a:pt x="23113" y="750062"/>
                </a:lnTo>
                <a:lnTo>
                  <a:pt x="21971" y="757174"/>
                </a:lnTo>
                <a:lnTo>
                  <a:pt x="74980" y="831658"/>
                </a:lnTo>
                <a:lnTo>
                  <a:pt x="74675" y="828675"/>
                </a:lnTo>
                <a:lnTo>
                  <a:pt x="70838" y="786463"/>
                </a:lnTo>
                <a:lnTo>
                  <a:pt x="44196" y="749046"/>
                </a:lnTo>
                <a:lnTo>
                  <a:pt x="40512" y="743965"/>
                </a:lnTo>
                <a:lnTo>
                  <a:pt x="33400" y="742823"/>
                </a:lnTo>
                <a:close/>
              </a:path>
              <a:path w="136525" h="850264">
                <a:moveTo>
                  <a:pt x="122554" y="734695"/>
                </a:moveTo>
                <a:lnTo>
                  <a:pt x="115824" y="737108"/>
                </a:lnTo>
                <a:lnTo>
                  <a:pt x="93596" y="784517"/>
                </a:lnTo>
                <a:lnTo>
                  <a:pt x="97409" y="826515"/>
                </a:lnTo>
                <a:lnTo>
                  <a:pt x="97723" y="829659"/>
                </a:lnTo>
                <a:lnTo>
                  <a:pt x="136525" y="746760"/>
                </a:lnTo>
                <a:lnTo>
                  <a:pt x="133985" y="740028"/>
                </a:lnTo>
                <a:lnTo>
                  <a:pt x="122554" y="734695"/>
                </a:lnTo>
                <a:close/>
              </a:path>
              <a:path w="136525" h="850264">
                <a:moveTo>
                  <a:pt x="84010" y="804963"/>
                </a:moveTo>
                <a:lnTo>
                  <a:pt x="75691" y="822705"/>
                </a:lnTo>
                <a:lnTo>
                  <a:pt x="95376" y="820927"/>
                </a:lnTo>
                <a:lnTo>
                  <a:pt x="84010" y="804963"/>
                </a:lnTo>
                <a:close/>
              </a:path>
              <a:path w="136525" h="850264">
                <a:moveTo>
                  <a:pt x="93596" y="784517"/>
                </a:moveTo>
                <a:lnTo>
                  <a:pt x="84010" y="804963"/>
                </a:lnTo>
                <a:lnTo>
                  <a:pt x="95376" y="820927"/>
                </a:lnTo>
                <a:lnTo>
                  <a:pt x="75691" y="822705"/>
                </a:lnTo>
                <a:lnTo>
                  <a:pt x="97063" y="822705"/>
                </a:lnTo>
                <a:lnTo>
                  <a:pt x="93596" y="784517"/>
                </a:lnTo>
                <a:close/>
              </a:path>
              <a:path w="136525" h="850264">
                <a:moveTo>
                  <a:pt x="17145" y="0"/>
                </a:moveTo>
                <a:lnTo>
                  <a:pt x="10922" y="508"/>
                </a:lnTo>
                <a:lnTo>
                  <a:pt x="4572" y="1142"/>
                </a:lnTo>
                <a:lnTo>
                  <a:pt x="0" y="6730"/>
                </a:lnTo>
                <a:lnTo>
                  <a:pt x="508" y="12953"/>
                </a:lnTo>
                <a:lnTo>
                  <a:pt x="70838" y="786463"/>
                </a:lnTo>
                <a:lnTo>
                  <a:pt x="84010" y="804963"/>
                </a:lnTo>
                <a:lnTo>
                  <a:pt x="93596" y="784517"/>
                </a:lnTo>
                <a:lnTo>
                  <a:pt x="23367" y="10922"/>
                </a:lnTo>
                <a:lnTo>
                  <a:pt x="22733" y="4572"/>
                </a:lnTo>
                <a:lnTo>
                  <a:pt x="17145" y="0"/>
                </a:lnTo>
                <a:close/>
              </a:path>
            </a:pathLst>
          </a:custGeom>
          <a:solidFill>
            <a:srgbClr val="6AAC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817108" y="890003"/>
            <a:ext cx="1030211" cy="7254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855080" y="902080"/>
            <a:ext cx="851535" cy="547370"/>
          </a:xfrm>
          <a:custGeom>
            <a:avLst/>
            <a:gdLst/>
            <a:ahLst/>
            <a:cxnLst/>
            <a:rect l="l" t="t" r="r" b="b"/>
            <a:pathLst>
              <a:path w="851534" h="547369">
                <a:moveTo>
                  <a:pt x="828582" y="545596"/>
                </a:moveTo>
                <a:lnTo>
                  <a:pt x="831342" y="547370"/>
                </a:lnTo>
                <a:lnTo>
                  <a:pt x="837920" y="545960"/>
                </a:lnTo>
                <a:lnTo>
                  <a:pt x="828582" y="545596"/>
                </a:lnTo>
                <a:close/>
              </a:path>
              <a:path w="851534" h="547369">
                <a:moveTo>
                  <a:pt x="844997" y="534300"/>
                </a:moveTo>
                <a:lnTo>
                  <a:pt x="845185" y="535178"/>
                </a:lnTo>
                <a:lnTo>
                  <a:pt x="841883" y="540512"/>
                </a:lnTo>
                <a:lnTo>
                  <a:pt x="838453" y="545846"/>
                </a:lnTo>
                <a:lnTo>
                  <a:pt x="837920" y="545960"/>
                </a:lnTo>
                <a:lnTo>
                  <a:pt x="851280" y="546481"/>
                </a:lnTo>
                <a:lnTo>
                  <a:pt x="844997" y="534300"/>
                </a:lnTo>
                <a:close/>
              </a:path>
              <a:path w="851534" h="547369">
                <a:moveTo>
                  <a:pt x="790394" y="521277"/>
                </a:moveTo>
                <a:lnTo>
                  <a:pt x="828582" y="545596"/>
                </a:lnTo>
                <a:lnTo>
                  <a:pt x="837920" y="545960"/>
                </a:lnTo>
                <a:lnTo>
                  <a:pt x="838453" y="545846"/>
                </a:lnTo>
                <a:lnTo>
                  <a:pt x="841883" y="540512"/>
                </a:lnTo>
                <a:lnTo>
                  <a:pt x="842433" y="539623"/>
                </a:lnTo>
                <a:lnTo>
                  <a:pt x="822071" y="539623"/>
                </a:lnTo>
                <a:lnTo>
                  <a:pt x="813039" y="522125"/>
                </a:lnTo>
                <a:lnTo>
                  <a:pt x="790394" y="521277"/>
                </a:lnTo>
                <a:close/>
              </a:path>
              <a:path w="851534" h="547369">
                <a:moveTo>
                  <a:pt x="738124" y="519303"/>
                </a:moveTo>
                <a:lnTo>
                  <a:pt x="732917" y="524129"/>
                </a:lnTo>
                <a:lnTo>
                  <a:pt x="732409" y="536829"/>
                </a:lnTo>
                <a:lnTo>
                  <a:pt x="737235" y="542036"/>
                </a:lnTo>
                <a:lnTo>
                  <a:pt x="828582" y="545596"/>
                </a:lnTo>
                <a:lnTo>
                  <a:pt x="790394" y="521277"/>
                </a:lnTo>
                <a:lnTo>
                  <a:pt x="738124" y="519303"/>
                </a:lnTo>
                <a:close/>
              </a:path>
              <a:path w="851534" h="547369">
                <a:moveTo>
                  <a:pt x="813039" y="522125"/>
                </a:moveTo>
                <a:lnTo>
                  <a:pt x="822071" y="539623"/>
                </a:lnTo>
                <a:lnTo>
                  <a:pt x="832612" y="522859"/>
                </a:lnTo>
                <a:lnTo>
                  <a:pt x="813039" y="522125"/>
                </a:lnTo>
                <a:close/>
              </a:path>
              <a:path w="851534" h="547369">
                <a:moveTo>
                  <a:pt x="802602" y="501906"/>
                </a:moveTo>
                <a:lnTo>
                  <a:pt x="813039" y="522125"/>
                </a:lnTo>
                <a:lnTo>
                  <a:pt x="832612" y="522859"/>
                </a:lnTo>
                <a:lnTo>
                  <a:pt x="822071" y="539623"/>
                </a:lnTo>
                <a:lnTo>
                  <a:pt x="842433" y="539623"/>
                </a:lnTo>
                <a:lnTo>
                  <a:pt x="845185" y="535178"/>
                </a:lnTo>
                <a:lnTo>
                  <a:pt x="844997" y="534300"/>
                </a:lnTo>
                <a:lnTo>
                  <a:pt x="840847" y="526257"/>
                </a:lnTo>
                <a:lnTo>
                  <a:pt x="802602" y="501906"/>
                </a:lnTo>
                <a:close/>
              </a:path>
              <a:path w="851534" h="547369">
                <a:moveTo>
                  <a:pt x="840847" y="526257"/>
                </a:moveTo>
                <a:lnTo>
                  <a:pt x="844997" y="534300"/>
                </a:lnTo>
                <a:lnTo>
                  <a:pt x="843661" y="528066"/>
                </a:lnTo>
                <a:lnTo>
                  <a:pt x="840847" y="526257"/>
                </a:lnTo>
                <a:close/>
              </a:path>
              <a:path w="851534" h="547369">
                <a:moveTo>
                  <a:pt x="792099" y="442849"/>
                </a:moveTo>
                <a:lnTo>
                  <a:pt x="780923" y="448691"/>
                </a:lnTo>
                <a:lnTo>
                  <a:pt x="778764" y="455549"/>
                </a:lnTo>
                <a:lnTo>
                  <a:pt x="781558" y="461137"/>
                </a:lnTo>
                <a:lnTo>
                  <a:pt x="802602" y="501906"/>
                </a:lnTo>
                <a:lnTo>
                  <a:pt x="840847" y="526257"/>
                </a:lnTo>
                <a:lnTo>
                  <a:pt x="801877" y="450723"/>
                </a:lnTo>
                <a:lnTo>
                  <a:pt x="799084" y="445008"/>
                </a:lnTo>
                <a:lnTo>
                  <a:pt x="792099" y="442849"/>
                </a:lnTo>
                <a:close/>
              </a:path>
              <a:path w="851534" h="547369">
                <a:moveTo>
                  <a:pt x="13843" y="0"/>
                </a:moveTo>
                <a:lnTo>
                  <a:pt x="6858" y="1651"/>
                </a:lnTo>
                <a:lnTo>
                  <a:pt x="0" y="12319"/>
                </a:lnTo>
                <a:lnTo>
                  <a:pt x="1651" y="19304"/>
                </a:lnTo>
                <a:lnTo>
                  <a:pt x="790394" y="521277"/>
                </a:lnTo>
                <a:lnTo>
                  <a:pt x="813039" y="522125"/>
                </a:lnTo>
                <a:lnTo>
                  <a:pt x="802602" y="501906"/>
                </a:lnTo>
                <a:lnTo>
                  <a:pt x="13843" y="0"/>
                </a:lnTo>
                <a:close/>
              </a:path>
            </a:pathLst>
          </a:custGeom>
          <a:solidFill>
            <a:srgbClr val="6AAC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808220" y="890028"/>
            <a:ext cx="1106436" cy="10302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953761" y="902461"/>
            <a:ext cx="927100" cy="850900"/>
          </a:xfrm>
          <a:custGeom>
            <a:avLst/>
            <a:gdLst/>
            <a:ahLst/>
            <a:cxnLst/>
            <a:rect l="l" t="t" r="r" b="b"/>
            <a:pathLst>
              <a:path w="927100" h="850900">
                <a:moveTo>
                  <a:pt x="3970" y="838070"/>
                </a:moveTo>
                <a:lnTo>
                  <a:pt x="0" y="850900"/>
                </a:lnTo>
                <a:lnTo>
                  <a:pt x="13278" y="848016"/>
                </a:lnTo>
                <a:lnTo>
                  <a:pt x="12573" y="847978"/>
                </a:lnTo>
                <a:lnTo>
                  <a:pt x="8254" y="843279"/>
                </a:lnTo>
                <a:lnTo>
                  <a:pt x="3937" y="838708"/>
                </a:lnTo>
                <a:lnTo>
                  <a:pt x="3970" y="838070"/>
                </a:lnTo>
                <a:close/>
              </a:path>
              <a:path w="927100" h="850900">
                <a:moveTo>
                  <a:pt x="22163" y="846087"/>
                </a:moveTo>
                <a:lnTo>
                  <a:pt x="13278" y="848016"/>
                </a:lnTo>
                <a:lnTo>
                  <a:pt x="19685" y="848360"/>
                </a:lnTo>
                <a:lnTo>
                  <a:pt x="22163" y="846087"/>
                </a:lnTo>
                <a:close/>
              </a:path>
              <a:path w="927100" h="850900">
                <a:moveTo>
                  <a:pt x="40130" y="798518"/>
                </a:moveTo>
                <a:lnTo>
                  <a:pt x="8889" y="827151"/>
                </a:lnTo>
                <a:lnTo>
                  <a:pt x="6714" y="829205"/>
                </a:lnTo>
                <a:lnTo>
                  <a:pt x="3970" y="838070"/>
                </a:lnTo>
                <a:lnTo>
                  <a:pt x="3937" y="838708"/>
                </a:lnTo>
                <a:lnTo>
                  <a:pt x="8254" y="843279"/>
                </a:lnTo>
                <a:lnTo>
                  <a:pt x="12573" y="847978"/>
                </a:lnTo>
                <a:lnTo>
                  <a:pt x="13278" y="848016"/>
                </a:lnTo>
                <a:lnTo>
                  <a:pt x="22163" y="846087"/>
                </a:lnTo>
                <a:lnTo>
                  <a:pt x="29937" y="838962"/>
                </a:lnTo>
                <a:lnTo>
                  <a:pt x="27559" y="838962"/>
                </a:lnTo>
                <a:lnTo>
                  <a:pt x="14224" y="824484"/>
                </a:lnTo>
                <a:lnTo>
                  <a:pt x="33355" y="820313"/>
                </a:lnTo>
                <a:lnTo>
                  <a:pt x="40130" y="798518"/>
                </a:lnTo>
                <a:close/>
              </a:path>
              <a:path w="927100" h="850900">
                <a:moveTo>
                  <a:pt x="106679" y="804417"/>
                </a:moveTo>
                <a:lnTo>
                  <a:pt x="100457" y="805688"/>
                </a:lnTo>
                <a:lnTo>
                  <a:pt x="55559" y="815474"/>
                </a:lnTo>
                <a:lnTo>
                  <a:pt x="22163" y="846087"/>
                </a:lnTo>
                <a:lnTo>
                  <a:pt x="105283" y="828039"/>
                </a:lnTo>
                <a:lnTo>
                  <a:pt x="111505" y="826770"/>
                </a:lnTo>
                <a:lnTo>
                  <a:pt x="115442" y="820674"/>
                </a:lnTo>
                <a:lnTo>
                  <a:pt x="114046" y="814451"/>
                </a:lnTo>
                <a:lnTo>
                  <a:pt x="112775" y="808227"/>
                </a:lnTo>
                <a:lnTo>
                  <a:pt x="106679" y="804417"/>
                </a:lnTo>
                <a:close/>
              </a:path>
              <a:path w="927100" h="850900">
                <a:moveTo>
                  <a:pt x="33355" y="820313"/>
                </a:moveTo>
                <a:lnTo>
                  <a:pt x="14224" y="824484"/>
                </a:lnTo>
                <a:lnTo>
                  <a:pt x="27559" y="838962"/>
                </a:lnTo>
                <a:lnTo>
                  <a:pt x="33355" y="820313"/>
                </a:lnTo>
                <a:close/>
              </a:path>
              <a:path w="927100" h="850900">
                <a:moveTo>
                  <a:pt x="55559" y="815474"/>
                </a:moveTo>
                <a:lnTo>
                  <a:pt x="33355" y="820313"/>
                </a:lnTo>
                <a:lnTo>
                  <a:pt x="27559" y="838962"/>
                </a:lnTo>
                <a:lnTo>
                  <a:pt x="29937" y="838962"/>
                </a:lnTo>
                <a:lnTo>
                  <a:pt x="55559" y="815474"/>
                </a:lnTo>
                <a:close/>
              </a:path>
              <a:path w="927100" h="850900">
                <a:moveTo>
                  <a:pt x="6714" y="829205"/>
                </a:moveTo>
                <a:lnTo>
                  <a:pt x="4317" y="831468"/>
                </a:lnTo>
                <a:lnTo>
                  <a:pt x="3970" y="838070"/>
                </a:lnTo>
                <a:lnTo>
                  <a:pt x="6714" y="829205"/>
                </a:lnTo>
                <a:close/>
              </a:path>
              <a:path w="927100" h="850900">
                <a:moveTo>
                  <a:pt x="40132" y="738504"/>
                </a:moveTo>
                <a:lnTo>
                  <a:pt x="33782" y="741934"/>
                </a:lnTo>
                <a:lnTo>
                  <a:pt x="31876" y="747902"/>
                </a:lnTo>
                <a:lnTo>
                  <a:pt x="6714" y="829205"/>
                </a:lnTo>
                <a:lnTo>
                  <a:pt x="8889" y="827151"/>
                </a:lnTo>
                <a:lnTo>
                  <a:pt x="40130" y="798518"/>
                </a:lnTo>
                <a:lnTo>
                  <a:pt x="55625" y="748664"/>
                </a:lnTo>
                <a:lnTo>
                  <a:pt x="52197" y="742314"/>
                </a:lnTo>
                <a:lnTo>
                  <a:pt x="40132" y="738504"/>
                </a:lnTo>
                <a:close/>
              </a:path>
              <a:path w="927100" h="850900">
                <a:moveTo>
                  <a:pt x="911351" y="0"/>
                </a:moveTo>
                <a:lnTo>
                  <a:pt x="40130" y="798518"/>
                </a:lnTo>
                <a:lnTo>
                  <a:pt x="33355" y="820313"/>
                </a:lnTo>
                <a:lnTo>
                  <a:pt x="55559" y="815474"/>
                </a:lnTo>
                <a:lnTo>
                  <a:pt x="926718" y="16890"/>
                </a:lnTo>
                <a:lnTo>
                  <a:pt x="927100" y="9651"/>
                </a:lnTo>
                <a:lnTo>
                  <a:pt x="918590" y="380"/>
                </a:lnTo>
                <a:lnTo>
                  <a:pt x="911351" y="0"/>
                </a:lnTo>
                <a:close/>
              </a:path>
            </a:pathLst>
          </a:custGeom>
          <a:solidFill>
            <a:srgbClr val="6AAC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607308" y="3023603"/>
            <a:ext cx="1030211" cy="4968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645408" y="3035807"/>
            <a:ext cx="851535" cy="338455"/>
          </a:xfrm>
          <a:custGeom>
            <a:avLst/>
            <a:gdLst/>
            <a:ahLst/>
            <a:cxnLst/>
            <a:rect l="l" t="t" r="r" b="b"/>
            <a:pathLst>
              <a:path w="851535" h="338454">
                <a:moveTo>
                  <a:pt x="786185" y="306322"/>
                </a:moveTo>
                <a:lnTo>
                  <a:pt x="734821" y="315594"/>
                </a:lnTo>
                <a:lnTo>
                  <a:pt x="730757" y="321563"/>
                </a:lnTo>
                <a:lnTo>
                  <a:pt x="731774" y="327787"/>
                </a:lnTo>
                <a:lnTo>
                  <a:pt x="732916" y="334009"/>
                </a:lnTo>
                <a:lnTo>
                  <a:pt x="738886" y="338074"/>
                </a:lnTo>
                <a:lnTo>
                  <a:pt x="745108" y="337057"/>
                </a:lnTo>
                <a:lnTo>
                  <a:pt x="828780" y="321826"/>
                </a:lnTo>
                <a:lnTo>
                  <a:pt x="786185" y="306322"/>
                </a:lnTo>
                <a:close/>
              </a:path>
              <a:path w="851535" h="338454">
                <a:moveTo>
                  <a:pt x="837907" y="320165"/>
                </a:moveTo>
                <a:lnTo>
                  <a:pt x="828780" y="321826"/>
                </a:lnTo>
                <a:lnTo>
                  <a:pt x="831850" y="322961"/>
                </a:lnTo>
                <a:lnTo>
                  <a:pt x="837907" y="320165"/>
                </a:lnTo>
                <a:close/>
              </a:path>
              <a:path w="851535" h="338454">
                <a:moveTo>
                  <a:pt x="808522" y="302300"/>
                </a:moveTo>
                <a:lnTo>
                  <a:pt x="786185" y="306322"/>
                </a:lnTo>
                <a:lnTo>
                  <a:pt x="828780" y="321826"/>
                </a:lnTo>
                <a:lnTo>
                  <a:pt x="837907" y="320165"/>
                </a:lnTo>
                <a:lnTo>
                  <a:pt x="838453" y="319913"/>
                </a:lnTo>
                <a:lnTo>
                  <a:pt x="839372" y="317372"/>
                </a:lnTo>
                <a:lnTo>
                  <a:pt x="821054" y="317372"/>
                </a:lnTo>
                <a:lnTo>
                  <a:pt x="808522" y="302300"/>
                </a:lnTo>
                <a:close/>
              </a:path>
              <a:path w="851535" h="338454">
                <a:moveTo>
                  <a:pt x="842463" y="307318"/>
                </a:moveTo>
                <a:lnTo>
                  <a:pt x="842771" y="307975"/>
                </a:lnTo>
                <a:lnTo>
                  <a:pt x="838453" y="319913"/>
                </a:lnTo>
                <a:lnTo>
                  <a:pt x="837907" y="320165"/>
                </a:lnTo>
                <a:lnTo>
                  <a:pt x="851153" y="317753"/>
                </a:lnTo>
                <a:lnTo>
                  <a:pt x="842463" y="307318"/>
                </a:lnTo>
                <a:close/>
              </a:path>
              <a:path w="851535" h="338454">
                <a:moveTo>
                  <a:pt x="827786" y="298830"/>
                </a:moveTo>
                <a:lnTo>
                  <a:pt x="808522" y="302300"/>
                </a:lnTo>
                <a:lnTo>
                  <a:pt x="821054" y="317372"/>
                </a:lnTo>
                <a:lnTo>
                  <a:pt x="827786" y="298830"/>
                </a:lnTo>
                <a:close/>
              </a:path>
              <a:path w="851535" h="338454">
                <a:moveTo>
                  <a:pt x="832392" y="298830"/>
                </a:moveTo>
                <a:lnTo>
                  <a:pt x="827786" y="298830"/>
                </a:lnTo>
                <a:lnTo>
                  <a:pt x="821054" y="317372"/>
                </a:lnTo>
                <a:lnTo>
                  <a:pt x="839372" y="317372"/>
                </a:lnTo>
                <a:lnTo>
                  <a:pt x="842771" y="307975"/>
                </a:lnTo>
                <a:lnTo>
                  <a:pt x="842463" y="307318"/>
                </a:lnTo>
                <a:lnTo>
                  <a:pt x="836699" y="300397"/>
                </a:lnTo>
                <a:lnTo>
                  <a:pt x="832392" y="298830"/>
                </a:lnTo>
                <a:close/>
              </a:path>
              <a:path w="851535" h="338454">
                <a:moveTo>
                  <a:pt x="836699" y="300397"/>
                </a:moveTo>
                <a:lnTo>
                  <a:pt x="842463" y="307318"/>
                </a:lnTo>
                <a:lnTo>
                  <a:pt x="839724" y="301497"/>
                </a:lnTo>
                <a:lnTo>
                  <a:pt x="836699" y="300397"/>
                </a:lnTo>
                <a:close/>
              </a:path>
              <a:path w="851535" h="338454">
                <a:moveTo>
                  <a:pt x="10921" y="0"/>
                </a:moveTo>
                <a:lnTo>
                  <a:pt x="4317" y="3175"/>
                </a:lnTo>
                <a:lnTo>
                  <a:pt x="2158" y="9016"/>
                </a:lnTo>
                <a:lnTo>
                  <a:pt x="0" y="14986"/>
                </a:lnTo>
                <a:lnTo>
                  <a:pt x="3175" y="21589"/>
                </a:lnTo>
                <a:lnTo>
                  <a:pt x="786185" y="306322"/>
                </a:lnTo>
                <a:lnTo>
                  <a:pt x="808522" y="302300"/>
                </a:lnTo>
                <a:lnTo>
                  <a:pt x="794035" y="284877"/>
                </a:lnTo>
                <a:lnTo>
                  <a:pt x="10921" y="0"/>
                </a:lnTo>
                <a:close/>
              </a:path>
              <a:path w="851535" h="338454">
                <a:moveTo>
                  <a:pt x="794035" y="284877"/>
                </a:moveTo>
                <a:lnTo>
                  <a:pt x="808522" y="302300"/>
                </a:lnTo>
                <a:lnTo>
                  <a:pt x="827786" y="298830"/>
                </a:lnTo>
                <a:lnTo>
                  <a:pt x="832392" y="298830"/>
                </a:lnTo>
                <a:lnTo>
                  <a:pt x="794035" y="284877"/>
                </a:lnTo>
                <a:close/>
              </a:path>
              <a:path w="851535" h="338454">
                <a:moveTo>
                  <a:pt x="771016" y="229362"/>
                </a:moveTo>
                <a:lnTo>
                  <a:pt x="766190" y="233425"/>
                </a:lnTo>
                <a:lnTo>
                  <a:pt x="761238" y="237489"/>
                </a:lnTo>
                <a:lnTo>
                  <a:pt x="760602" y="244601"/>
                </a:lnTo>
                <a:lnTo>
                  <a:pt x="764666" y="249554"/>
                </a:lnTo>
                <a:lnTo>
                  <a:pt x="794035" y="284877"/>
                </a:lnTo>
                <a:lnTo>
                  <a:pt x="836699" y="300397"/>
                </a:lnTo>
                <a:lnTo>
                  <a:pt x="782192" y="234950"/>
                </a:lnTo>
                <a:lnTo>
                  <a:pt x="778255" y="229996"/>
                </a:lnTo>
                <a:lnTo>
                  <a:pt x="771016" y="229362"/>
                </a:lnTo>
                <a:close/>
              </a:path>
            </a:pathLst>
          </a:custGeom>
          <a:solidFill>
            <a:srgbClr val="6AAC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780019" y="2927591"/>
            <a:ext cx="1792224" cy="11079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925561" y="3046983"/>
            <a:ext cx="1613535" cy="929640"/>
          </a:xfrm>
          <a:custGeom>
            <a:avLst/>
            <a:gdLst/>
            <a:ahLst/>
            <a:cxnLst/>
            <a:rect l="l" t="t" r="r" b="b"/>
            <a:pathLst>
              <a:path w="1613534" h="929639">
                <a:moveTo>
                  <a:pt x="61973" y="24019"/>
                </a:moveTo>
                <a:lnTo>
                  <a:pt x="39376" y="24214"/>
                </a:lnTo>
                <a:lnTo>
                  <a:pt x="50797" y="44030"/>
                </a:lnTo>
                <a:lnTo>
                  <a:pt x="1600073" y="929258"/>
                </a:lnTo>
                <a:lnTo>
                  <a:pt x="1606931" y="927353"/>
                </a:lnTo>
                <a:lnTo>
                  <a:pt x="1610106" y="921892"/>
                </a:lnTo>
                <a:lnTo>
                  <a:pt x="1613281" y="916304"/>
                </a:lnTo>
                <a:lnTo>
                  <a:pt x="1611376" y="909446"/>
                </a:lnTo>
                <a:lnTo>
                  <a:pt x="61973" y="24019"/>
                </a:lnTo>
                <a:close/>
              </a:path>
              <a:path w="1613534" h="929639">
                <a:moveTo>
                  <a:pt x="11359" y="21469"/>
                </a:moveTo>
                <a:lnTo>
                  <a:pt x="53848" y="95123"/>
                </a:lnTo>
                <a:lnTo>
                  <a:pt x="57023" y="100583"/>
                </a:lnTo>
                <a:lnTo>
                  <a:pt x="64008" y="102488"/>
                </a:lnTo>
                <a:lnTo>
                  <a:pt x="74930" y="96138"/>
                </a:lnTo>
                <a:lnTo>
                  <a:pt x="76835" y="89153"/>
                </a:lnTo>
                <a:lnTo>
                  <a:pt x="73660" y="83692"/>
                </a:lnTo>
                <a:lnTo>
                  <a:pt x="50797" y="44030"/>
                </a:lnTo>
                <a:lnTo>
                  <a:pt x="13970" y="22987"/>
                </a:lnTo>
                <a:lnTo>
                  <a:pt x="11359" y="21469"/>
                </a:lnTo>
                <a:close/>
              </a:path>
              <a:path w="1613534" h="929639">
                <a:moveTo>
                  <a:pt x="22615" y="1564"/>
                </a:moveTo>
                <a:lnTo>
                  <a:pt x="13768" y="1648"/>
                </a:lnTo>
                <a:lnTo>
                  <a:pt x="12827" y="1904"/>
                </a:lnTo>
                <a:lnTo>
                  <a:pt x="9779" y="7365"/>
                </a:lnTo>
                <a:lnTo>
                  <a:pt x="6604" y="12826"/>
                </a:lnTo>
                <a:lnTo>
                  <a:pt x="6810" y="13583"/>
                </a:lnTo>
                <a:lnTo>
                  <a:pt x="11359" y="21469"/>
                </a:lnTo>
                <a:lnTo>
                  <a:pt x="13970" y="22987"/>
                </a:lnTo>
                <a:lnTo>
                  <a:pt x="50797" y="44030"/>
                </a:lnTo>
                <a:lnTo>
                  <a:pt x="39473" y="24383"/>
                </a:lnTo>
                <a:lnTo>
                  <a:pt x="19812" y="24383"/>
                </a:lnTo>
                <a:lnTo>
                  <a:pt x="29591" y="7238"/>
                </a:lnTo>
                <a:lnTo>
                  <a:pt x="32607" y="7238"/>
                </a:lnTo>
                <a:lnTo>
                  <a:pt x="25273" y="3048"/>
                </a:lnTo>
                <a:lnTo>
                  <a:pt x="22615" y="1564"/>
                </a:lnTo>
                <a:close/>
              </a:path>
              <a:path w="1613534" h="929639">
                <a:moveTo>
                  <a:pt x="29591" y="7238"/>
                </a:moveTo>
                <a:lnTo>
                  <a:pt x="19812" y="24383"/>
                </a:lnTo>
                <a:lnTo>
                  <a:pt x="39376" y="24214"/>
                </a:lnTo>
                <a:lnTo>
                  <a:pt x="29591" y="7238"/>
                </a:lnTo>
                <a:close/>
              </a:path>
              <a:path w="1613534" h="929639">
                <a:moveTo>
                  <a:pt x="39376" y="24214"/>
                </a:moveTo>
                <a:lnTo>
                  <a:pt x="19812" y="24383"/>
                </a:lnTo>
                <a:lnTo>
                  <a:pt x="39473" y="24383"/>
                </a:lnTo>
                <a:lnTo>
                  <a:pt x="39376" y="24214"/>
                </a:lnTo>
                <a:close/>
              </a:path>
              <a:path w="1613534" h="929639">
                <a:moveTo>
                  <a:pt x="32607" y="7238"/>
                </a:moveTo>
                <a:lnTo>
                  <a:pt x="29591" y="7238"/>
                </a:lnTo>
                <a:lnTo>
                  <a:pt x="39376" y="24214"/>
                </a:lnTo>
                <a:lnTo>
                  <a:pt x="61973" y="24019"/>
                </a:lnTo>
                <a:lnTo>
                  <a:pt x="32607" y="7238"/>
                </a:lnTo>
                <a:close/>
              </a:path>
              <a:path w="1613534" h="929639">
                <a:moveTo>
                  <a:pt x="114046" y="762"/>
                </a:moveTo>
                <a:lnTo>
                  <a:pt x="107823" y="762"/>
                </a:lnTo>
                <a:lnTo>
                  <a:pt x="22615" y="1564"/>
                </a:lnTo>
                <a:lnTo>
                  <a:pt x="25273" y="3048"/>
                </a:lnTo>
                <a:lnTo>
                  <a:pt x="61973" y="24019"/>
                </a:lnTo>
                <a:lnTo>
                  <a:pt x="114300" y="23621"/>
                </a:lnTo>
                <a:lnTo>
                  <a:pt x="119380" y="18414"/>
                </a:lnTo>
                <a:lnTo>
                  <a:pt x="119253" y="5841"/>
                </a:lnTo>
                <a:lnTo>
                  <a:pt x="114046" y="762"/>
                </a:lnTo>
                <a:close/>
              </a:path>
              <a:path w="1613534" h="929639">
                <a:moveTo>
                  <a:pt x="6810" y="13583"/>
                </a:moveTo>
                <a:lnTo>
                  <a:pt x="8509" y="19812"/>
                </a:lnTo>
                <a:lnTo>
                  <a:pt x="11359" y="21469"/>
                </a:lnTo>
                <a:lnTo>
                  <a:pt x="6810" y="13583"/>
                </a:lnTo>
                <a:close/>
              </a:path>
              <a:path w="1613534" h="929639">
                <a:moveTo>
                  <a:pt x="13768" y="1648"/>
                </a:moveTo>
                <a:lnTo>
                  <a:pt x="0" y="1777"/>
                </a:lnTo>
                <a:lnTo>
                  <a:pt x="6810" y="13583"/>
                </a:lnTo>
                <a:lnTo>
                  <a:pt x="6604" y="12826"/>
                </a:lnTo>
                <a:lnTo>
                  <a:pt x="9849" y="7238"/>
                </a:lnTo>
                <a:lnTo>
                  <a:pt x="12827" y="1904"/>
                </a:lnTo>
                <a:lnTo>
                  <a:pt x="13768" y="1648"/>
                </a:lnTo>
                <a:close/>
              </a:path>
              <a:path w="1613534" h="929639">
                <a:moveTo>
                  <a:pt x="19812" y="0"/>
                </a:moveTo>
                <a:lnTo>
                  <a:pt x="13768" y="1648"/>
                </a:lnTo>
                <a:lnTo>
                  <a:pt x="22615" y="1564"/>
                </a:lnTo>
                <a:lnTo>
                  <a:pt x="19812" y="0"/>
                </a:lnTo>
                <a:close/>
              </a:path>
            </a:pathLst>
          </a:custGeom>
          <a:solidFill>
            <a:srgbClr val="6AAC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991600" y="1143000"/>
            <a:ext cx="1524000" cy="533400"/>
          </a:xfrm>
          <a:custGeom>
            <a:avLst/>
            <a:gdLst/>
            <a:ahLst/>
            <a:cxnLst/>
            <a:rect l="l" t="t" r="r" b="b"/>
            <a:pathLst>
              <a:path w="1524000" h="533400">
                <a:moveTo>
                  <a:pt x="762000" y="0"/>
                </a:moveTo>
                <a:lnTo>
                  <a:pt x="692636" y="1089"/>
                </a:lnTo>
                <a:lnTo>
                  <a:pt x="625019" y="4296"/>
                </a:lnTo>
                <a:lnTo>
                  <a:pt x="559417" y="9525"/>
                </a:lnTo>
                <a:lnTo>
                  <a:pt x="496098" y="16682"/>
                </a:lnTo>
                <a:lnTo>
                  <a:pt x="435332" y="25674"/>
                </a:lnTo>
                <a:lnTo>
                  <a:pt x="377387" y="36406"/>
                </a:lnTo>
                <a:lnTo>
                  <a:pt x="322533" y="48785"/>
                </a:lnTo>
                <a:lnTo>
                  <a:pt x="271037" y="62716"/>
                </a:lnTo>
                <a:lnTo>
                  <a:pt x="223170" y="78105"/>
                </a:lnTo>
                <a:lnTo>
                  <a:pt x="179200" y="94858"/>
                </a:lnTo>
                <a:lnTo>
                  <a:pt x="139396" y="112881"/>
                </a:lnTo>
                <a:lnTo>
                  <a:pt x="104027" y="132080"/>
                </a:lnTo>
                <a:lnTo>
                  <a:pt x="47668" y="173629"/>
                </a:lnTo>
                <a:lnTo>
                  <a:pt x="12275" y="218753"/>
                </a:lnTo>
                <a:lnTo>
                  <a:pt x="0" y="266700"/>
                </a:lnTo>
                <a:lnTo>
                  <a:pt x="3113" y="290978"/>
                </a:lnTo>
                <a:lnTo>
                  <a:pt x="27216" y="337608"/>
                </a:lnTo>
                <a:lnTo>
                  <a:pt x="73361" y="381039"/>
                </a:lnTo>
                <a:lnTo>
                  <a:pt x="139396" y="420518"/>
                </a:lnTo>
                <a:lnTo>
                  <a:pt x="179200" y="438541"/>
                </a:lnTo>
                <a:lnTo>
                  <a:pt x="223170" y="455294"/>
                </a:lnTo>
                <a:lnTo>
                  <a:pt x="271037" y="470683"/>
                </a:lnTo>
                <a:lnTo>
                  <a:pt x="322533" y="484614"/>
                </a:lnTo>
                <a:lnTo>
                  <a:pt x="377387" y="496993"/>
                </a:lnTo>
                <a:lnTo>
                  <a:pt x="435332" y="507725"/>
                </a:lnTo>
                <a:lnTo>
                  <a:pt x="496098" y="516717"/>
                </a:lnTo>
                <a:lnTo>
                  <a:pt x="559417" y="523875"/>
                </a:lnTo>
                <a:lnTo>
                  <a:pt x="625019" y="529103"/>
                </a:lnTo>
                <a:lnTo>
                  <a:pt x="692636" y="532310"/>
                </a:lnTo>
                <a:lnTo>
                  <a:pt x="762000" y="533400"/>
                </a:lnTo>
                <a:lnTo>
                  <a:pt x="831363" y="532310"/>
                </a:lnTo>
                <a:lnTo>
                  <a:pt x="898980" y="529103"/>
                </a:lnTo>
                <a:lnTo>
                  <a:pt x="964582" y="523875"/>
                </a:lnTo>
                <a:lnTo>
                  <a:pt x="1027901" y="516717"/>
                </a:lnTo>
                <a:lnTo>
                  <a:pt x="1088667" y="507725"/>
                </a:lnTo>
                <a:lnTo>
                  <a:pt x="1146612" y="496993"/>
                </a:lnTo>
                <a:lnTo>
                  <a:pt x="1201466" y="484614"/>
                </a:lnTo>
                <a:lnTo>
                  <a:pt x="1252962" y="470683"/>
                </a:lnTo>
                <a:lnTo>
                  <a:pt x="1300829" y="455294"/>
                </a:lnTo>
                <a:lnTo>
                  <a:pt x="1344799" y="438541"/>
                </a:lnTo>
                <a:lnTo>
                  <a:pt x="1384603" y="420518"/>
                </a:lnTo>
                <a:lnTo>
                  <a:pt x="1419972" y="401319"/>
                </a:lnTo>
                <a:lnTo>
                  <a:pt x="1476331" y="359770"/>
                </a:lnTo>
                <a:lnTo>
                  <a:pt x="1511724" y="314646"/>
                </a:lnTo>
                <a:lnTo>
                  <a:pt x="1524000" y="266700"/>
                </a:lnTo>
                <a:lnTo>
                  <a:pt x="1520886" y="242421"/>
                </a:lnTo>
                <a:lnTo>
                  <a:pt x="1496783" y="195791"/>
                </a:lnTo>
                <a:lnTo>
                  <a:pt x="1450638" y="152360"/>
                </a:lnTo>
                <a:lnTo>
                  <a:pt x="1384603" y="112881"/>
                </a:lnTo>
                <a:lnTo>
                  <a:pt x="1344799" y="94858"/>
                </a:lnTo>
                <a:lnTo>
                  <a:pt x="1300829" y="78105"/>
                </a:lnTo>
                <a:lnTo>
                  <a:pt x="1252962" y="62716"/>
                </a:lnTo>
                <a:lnTo>
                  <a:pt x="1201466" y="48785"/>
                </a:lnTo>
                <a:lnTo>
                  <a:pt x="1146612" y="36406"/>
                </a:lnTo>
                <a:lnTo>
                  <a:pt x="1088667" y="25674"/>
                </a:lnTo>
                <a:lnTo>
                  <a:pt x="1027901" y="16682"/>
                </a:lnTo>
                <a:lnTo>
                  <a:pt x="964582" y="9525"/>
                </a:lnTo>
                <a:lnTo>
                  <a:pt x="898980" y="4296"/>
                </a:lnTo>
                <a:lnTo>
                  <a:pt x="831363" y="1089"/>
                </a:lnTo>
                <a:lnTo>
                  <a:pt x="76200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991600" y="1143000"/>
            <a:ext cx="1524000" cy="533400"/>
          </a:xfrm>
          <a:custGeom>
            <a:avLst/>
            <a:gdLst/>
            <a:ahLst/>
            <a:cxnLst/>
            <a:rect l="l" t="t" r="r" b="b"/>
            <a:pathLst>
              <a:path w="1524000" h="533400">
                <a:moveTo>
                  <a:pt x="0" y="266700"/>
                </a:moveTo>
                <a:lnTo>
                  <a:pt x="12275" y="218753"/>
                </a:lnTo>
                <a:lnTo>
                  <a:pt x="47668" y="173629"/>
                </a:lnTo>
                <a:lnTo>
                  <a:pt x="104027" y="132080"/>
                </a:lnTo>
                <a:lnTo>
                  <a:pt x="139396" y="112881"/>
                </a:lnTo>
                <a:lnTo>
                  <a:pt x="179200" y="94858"/>
                </a:lnTo>
                <a:lnTo>
                  <a:pt x="223170" y="78105"/>
                </a:lnTo>
                <a:lnTo>
                  <a:pt x="271037" y="62716"/>
                </a:lnTo>
                <a:lnTo>
                  <a:pt x="322533" y="48785"/>
                </a:lnTo>
                <a:lnTo>
                  <a:pt x="377387" y="36406"/>
                </a:lnTo>
                <a:lnTo>
                  <a:pt x="435332" y="25674"/>
                </a:lnTo>
                <a:lnTo>
                  <a:pt x="496098" y="16682"/>
                </a:lnTo>
                <a:lnTo>
                  <a:pt x="559417" y="9524"/>
                </a:lnTo>
                <a:lnTo>
                  <a:pt x="625019" y="4296"/>
                </a:lnTo>
                <a:lnTo>
                  <a:pt x="692636" y="1089"/>
                </a:lnTo>
                <a:lnTo>
                  <a:pt x="762000" y="0"/>
                </a:lnTo>
                <a:lnTo>
                  <a:pt x="831363" y="1089"/>
                </a:lnTo>
                <a:lnTo>
                  <a:pt x="898980" y="4296"/>
                </a:lnTo>
                <a:lnTo>
                  <a:pt x="964582" y="9525"/>
                </a:lnTo>
                <a:lnTo>
                  <a:pt x="1027901" y="16682"/>
                </a:lnTo>
                <a:lnTo>
                  <a:pt x="1088667" y="25674"/>
                </a:lnTo>
                <a:lnTo>
                  <a:pt x="1146612" y="36406"/>
                </a:lnTo>
                <a:lnTo>
                  <a:pt x="1201466" y="48785"/>
                </a:lnTo>
                <a:lnTo>
                  <a:pt x="1252962" y="62716"/>
                </a:lnTo>
                <a:lnTo>
                  <a:pt x="1300829" y="78105"/>
                </a:lnTo>
                <a:lnTo>
                  <a:pt x="1344799" y="94858"/>
                </a:lnTo>
                <a:lnTo>
                  <a:pt x="1384603" y="112881"/>
                </a:lnTo>
                <a:lnTo>
                  <a:pt x="1419972" y="132080"/>
                </a:lnTo>
                <a:lnTo>
                  <a:pt x="1476331" y="173629"/>
                </a:lnTo>
                <a:lnTo>
                  <a:pt x="1511724" y="218753"/>
                </a:lnTo>
                <a:lnTo>
                  <a:pt x="1524000" y="266700"/>
                </a:lnTo>
                <a:lnTo>
                  <a:pt x="1520886" y="290978"/>
                </a:lnTo>
                <a:lnTo>
                  <a:pt x="1496783" y="337608"/>
                </a:lnTo>
                <a:lnTo>
                  <a:pt x="1450638" y="381039"/>
                </a:lnTo>
                <a:lnTo>
                  <a:pt x="1384603" y="420518"/>
                </a:lnTo>
                <a:lnTo>
                  <a:pt x="1344799" y="438541"/>
                </a:lnTo>
                <a:lnTo>
                  <a:pt x="1300829" y="455294"/>
                </a:lnTo>
                <a:lnTo>
                  <a:pt x="1252962" y="470683"/>
                </a:lnTo>
                <a:lnTo>
                  <a:pt x="1201466" y="484614"/>
                </a:lnTo>
                <a:lnTo>
                  <a:pt x="1146612" y="496993"/>
                </a:lnTo>
                <a:lnTo>
                  <a:pt x="1088667" y="507725"/>
                </a:lnTo>
                <a:lnTo>
                  <a:pt x="1027901" y="516717"/>
                </a:lnTo>
                <a:lnTo>
                  <a:pt x="964582" y="523875"/>
                </a:lnTo>
                <a:lnTo>
                  <a:pt x="898980" y="529103"/>
                </a:lnTo>
                <a:lnTo>
                  <a:pt x="831363" y="532310"/>
                </a:lnTo>
                <a:lnTo>
                  <a:pt x="762000" y="533400"/>
                </a:lnTo>
                <a:lnTo>
                  <a:pt x="692636" y="532310"/>
                </a:lnTo>
                <a:lnTo>
                  <a:pt x="625019" y="529103"/>
                </a:lnTo>
                <a:lnTo>
                  <a:pt x="559417" y="523875"/>
                </a:lnTo>
                <a:lnTo>
                  <a:pt x="496098" y="516717"/>
                </a:lnTo>
                <a:lnTo>
                  <a:pt x="435332" y="507725"/>
                </a:lnTo>
                <a:lnTo>
                  <a:pt x="377387" y="496993"/>
                </a:lnTo>
                <a:lnTo>
                  <a:pt x="322533" y="484614"/>
                </a:lnTo>
                <a:lnTo>
                  <a:pt x="271037" y="470683"/>
                </a:lnTo>
                <a:lnTo>
                  <a:pt x="223170" y="455294"/>
                </a:lnTo>
                <a:lnTo>
                  <a:pt x="179200" y="438541"/>
                </a:lnTo>
                <a:lnTo>
                  <a:pt x="139396" y="420518"/>
                </a:lnTo>
                <a:lnTo>
                  <a:pt x="104027" y="401319"/>
                </a:lnTo>
                <a:lnTo>
                  <a:pt x="47668" y="359770"/>
                </a:lnTo>
                <a:lnTo>
                  <a:pt x="12275" y="314646"/>
                </a:lnTo>
                <a:lnTo>
                  <a:pt x="0" y="266700"/>
                </a:lnTo>
                <a:close/>
              </a:path>
            </a:pathLst>
          </a:custGeom>
          <a:ln w="15240">
            <a:solidFill>
              <a:srgbClr val="781F0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9312020" y="1270761"/>
            <a:ext cx="8883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dirty="0" sz="1600" spc="-15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dirty="0" sz="1600" spc="-5">
                <a:solidFill>
                  <a:srgbClr val="FFFFFF"/>
                </a:solidFill>
                <a:latin typeface="Century Gothic"/>
                <a:cs typeface="Century Gothic"/>
              </a:rPr>
              <a:t>omach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495800" y="533400"/>
            <a:ext cx="1752600" cy="381000"/>
          </a:xfrm>
          <a:custGeom>
            <a:avLst/>
            <a:gdLst/>
            <a:ahLst/>
            <a:cxnLst/>
            <a:rect l="l" t="t" r="r" b="b"/>
            <a:pathLst>
              <a:path w="1752600" h="381000">
                <a:moveTo>
                  <a:pt x="876300" y="0"/>
                </a:moveTo>
                <a:lnTo>
                  <a:pt x="804425" y="631"/>
                </a:lnTo>
                <a:lnTo>
                  <a:pt x="734152" y="2494"/>
                </a:lnTo>
                <a:lnTo>
                  <a:pt x="665705" y="5539"/>
                </a:lnTo>
                <a:lnTo>
                  <a:pt x="599309" y="9717"/>
                </a:lnTo>
                <a:lnTo>
                  <a:pt x="535191" y="14978"/>
                </a:lnTo>
                <a:lnTo>
                  <a:pt x="473576" y="21273"/>
                </a:lnTo>
                <a:lnTo>
                  <a:pt x="414689" y="28554"/>
                </a:lnTo>
                <a:lnTo>
                  <a:pt x="358755" y="36771"/>
                </a:lnTo>
                <a:lnTo>
                  <a:pt x="306001" y="45874"/>
                </a:lnTo>
                <a:lnTo>
                  <a:pt x="256651" y="55816"/>
                </a:lnTo>
                <a:lnTo>
                  <a:pt x="210931" y="66546"/>
                </a:lnTo>
                <a:lnTo>
                  <a:pt x="169066" y="78016"/>
                </a:lnTo>
                <a:lnTo>
                  <a:pt x="131282" y="90176"/>
                </a:lnTo>
                <a:lnTo>
                  <a:pt x="68859" y="116371"/>
                </a:lnTo>
                <a:lnTo>
                  <a:pt x="25465" y="144738"/>
                </a:lnTo>
                <a:lnTo>
                  <a:pt x="0" y="190500"/>
                </a:lnTo>
                <a:lnTo>
                  <a:pt x="2904" y="206116"/>
                </a:lnTo>
                <a:lnTo>
                  <a:pt x="44671" y="250691"/>
                </a:lnTo>
                <a:lnTo>
                  <a:pt x="97805" y="278021"/>
                </a:lnTo>
                <a:lnTo>
                  <a:pt x="169066" y="302983"/>
                </a:lnTo>
                <a:lnTo>
                  <a:pt x="210931" y="314453"/>
                </a:lnTo>
                <a:lnTo>
                  <a:pt x="256651" y="325183"/>
                </a:lnTo>
                <a:lnTo>
                  <a:pt x="306001" y="335125"/>
                </a:lnTo>
                <a:lnTo>
                  <a:pt x="358755" y="344228"/>
                </a:lnTo>
                <a:lnTo>
                  <a:pt x="414689" y="352445"/>
                </a:lnTo>
                <a:lnTo>
                  <a:pt x="473576" y="359726"/>
                </a:lnTo>
                <a:lnTo>
                  <a:pt x="535191" y="366021"/>
                </a:lnTo>
                <a:lnTo>
                  <a:pt x="599309" y="371282"/>
                </a:lnTo>
                <a:lnTo>
                  <a:pt x="665705" y="375460"/>
                </a:lnTo>
                <a:lnTo>
                  <a:pt x="734152" y="378505"/>
                </a:lnTo>
                <a:lnTo>
                  <a:pt x="804425" y="380368"/>
                </a:lnTo>
                <a:lnTo>
                  <a:pt x="876300" y="381000"/>
                </a:lnTo>
                <a:lnTo>
                  <a:pt x="948174" y="380368"/>
                </a:lnTo>
                <a:lnTo>
                  <a:pt x="1018447" y="378505"/>
                </a:lnTo>
                <a:lnTo>
                  <a:pt x="1086894" y="375460"/>
                </a:lnTo>
                <a:lnTo>
                  <a:pt x="1153290" y="371282"/>
                </a:lnTo>
                <a:lnTo>
                  <a:pt x="1217408" y="366021"/>
                </a:lnTo>
                <a:lnTo>
                  <a:pt x="1279023" y="359726"/>
                </a:lnTo>
                <a:lnTo>
                  <a:pt x="1337910" y="352445"/>
                </a:lnTo>
                <a:lnTo>
                  <a:pt x="1393844" y="344228"/>
                </a:lnTo>
                <a:lnTo>
                  <a:pt x="1446598" y="335125"/>
                </a:lnTo>
                <a:lnTo>
                  <a:pt x="1495948" y="325183"/>
                </a:lnTo>
                <a:lnTo>
                  <a:pt x="1541668" y="314453"/>
                </a:lnTo>
                <a:lnTo>
                  <a:pt x="1583533" y="302983"/>
                </a:lnTo>
                <a:lnTo>
                  <a:pt x="1621317" y="290823"/>
                </a:lnTo>
                <a:lnTo>
                  <a:pt x="1683740" y="264628"/>
                </a:lnTo>
                <a:lnTo>
                  <a:pt x="1727134" y="236261"/>
                </a:lnTo>
                <a:lnTo>
                  <a:pt x="1752600" y="190500"/>
                </a:lnTo>
                <a:lnTo>
                  <a:pt x="1749695" y="174883"/>
                </a:lnTo>
                <a:lnTo>
                  <a:pt x="1707928" y="130308"/>
                </a:lnTo>
                <a:lnTo>
                  <a:pt x="1654794" y="102978"/>
                </a:lnTo>
                <a:lnTo>
                  <a:pt x="1583533" y="78016"/>
                </a:lnTo>
                <a:lnTo>
                  <a:pt x="1541668" y="66546"/>
                </a:lnTo>
                <a:lnTo>
                  <a:pt x="1495948" y="55816"/>
                </a:lnTo>
                <a:lnTo>
                  <a:pt x="1446598" y="45874"/>
                </a:lnTo>
                <a:lnTo>
                  <a:pt x="1393844" y="36771"/>
                </a:lnTo>
                <a:lnTo>
                  <a:pt x="1337910" y="28554"/>
                </a:lnTo>
                <a:lnTo>
                  <a:pt x="1279023" y="21273"/>
                </a:lnTo>
                <a:lnTo>
                  <a:pt x="1217408" y="14978"/>
                </a:lnTo>
                <a:lnTo>
                  <a:pt x="1153290" y="9717"/>
                </a:lnTo>
                <a:lnTo>
                  <a:pt x="1086894" y="5539"/>
                </a:lnTo>
                <a:lnTo>
                  <a:pt x="1018447" y="2494"/>
                </a:lnTo>
                <a:lnTo>
                  <a:pt x="948174" y="631"/>
                </a:lnTo>
                <a:lnTo>
                  <a:pt x="87630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495800" y="533400"/>
            <a:ext cx="1752600" cy="381000"/>
          </a:xfrm>
          <a:custGeom>
            <a:avLst/>
            <a:gdLst/>
            <a:ahLst/>
            <a:cxnLst/>
            <a:rect l="l" t="t" r="r" b="b"/>
            <a:pathLst>
              <a:path w="1752600" h="381000">
                <a:moveTo>
                  <a:pt x="0" y="190500"/>
                </a:moveTo>
                <a:lnTo>
                  <a:pt x="25465" y="144738"/>
                </a:lnTo>
                <a:lnTo>
                  <a:pt x="68859" y="116371"/>
                </a:lnTo>
                <a:lnTo>
                  <a:pt x="131282" y="90176"/>
                </a:lnTo>
                <a:lnTo>
                  <a:pt x="169066" y="78016"/>
                </a:lnTo>
                <a:lnTo>
                  <a:pt x="210931" y="66546"/>
                </a:lnTo>
                <a:lnTo>
                  <a:pt x="256651" y="55816"/>
                </a:lnTo>
                <a:lnTo>
                  <a:pt x="306001" y="45874"/>
                </a:lnTo>
                <a:lnTo>
                  <a:pt x="358755" y="36771"/>
                </a:lnTo>
                <a:lnTo>
                  <a:pt x="414689" y="28554"/>
                </a:lnTo>
                <a:lnTo>
                  <a:pt x="473576" y="21273"/>
                </a:lnTo>
                <a:lnTo>
                  <a:pt x="535191" y="14978"/>
                </a:lnTo>
                <a:lnTo>
                  <a:pt x="599309" y="9717"/>
                </a:lnTo>
                <a:lnTo>
                  <a:pt x="665705" y="5539"/>
                </a:lnTo>
                <a:lnTo>
                  <a:pt x="734152" y="2494"/>
                </a:lnTo>
                <a:lnTo>
                  <a:pt x="804425" y="631"/>
                </a:lnTo>
                <a:lnTo>
                  <a:pt x="876300" y="0"/>
                </a:lnTo>
                <a:lnTo>
                  <a:pt x="948174" y="631"/>
                </a:lnTo>
                <a:lnTo>
                  <a:pt x="1018447" y="2494"/>
                </a:lnTo>
                <a:lnTo>
                  <a:pt x="1086894" y="5539"/>
                </a:lnTo>
                <a:lnTo>
                  <a:pt x="1153290" y="9717"/>
                </a:lnTo>
                <a:lnTo>
                  <a:pt x="1217408" y="14978"/>
                </a:lnTo>
                <a:lnTo>
                  <a:pt x="1279023" y="21273"/>
                </a:lnTo>
                <a:lnTo>
                  <a:pt x="1337910" y="28554"/>
                </a:lnTo>
                <a:lnTo>
                  <a:pt x="1393844" y="36771"/>
                </a:lnTo>
                <a:lnTo>
                  <a:pt x="1446598" y="45874"/>
                </a:lnTo>
                <a:lnTo>
                  <a:pt x="1495948" y="55816"/>
                </a:lnTo>
                <a:lnTo>
                  <a:pt x="1541668" y="66546"/>
                </a:lnTo>
                <a:lnTo>
                  <a:pt x="1583533" y="78016"/>
                </a:lnTo>
                <a:lnTo>
                  <a:pt x="1621317" y="90176"/>
                </a:lnTo>
                <a:lnTo>
                  <a:pt x="1683740" y="116371"/>
                </a:lnTo>
                <a:lnTo>
                  <a:pt x="1727134" y="144738"/>
                </a:lnTo>
                <a:lnTo>
                  <a:pt x="1752600" y="190500"/>
                </a:lnTo>
                <a:lnTo>
                  <a:pt x="1749695" y="206116"/>
                </a:lnTo>
                <a:lnTo>
                  <a:pt x="1707928" y="250691"/>
                </a:lnTo>
                <a:lnTo>
                  <a:pt x="1654794" y="278021"/>
                </a:lnTo>
                <a:lnTo>
                  <a:pt x="1583533" y="302983"/>
                </a:lnTo>
                <a:lnTo>
                  <a:pt x="1541668" y="314453"/>
                </a:lnTo>
                <a:lnTo>
                  <a:pt x="1495948" y="325183"/>
                </a:lnTo>
                <a:lnTo>
                  <a:pt x="1446598" y="335125"/>
                </a:lnTo>
                <a:lnTo>
                  <a:pt x="1393844" y="344228"/>
                </a:lnTo>
                <a:lnTo>
                  <a:pt x="1337910" y="352445"/>
                </a:lnTo>
                <a:lnTo>
                  <a:pt x="1279023" y="359726"/>
                </a:lnTo>
                <a:lnTo>
                  <a:pt x="1217408" y="366021"/>
                </a:lnTo>
                <a:lnTo>
                  <a:pt x="1153290" y="371282"/>
                </a:lnTo>
                <a:lnTo>
                  <a:pt x="1086894" y="375460"/>
                </a:lnTo>
                <a:lnTo>
                  <a:pt x="1018447" y="378505"/>
                </a:lnTo>
                <a:lnTo>
                  <a:pt x="948174" y="380368"/>
                </a:lnTo>
                <a:lnTo>
                  <a:pt x="876300" y="381000"/>
                </a:lnTo>
                <a:lnTo>
                  <a:pt x="804425" y="380368"/>
                </a:lnTo>
                <a:lnTo>
                  <a:pt x="734152" y="378505"/>
                </a:lnTo>
                <a:lnTo>
                  <a:pt x="665705" y="375460"/>
                </a:lnTo>
                <a:lnTo>
                  <a:pt x="599309" y="371282"/>
                </a:lnTo>
                <a:lnTo>
                  <a:pt x="535191" y="366021"/>
                </a:lnTo>
                <a:lnTo>
                  <a:pt x="473576" y="359726"/>
                </a:lnTo>
                <a:lnTo>
                  <a:pt x="414689" y="352445"/>
                </a:lnTo>
                <a:lnTo>
                  <a:pt x="358755" y="344228"/>
                </a:lnTo>
                <a:lnTo>
                  <a:pt x="306001" y="335125"/>
                </a:lnTo>
                <a:lnTo>
                  <a:pt x="256651" y="325183"/>
                </a:lnTo>
                <a:lnTo>
                  <a:pt x="210931" y="314453"/>
                </a:lnTo>
                <a:lnTo>
                  <a:pt x="169066" y="302983"/>
                </a:lnTo>
                <a:lnTo>
                  <a:pt x="131282" y="290823"/>
                </a:lnTo>
                <a:lnTo>
                  <a:pt x="68859" y="264628"/>
                </a:lnTo>
                <a:lnTo>
                  <a:pt x="25465" y="236261"/>
                </a:lnTo>
                <a:lnTo>
                  <a:pt x="0" y="190500"/>
                </a:lnTo>
                <a:close/>
              </a:path>
            </a:pathLst>
          </a:custGeom>
          <a:ln w="15240">
            <a:solidFill>
              <a:srgbClr val="781F0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4896103" y="493521"/>
            <a:ext cx="908050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07645" marR="5080" indent="-19558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Tran</a:t>
            </a:r>
            <a:r>
              <a:rPr dirty="0" sz="1400" spc="-1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dirty="0" sz="1400" spc="5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er</a:t>
            </a:r>
            <a:r>
              <a:rPr dirty="0" sz="1400" spc="-1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e 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colon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200400" y="2895600"/>
            <a:ext cx="1143000" cy="304800"/>
          </a:xfrm>
          <a:custGeom>
            <a:avLst/>
            <a:gdLst/>
            <a:ahLst/>
            <a:cxnLst/>
            <a:rect l="l" t="t" r="r" b="b"/>
            <a:pathLst>
              <a:path w="1143000" h="304800">
                <a:moveTo>
                  <a:pt x="571500" y="0"/>
                </a:moveTo>
                <a:lnTo>
                  <a:pt x="499819" y="1186"/>
                </a:lnTo>
                <a:lnTo>
                  <a:pt x="430793" y="4652"/>
                </a:lnTo>
                <a:lnTo>
                  <a:pt x="364958" y="10254"/>
                </a:lnTo>
                <a:lnTo>
                  <a:pt x="302850" y="17849"/>
                </a:lnTo>
                <a:lnTo>
                  <a:pt x="245005" y="27296"/>
                </a:lnTo>
                <a:lnTo>
                  <a:pt x="191958" y="38450"/>
                </a:lnTo>
                <a:lnTo>
                  <a:pt x="144245" y="51171"/>
                </a:lnTo>
                <a:lnTo>
                  <a:pt x="102403" y="65316"/>
                </a:lnTo>
                <a:lnTo>
                  <a:pt x="66967" y="80741"/>
                </a:lnTo>
                <a:lnTo>
                  <a:pt x="17456" y="114864"/>
                </a:lnTo>
                <a:lnTo>
                  <a:pt x="0" y="152400"/>
                </a:lnTo>
                <a:lnTo>
                  <a:pt x="4453" y="171523"/>
                </a:lnTo>
                <a:lnTo>
                  <a:pt x="38472" y="207494"/>
                </a:lnTo>
                <a:lnTo>
                  <a:pt x="102403" y="239483"/>
                </a:lnTo>
                <a:lnTo>
                  <a:pt x="144245" y="253628"/>
                </a:lnTo>
                <a:lnTo>
                  <a:pt x="191958" y="266349"/>
                </a:lnTo>
                <a:lnTo>
                  <a:pt x="245005" y="277503"/>
                </a:lnTo>
                <a:lnTo>
                  <a:pt x="302850" y="286950"/>
                </a:lnTo>
                <a:lnTo>
                  <a:pt x="364958" y="294545"/>
                </a:lnTo>
                <a:lnTo>
                  <a:pt x="430793" y="300147"/>
                </a:lnTo>
                <a:lnTo>
                  <a:pt x="499819" y="303613"/>
                </a:lnTo>
                <a:lnTo>
                  <a:pt x="571500" y="304800"/>
                </a:lnTo>
                <a:lnTo>
                  <a:pt x="643180" y="303613"/>
                </a:lnTo>
                <a:lnTo>
                  <a:pt x="712206" y="300147"/>
                </a:lnTo>
                <a:lnTo>
                  <a:pt x="778041" y="294545"/>
                </a:lnTo>
                <a:lnTo>
                  <a:pt x="840149" y="286950"/>
                </a:lnTo>
                <a:lnTo>
                  <a:pt x="897994" y="277503"/>
                </a:lnTo>
                <a:lnTo>
                  <a:pt x="951041" y="266349"/>
                </a:lnTo>
                <a:lnTo>
                  <a:pt x="998754" y="253628"/>
                </a:lnTo>
                <a:lnTo>
                  <a:pt x="1040596" y="239483"/>
                </a:lnTo>
                <a:lnTo>
                  <a:pt x="1076032" y="224058"/>
                </a:lnTo>
                <a:lnTo>
                  <a:pt x="1125543" y="189935"/>
                </a:lnTo>
                <a:lnTo>
                  <a:pt x="1143000" y="152400"/>
                </a:lnTo>
                <a:lnTo>
                  <a:pt x="1138546" y="133276"/>
                </a:lnTo>
                <a:lnTo>
                  <a:pt x="1104527" y="97305"/>
                </a:lnTo>
                <a:lnTo>
                  <a:pt x="1040596" y="65316"/>
                </a:lnTo>
                <a:lnTo>
                  <a:pt x="998754" y="51171"/>
                </a:lnTo>
                <a:lnTo>
                  <a:pt x="951041" y="38450"/>
                </a:lnTo>
                <a:lnTo>
                  <a:pt x="897994" y="27296"/>
                </a:lnTo>
                <a:lnTo>
                  <a:pt x="840149" y="17849"/>
                </a:lnTo>
                <a:lnTo>
                  <a:pt x="778041" y="10254"/>
                </a:lnTo>
                <a:lnTo>
                  <a:pt x="712206" y="4652"/>
                </a:lnTo>
                <a:lnTo>
                  <a:pt x="643180" y="1186"/>
                </a:lnTo>
                <a:lnTo>
                  <a:pt x="57150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200400" y="2895600"/>
            <a:ext cx="1143000" cy="304800"/>
          </a:xfrm>
          <a:custGeom>
            <a:avLst/>
            <a:gdLst/>
            <a:ahLst/>
            <a:cxnLst/>
            <a:rect l="l" t="t" r="r" b="b"/>
            <a:pathLst>
              <a:path w="1143000" h="304800">
                <a:moveTo>
                  <a:pt x="0" y="152400"/>
                </a:moveTo>
                <a:lnTo>
                  <a:pt x="17456" y="114864"/>
                </a:lnTo>
                <a:lnTo>
                  <a:pt x="66967" y="80741"/>
                </a:lnTo>
                <a:lnTo>
                  <a:pt x="102403" y="65316"/>
                </a:lnTo>
                <a:lnTo>
                  <a:pt x="144245" y="51171"/>
                </a:lnTo>
                <a:lnTo>
                  <a:pt x="191958" y="38450"/>
                </a:lnTo>
                <a:lnTo>
                  <a:pt x="245005" y="27296"/>
                </a:lnTo>
                <a:lnTo>
                  <a:pt x="302850" y="17849"/>
                </a:lnTo>
                <a:lnTo>
                  <a:pt x="364958" y="10254"/>
                </a:lnTo>
                <a:lnTo>
                  <a:pt x="430793" y="4652"/>
                </a:lnTo>
                <a:lnTo>
                  <a:pt x="499819" y="1186"/>
                </a:lnTo>
                <a:lnTo>
                  <a:pt x="571500" y="0"/>
                </a:lnTo>
                <a:lnTo>
                  <a:pt x="643180" y="1186"/>
                </a:lnTo>
                <a:lnTo>
                  <a:pt x="712206" y="4652"/>
                </a:lnTo>
                <a:lnTo>
                  <a:pt x="778041" y="10254"/>
                </a:lnTo>
                <a:lnTo>
                  <a:pt x="840149" y="17849"/>
                </a:lnTo>
                <a:lnTo>
                  <a:pt x="897994" y="27296"/>
                </a:lnTo>
                <a:lnTo>
                  <a:pt x="951041" y="38450"/>
                </a:lnTo>
                <a:lnTo>
                  <a:pt x="998754" y="51171"/>
                </a:lnTo>
                <a:lnTo>
                  <a:pt x="1040596" y="65316"/>
                </a:lnTo>
                <a:lnTo>
                  <a:pt x="1076032" y="80741"/>
                </a:lnTo>
                <a:lnTo>
                  <a:pt x="1125543" y="114864"/>
                </a:lnTo>
                <a:lnTo>
                  <a:pt x="1143000" y="152400"/>
                </a:lnTo>
                <a:lnTo>
                  <a:pt x="1138546" y="171523"/>
                </a:lnTo>
                <a:lnTo>
                  <a:pt x="1104527" y="207494"/>
                </a:lnTo>
                <a:lnTo>
                  <a:pt x="1040596" y="239483"/>
                </a:lnTo>
                <a:lnTo>
                  <a:pt x="998754" y="253628"/>
                </a:lnTo>
                <a:lnTo>
                  <a:pt x="951041" y="266349"/>
                </a:lnTo>
                <a:lnTo>
                  <a:pt x="897994" y="277503"/>
                </a:lnTo>
                <a:lnTo>
                  <a:pt x="840149" y="286950"/>
                </a:lnTo>
                <a:lnTo>
                  <a:pt x="778041" y="294545"/>
                </a:lnTo>
                <a:lnTo>
                  <a:pt x="712206" y="300147"/>
                </a:lnTo>
                <a:lnTo>
                  <a:pt x="643180" y="303613"/>
                </a:lnTo>
                <a:lnTo>
                  <a:pt x="571500" y="304800"/>
                </a:lnTo>
                <a:lnTo>
                  <a:pt x="499819" y="303613"/>
                </a:lnTo>
                <a:lnTo>
                  <a:pt x="430793" y="300147"/>
                </a:lnTo>
                <a:lnTo>
                  <a:pt x="364958" y="294545"/>
                </a:lnTo>
                <a:lnTo>
                  <a:pt x="302850" y="286950"/>
                </a:lnTo>
                <a:lnTo>
                  <a:pt x="245005" y="277503"/>
                </a:lnTo>
                <a:lnTo>
                  <a:pt x="191958" y="266349"/>
                </a:lnTo>
                <a:lnTo>
                  <a:pt x="144245" y="253628"/>
                </a:lnTo>
                <a:lnTo>
                  <a:pt x="102403" y="239483"/>
                </a:lnTo>
                <a:lnTo>
                  <a:pt x="66967" y="224058"/>
                </a:lnTo>
                <a:lnTo>
                  <a:pt x="17456" y="189935"/>
                </a:lnTo>
                <a:lnTo>
                  <a:pt x="0" y="152400"/>
                </a:lnTo>
                <a:close/>
              </a:path>
            </a:pathLst>
          </a:custGeom>
          <a:ln w="15240">
            <a:solidFill>
              <a:srgbClr val="781F0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3449192" y="2924682"/>
            <a:ext cx="6489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ce</a:t>
            </a:r>
            <a:r>
              <a:rPr dirty="0" sz="1400" spc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um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610600" y="3810000"/>
            <a:ext cx="2057400" cy="457200"/>
          </a:xfrm>
          <a:custGeom>
            <a:avLst/>
            <a:gdLst/>
            <a:ahLst/>
            <a:cxnLst/>
            <a:rect l="l" t="t" r="r" b="b"/>
            <a:pathLst>
              <a:path w="2057400" h="457200">
                <a:moveTo>
                  <a:pt x="1028700" y="0"/>
                </a:moveTo>
                <a:lnTo>
                  <a:pt x="955226" y="574"/>
                </a:lnTo>
                <a:lnTo>
                  <a:pt x="883149" y="2270"/>
                </a:lnTo>
                <a:lnTo>
                  <a:pt x="812641" y="5050"/>
                </a:lnTo>
                <a:lnTo>
                  <a:pt x="743876" y="8875"/>
                </a:lnTo>
                <a:lnTo>
                  <a:pt x="677029" y="13706"/>
                </a:lnTo>
                <a:lnTo>
                  <a:pt x="612273" y="19504"/>
                </a:lnTo>
                <a:lnTo>
                  <a:pt x="549783" y="26232"/>
                </a:lnTo>
                <a:lnTo>
                  <a:pt x="489732" y="33849"/>
                </a:lnTo>
                <a:lnTo>
                  <a:pt x="432294" y="42318"/>
                </a:lnTo>
                <a:lnTo>
                  <a:pt x="377644" y="51599"/>
                </a:lnTo>
                <a:lnTo>
                  <a:pt x="325955" y="61654"/>
                </a:lnTo>
                <a:lnTo>
                  <a:pt x="277401" y="72445"/>
                </a:lnTo>
                <a:lnTo>
                  <a:pt x="232157" y="83932"/>
                </a:lnTo>
                <a:lnTo>
                  <a:pt x="190396" y="96077"/>
                </a:lnTo>
                <a:lnTo>
                  <a:pt x="152292" y="108841"/>
                </a:lnTo>
                <a:lnTo>
                  <a:pt x="87752" y="136072"/>
                </a:lnTo>
                <a:lnTo>
                  <a:pt x="39928" y="165315"/>
                </a:lnTo>
                <a:lnTo>
                  <a:pt x="10214" y="196261"/>
                </a:lnTo>
                <a:lnTo>
                  <a:pt x="0" y="228600"/>
                </a:lnTo>
                <a:lnTo>
                  <a:pt x="2582" y="244923"/>
                </a:lnTo>
                <a:lnTo>
                  <a:pt x="39928" y="291884"/>
                </a:lnTo>
                <a:lnTo>
                  <a:pt x="87752" y="321127"/>
                </a:lnTo>
                <a:lnTo>
                  <a:pt x="152292" y="348358"/>
                </a:lnTo>
                <a:lnTo>
                  <a:pt x="190396" y="361122"/>
                </a:lnTo>
                <a:lnTo>
                  <a:pt x="232157" y="373267"/>
                </a:lnTo>
                <a:lnTo>
                  <a:pt x="277401" y="384754"/>
                </a:lnTo>
                <a:lnTo>
                  <a:pt x="325955" y="395545"/>
                </a:lnTo>
                <a:lnTo>
                  <a:pt x="377644" y="405600"/>
                </a:lnTo>
                <a:lnTo>
                  <a:pt x="432294" y="414881"/>
                </a:lnTo>
                <a:lnTo>
                  <a:pt x="489732" y="423350"/>
                </a:lnTo>
                <a:lnTo>
                  <a:pt x="549783" y="430967"/>
                </a:lnTo>
                <a:lnTo>
                  <a:pt x="612273" y="437695"/>
                </a:lnTo>
                <a:lnTo>
                  <a:pt x="677029" y="443493"/>
                </a:lnTo>
                <a:lnTo>
                  <a:pt x="743876" y="448324"/>
                </a:lnTo>
                <a:lnTo>
                  <a:pt x="812641" y="452149"/>
                </a:lnTo>
                <a:lnTo>
                  <a:pt x="883149" y="454929"/>
                </a:lnTo>
                <a:lnTo>
                  <a:pt x="955226" y="456625"/>
                </a:lnTo>
                <a:lnTo>
                  <a:pt x="1028700" y="457200"/>
                </a:lnTo>
                <a:lnTo>
                  <a:pt x="1102157" y="456625"/>
                </a:lnTo>
                <a:lnTo>
                  <a:pt x="1174222" y="454929"/>
                </a:lnTo>
                <a:lnTo>
                  <a:pt x="1244721" y="452149"/>
                </a:lnTo>
                <a:lnTo>
                  <a:pt x="1313478" y="448324"/>
                </a:lnTo>
                <a:lnTo>
                  <a:pt x="1380319" y="443493"/>
                </a:lnTo>
                <a:lnTo>
                  <a:pt x="1445071" y="437695"/>
                </a:lnTo>
                <a:lnTo>
                  <a:pt x="1507560" y="430967"/>
                </a:lnTo>
                <a:lnTo>
                  <a:pt x="1567611" y="423350"/>
                </a:lnTo>
                <a:lnTo>
                  <a:pt x="1625050" y="414881"/>
                </a:lnTo>
                <a:lnTo>
                  <a:pt x="1679702" y="405600"/>
                </a:lnTo>
                <a:lnTo>
                  <a:pt x="1731395" y="395545"/>
                </a:lnTo>
                <a:lnTo>
                  <a:pt x="1779952" y="384754"/>
                </a:lnTo>
                <a:lnTo>
                  <a:pt x="1825201" y="373267"/>
                </a:lnTo>
                <a:lnTo>
                  <a:pt x="1866968" y="361122"/>
                </a:lnTo>
                <a:lnTo>
                  <a:pt x="1905077" y="348358"/>
                </a:lnTo>
                <a:lnTo>
                  <a:pt x="1969628" y="321127"/>
                </a:lnTo>
                <a:lnTo>
                  <a:pt x="2017461" y="291884"/>
                </a:lnTo>
                <a:lnTo>
                  <a:pt x="2047183" y="260938"/>
                </a:lnTo>
                <a:lnTo>
                  <a:pt x="2057400" y="228600"/>
                </a:lnTo>
                <a:lnTo>
                  <a:pt x="2054816" y="212276"/>
                </a:lnTo>
                <a:lnTo>
                  <a:pt x="2017461" y="165315"/>
                </a:lnTo>
                <a:lnTo>
                  <a:pt x="1969628" y="136072"/>
                </a:lnTo>
                <a:lnTo>
                  <a:pt x="1905077" y="108841"/>
                </a:lnTo>
                <a:lnTo>
                  <a:pt x="1866968" y="96077"/>
                </a:lnTo>
                <a:lnTo>
                  <a:pt x="1825201" y="83932"/>
                </a:lnTo>
                <a:lnTo>
                  <a:pt x="1779952" y="72445"/>
                </a:lnTo>
                <a:lnTo>
                  <a:pt x="1731395" y="61654"/>
                </a:lnTo>
                <a:lnTo>
                  <a:pt x="1679702" y="51599"/>
                </a:lnTo>
                <a:lnTo>
                  <a:pt x="1625050" y="42318"/>
                </a:lnTo>
                <a:lnTo>
                  <a:pt x="1567611" y="33849"/>
                </a:lnTo>
                <a:lnTo>
                  <a:pt x="1507560" y="26232"/>
                </a:lnTo>
                <a:lnTo>
                  <a:pt x="1445071" y="19504"/>
                </a:lnTo>
                <a:lnTo>
                  <a:pt x="1380319" y="13706"/>
                </a:lnTo>
                <a:lnTo>
                  <a:pt x="1313478" y="8875"/>
                </a:lnTo>
                <a:lnTo>
                  <a:pt x="1244721" y="5050"/>
                </a:lnTo>
                <a:lnTo>
                  <a:pt x="1174222" y="2270"/>
                </a:lnTo>
                <a:lnTo>
                  <a:pt x="1102157" y="574"/>
                </a:lnTo>
                <a:lnTo>
                  <a:pt x="102870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610600" y="3810000"/>
            <a:ext cx="2057400" cy="457200"/>
          </a:xfrm>
          <a:custGeom>
            <a:avLst/>
            <a:gdLst/>
            <a:ahLst/>
            <a:cxnLst/>
            <a:rect l="l" t="t" r="r" b="b"/>
            <a:pathLst>
              <a:path w="2057400" h="457200">
                <a:moveTo>
                  <a:pt x="0" y="228600"/>
                </a:moveTo>
                <a:lnTo>
                  <a:pt x="22720" y="180595"/>
                </a:lnTo>
                <a:lnTo>
                  <a:pt x="61663" y="150462"/>
                </a:lnTo>
                <a:lnTo>
                  <a:pt x="118019" y="122186"/>
                </a:lnTo>
                <a:lnTo>
                  <a:pt x="190396" y="96077"/>
                </a:lnTo>
                <a:lnTo>
                  <a:pt x="232157" y="83932"/>
                </a:lnTo>
                <a:lnTo>
                  <a:pt x="277401" y="72445"/>
                </a:lnTo>
                <a:lnTo>
                  <a:pt x="325955" y="61654"/>
                </a:lnTo>
                <a:lnTo>
                  <a:pt x="377644" y="51599"/>
                </a:lnTo>
                <a:lnTo>
                  <a:pt x="432294" y="42318"/>
                </a:lnTo>
                <a:lnTo>
                  <a:pt x="489732" y="33849"/>
                </a:lnTo>
                <a:lnTo>
                  <a:pt x="549783" y="26232"/>
                </a:lnTo>
                <a:lnTo>
                  <a:pt x="612273" y="19504"/>
                </a:lnTo>
                <a:lnTo>
                  <a:pt x="677029" y="13706"/>
                </a:lnTo>
                <a:lnTo>
                  <a:pt x="743876" y="8875"/>
                </a:lnTo>
                <a:lnTo>
                  <a:pt x="812641" y="5050"/>
                </a:lnTo>
                <a:lnTo>
                  <a:pt x="883149" y="2270"/>
                </a:lnTo>
                <a:lnTo>
                  <a:pt x="955226" y="574"/>
                </a:lnTo>
                <a:lnTo>
                  <a:pt x="1028700" y="0"/>
                </a:lnTo>
                <a:lnTo>
                  <a:pt x="1102157" y="574"/>
                </a:lnTo>
                <a:lnTo>
                  <a:pt x="1174222" y="2270"/>
                </a:lnTo>
                <a:lnTo>
                  <a:pt x="1244721" y="5050"/>
                </a:lnTo>
                <a:lnTo>
                  <a:pt x="1313478" y="8875"/>
                </a:lnTo>
                <a:lnTo>
                  <a:pt x="1380319" y="13706"/>
                </a:lnTo>
                <a:lnTo>
                  <a:pt x="1445071" y="19504"/>
                </a:lnTo>
                <a:lnTo>
                  <a:pt x="1507560" y="26232"/>
                </a:lnTo>
                <a:lnTo>
                  <a:pt x="1567611" y="33849"/>
                </a:lnTo>
                <a:lnTo>
                  <a:pt x="1625050" y="42318"/>
                </a:lnTo>
                <a:lnTo>
                  <a:pt x="1679702" y="51599"/>
                </a:lnTo>
                <a:lnTo>
                  <a:pt x="1731395" y="61654"/>
                </a:lnTo>
                <a:lnTo>
                  <a:pt x="1779952" y="72445"/>
                </a:lnTo>
                <a:lnTo>
                  <a:pt x="1825201" y="83932"/>
                </a:lnTo>
                <a:lnTo>
                  <a:pt x="1866968" y="96077"/>
                </a:lnTo>
                <a:lnTo>
                  <a:pt x="1905077" y="108841"/>
                </a:lnTo>
                <a:lnTo>
                  <a:pt x="1969628" y="136072"/>
                </a:lnTo>
                <a:lnTo>
                  <a:pt x="2017461" y="165315"/>
                </a:lnTo>
                <a:lnTo>
                  <a:pt x="2047183" y="196261"/>
                </a:lnTo>
                <a:lnTo>
                  <a:pt x="2057400" y="228600"/>
                </a:lnTo>
                <a:lnTo>
                  <a:pt x="2054816" y="244923"/>
                </a:lnTo>
                <a:lnTo>
                  <a:pt x="2017461" y="291884"/>
                </a:lnTo>
                <a:lnTo>
                  <a:pt x="1969628" y="321127"/>
                </a:lnTo>
                <a:lnTo>
                  <a:pt x="1905077" y="348358"/>
                </a:lnTo>
                <a:lnTo>
                  <a:pt x="1866968" y="361122"/>
                </a:lnTo>
                <a:lnTo>
                  <a:pt x="1825201" y="373267"/>
                </a:lnTo>
                <a:lnTo>
                  <a:pt x="1779952" y="384754"/>
                </a:lnTo>
                <a:lnTo>
                  <a:pt x="1731395" y="395545"/>
                </a:lnTo>
                <a:lnTo>
                  <a:pt x="1679702" y="405600"/>
                </a:lnTo>
                <a:lnTo>
                  <a:pt x="1625050" y="414881"/>
                </a:lnTo>
                <a:lnTo>
                  <a:pt x="1567611" y="423350"/>
                </a:lnTo>
                <a:lnTo>
                  <a:pt x="1507560" y="430967"/>
                </a:lnTo>
                <a:lnTo>
                  <a:pt x="1445071" y="437695"/>
                </a:lnTo>
                <a:lnTo>
                  <a:pt x="1380319" y="443493"/>
                </a:lnTo>
                <a:lnTo>
                  <a:pt x="1313478" y="448324"/>
                </a:lnTo>
                <a:lnTo>
                  <a:pt x="1244721" y="452149"/>
                </a:lnTo>
                <a:lnTo>
                  <a:pt x="1174222" y="454929"/>
                </a:lnTo>
                <a:lnTo>
                  <a:pt x="1102157" y="456625"/>
                </a:lnTo>
                <a:lnTo>
                  <a:pt x="1028700" y="457200"/>
                </a:lnTo>
                <a:lnTo>
                  <a:pt x="955226" y="456625"/>
                </a:lnTo>
                <a:lnTo>
                  <a:pt x="883149" y="454929"/>
                </a:lnTo>
                <a:lnTo>
                  <a:pt x="812641" y="452149"/>
                </a:lnTo>
                <a:lnTo>
                  <a:pt x="743876" y="448324"/>
                </a:lnTo>
                <a:lnTo>
                  <a:pt x="677029" y="443493"/>
                </a:lnTo>
                <a:lnTo>
                  <a:pt x="612273" y="437695"/>
                </a:lnTo>
                <a:lnTo>
                  <a:pt x="549783" y="430967"/>
                </a:lnTo>
                <a:lnTo>
                  <a:pt x="489732" y="423350"/>
                </a:lnTo>
                <a:lnTo>
                  <a:pt x="432294" y="414881"/>
                </a:lnTo>
                <a:lnTo>
                  <a:pt x="377644" y="405600"/>
                </a:lnTo>
                <a:lnTo>
                  <a:pt x="325955" y="395545"/>
                </a:lnTo>
                <a:lnTo>
                  <a:pt x="277401" y="384754"/>
                </a:lnTo>
                <a:lnTo>
                  <a:pt x="232157" y="373267"/>
                </a:lnTo>
                <a:lnTo>
                  <a:pt x="190396" y="361122"/>
                </a:lnTo>
                <a:lnTo>
                  <a:pt x="152292" y="348358"/>
                </a:lnTo>
                <a:lnTo>
                  <a:pt x="87752" y="321127"/>
                </a:lnTo>
                <a:lnTo>
                  <a:pt x="39928" y="291884"/>
                </a:lnTo>
                <a:lnTo>
                  <a:pt x="10214" y="260938"/>
                </a:lnTo>
                <a:lnTo>
                  <a:pt x="0" y="228600"/>
                </a:lnTo>
                <a:close/>
              </a:path>
            </a:pathLst>
          </a:custGeom>
          <a:ln w="15240">
            <a:solidFill>
              <a:srgbClr val="781F0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9083167" y="3808857"/>
            <a:ext cx="106934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FFFFFF"/>
                </a:solidFill>
                <a:latin typeface="Century Gothic"/>
                <a:cs typeface="Century Gothic"/>
              </a:rPr>
              <a:t>De</a:t>
            </a:r>
            <a:r>
              <a:rPr dirty="0" sz="1400" spc="-1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cending 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colon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467600" y="1741042"/>
            <a:ext cx="2066289" cy="934719"/>
          </a:xfrm>
          <a:custGeom>
            <a:avLst/>
            <a:gdLst/>
            <a:ahLst/>
            <a:cxnLst/>
            <a:rect l="l" t="t" r="r" b="b"/>
            <a:pathLst>
              <a:path w="2066290" h="934719">
                <a:moveTo>
                  <a:pt x="42778" y="22174"/>
                </a:moveTo>
                <a:lnTo>
                  <a:pt x="27595" y="23844"/>
                </a:lnTo>
                <a:lnTo>
                  <a:pt x="36399" y="36074"/>
                </a:lnTo>
                <a:lnTo>
                  <a:pt x="2054352" y="932942"/>
                </a:lnTo>
                <a:lnTo>
                  <a:pt x="2058161" y="934593"/>
                </a:lnTo>
                <a:lnTo>
                  <a:pt x="2062606" y="932942"/>
                </a:lnTo>
                <a:lnTo>
                  <a:pt x="2064384" y="929005"/>
                </a:lnTo>
                <a:lnTo>
                  <a:pt x="2066035" y="925195"/>
                </a:lnTo>
                <a:lnTo>
                  <a:pt x="2064384" y="920750"/>
                </a:lnTo>
                <a:lnTo>
                  <a:pt x="42778" y="22174"/>
                </a:lnTo>
                <a:close/>
              </a:path>
              <a:path w="2066290" h="934719">
                <a:moveTo>
                  <a:pt x="8790" y="23761"/>
                </a:moveTo>
                <a:lnTo>
                  <a:pt x="59181" y="93726"/>
                </a:lnTo>
                <a:lnTo>
                  <a:pt x="61595" y="97155"/>
                </a:lnTo>
                <a:lnTo>
                  <a:pt x="66421" y="97917"/>
                </a:lnTo>
                <a:lnTo>
                  <a:pt x="69850" y="95377"/>
                </a:lnTo>
                <a:lnTo>
                  <a:pt x="73278" y="92964"/>
                </a:lnTo>
                <a:lnTo>
                  <a:pt x="74041" y="88265"/>
                </a:lnTo>
                <a:lnTo>
                  <a:pt x="71500" y="84836"/>
                </a:lnTo>
                <a:lnTo>
                  <a:pt x="36399" y="36074"/>
                </a:lnTo>
                <a:lnTo>
                  <a:pt x="10668" y="24637"/>
                </a:lnTo>
                <a:lnTo>
                  <a:pt x="8790" y="23761"/>
                </a:lnTo>
                <a:close/>
              </a:path>
              <a:path w="2066290" h="934719">
                <a:moveTo>
                  <a:pt x="15028" y="9887"/>
                </a:moveTo>
                <a:lnTo>
                  <a:pt x="8725" y="10587"/>
                </a:lnTo>
                <a:lnTo>
                  <a:pt x="8508" y="10668"/>
                </a:lnTo>
                <a:lnTo>
                  <a:pt x="6730" y="14605"/>
                </a:lnTo>
                <a:lnTo>
                  <a:pt x="5079" y="18415"/>
                </a:lnTo>
                <a:lnTo>
                  <a:pt x="5255" y="18853"/>
                </a:lnTo>
                <a:lnTo>
                  <a:pt x="8790" y="23761"/>
                </a:lnTo>
                <a:lnTo>
                  <a:pt x="10668" y="24637"/>
                </a:lnTo>
                <a:lnTo>
                  <a:pt x="36399" y="36074"/>
                </a:lnTo>
                <a:lnTo>
                  <a:pt x="28624" y="25273"/>
                </a:lnTo>
                <a:lnTo>
                  <a:pt x="14604" y="25273"/>
                </a:lnTo>
                <a:lnTo>
                  <a:pt x="19939" y="13208"/>
                </a:lnTo>
                <a:lnTo>
                  <a:pt x="22605" y="13208"/>
                </a:lnTo>
                <a:lnTo>
                  <a:pt x="16891" y="10668"/>
                </a:lnTo>
                <a:lnTo>
                  <a:pt x="15028" y="9887"/>
                </a:lnTo>
                <a:close/>
              </a:path>
              <a:path w="2066290" h="934719">
                <a:moveTo>
                  <a:pt x="19939" y="13208"/>
                </a:moveTo>
                <a:lnTo>
                  <a:pt x="14604" y="25273"/>
                </a:lnTo>
                <a:lnTo>
                  <a:pt x="27595" y="23844"/>
                </a:lnTo>
                <a:lnTo>
                  <a:pt x="19939" y="13208"/>
                </a:lnTo>
                <a:close/>
              </a:path>
              <a:path w="2066290" h="934719">
                <a:moveTo>
                  <a:pt x="27595" y="23844"/>
                </a:moveTo>
                <a:lnTo>
                  <a:pt x="14604" y="25273"/>
                </a:lnTo>
                <a:lnTo>
                  <a:pt x="28624" y="25273"/>
                </a:lnTo>
                <a:lnTo>
                  <a:pt x="27595" y="23844"/>
                </a:lnTo>
                <a:close/>
              </a:path>
              <a:path w="2066290" h="934719">
                <a:moveTo>
                  <a:pt x="22605" y="13208"/>
                </a:moveTo>
                <a:lnTo>
                  <a:pt x="19939" y="13208"/>
                </a:lnTo>
                <a:lnTo>
                  <a:pt x="27595" y="23844"/>
                </a:lnTo>
                <a:lnTo>
                  <a:pt x="42778" y="22174"/>
                </a:lnTo>
                <a:lnTo>
                  <a:pt x="22605" y="13208"/>
                </a:lnTo>
                <a:close/>
              </a:path>
              <a:path w="2066290" h="934719">
                <a:moveTo>
                  <a:pt x="5255" y="18853"/>
                </a:moveTo>
                <a:lnTo>
                  <a:pt x="6857" y="22860"/>
                </a:lnTo>
                <a:lnTo>
                  <a:pt x="8790" y="23761"/>
                </a:lnTo>
                <a:lnTo>
                  <a:pt x="5255" y="18853"/>
                </a:lnTo>
                <a:close/>
              </a:path>
              <a:path w="2066290" h="934719">
                <a:moveTo>
                  <a:pt x="104775" y="0"/>
                </a:moveTo>
                <a:lnTo>
                  <a:pt x="100583" y="381"/>
                </a:lnTo>
                <a:lnTo>
                  <a:pt x="15028" y="9887"/>
                </a:lnTo>
                <a:lnTo>
                  <a:pt x="16891" y="10668"/>
                </a:lnTo>
                <a:lnTo>
                  <a:pt x="42778" y="22174"/>
                </a:lnTo>
                <a:lnTo>
                  <a:pt x="102361" y="15621"/>
                </a:lnTo>
                <a:lnTo>
                  <a:pt x="106552" y="15112"/>
                </a:lnTo>
                <a:lnTo>
                  <a:pt x="109474" y="11303"/>
                </a:lnTo>
                <a:lnTo>
                  <a:pt x="109093" y="7239"/>
                </a:lnTo>
                <a:lnTo>
                  <a:pt x="108584" y="3048"/>
                </a:lnTo>
                <a:lnTo>
                  <a:pt x="104775" y="0"/>
                </a:lnTo>
                <a:close/>
              </a:path>
              <a:path w="2066290" h="934719">
                <a:moveTo>
                  <a:pt x="8725" y="10587"/>
                </a:moveTo>
                <a:lnTo>
                  <a:pt x="0" y="11557"/>
                </a:lnTo>
                <a:lnTo>
                  <a:pt x="5255" y="18853"/>
                </a:lnTo>
                <a:lnTo>
                  <a:pt x="5079" y="18415"/>
                </a:lnTo>
                <a:lnTo>
                  <a:pt x="6730" y="14605"/>
                </a:lnTo>
                <a:lnTo>
                  <a:pt x="8508" y="10668"/>
                </a:lnTo>
                <a:lnTo>
                  <a:pt x="8725" y="10587"/>
                </a:lnTo>
                <a:close/>
              </a:path>
              <a:path w="2066290" h="934719">
                <a:moveTo>
                  <a:pt x="12953" y="9017"/>
                </a:moveTo>
                <a:lnTo>
                  <a:pt x="8725" y="10587"/>
                </a:lnTo>
                <a:lnTo>
                  <a:pt x="15028" y="9887"/>
                </a:lnTo>
                <a:lnTo>
                  <a:pt x="12953" y="9017"/>
                </a:lnTo>
                <a:close/>
              </a:path>
            </a:pathLst>
          </a:custGeom>
          <a:solidFill>
            <a:srgbClr val="6AAC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372600" y="2438400"/>
            <a:ext cx="1143000" cy="533400"/>
          </a:xfrm>
          <a:custGeom>
            <a:avLst/>
            <a:gdLst/>
            <a:ahLst/>
            <a:cxnLst/>
            <a:rect l="l" t="t" r="r" b="b"/>
            <a:pathLst>
              <a:path w="1143000" h="533400">
                <a:moveTo>
                  <a:pt x="571500" y="0"/>
                </a:moveTo>
                <a:lnTo>
                  <a:pt x="509235" y="1564"/>
                </a:lnTo>
                <a:lnTo>
                  <a:pt x="448910" y="6150"/>
                </a:lnTo>
                <a:lnTo>
                  <a:pt x="390875" y="13594"/>
                </a:lnTo>
                <a:lnTo>
                  <a:pt x="335478" y="23733"/>
                </a:lnTo>
                <a:lnTo>
                  <a:pt x="283068" y="36406"/>
                </a:lnTo>
                <a:lnTo>
                  <a:pt x="233994" y="51450"/>
                </a:lnTo>
                <a:lnTo>
                  <a:pt x="188605" y="68701"/>
                </a:lnTo>
                <a:lnTo>
                  <a:pt x="147250" y="87999"/>
                </a:lnTo>
                <a:lnTo>
                  <a:pt x="110276" y="109179"/>
                </a:lnTo>
                <a:lnTo>
                  <a:pt x="78034" y="132080"/>
                </a:lnTo>
                <a:lnTo>
                  <a:pt x="29138" y="182392"/>
                </a:lnTo>
                <a:lnTo>
                  <a:pt x="3353" y="237635"/>
                </a:lnTo>
                <a:lnTo>
                  <a:pt x="0" y="266700"/>
                </a:lnTo>
                <a:lnTo>
                  <a:pt x="3353" y="295764"/>
                </a:lnTo>
                <a:lnTo>
                  <a:pt x="29138" y="351007"/>
                </a:lnTo>
                <a:lnTo>
                  <a:pt x="78034" y="401319"/>
                </a:lnTo>
                <a:lnTo>
                  <a:pt x="110276" y="424220"/>
                </a:lnTo>
                <a:lnTo>
                  <a:pt x="147250" y="445400"/>
                </a:lnTo>
                <a:lnTo>
                  <a:pt x="188605" y="464698"/>
                </a:lnTo>
                <a:lnTo>
                  <a:pt x="233994" y="481949"/>
                </a:lnTo>
                <a:lnTo>
                  <a:pt x="283068" y="496993"/>
                </a:lnTo>
                <a:lnTo>
                  <a:pt x="335478" y="509666"/>
                </a:lnTo>
                <a:lnTo>
                  <a:pt x="390875" y="519805"/>
                </a:lnTo>
                <a:lnTo>
                  <a:pt x="448910" y="527249"/>
                </a:lnTo>
                <a:lnTo>
                  <a:pt x="509235" y="531835"/>
                </a:lnTo>
                <a:lnTo>
                  <a:pt x="571500" y="533400"/>
                </a:lnTo>
                <a:lnTo>
                  <a:pt x="633764" y="531835"/>
                </a:lnTo>
                <a:lnTo>
                  <a:pt x="694089" y="527249"/>
                </a:lnTo>
                <a:lnTo>
                  <a:pt x="752124" y="519805"/>
                </a:lnTo>
                <a:lnTo>
                  <a:pt x="807521" y="509666"/>
                </a:lnTo>
                <a:lnTo>
                  <a:pt x="859931" y="496993"/>
                </a:lnTo>
                <a:lnTo>
                  <a:pt x="909005" y="481949"/>
                </a:lnTo>
                <a:lnTo>
                  <a:pt x="954394" y="464698"/>
                </a:lnTo>
                <a:lnTo>
                  <a:pt x="995749" y="445400"/>
                </a:lnTo>
                <a:lnTo>
                  <a:pt x="1032723" y="424220"/>
                </a:lnTo>
                <a:lnTo>
                  <a:pt x="1064965" y="401319"/>
                </a:lnTo>
                <a:lnTo>
                  <a:pt x="1113861" y="351007"/>
                </a:lnTo>
                <a:lnTo>
                  <a:pt x="1139646" y="295764"/>
                </a:lnTo>
                <a:lnTo>
                  <a:pt x="1143000" y="266700"/>
                </a:lnTo>
                <a:lnTo>
                  <a:pt x="1139646" y="237635"/>
                </a:lnTo>
                <a:lnTo>
                  <a:pt x="1113861" y="182392"/>
                </a:lnTo>
                <a:lnTo>
                  <a:pt x="1064965" y="132080"/>
                </a:lnTo>
                <a:lnTo>
                  <a:pt x="1032723" y="109179"/>
                </a:lnTo>
                <a:lnTo>
                  <a:pt x="995749" y="87999"/>
                </a:lnTo>
                <a:lnTo>
                  <a:pt x="954394" y="68701"/>
                </a:lnTo>
                <a:lnTo>
                  <a:pt x="909005" y="51450"/>
                </a:lnTo>
                <a:lnTo>
                  <a:pt x="859931" y="36406"/>
                </a:lnTo>
                <a:lnTo>
                  <a:pt x="807521" y="23733"/>
                </a:lnTo>
                <a:lnTo>
                  <a:pt x="752124" y="13594"/>
                </a:lnTo>
                <a:lnTo>
                  <a:pt x="694089" y="6150"/>
                </a:lnTo>
                <a:lnTo>
                  <a:pt x="633764" y="1564"/>
                </a:lnTo>
                <a:lnTo>
                  <a:pt x="57150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372600" y="2438400"/>
            <a:ext cx="1143000" cy="533400"/>
          </a:xfrm>
          <a:custGeom>
            <a:avLst/>
            <a:gdLst/>
            <a:ahLst/>
            <a:cxnLst/>
            <a:rect l="l" t="t" r="r" b="b"/>
            <a:pathLst>
              <a:path w="1143000" h="533400">
                <a:moveTo>
                  <a:pt x="0" y="266700"/>
                </a:moveTo>
                <a:lnTo>
                  <a:pt x="13183" y="209478"/>
                </a:lnTo>
                <a:lnTo>
                  <a:pt x="50872" y="156538"/>
                </a:lnTo>
                <a:lnTo>
                  <a:pt x="110276" y="109179"/>
                </a:lnTo>
                <a:lnTo>
                  <a:pt x="147250" y="87999"/>
                </a:lnTo>
                <a:lnTo>
                  <a:pt x="188605" y="68701"/>
                </a:lnTo>
                <a:lnTo>
                  <a:pt x="233994" y="51450"/>
                </a:lnTo>
                <a:lnTo>
                  <a:pt x="283068" y="36406"/>
                </a:lnTo>
                <a:lnTo>
                  <a:pt x="335478" y="23733"/>
                </a:lnTo>
                <a:lnTo>
                  <a:pt x="390875" y="13594"/>
                </a:lnTo>
                <a:lnTo>
                  <a:pt x="448910" y="6150"/>
                </a:lnTo>
                <a:lnTo>
                  <a:pt x="509235" y="1564"/>
                </a:lnTo>
                <a:lnTo>
                  <a:pt x="571500" y="0"/>
                </a:lnTo>
                <a:lnTo>
                  <a:pt x="633764" y="1564"/>
                </a:lnTo>
                <a:lnTo>
                  <a:pt x="694089" y="6150"/>
                </a:lnTo>
                <a:lnTo>
                  <a:pt x="752124" y="13594"/>
                </a:lnTo>
                <a:lnTo>
                  <a:pt x="807521" y="23733"/>
                </a:lnTo>
                <a:lnTo>
                  <a:pt x="859931" y="36406"/>
                </a:lnTo>
                <a:lnTo>
                  <a:pt x="909005" y="51450"/>
                </a:lnTo>
                <a:lnTo>
                  <a:pt x="954394" y="68701"/>
                </a:lnTo>
                <a:lnTo>
                  <a:pt x="995749" y="87999"/>
                </a:lnTo>
                <a:lnTo>
                  <a:pt x="1032723" y="109179"/>
                </a:lnTo>
                <a:lnTo>
                  <a:pt x="1064965" y="132080"/>
                </a:lnTo>
                <a:lnTo>
                  <a:pt x="1113861" y="182392"/>
                </a:lnTo>
                <a:lnTo>
                  <a:pt x="1139646" y="237635"/>
                </a:lnTo>
                <a:lnTo>
                  <a:pt x="1143000" y="266700"/>
                </a:lnTo>
                <a:lnTo>
                  <a:pt x="1139646" y="295764"/>
                </a:lnTo>
                <a:lnTo>
                  <a:pt x="1113861" y="351007"/>
                </a:lnTo>
                <a:lnTo>
                  <a:pt x="1064965" y="401319"/>
                </a:lnTo>
                <a:lnTo>
                  <a:pt x="1032723" y="424220"/>
                </a:lnTo>
                <a:lnTo>
                  <a:pt x="995749" y="445400"/>
                </a:lnTo>
                <a:lnTo>
                  <a:pt x="954394" y="464698"/>
                </a:lnTo>
                <a:lnTo>
                  <a:pt x="909005" y="481949"/>
                </a:lnTo>
                <a:lnTo>
                  <a:pt x="859931" y="496993"/>
                </a:lnTo>
                <a:lnTo>
                  <a:pt x="807521" y="509666"/>
                </a:lnTo>
                <a:lnTo>
                  <a:pt x="752124" y="519805"/>
                </a:lnTo>
                <a:lnTo>
                  <a:pt x="694089" y="527249"/>
                </a:lnTo>
                <a:lnTo>
                  <a:pt x="633764" y="531835"/>
                </a:lnTo>
                <a:lnTo>
                  <a:pt x="571500" y="533400"/>
                </a:lnTo>
                <a:lnTo>
                  <a:pt x="509235" y="531835"/>
                </a:lnTo>
                <a:lnTo>
                  <a:pt x="448910" y="527249"/>
                </a:lnTo>
                <a:lnTo>
                  <a:pt x="390875" y="519805"/>
                </a:lnTo>
                <a:lnTo>
                  <a:pt x="335478" y="509666"/>
                </a:lnTo>
                <a:lnTo>
                  <a:pt x="283068" y="496993"/>
                </a:lnTo>
                <a:lnTo>
                  <a:pt x="233994" y="481949"/>
                </a:lnTo>
                <a:lnTo>
                  <a:pt x="188605" y="464698"/>
                </a:lnTo>
                <a:lnTo>
                  <a:pt x="147250" y="445400"/>
                </a:lnTo>
                <a:lnTo>
                  <a:pt x="110276" y="424220"/>
                </a:lnTo>
                <a:lnTo>
                  <a:pt x="78034" y="401319"/>
                </a:lnTo>
                <a:lnTo>
                  <a:pt x="29138" y="351007"/>
                </a:lnTo>
                <a:lnTo>
                  <a:pt x="3353" y="295764"/>
                </a:lnTo>
                <a:lnTo>
                  <a:pt x="0" y="266700"/>
                </a:lnTo>
                <a:close/>
              </a:path>
            </a:pathLst>
          </a:custGeom>
          <a:ln w="15240">
            <a:solidFill>
              <a:srgbClr val="781F0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9661906" y="2475102"/>
            <a:ext cx="563880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42545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Small  </a:t>
            </a:r>
            <a:r>
              <a:rPr dirty="0" sz="1400" spc="-5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dirty="0" sz="1400" spc="0">
                <a:solidFill>
                  <a:srgbClr val="FFFFFF"/>
                </a:solidFill>
                <a:latin typeface="Century Gothic"/>
                <a:cs typeface="Century Gothic"/>
              </a:rPr>
              <a:t>ow</a:t>
            </a:r>
            <a:r>
              <a:rPr dirty="0" sz="1400" spc="-15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3212" y="204215"/>
            <a:ext cx="3649979" cy="3095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376159" y="204215"/>
            <a:ext cx="4142232" cy="30952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53212" y="3447286"/>
            <a:ext cx="3616452" cy="3410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376159" y="3447288"/>
            <a:ext cx="4142232" cy="3244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740" y="559308"/>
            <a:ext cx="4148328" cy="5458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772911" y="559307"/>
            <a:ext cx="5445252" cy="5337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46392" y="559308"/>
            <a:ext cx="4668011" cy="525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27887" y="559308"/>
            <a:ext cx="5362956" cy="5254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252285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Objectives: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9700" rIns="0" bIns="0" rtlCol="0" vert="horz">
            <a:spAutoFit/>
          </a:bodyPr>
          <a:lstStyle/>
          <a:p>
            <a:pPr marL="1692275">
              <a:lnSpc>
                <a:spcPct val="100000"/>
              </a:lnSpc>
              <a:spcBef>
                <a:spcPts val="1100"/>
              </a:spcBef>
            </a:pPr>
            <a:r>
              <a:rPr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pc="-10"/>
              <a:t>To </a:t>
            </a:r>
            <a:r>
              <a:rPr dirty="0" spc="-5"/>
              <a:t>know </a:t>
            </a:r>
            <a:r>
              <a:rPr dirty="0"/>
              <a:t>various radiological </a:t>
            </a:r>
            <a:r>
              <a:rPr dirty="0" spc="-5"/>
              <a:t>investigations </a:t>
            </a:r>
            <a:r>
              <a:rPr dirty="0"/>
              <a:t>used for</a:t>
            </a:r>
            <a:r>
              <a:rPr dirty="0" spc="-100"/>
              <a:t> </a:t>
            </a:r>
            <a:r>
              <a:rPr dirty="0" spc="-15"/>
              <a:t>GIT.</a:t>
            </a:r>
          </a:p>
          <a:p>
            <a:pPr marL="2035175" marR="525145" indent="-342900">
              <a:lnSpc>
                <a:spcPct val="100000"/>
              </a:lnSpc>
              <a:spcBef>
                <a:spcPts val="1000"/>
              </a:spcBef>
            </a:pPr>
            <a:r>
              <a:rPr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pc="-10"/>
              <a:t>To </a:t>
            </a:r>
            <a:r>
              <a:rPr dirty="0" spc="-5"/>
              <a:t>understand step </a:t>
            </a:r>
            <a:r>
              <a:rPr dirty="0"/>
              <a:t>wise </a:t>
            </a:r>
            <a:r>
              <a:rPr dirty="0" spc="-5"/>
              <a:t>approach </a:t>
            </a:r>
            <a:r>
              <a:rPr dirty="0" spc="0"/>
              <a:t>in </a:t>
            </a:r>
            <a:r>
              <a:rPr dirty="0"/>
              <a:t>requesting </a:t>
            </a:r>
            <a:r>
              <a:rPr dirty="0" spc="-10"/>
              <a:t>GIT  </a:t>
            </a:r>
            <a:r>
              <a:rPr dirty="0"/>
              <a:t>radiology</a:t>
            </a:r>
            <a:r>
              <a:rPr dirty="0" spc="-35"/>
              <a:t> </a:t>
            </a:r>
            <a:r>
              <a:rPr dirty="0" spc="-5"/>
              <a:t>investigations.</a:t>
            </a:r>
          </a:p>
          <a:p>
            <a:pPr marL="1692275">
              <a:lnSpc>
                <a:spcPct val="100000"/>
              </a:lnSpc>
              <a:spcBef>
                <a:spcPts val="994"/>
              </a:spcBef>
            </a:pPr>
            <a:r>
              <a:rPr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pc="-10"/>
              <a:t>To </a:t>
            </a:r>
            <a:r>
              <a:rPr dirty="0" spc="-5"/>
              <a:t>be familiar </a:t>
            </a:r>
            <a:r>
              <a:rPr dirty="0"/>
              <a:t>with radiological </a:t>
            </a:r>
            <a:r>
              <a:rPr dirty="0" spc="-5"/>
              <a:t>appearance</a:t>
            </a:r>
            <a:r>
              <a:rPr dirty="0" spc="-135"/>
              <a:t> </a:t>
            </a:r>
            <a:r>
              <a:rPr dirty="0" spc="-5"/>
              <a:t>(anatomy)</a:t>
            </a:r>
          </a:p>
          <a:p>
            <a:pPr marL="2035175">
              <a:lnSpc>
                <a:spcPct val="100000"/>
              </a:lnSpc>
            </a:pPr>
            <a:r>
              <a:rPr dirty="0" spc="-5"/>
              <a:t>seen </a:t>
            </a:r>
            <a:r>
              <a:rPr dirty="0" spc="0"/>
              <a:t>in </a:t>
            </a:r>
            <a:r>
              <a:rPr dirty="0"/>
              <a:t>various </a:t>
            </a:r>
            <a:r>
              <a:rPr dirty="0" spc="-5"/>
              <a:t>imaging</a:t>
            </a:r>
            <a:r>
              <a:rPr dirty="0" spc="-75"/>
              <a:t> </a:t>
            </a:r>
            <a:r>
              <a:rPr dirty="0" spc="-5"/>
              <a:t>modalities.</a:t>
            </a:r>
          </a:p>
          <a:p>
            <a:pPr marL="2035175" marR="571500" indent="-342900">
              <a:lnSpc>
                <a:spcPct val="100000"/>
              </a:lnSpc>
              <a:spcBef>
                <a:spcPts val="1010"/>
              </a:spcBef>
            </a:pPr>
            <a:r>
              <a:rPr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pc="-10"/>
              <a:t>To </a:t>
            </a:r>
            <a:r>
              <a:rPr dirty="0"/>
              <a:t>interpret </a:t>
            </a:r>
            <a:r>
              <a:rPr dirty="0" spc="-5"/>
              <a:t>plan x-ray </a:t>
            </a:r>
            <a:r>
              <a:rPr dirty="0"/>
              <a:t>radiograph of </a:t>
            </a:r>
            <a:r>
              <a:rPr dirty="0" spc="-5"/>
              <a:t>abdomen </a:t>
            </a:r>
            <a:r>
              <a:rPr dirty="0"/>
              <a:t>with  common</a:t>
            </a:r>
            <a:r>
              <a:rPr dirty="0" spc="-5"/>
              <a:t> pathologies.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43400" y="304800"/>
            <a:ext cx="5320284" cy="6330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26580" y="5707379"/>
            <a:ext cx="243840" cy="243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975093" y="5675782"/>
            <a:ext cx="1524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55180" y="3878579"/>
            <a:ext cx="243840" cy="243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55380" y="2506979"/>
            <a:ext cx="243840" cy="2438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804275" y="2475103"/>
            <a:ext cx="152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679180" y="1287780"/>
            <a:ext cx="243840" cy="2438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728075" y="1255521"/>
            <a:ext cx="152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4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705600" y="13716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52400" y="0"/>
                </a:moveTo>
                <a:lnTo>
                  <a:pt x="104217" y="5827"/>
                </a:lnTo>
                <a:lnTo>
                  <a:pt x="62380" y="22055"/>
                </a:lnTo>
                <a:lnTo>
                  <a:pt x="29394" y="46798"/>
                </a:lnTo>
                <a:lnTo>
                  <a:pt x="7766" y="78175"/>
                </a:lnTo>
                <a:lnTo>
                  <a:pt x="0" y="114300"/>
                </a:lnTo>
                <a:lnTo>
                  <a:pt x="7766" y="150424"/>
                </a:lnTo>
                <a:lnTo>
                  <a:pt x="29394" y="181801"/>
                </a:lnTo>
                <a:lnTo>
                  <a:pt x="62380" y="206544"/>
                </a:lnTo>
                <a:lnTo>
                  <a:pt x="104217" y="222772"/>
                </a:lnTo>
                <a:lnTo>
                  <a:pt x="152400" y="228600"/>
                </a:lnTo>
                <a:lnTo>
                  <a:pt x="200582" y="222772"/>
                </a:lnTo>
                <a:lnTo>
                  <a:pt x="242419" y="206544"/>
                </a:lnTo>
                <a:lnTo>
                  <a:pt x="275405" y="181801"/>
                </a:lnTo>
                <a:lnTo>
                  <a:pt x="297033" y="150424"/>
                </a:lnTo>
                <a:lnTo>
                  <a:pt x="304800" y="114300"/>
                </a:lnTo>
                <a:lnTo>
                  <a:pt x="297033" y="78175"/>
                </a:lnTo>
                <a:lnTo>
                  <a:pt x="275405" y="46798"/>
                </a:lnTo>
                <a:lnTo>
                  <a:pt x="242419" y="22055"/>
                </a:lnTo>
                <a:lnTo>
                  <a:pt x="200582" y="5827"/>
                </a:lnTo>
                <a:lnTo>
                  <a:pt x="152400" y="0"/>
                </a:lnTo>
                <a:close/>
              </a:path>
            </a:pathLst>
          </a:custGeom>
          <a:solidFill>
            <a:srgbClr val="7185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705600" y="13716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114300"/>
                </a:moveTo>
                <a:lnTo>
                  <a:pt x="29394" y="46798"/>
                </a:lnTo>
                <a:lnTo>
                  <a:pt x="62380" y="22055"/>
                </a:lnTo>
                <a:lnTo>
                  <a:pt x="104217" y="5827"/>
                </a:lnTo>
                <a:lnTo>
                  <a:pt x="152400" y="0"/>
                </a:lnTo>
                <a:lnTo>
                  <a:pt x="200582" y="5827"/>
                </a:lnTo>
                <a:lnTo>
                  <a:pt x="242419" y="22055"/>
                </a:lnTo>
                <a:lnTo>
                  <a:pt x="275405" y="46798"/>
                </a:lnTo>
                <a:lnTo>
                  <a:pt x="297033" y="78175"/>
                </a:lnTo>
                <a:lnTo>
                  <a:pt x="304800" y="114300"/>
                </a:lnTo>
                <a:lnTo>
                  <a:pt x="297033" y="150424"/>
                </a:lnTo>
                <a:lnTo>
                  <a:pt x="275405" y="181801"/>
                </a:lnTo>
                <a:lnTo>
                  <a:pt x="242419" y="206544"/>
                </a:lnTo>
                <a:lnTo>
                  <a:pt x="200582" y="222772"/>
                </a:lnTo>
                <a:lnTo>
                  <a:pt x="152400" y="228600"/>
                </a:lnTo>
                <a:lnTo>
                  <a:pt x="104217" y="222772"/>
                </a:lnTo>
                <a:lnTo>
                  <a:pt x="62380" y="206544"/>
                </a:lnTo>
                <a:lnTo>
                  <a:pt x="29394" y="181801"/>
                </a:lnTo>
                <a:lnTo>
                  <a:pt x="7766" y="150424"/>
                </a:lnTo>
                <a:lnTo>
                  <a:pt x="0" y="114300"/>
                </a:lnTo>
                <a:close/>
              </a:path>
            </a:pathLst>
          </a:custGeom>
          <a:ln w="15240">
            <a:solidFill>
              <a:srgbClr val="52603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784975" y="1331721"/>
            <a:ext cx="152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5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26379" y="1744979"/>
            <a:ext cx="243840" cy="2438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374894" y="1712416"/>
            <a:ext cx="1524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6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021579" y="3192779"/>
            <a:ext cx="243840" cy="2438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069840" y="3161157"/>
            <a:ext cx="152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7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859779" y="4716779"/>
            <a:ext cx="243840" cy="2438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5908294" y="3846957"/>
            <a:ext cx="1447800" cy="1138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10"/>
              </a:spcBef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8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43400" y="304800"/>
            <a:ext cx="5320284" cy="6330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26580" y="5707379"/>
            <a:ext cx="243840" cy="243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975093" y="5675782"/>
            <a:ext cx="1524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55180" y="3878579"/>
            <a:ext cx="243840" cy="243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203693" y="3846957"/>
            <a:ext cx="152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679180" y="2506979"/>
            <a:ext cx="243840" cy="2438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728075" y="2475103"/>
            <a:ext cx="152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610600" y="121920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114300" y="0"/>
                </a:moveTo>
                <a:lnTo>
                  <a:pt x="46798" y="29394"/>
                </a:lnTo>
                <a:lnTo>
                  <a:pt x="22055" y="62380"/>
                </a:lnTo>
                <a:lnTo>
                  <a:pt x="5827" y="104217"/>
                </a:lnTo>
                <a:lnTo>
                  <a:pt x="0" y="152400"/>
                </a:lnTo>
                <a:lnTo>
                  <a:pt x="5827" y="200582"/>
                </a:lnTo>
                <a:lnTo>
                  <a:pt x="22055" y="242419"/>
                </a:lnTo>
                <a:lnTo>
                  <a:pt x="46798" y="275405"/>
                </a:lnTo>
                <a:lnTo>
                  <a:pt x="78175" y="297033"/>
                </a:lnTo>
                <a:lnTo>
                  <a:pt x="114300" y="304800"/>
                </a:lnTo>
                <a:lnTo>
                  <a:pt x="150424" y="297033"/>
                </a:lnTo>
                <a:lnTo>
                  <a:pt x="181801" y="275405"/>
                </a:lnTo>
                <a:lnTo>
                  <a:pt x="206544" y="242419"/>
                </a:lnTo>
                <a:lnTo>
                  <a:pt x="222772" y="200582"/>
                </a:lnTo>
                <a:lnTo>
                  <a:pt x="228600" y="152400"/>
                </a:lnTo>
                <a:lnTo>
                  <a:pt x="222772" y="104217"/>
                </a:lnTo>
                <a:lnTo>
                  <a:pt x="206544" y="62380"/>
                </a:lnTo>
                <a:lnTo>
                  <a:pt x="181801" y="29394"/>
                </a:lnTo>
                <a:lnTo>
                  <a:pt x="150424" y="7766"/>
                </a:lnTo>
                <a:lnTo>
                  <a:pt x="114300" y="0"/>
                </a:lnTo>
                <a:close/>
              </a:path>
            </a:pathLst>
          </a:custGeom>
          <a:solidFill>
            <a:srgbClr val="7185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610600" y="121920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0" y="152400"/>
                </a:moveTo>
                <a:lnTo>
                  <a:pt x="5827" y="104217"/>
                </a:lnTo>
                <a:lnTo>
                  <a:pt x="22055" y="62380"/>
                </a:lnTo>
                <a:lnTo>
                  <a:pt x="46798" y="29394"/>
                </a:lnTo>
                <a:lnTo>
                  <a:pt x="78175" y="7766"/>
                </a:lnTo>
                <a:lnTo>
                  <a:pt x="114300" y="0"/>
                </a:lnTo>
                <a:lnTo>
                  <a:pt x="150424" y="7766"/>
                </a:lnTo>
                <a:lnTo>
                  <a:pt x="181801" y="29394"/>
                </a:lnTo>
                <a:lnTo>
                  <a:pt x="206544" y="62380"/>
                </a:lnTo>
                <a:lnTo>
                  <a:pt x="222772" y="104217"/>
                </a:lnTo>
                <a:lnTo>
                  <a:pt x="228600" y="152400"/>
                </a:lnTo>
                <a:lnTo>
                  <a:pt x="222772" y="200582"/>
                </a:lnTo>
                <a:lnTo>
                  <a:pt x="206544" y="242419"/>
                </a:lnTo>
                <a:lnTo>
                  <a:pt x="181801" y="275405"/>
                </a:lnTo>
                <a:lnTo>
                  <a:pt x="150424" y="297033"/>
                </a:lnTo>
                <a:lnTo>
                  <a:pt x="114300" y="304800"/>
                </a:lnTo>
                <a:lnTo>
                  <a:pt x="78175" y="297033"/>
                </a:lnTo>
                <a:lnTo>
                  <a:pt x="46798" y="275405"/>
                </a:lnTo>
                <a:lnTo>
                  <a:pt x="22055" y="242419"/>
                </a:lnTo>
                <a:lnTo>
                  <a:pt x="5827" y="200582"/>
                </a:lnTo>
                <a:lnTo>
                  <a:pt x="0" y="152400"/>
                </a:lnTo>
                <a:close/>
              </a:path>
            </a:pathLst>
          </a:custGeom>
          <a:ln w="15240">
            <a:solidFill>
              <a:srgbClr val="52603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651875" y="1217421"/>
            <a:ext cx="152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4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705600" y="13716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52400" y="0"/>
                </a:moveTo>
                <a:lnTo>
                  <a:pt x="104217" y="5827"/>
                </a:lnTo>
                <a:lnTo>
                  <a:pt x="62380" y="22055"/>
                </a:lnTo>
                <a:lnTo>
                  <a:pt x="29394" y="46798"/>
                </a:lnTo>
                <a:lnTo>
                  <a:pt x="7766" y="78175"/>
                </a:lnTo>
                <a:lnTo>
                  <a:pt x="0" y="114300"/>
                </a:lnTo>
                <a:lnTo>
                  <a:pt x="7766" y="150424"/>
                </a:lnTo>
                <a:lnTo>
                  <a:pt x="29394" y="181801"/>
                </a:lnTo>
                <a:lnTo>
                  <a:pt x="62380" y="206544"/>
                </a:lnTo>
                <a:lnTo>
                  <a:pt x="104217" y="222772"/>
                </a:lnTo>
                <a:lnTo>
                  <a:pt x="152400" y="228600"/>
                </a:lnTo>
                <a:lnTo>
                  <a:pt x="200582" y="222772"/>
                </a:lnTo>
                <a:lnTo>
                  <a:pt x="242419" y="206544"/>
                </a:lnTo>
                <a:lnTo>
                  <a:pt x="275405" y="181801"/>
                </a:lnTo>
                <a:lnTo>
                  <a:pt x="297033" y="150424"/>
                </a:lnTo>
                <a:lnTo>
                  <a:pt x="304800" y="114300"/>
                </a:lnTo>
                <a:lnTo>
                  <a:pt x="297033" y="78175"/>
                </a:lnTo>
                <a:lnTo>
                  <a:pt x="275405" y="46798"/>
                </a:lnTo>
                <a:lnTo>
                  <a:pt x="242419" y="22055"/>
                </a:lnTo>
                <a:lnTo>
                  <a:pt x="200582" y="5827"/>
                </a:lnTo>
                <a:lnTo>
                  <a:pt x="152400" y="0"/>
                </a:lnTo>
                <a:close/>
              </a:path>
            </a:pathLst>
          </a:custGeom>
          <a:solidFill>
            <a:srgbClr val="7185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705600" y="13716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114300"/>
                </a:moveTo>
                <a:lnTo>
                  <a:pt x="29394" y="46798"/>
                </a:lnTo>
                <a:lnTo>
                  <a:pt x="62380" y="22055"/>
                </a:lnTo>
                <a:lnTo>
                  <a:pt x="104217" y="5827"/>
                </a:lnTo>
                <a:lnTo>
                  <a:pt x="152400" y="0"/>
                </a:lnTo>
                <a:lnTo>
                  <a:pt x="200582" y="5827"/>
                </a:lnTo>
                <a:lnTo>
                  <a:pt x="242419" y="22055"/>
                </a:lnTo>
                <a:lnTo>
                  <a:pt x="275405" y="46798"/>
                </a:lnTo>
                <a:lnTo>
                  <a:pt x="297033" y="78175"/>
                </a:lnTo>
                <a:lnTo>
                  <a:pt x="304800" y="114300"/>
                </a:lnTo>
                <a:lnTo>
                  <a:pt x="297033" y="150424"/>
                </a:lnTo>
                <a:lnTo>
                  <a:pt x="275405" y="181801"/>
                </a:lnTo>
                <a:lnTo>
                  <a:pt x="242419" y="206544"/>
                </a:lnTo>
                <a:lnTo>
                  <a:pt x="200582" y="222772"/>
                </a:lnTo>
                <a:lnTo>
                  <a:pt x="152400" y="228600"/>
                </a:lnTo>
                <a:lnTo>
                  <a:pt x="104217" y="222772"/>
                </a:lnTo>
                <a:lnTo>
                  <a:pt x="62380" y="206544"/>
                </a:lnTo>
                <a:lnTo>
                  <a:pt x="29394" y="181801"/>
                </a:lnTo>
                <a:lnTo>
                  <a:pt x="7766" y="150424"/>
                </a:lnTo>
                <a:lnTo>
                  <a:pt x="0" y="114300"/>
                </a:lnTo>
                <a:close/>
              </a:path>
            </a:pathLst>
          </a:custGeom>
          <a:ln w="15240">
            <a:solidFill>
              <a:srgbClr val="52603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784975" y="1331721"/>
            <a:ext cx="152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5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250179" y="1744979"/>
            <a:ext cx="243840" cy="2438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298694" y="1712416"/>
            <a:ext cx="1524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6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021579" y="3192779"/>
            <a:ext cx="243840" cy="2438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5069840" y="3161157"/>
            <a:ext cx="152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7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859779" y="4716779"/>
            <a:ext cx="243840" cy="2438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5908294" y="4685538"/>
            <a:ext cx="152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8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31594" y="2074291"/>
            <a:ext cx="2188210" cy="9404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Rectum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Sigmoid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colon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Descending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colon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31594" y="2988386"/>
            <a:ext cx="187071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dirty="0" sz="2000">
                <a:latin typeface="Calibri"/>
                <a:cs typeface="Calibri"/>
              </a:rPr>
              <a:t>4.	</a:t>
            </a:r>
            <a:r>
              <a:rPr dirty="0" sz="2000" spc="-5">
                <a:latin typeface="Calibri"/>
                <a:cs typeface="Calibri"/>
              </a:rPr>
              <a:t>Splenic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flexure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31594" y="3293745"/>
            <a:ext cx="2085339" cy="1245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AutoNum type="arabicPeriod" startAt="5"/>
              <a:tabLst>
                <a:tab pos="354965" algn="l"/>
                <a:tab pos="355600" algn="l"/>
              </a:tabLst>
            </a:pPr>
            <a:r>
              <a:rPr dirty="0" sz="2000" spc="-30">
                <a:latin typeface="Calibri"/>
                <a:cs typeface="Calibri"/>
              </a:rPr>
              <a:t>Transverse </a:t>
            </a:r>
            <a:r>
              <a:rPr dirty="0" sz="2000" spc="-5">
                <a:latin typeface="Calibri"/>
                <a:cs typeface="Calibri"/>
              </a:rPr>
              <a:t>colon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 startAt="5"/>
              <a:tabLst>
                <a:tab pos="354965" algn="l"/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Hepatic</a:t>
            </a:r>
            <a:r>
              <a:rPr dirty="0" sz="2000" spc="-15">
                <a:latin typeface="Calibri"/>
                <a:cs typeface="Calibri"/>
              </a:rPr>
              <a:t> flexure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 startAt="5"/>
              <a:tabLst>
                <a:tab pos="354965" algn="l"/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Ascending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colon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 startAt="5"/>
              <a:tabLst>
                <a:tab pos="354965" algn="l"/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cecum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29400" y="1524000"/>
            <a:ext cx="3657600" cy="4308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52600" y="381000"/>
            <a:ext cx="4648200" cy="6128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602992" y="2691383"/>
            <a:ext cx="605053" cy="1615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654301" y="2716529"/>
            <a:ext cx="507365" cy="1518285"/>
          </a:xfrm>
          <a:custGeom>
            <a:avLst/>
            <a:gdLst/>
            <a:ahLst/>
            <a:cxnLst/>
            <a:rect l="l" t="t" r="r" b="b"/>
            <a:pathLst>
              <a:path w="507364" h="1518285">
                <a:moveTo>
                  <a:pt x="360931" y="0"/>
                </a:moveTo>
                <a:lnTo>
                  <a:pt x="323570" y="9429"/>
                </a:lnTo>
                <a:lnTo>
                  <a:pt x="257419" y="35147"/>
                </a:lnTo>
                <a:lnTo>
                  <a:pt x="216485" y="81510"/>
                </a:lnTo>
                <a:lnTo>
                  <a:pt x="200769" y="148518"/>
                </a:lnTo>
                <a:lnTo>
                  <a:pt x="196339" y="182880"/>
                </a:lnTo>
                <a:lnTo>
                  <a:pt x="191839" y="216955"/>
                </a:lnTo>
                <a:lnTo>
                  <a:pt x="188910" y="252031"/>
                </a:lnTo>
                <a:lnTo>
                  <a:pt x="189696" y="286821"/>
                </a:lnTo>
                <a:lnTo>
                  <a:pt x="196339" y="320040"/>
                </a:lnTo>
                <a:lnTo>
                  <a:pt x="212199" y="353187"/>
                </a:lnTo>
                <a:lnTo>
                  <a:pt x="235201" y="386334"/>
                </a:lnTo>
                <a:lnTo>
                  <a:pt x="259347" y="416051"/>
                </a:lnTo>
                <a:lnTo>
                  <a:pt x="278635" y="438912"/>
                </a:lnTo>
                <a:lnTo>
                  <a:pt x="288851" y="452413"/>
                </a:lnTo>
                <a:lnTo>
                  <a:pt x="342286" y="471558"/>
                </a:lnTo>
                <a:lnTo>
                  <a:pt x="413581" y="480274"/>
                </a:lnTo>
                <a:lnTo>
                  <a:pt x="443227" y="484632"/>
                </a:lnTo>
                <a:lnTo>
                  <a:pt x="466730" y="489204"/>
                </a:lnTo>
                <a:lnTo>
                  <a:pt x="487233" y="493776"/>
                </a:lnTo>
                <a:lnTo>
                  <a:pt x="501735" y="498348"/>
                </a:lnTo>
                <a:lnTo>
                  <a:pt x="507235" y="502920"/>
                </a:lnTo>
                <a:lnTo>
                  <a:pt x="501092" y="507920"/>
                </a:lnTo>
                <a:lnTo>
                  <a:pt x="485518" y="513207"/>
                </a:lnTo>
                <a:lnTo>
                  <a:pt x="464802" y="517921"/>
                </a:lnTo>
                <a:lnTo>
                  <a:pt x="443227" y="521208"/>
                </a:lnTo>
                <a:lnTo>
                  <a:pt x="421296" y="521422"/>
                </a:lnTo>
                <a:lnTo>
                  <a:pt x="396936" y="519493"/>
                </a:lnTo>
                <a:lnTo>
                  <a:pt x="370576" y="518421"/>
                </a:lnTo>
                <a:lnTo>
                  <a:pt x="312140" y="526422"/>
                </a:lnTo>
                <a:lnTo>
                  <a:pt x="245989" y="545425"/>
                </a:lnTo>
                <a:lnTo>
                  <a:pt x="182695" y="600717"/>
                </a:lnTo>
                <a:lnTo>
                  <a:pt x="150048" y="644080"/>
                </a:lnTo>
                <a:lnTo>
                  <a:pt x="122259" y="692300"/>
                </a:lnTo>
                <a:lnTo>
                  <a:pt x="104899" y="740664"/>
                </a:lnTo>
                <a:lnTo>
                  <a:pt x="101042" y="792241"/>
                </a:lnTo>
                <a:lnTo>
                  <a:pt x="107185" y="848106"/>
                </a:lnTo>
                <a:lnTo>
                  <a:pt x="119044" y="900541"/>
                </a:lnTo>
                <a:lnTo>
                  <a:pt x="132331" y="941832"/>
                </a:lnTo>
                <a:lnTo>
                  <a:pt x="162621" y="985837"/>
                </a:lnTo>
                <a:lnTo>
                  <a:pt x="205483" y="1005840"/>
                </a:lnTo>
                <a:lnTo>
                  <a:pt x="236630" y="1009411"/>
                </a:lnTo>
                <a:lnTo>
                  <a:pt x="274063" y="1006983"/>
                </a:lnTo>
                <a:lnTo>
                  <a:pt x="309211" y="1006268"/>
                </a:lnTo>
                <a:lnTo>
                  <a:pt x="333499" y="1014984"/>
                </a:lnTo>
                <a:lnTo>
                  <a:pt x="346358" y="1039987"/>
                </a:lnTo>
                <a:lnTo>
                  <a:pt x="351787" y="1075563"/>
                </a:lnTo>
                <a:lnTo>
                  <a:pt x="348073" y="1110567"/>
                </a:lnTo>
                <a:lnTo>
                  <a:pt x="333499" y="1133856"/>
                </a:lnTo>
                <a:lnTo>
                  <a:pt x="303496" y="1138642"/>
                </a:lnTo>
                <a:lnTo>
                  <a:pt x="260347" y="1132141"/>
                </a:lnTo>
                <a:lnTo>
                  <a:pt x="212627" y="1124211"/>
                </a:lnTo>
                <a:lnTo>
                  <a:pt x="168907" y="1124712"/>
                </a:lnTo>
                <a:lnTo>
                  <a:pt x="127831" y="1133355"/>
                </a:lnTo>
                <a:lnTo>
                  <a:pt x="86040" y="1145857"/>
                </a:lnTo>
                <a:lnTo>
                  <a:pt x="49107" y="1166074"/>
                </a:lnTo>
                <a:lnTo>
                  <a:pt x="22603" y="1197864"/>
                </a:lnTo>
                <a:lnTo>
                  <a:pt x="9656" y="1237366"/>
                </a:lnTo>
                <a:lnTo>
                  <a:pt x="2048" y="1288572"/>
                </a:lnTo>
                <a:lnTo>
                  <a:pt x="0" y="1343802"/>
                </a:lnTo>
                <a:lnTo>
                  <a:pt x="3730" y="1395374"/>
                </a:lnTo>
                <a:lnTo>
                  <a:pt x="13459" y="1435608"/>
                </a:lnTo>
                <a:lnTo>
                  <a:pt x="35748" y="1468933"/>
                </a:lnTo>
                <a:lnTo>
                  <a:pt x="68323" y="1491329"/>
                </a:lnTo>
                <a:lnTo>
                  <a:pt x="107757" y="1506438"/>
                </a:lnTo>
                <a:lnTo>
                  <a:pt x="150619" y="1517904"/>
                </a:lnTo>
              </a:path>
            </a:pathLst>
          </a:custGeom>
          <a:ln w="22860">
            <a:solidFill>
              <a:srgbClr val="6AAC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48891" y="3173095"/>
            <a:ext cx="847090" cy="264795"/>
          </a:xfrm>
          <a:custGeom>
            <a:avLst/>
            <a:gdLst/>
            <a:ahLst/>
            <a:cxnLst/>
            <a:rect l="l" t="t" r="r" b="b"/>
            <a:pathLst>
              <a:path w="847089" h="264795">
                <a:moveTo>
                  <a:pt x="802967" y="31303"/>
                </a:moveTo>
                <a:lnTo>
                  <a:pt x="2412" y="249681"/>
                </a:lnTo>
                <a:lnTo>
                  <a:pt x="0" y="253872"/>
                </a:lnTo>
                <a:lnTo>
                  <a:pt x="2285" y="262000"/>
                </a:lnTo>
                <a:lnTo>
                  <a:pt x="6476" y="264413"/>
                </a:lnTo>
                <a:lnTo>
                  <a:pt x="807044" y="45998"/>
                </a:lnTo>
                <a:lnTo>
                  <a:pt x="817614" y="35232"/>
                </a:lnTo>
                <a:lnTo>
                  <a:pt x="802967" y="31303"/>
                </a:lnTo>
                <a:close/>
              </a:path>
              <a:path w="847089" h="264795">
                <a:moveTo>
                  <a:pt x="836165" y="38037"/>
                </a:moveTo>
                <a:lnTo>
                  <a:pt x="807044" y="45998"/>
                </a:lnTo>
                <a:lnTo>
                  <a:pt x="764920" y="88900"/>
                </a:lnTo>
                <a:lnTo>
                  <a:pt x="762000" y="91820"/>
                </a:lnTo>
                <a:lnTo>
                  <a:pt x="762000" y="96646"/>
                </a:lnTo>
                <a:lnTo>
                  <a:pt x="767969" y="102615"/>
                </a:lnTo>
                <a:lnTo>
                  <a:pt x="772794" y="102488"/>
                </a:lnTo>
                <a:lnTo>
                  <a:pt x="775715" y="99567"/>
                </a:lnTo>
                <a:lnTo>
                  <a:pt x="836165" y="38037"/>
                </a:lnTo>
                <a:close/>
              </a:path>
              <a:path w="847089" h="264795">
                <a:moveTo>
                  <a:pt x="817614" y="35232"/>
                </a:moveTo>
                <a:lnTo>
                  <a:pt x="807044" y="45998"/>
                </a:lnTo>
                <a:lnTo>
                  <a:pt x="834135" y="38607"/>
                </a:lnTo>
                <a:lnTo>
                  <a:pt x="830198" y="38607"/>
                </a:lnTo>
                <a:lnTo>
                  <a:pt x="817614" y="35232"/>
                </a:lnTo>
                <a:close/>
              </a:path>
              <a:path w="847089" h="264795">
                <a:moveTo>
                  <a:pt x="826769" y="25907"/>
                </a:moveTo>
                <a:lnTo>
                  <a:pt x="817614" y="35232"/>
                </a:lnTo>
                <a:lnTo>
                  <a:pt x="830198" y="38607"/>
                </a:lnTo>
                <a:lnTo>
                  <a:pt x="826769" y="25907"/>
                </a:lnTo>
                <a:close/>
              </a:path>
              <a:path w="847089" h="264795">
                <a:moveTo>
                  <a:pt x="838644" y="25907"/>
                </a:moveTo>
                <a:lnTo>
                  <a:pt x="826769" y="25907"/>
                </a:lnTo>
                <a:lnTo>
                  <a:pt x="830198" y="38607"/>
                </a:lnTo>
                <a:lnTo>
                  <a:pt x="834135" y="38607"/>
                </a:lnTo>
                <a:lnTo>
                  <a:pt x="836165" y="38037"/>
                </a:lnTo>
                <a:lnTo>
                  <a:pt x="840284" y="33844"/>
                </a:lnTo>
                <a:lnTo>
                  <a:pt x="840613" y="33274"/>
                </a:lnTo>
                <a:lnTo>
                  <a:pt x="839469" y="29209"/>
                </a:lnTo>
                <a:lnTo>
                  <a:pt x="838644" y="25907"/>
                </a:lnTo>
                <a:close/>
              </a:path>
              <a:path w="847089" h="264795">
                <a:moveTo>
                  <a:pt x="840284" y="33844"/>
                </a:moveTo>
                <a:lnTo>
                  <a:pt x="836165" y="38037"/>
                </a:lnTo>
                <a:lnTo>
                  <a:pt x="838200" y="37464"/>
                </a:lnTo>
                <a:lnTo>
                  <a:pt x="840284" y="33844"/>
                </a:lnTo>
                <a:close/>
              </a:path>
              <a:path w="847089" h="264795">
                <a:moveTo>
                  <a:pt x="832107" y="23398"/>
                </a:moveTo>
                <a:lnTo>
                  <a:pt x="830198" y="23875"/>
                </a:lnTo>
                <a:lnTo>
                  <a:pt x="802967" y="31303"/>
                </a:lnTo>
                <a:lnTo>
                  <a:pt x="817614" y="35232"/>
                </a:lnTo>
                <a:lnTo>
                  <a:pt x="826769" y="25907"/>
                </a:lnTo>
                <a:lnTo>
                  <a:pt x="838644" y="25907"/>
                </a:lnTo>
                <a:lnTo>
                  <a:pt x="838453" y="25145"/>
                </a:lnTo>
                <a:lnTo>
                  <a:pt x="838275" y="25048"/>
                </a:lnTo>
                <a:lnTo>
                  <a:pt x="832107" y="23398"/>
                </a:lnTo>
                <a:close/>
              </a:path>
              <a:path w="847089" h="264795">
                <a:moveTo>
                  <a:pt x="838275" y="25048"/>
                </a:moveTo>
                <a:lnTo>
                  <a:pt x="838453" y="25145"/>
                </a:lnTo>
                <a:lnTo>
                  <a:pt x="839469" y="29209"/>
                </a:lnTo>
                <a:lnTo>
                  <a:pt x="840613" y="33274"/>
                </a:lnTo>
                <a:lnTo>
                  <a:pt x="840284" y="33844"/>
                </a:lnTo>
                <a:lnTo>
                  <a:pt x="846708" y="27304"/>
                </a:lnTo>
                <a:lnTo>
                  <a:pt x="838275" y="25048"/>
                </a:lnTo>
                <a:close/>
              </a:path>
              <a:path w="847089" h="264795">
                <a:moveTo>
                  <a:pt x="744854" y="0"/>
                </a:moveTo>
                <a:lnTo>
                  <a:pt x="740663" y="2412"/>
                </a:lnTo>
                <a:lnTo>
                  <a:pt x="739520" y="6476"/>
                </a:lnTo>
                <a:lnTo>
                  <a:pt x="738504" y="10540"/>
                </a:lnTo>
                <a:lnTo>
                  <a:pt x="740917" y="14731"/>
                </a:lnTo>
                <a:lnTo>
                  <a:pt x="744982" y="15747"/>
                </a:lnTo>
                <a:lnTo>
                  <a:pt x="802967" y="31303"/>
                </a:lnTo>
                <a:lnTo>
                  <a:pt x="830198" y="23875"/>
                </a:lnTo>
                <a:lnTo>
                  <a:pt x="832107" y="23398"/>
                </a:lnTo>
                <a:lnTo>
                  <a:pt x="748919" y="1142"/>
                </a:lnTo>
                <a:lnTo>
                  <a:pt x="744854" y="0"/>
                </a:lnTo>
                <a:close/>
              </a:path>
              <a:path w="847089" h="264795">
                <a:moveTo>
                  <a:pt x="834263" y="22859"/>
                </a:moveTo>
                <a:lnTo>
                  <a:pt x="832107" y="23398"/>
                </a:lnTo>
                <a:lnTo>
                  <a:pt x="838275" y="25048"/>
                </a:lnTo>
                <a:lnTo>
                  <a:pt x="834263" y="22859"/>
                </a:lnTo>
                <a:close/>
              </a:path>
            </a:pathLst>
          </a:custGeom>
          <a:solidFill>
            <a:srgbClr val="6AAC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48764" y="3420364"/>
            <a:ext cx="694690" cy="325120"/>
          </a:xfrm>
          <a:custGeom>
            <a:avLst/>
            <a:gdLst/>
            <a:ahLst/>
            <a:cxnLst/>
            <a:rect l="l" t="t" r="r" b="b"/>
            <a:pathLst>
              <a:path w="694689" h="325120">
                <a:moveTo>
                  <a:pt x="651660" y="302818"/>
                </a:moveTo>
                <a:lnTo>
                  <a:pt x="592074" y="309372"/>
                </a:lnTo>
                <a:lnTo>
                  <a:pt x="587883" y="309880"/>
                </a:lnTo>
                <a:lnTo>
                  <a:pt x="584962" y="313690"/>
                </a:lnTo>
                <a:lnTo>
                  <a:pt x="585343" y="317754"/>
                </a:lnTo>
                <a:lnTo>
                  <a:pt x="585851" y="321944"/>
                </a:lnTo>
                <a:lnTo>
                  <a:pt x="589661" y="324993"/>
                </a:lnTo>
                <a:lnTo>
                  <a:pt x="593852" y="324612"/>
                </a:lnTo>
                <a:lnTo>
                  <a:pt x="679359" y="315111"/>
                </a:lnTo>
                <a:lnTo>
                  <a:pt x="677544" y="314325"/>
                </a:lnTo>
                <a:lnTo>
                  <a:pt x="651660" y="302818"/>
                </a:lnTo>
                <a:close/>
              </a:path>
              <a:path w="694689" h="325120">
                <a:moveTo>
                  <a:pt x="685266" y="314454"/>
                </a:moveTo>
                <a:lnTo>
                  <a:pt x="679359" y="315111"/>
                </a:lnTo>
                <a:lnTo>
                  <a:pt x="681355" y="315975"/>
                </a:lnTo>
                <a:lnTo>
                  <a:pt x="685266" y="314454"/>
                </a:lnTo>
                <a:close/>
              </a:path>
              <a:path w="694689" h="325120">
                <a:moveTo>
                  <a:pt x="666840" y="301148"/>
                </a:moveTo>
                <a:lnTo>
                  <a:pt x="651660" y="302818"/>
                </a:lnTo>
                <a:lnTo>
                  <a:pt x="677544" y="314325"/>
                </a:lnTo>
                <a:lnTo>
                  <a:pt x="679359" y="315111"/>
                </a:lnTo>
                <a:lnTo>
                  <a:pt x="685266" y="314454"/>
                </a:lnTo>
                <a:lnTo>
                  <a:pt x="685927" y="314198"/>
                </a:lnTo>
                <a:lnTo>
                  <a:pt x="686972" y="311785"/>
                </a:lnTo>
                <a:lnTo>
                  <a:pt x="674497" y="311785"/>
                </a:lnTo>
                <a:lnTo>
                  <a:pt x="666840" y="301148"/>
                </a:lnTo>
                <a:close/>
              </a:path>
              <a:path w="694689" h="325120">
                <a:moveTo>
                  <a:pt x="689191" y="306153"/>
                </a:moveTo>
                <a:lnTo>
                  <a:pt x="689356" y="306578"/>
                </a:lnTo>
                <a:lnTo>
                  <a:pt x="687578" y="310388"/>
                </a:lnTo>
                <a:lnTo>
                  <a:pt x="685927" y="314198"/>
                </a:lnTo>
                <a:lnTo>
                  <a:pt x="685266" y="314454"/>
                </a:lnTo>
                <a:lnTo>
                  <a:pt x="694436" y="313436"/>
                </a:lnTo>
                <a:lnTo>
                  <a:pt x="689191" y="306153"/>
                </a:lnTo>
                <a:close/>
              </a:path>
              <a:path w="694689" h="325120">
                <a:moveTo>
                  <a:pt x="679831" y="299719"/>
                </a:moveTo>
                <a:lnTo>
                  <a:pt x="666840" y="301148"/>
                </a:lnTo>
                <a:lnTo>
                  <a:pt x="674497" y="311785"/>
                </a:lnTo>
                <a:lnTo>
                  <a:pt x="679831" y="299719"/>
                </a:lnTo>
                <a:close/>
              </a:path>
              <a:path w="694689" h="325120">
                <a:moveTo>
                  <a:pt x="682339" y="299719"/>
                </a:moveTo>
                <a:lnTo>
                  <a:pt x="679831" y="299719"/>
                </a:lnTo>
                <a:lnTo>
                  <a:pt x="674497" y="311785"/>
                </a:lnTo>
                <a:lnTo>
                  <a:pt x="686972" y="311785"/>
                </a:lnTo>
                <a:lnTo>
                  <a:pt x="687578" y="310388"/>
                </a:lnTo>
                <a:lnTo>
                  <a:pt x="689356" y="306578"/>
                </a:lnTo>
                <a:lnTo>
                  <a:pt x="689191" y="306153"/>
                </a:lnTo>
                <a:lnTo>
                  <a:pt x="685579" y="301140"/>
                </a:lnTo>
                <a:lnTo>
                  <a:pt x="682339" y="299719"/>
                </a:lnTo>
                <a:close/>
              </a:path>
              <a:path w="694689" h="325120">
                <a:moveTo>
                  <a:pt x="685579" y="301140"/>
                </a:moveTo>
                <a:lnTo>
                  <a:pt x="689191" y="306153"/>
                </a:lnTo>
                <a:lnTo>
                  <a:pt x="687578" y="302006"/>
                </a:lnTo>
                <a:lnTo>
                  <a:pt x="685579" y="301140"/>
                </a:lnTo>
                <a:close/>
              </a:path>
              <a:path w="694689" h="325120">
                <a:moveTo>
                  <a:pt x="7874" y="0"/>
                </a:moveTo>
                <a:lnTo>
                  <a:pt x="3429" y="1650"/>
                </a:lnTo>
                <a:lnTo>
                  <a:pt x="1650" y="5587"/>
                </a:lnTo>
                <a:lnTo>
                  <a:pt x="0" y="9398"/>
                </a:lnTo>
                <a:lnTo>
                  <a:pt x="1650" y="13843"/>
                </a:lnTo>
                <a:lnTo>
                  <a:pt x="651660" y="302818"/>
                </a:lnTo>
                <a:lnTo>
                  <a:pt x="666840" y="301148"/>
                </a:lnTo>
                <a:lnTo>
                  <a:pt x="658036" y="288918"/>
                </a:lnTo>
                <a:lnTo>
                  <a:pt x="11684" y="1650"/>
                </a:lnTo>
                <a:lnTo>
                  <a:pt x="7874" y="0"/>
                </a:lnTo>
                <a:close/>
              </a:path>
              <a:path w="694689" h="325120">
                <a:moveTo>
                  <a:pt x="658036" y="288918"/>
                </a:moveTo>
                <a:lnTo>
                  <a:pt x="666840" y="301148"/>
                </a:lnTo>
                <a:lnTo>
                  <a:pt x="679831" y="299719"/>
                </a:lnTo>
                <a:lnTo>
                  <a:pt x="682339" y="299719"/>
                </a:lnTo>
                <a:lnTo>
                  <a:pt x="658036" y="288918"/>
                </a:lnTo>
                <a:close/>
              </a:path>
              <a:path w="694689" h="325120">
                <a:moveTo>
                  <a:pt x="628015" y="227075"/>
                </a:moveTo>
                <a:lnTo>
                  <a:pt x="624586" y="229616"/>
                </a:lnTo>
                <a:lnTo>
                  <a:pt x="621157" y="232029"/>
                </a:lnTo>
                <a:lnTo>
                  <a:pt x="620394" y="236728"/>
                </a:lnTo>
                <a:lnTo>
                  <a:pt x="622935" y="240156"/>
                </a:lnTo>
                <a:lnTo>
                  <a:pt x="658036" y="288918"/>
                </a:lnTo>
                <a:lnTo>
                  <a:pt x="683768" y="300355"/>
                </a:lnTo>
                <a:lnTo>
                  <a:pt x="685579" y="301140"/>
                </a:lnTo>
                <a:lnTo>
                  <a:pt x="635254" y="231267"/>
                </a:lnTo>
                <a:lnTo>
                  <a:pt x="632841" y="227837"/>
                </a:lnTo>
                <a:lnTo>
                  <a:pt x="628015" y="227075"/>
                </a:lnTo>
                <a:close/>
              </a:path>
            </a:pathLst>
          </a:custGeom>
          <a:solidFill>
            <a:srgbClr val="6AAC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28800" y="327660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228600" y="0"/>
                </a:moveTo>
                <a:lnTo>
                  <a:pt x="176188" y="5034"/>
                </a:lnTo>
                <a:lnTo>
                  <a:pt x="128073" y="19372"/>
                </a:lnTo>
                <a:lnTo>
                  <a:pt x="85628" y="41867"/>
                </a:lnTo>
                <a:lnTo>
                  <a:pt x="50225" y="71374"/>
                </a:lnTo>
                <a:lnTo>
                  <a:pt x="23237" y="106746"/>
                </a:lnTo>
                <a:lnTo>
                  <a:pt x="6038" y="146837"/>
                </a:lnTo>
                <a:lnTo>
                  <a:pt x="0" y="190500"/>
                </a:lnTo>
                <a:lnTo>
                  <a:pt x="6038" y="234162"/>
                </a:lnTo>
                <a:lnTo>
                  <a:pt x="23237" y="274253"/>
                </a:lnTo>
                <a:lnTo>
                  <a:pt x="50225" y="309625"/>
                </a:lnTo>
                <a:lnTo>
                  <a:pt x="85628" y="339132"/>
                </a:lnTo>
                <a:lnTo>
                  <a:pt x="128073" y="361627"/>
                </a:lnTo>
                <a:lnTo>
                  <a:pt x="176188" y="375965"/>
                </a:lnTo>
                <a:lnTo>
                  <a:pt x="228600" y="381000"/>
                </a:lnTo>
                <a:lnTo>
                  <a:pt x="281011" y="375965"/>
                </a:lnTo>
                <a:lnTo>
                  <a:pt x="329126" y="361627"/>
                </a:lnTo>
                <a:lnTo>
                  <a:pt x="371571" y="339132"/>
                </a:lnTo>
                <a:lnTo>
                  <a:pt x="406974" y="309625"/>
                </a:lnTo>
                <a:lnTo>
                  <a:pt x="433962" y="274253"/>
                </a:lnTo>
                <a:lnTo>
                  <a:pt x="451161" y="234162"/>
                </a:lnTo>
                <a:lnTo>
                  <a:pt x="457200" y="190500"/>
                </a:lnTo>
                <a:lnTo>
                  <a:pt x="451161" y="146837"/>
                </a:lnTo>
                <a:lnTo>
                  <a:pt x="433962" y="106746"/>
                </a:lnTo>
                <a:lnTo>
                  <a:pt x="406974" y="71374"/>
                </a:lnTo>
                <a:lnTo>
                  <a:pt x="371571" y="41867"/>
                </a:lnTo>
                <a:lnTo>
                  <a:pt x="329126" y="19372"/>
                </a:lnTo>
                <a:lnTo>
                  <a:pt x="281011" y="5034"/>
                </a:lnTo>
                <a:lnTo>
                  <a:pt x="22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828800" y="327660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0" y="190500"/>
                </a:moveTo>
                <a:lnTo>
                  <a:pt x="6038" y="146837"/>
                </a:lnTo>
                <a:lnTo>
                  <a:pt x="23237" y="106746"/>
                </a:lnTo>
                <a:lnTo>
                  <a:pt x="50225" y="71374"/>
                </a:lnTo>
                <a:lnTo>
                  <a:pt x="85628" y="41867"/>
                </a:lnTo>
                <a:lnTo>
                  <a:pt x="128073" y="19372"/>
                </a:lnTo>
                <a:lnTo>
                  <a:pt x="176188" y="5034"/>
                </a:lnTo>
                <a:lnTo>
                  <a:pt x="228600" y="0"/>
                </a:lnTo>
                <a:lnTo>
                  <a:pt x="281011" y="5034"/>
                </a:lnTo>
                <a:lnTo>
                  <a:pt x="329126" y="19372"/>
                </a:lnTo>
                <a:lnTo>
                  <a:pt x="371571" y="41867"/>
                </a:lnTo>
                <a:lnTo>
                  <a:pt x="406974" y="71374"/>
                </a:lnTo>
                <a:lnTo>
                  <a:pt x="433962" y="106746"/>
                </a:lnTo>
                <a:lnTo>
                  <a:pt x="451161" y="146837"/>
                </a:lnTo>
                <a:lnTo>
                  <a:pt x="457200" y="190500"/>
                </a:lnTo>
                <a:lnTo>
                  <a:pt x="451161" y="234162"/>
                </a:lnTo>
                <a:lnTo>
                  <a:pt x="433962" y="274253"/>
                </a:lnTo>
                <a:lnTo>
                  <a:pt x="406974" y="309625"/>
                </a:lnTo>
                <a:lnTo>
                  <a:pt x="371571" y="339132"/>
                </a:lnTo>
                <a:lnTo>
                  <a:pt x="329126" y="361627"/>
                </a:lnTo>
                <a:lnTo>
                  <a:pt x="281011" y="375965"/>
                </a:lnTo>
                <a:lnTo>
                  <a:pt x="228600" y="381000"/>
                </a:lnTo>
                <a:lnTo>
                  <a:pt x="176188" y="375965"/>
                </a:lnTo>
                <a:lnTo>
                  <a:pt x="128073" y="361627"/>
                </a:lnTo>
                <a:lnTo>
                  <a:pt x="85628" y="339132"/>
                </a:lnTo>
                <a:lnTo>
                  <a:pt x="50225" y="309625"/>
                </a:lnTo>
                <a:lnTo>
                  <a:pt x="23237" y="274253"/>
                </a:lnTo>
                <a:lnTo>
                  <a:pt x="6038" y="234162"/>
                </a:lnTo>
                <a:lnTo>
                  <a:pt x="0" y="190500"/>
                </a:lnTo>
                <a:close/>
              </a:path>
            </a:pathLst>
          </a:custGeom>
          <a:ln w="15240">
            <a:solidFill>
              <a:srgbClr val="6AAC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979802" y="3313557"/>
            <a:ext cx="1606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entury Gothic"/>
                <a:cs typeface="Century Gothic"/>
              </a:rPr>
              <a:t>?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62271" y="1255775"/>
            <a:ext cx="4872228" cy="3602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82821" y="5352389"/>
            <a:ext cx="123825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entury Gothic"/>
                <a:cs typeface="Century Gothic"/>
              </a:rPr>
              <a:t>S</a:t>
            </a:r>
            <a:r>
              <a:rPr dirty="0" sz="1800" spc="-90">
                <a:latin typeface="Century Gothic"/>
                <a:cs typeface="Century Gothic"/>
              </a:rPr>
              <a:t> </a:t>
            </a:r>
            <a:r>
              <a:rPr dirty="0" sz="1800" spc="-5">
                <a:latin typeface="Century Gothic"/>
                <a:cs typeface="Century Gothic"/>
              </a:rPr>
              <a:t>stomach.  </a:t>
            </a:r>
            <a:r>
              <a:rPr dirty="0" sz="1800">
                <a:latin typeface="Century Gothic"/>
                <a:cs typeface="Century Gothic"/>
              </a:rPr>
              <a:t>L</a:t>
            </a:r>
            <a:r>
              <a:rPr dirty="0" sz="1800" spc="-10">
                <a:latin typeface="Century Gothic"/>
                <a:cs typeface="Century Gothic"/>
              </a:rPr>
              <a:t> </a:t>
            </a:r>
            <a:r>
              <a:rPr dirty="0" sz="1800">
                <a:latin typeface="Century Gothic"/>
                <a:cs typeface="Century Gothic"/>
              </a:rPr>
              <a:t>liver.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Century Gothic"/>
                <a:cs typeface="Century Gothic"/>
              </a:rPr>
              <a:t>A</a:t>
            </a:r>
            <a:r>
              <a:rPr dirty="0" sz="1800" spc="-15">
                <a:latin typeface="Century Gothic"/>
                <a:cs typeface="Century Gothic"/>
              </a:rPr>
              <a:t> </a:t>
            </a:r>
            <a:r>
              <a:rPr dirty="0" sz="1800" spc="-10">
                <a:latin typeface="Century Gothic"/>
                <a:cs typeface="Century Gothic"/>
              </a:rPr>
              <a:t>aorta.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29400" y="457200"/>
            <a:ext cx="3700272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629400" y="3505200"/>
            <a:ext cx="3733800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38400" y="457200"/>
            <a:ext cx="3657600" cy="274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50580" y="1973579"/>
            <a:ext cx="167640" cy="2438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602980" y="1135380"/>
            <a:ext cx="167640" cy="2438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461375" y="1103121"/>
            <a:ext cx="304800" cy="1138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10"/>
              </a:spcBef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829800" y="563880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114300" y="0"/>
                </a:moveTo>
                <a:lnTo>
                  <a:pt x="46798" y="29405"/>
                </a:lnTo>
                <a:lnTo>
                  <a:pt x="22055" y="62396"/>
                </a:lnTo>
                <a:lnTo>
                  <a:pt x="5827" y="104231"/>
                </a:lnTo>
                <a:lnTo>
                  <a:pt x="0" y="152400"/>
                </a:lnTo>
                <a:lnTo>
                  <a:pt x="5827" y="200568"/>
                </a:lnTo>
                <a:lnTo>
                  <a:pt x="22055" y="242403"/>
                </a:lnTo>
                <a:lnTo>
                  <a:pt x="46798" y="275394"/>
                </a:lnTo>
                <a:lnTo>
                  <a:pt x="78175" y="297030"/>
                </a:lnTo>
                <a:lnTo>
                  <a:pt x="114300" y="304800"/>
                </a:lnTo>
                <a:lnTo>
                  <a:pt x="150424" y="297030"/>
                </a:lnTo>
                <a:lnTo>
                  <a:pt x="181801" y="275394"/>
                </a:lnTo>
                <a:lnTo>
                  <a:pt x="206544" y="242403"/>
                </a:lnTo>
                <a:lnTo>
                  <a:pt x="222772" y="200568"/>
                </a:lnTo>
                <a:lnTo>
                  <a:pt x="228600" y="152400"/>
                </a:lnTo>
                <a:lnTo>
                  <a:pt x="222772" y="104231"/>
                </a:lnTo>
                <a:lnTo>
                  <a:pt x="206544" y="62396"/>
                </a:lnTo>
                <a:lnTo>
                  <a:pt x="181801" y="29405"/>
                </a:lnTo>
                <a:lnTo>
                  <a:pt x="150424" y="7769"/>
                </a:lnTo>
                <a:lnTo>
                  <a:pt x="114300" y="0"/>
                </a:lnTo>
                <a:close/>
              </a:path>
            </a:pathLst>
          </a:custGeom>
          <a:solidFill>
            <a:srgbClr val="DE7D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829800" y="563880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0" y="152400"/>
                </a:moveTo>
                <a:lnTo>
                  <a:pt x="5827" y="104231"/>
                </a:lnTo>
                <a:lnTo>
                  <a:pt x="22055" y="62396"/>
                </a:lnTo>
                <a:lnTo>
                  <a:pt x="46798" y="29405"/>
                </a:lnTo>
                <a:lnTo>
                  <a:pt x="78175" y="7769"/>
                </a:lnTo>
                <a:lnTo>
                  <a:pt x="114300" y="0"/>
                </a:lnTo>
                <a:lnTo>
                  <a:pt x="150424" y="7769"/>
                </a:lnTo>
                <a:lnTo>
                  <a:pt x="181801" y="29405"/>
                </a:lnTo>
                <a:lnTo>
                  <a:pt x="206544" y="62396"/>
                </a:lnTo>
                <a:lnTo>
                  <a:pt x="222772" y="104231"/>
                </a:lnTo>
                <a:lnTo>
                  <a:pt x="228600" y="152400"/>
                </a:lnTo>
                <a:lnTo>
                  <a:pt x="222772" y="200568"/>
                </a:lnTo>
                <a:lnTo>
                  <a:pt x="206544" y="242403"/>
                </a:lnTo>
                <a:lnTo>
                  <a:pt x="181801" y="275394"/>
                </a:lnTo>
                <a:lnTo>
                  <a:pt x="150424" y="297030"/>
                </a:lnTo>
                <a:lnTo>
                  <a:pt x="114300" y="304800"/>
                </a:lnTo>
                <a:lnTo>
                  <a:pt x="78175" y="297030"/>
                </a:lnTo>
                <a:lnTo>
                  <a:pt x="46798" y="275394"/>
                </a:lnTo>
                <a:lnTo>
                  <a:pt x="22055" y="242403"/>
                </a:lnTo>
                <a:lnTo>
                  <a:pt x="5827" y="200568"/>
                </a:lnTo>
                <a:lnTo>
                  <a:pt x="0" y="152400"/>
                </a:lnTo>
                <a:close/>
              </a:path>
            </a:pathLst>
          </a:custGeom>
          <a:ln w="15240">
            <a:solidFill>
              <a:srgbClr val="A25B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9871075" y="5637682"/>
            <a:ext cx="1524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456419" y="5213603"/>
            <a:ext cx="454139" cy="5425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601961" y="5334761"/>
            <a:ext cx="274955" cy="362585"/>
          </a:xfrm>
          <a:custGeom>
            <a:avLst/>
            <a:gdLst/>
            <a:ahLst/>
            <a:cxnLst/>
            <a:rect l="l" t="t" r="r" b="b"/>
            <a:pathLst>
              <a:path w="274954" h="362585">
                <a:moveTo>
                  <a:pt x="27141" y="36167"/>
                </a:moveTo>
                <a:lnTo>
                  <a:pt x="29763" y="58782"/>
                </a:lnTo>
                <a:lnTo>
                  <a:pt x="256540" y="361162"/>
                </a:lnTo>
                <a:lnTo>
                  <a:pt x="263779" y="362178"/>
                </a:lnTo>
                <a:lnTo>
                  <a:pt x="268732" y="358394"/>
                </a:lnTo>
                <a:lnTo>
                  <a:pt x="273812" y="354609"/>
                </a:lnTo>
                <a:lnTo>
                  <a:pt x="274828" y="347446"/>
                </a:lnTo>
                <a:lnTo>
                  <a:pt x="47967" y="44953"/>
                </a:lnTo>
                <a:lnTo>
                  <a:pt x="27141" y="36167"/>
                </a:lnTo>
                <a:close/>
              </a:path>
              <a:path w="274954" h="362585">
                <a:moveTo>
                  <a:pt x="2626" y="22594"/>
                </a:moveTo>
                <a:lnTo>
                  <a:pt x="12446" y="107060"/>
                </a:lnTo>
                <a:lnTo>
                  <a:pt x="13081" y="113284"/>
                </a:lnTo>
                <a:lnTo>
                  <a:pt x="18796" y="117856"/>
                </a:lnTo>
                <a:lnTo>
                  <a:pt x="31369" y="116331"/>
                </a:lnTo>
                <a:lnTo>
                  <a:pt x="35814" y="110743"/>
                </a:lnTo>
                <a:lnTo>
                  <a:pt x="35052" y="104393"/>
                </a:lnTo>
                <a:lnTo>
                  <a:pt x="29763" y="58782"/>
                </a:lnTo>
                <a:lnTo>
                  <a:pt x="2626" y="22594"/>
                </a:lnTo>
                <a:close/>
              </a:path>
              <a:path w="274954" h="362585">
                <a:moveTo>
                  <a:pt x="20856" y="8801"/>
                </a:moveTo>
                <a:lnTo>
                  <a:pt x="47967" y="44953"/>
                </a:lnTo>
                <a:lnTo>
                  <a:pt x="90424" y="62865"/>
                </a:lnTo>
                <a:lnTo>
                  <a:pt x="96266" y="65404"/>
                </a:lnTo>
                <a:lnTo>
                  <a:pt x="102997" y="62610"/>
                </a:lnTo>
                <a:lnTo>
                  <a:pt x="105410" y="56896"/>
                </a:lnTo>
                <a:lnTo>
                  <a:pt x="107823" y="51053"/>
                </a:lnTo>
                <a:lnTo>
                  <a:pt x="105156" y="44322"/>
                </a:lnTo>
                <a:lnTo>
                  <a:pt x="20856" y="8801"/>
                </a:lnTo>
                <a:close/>
              </a:path>
              <a:path w="274954" h="362585">
                <a:moveTo>
                  <a:pt x="11811" y="5206"/>
                </a:moveTo>
                <a:lnTo>
                  <a:pt x="6731" y="9016"/>
                </a:lnTo>
                <a:lnTo>
                  <a:pt x="1651" y="12700"/>
                </a:lnTo>
                <a:lnTo>
                  <a:pt x="1555" y="13380"/>
                </a:lnTo>
                <a:lnTo>
                  <a:pt x="2626" y="22594"/>
                </a:lnTo>
                <a:lnTo>
                  <a:pt x="29763" y="58782"/>
                </a:lnTo>
                <a:lnTo>
                  <a:pt x="27141" y="36167"/>
                </a:lnTo>
                <a:lnTo>
                  <a:pt x="9144" y="28575"/>
                </a:lnTo>
                <a:lnTo>
                  <a:pt x="24892" y="16763"/>
                </a:lnTo>
                <a:lnTo>
                  <a:pt x="26827" y="16763"/>
                </a:lnTo>
                <a:lnTo>
                  <a:pt x="20856" y="8801"/>
                </a:lnTo>
                <a:lnTo>
                  <a:pt x="12609" y="5321"/>
                </a:lnTo>
                <a:lnTo>
                  <a:pt x="11811" y="5206"/>
                </a:lnTo>
                <a:close/>
              </a:path>
              <a:path w="274954" h="362585">
                <a:moveTo>
                  <a:pt x="26827" y="16763"/>
                </a:moveTo>
                <a:lnTo>
                  <a:pt x="24892" y="16763"/>
                </a:lnTo>
                <a:lnTo>
                  <a:pt x="27141" y="36167"/>
                </a:lnTo>
                <a:lnTo>
                  <a:pt x="47967" y="44953"/>
                </a:lnTo>
                <a:lnTo>
                  <a:pt x="26827" y="16763"/>
                </a:lnTo>
                <a:close/>
              </a:path>
              <a:path w="274954" h="362585">
                <a:moveTo>
                  <a:pt x="24892" y="16763"/>
                </a:moveTo>
                <a:lnTo>
                  <a:pt x="9144" y="28575"/>
                </a:lnTo>
                <a:lnTo>
                  <a:pt x="27141" y="36167"/>
                </a:lnTo>
                <a:lnTo>
                  <a:pt x="24892" y="16763"/>
                </a:lnTo>
                <a:close/>
              </a:path>
              <a:path w="274954" h="362585">
                <a:moveTo>
                  <a:pt x="1555" y="13380"/>
                </a:moveTo>
                <a:lnTo>
                  <a:pt x="635" y="19938"/>
                </a:lnTo>
                <a:lnTo>
                  <a:pt x="2626" y="22594"/>
                </a:lnTo>
                <a:lnTo>
                  <a:pt x="1555" y="13380"/>
                </a:lnTo>
                <a:close/>
              </a:path>
              <a:path w="274954" h="362585">
                <a:moveTo>
                  <a:pt x="0" y="0"/>
                </a:moveTo>
                <a:lnTo>
                  <a:pt x="1555" y="13380"/>
                </a:lnTo>
                <a:lnTo>
                  <a:pt x="1651" y="12700"/>
                </a:lnTo>
                <a:lnTo>
                  <a:pt x="6731" y="9016"/>
                </a:lnTo>
                <a:lnTo>
                  <a:pt x="11811" y="5206"/>
                </a:lnTo>
                <a:lnTo>
                  <a:pt x="12339" y="5206"/>
                </a:lnTo>
                <a:lnTo>
                  <a:pt x="0" y="0"/>
                </a:lnTo>
                <a:close/>
              </a:path>
              <a:path w="274954" h="362585">
                <a:moveTo>
                  <a:pt x="12609" y="5321"/>
                </a:moveTo>
                <a:lnTo>
                  <a:pt x="20856" y="8801"/>
                </a:lnTo>
                <a:lnTo>
                  <a:pt x="18923" y="6222"/>
                </a:lnTo>
                <a:lnTo>
                  <a:pt x="12609" y="5321"/>
                </a:lnTo>
                <a:close/>
              </a:path>
              <a:path w="274954" h="362585">
                <a:moveTo>
                  <a:pt x="12339" y="5206"/>
                </a:moveTo>
                <a:lnTo>
                  <a:pt x="11811" y="5206"/>
                </a:lnTo>
                <a:lnTo>
                  <a:pt x="12609" y="5321"/>
                </a:lnTo>
                <a:lnTo>
                  <a:pt x="12339" y="5206"/>
                </a:lnTo>
                <a:close/>
              </a:path>
            </a:pathLst>
          </a:custGeom>
          <a:solidFill>
            <a:srgbClr val="DE7D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112507" y="4985003"/>
            <a:ext cx="496836" cy="7269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150481" y="5106161"/>
            <a:ext cx="320040" cy="546735"/>
          </a:xfrm>
          <a:custGeom>
            <a:avLst/>
            <a:gdLst/>
            <a:ahLst/>
            <a:cxnLst/>
            <a:rect l="l" t="t" r="r" b="b"/>
            <a:pathLst>
              <a:path w="320040" h="546735">
                <a:moveTo>
                  <a:pt x="295444" y="39376"/>
                </a:moveTo>
                <a:lnTo>
                  <a:pt x="275634" y="50794"/>
                </a:lnTo>
                <a:lnTo>
                  <a:pt x="3175" y="527723"/>
                </a:lnTo>
                <a:lnTo>
                  <a:pt x="0" y="533209"/>
                </a:lnTo>
                <a:lnTo>
                  <a:pt x="1904" y="540194"/>
                </a:lnTo>
                <a:lnTo>
                  <a:pt x="12826" y="546455"/>
                </a:lnTo>
                <a:lnTo>
                  <a:pt x="19812" y="544550"/>
                </a:lnTo>
                <a:lnTo>
                  <a:pt x="22987" y="539076"/>
                </a:lnTo>
                <a:lnTo>
                  <a:pt x="295639" y="61970"/>
                </a:lnTo>
                <a:lnTo>
                  <a:pt x="295444" y="39376"/>
                </a:lnTo>
                <a:close/>
              </a:path>
              <a:path w="320040" h="546735">
                <a:moveTo>
                  <a:pt x="318094" y="22615"/>
                </a:moveTo>
                <a:lnTo>
                  <a:pt x="316611" y="25273"/>
                </a:lnTo>
                <a:lnTo>
                  <a:pt x="295639" y="61970"/>
                </a:lnTo>
                <a:lnTo>
                  <a:pt x="296035" y="107823"/>
                </a:lnTo>
                <a:lnTo>
                  <a:pt x="296037" y="114300"/>
                </a:lnTo>
                <a:lnTo>
                  <a:pt x="301244" y="119380"/>
                </a:lnTo>
                <a:lnTo>
                  <a:pt x="307594" y="119252"/>
                </a:lnTo>
                <a:lnTo>
                  <a:pt x="313817" y="119252"/>
                </a:lnTo>
                <a:lnTo>
                  <a:pt x="318897" y="114045"/>
                </a:lnTo>
                <a:lnTo>
                  <a:pt x="318897" y="107823"/>
                </a:lnTo>
                <a:lnTo>
                  <a:pt x="318094" y="22615"/>
                </a:lnTo>
                <a:close/>
              </a:path>
              <a:path w="320040" h="546735">
                <a:moveTo>
                  <a:pt x="298189" y="11359"/>
                </a:moveTo>
                <a:lnTo>
                  <a:pt x="219075" y="57023"/>
                </a:lnTo>
                <a:lnTo>
                  <a:pt x="217170" y="64007"/>
                </a:lnTo>
                <a:lnTo>
                  <a:pt x="223520" y="74930"/>
                </a:lnTo>
                <a:lnTo>
                  <a:pt x="230504" y="76835"/>
                </a:lnTo>
                <a:lnTo>
                  <a:pt x="275634" y="50794"/>
                </a:lnTo>
                <a:lnTo>
                  <a:pt x="296789" y="13768"/>
                </a:lnTo>
                <a:lnTo>
                  <a:pt x="298189" y="11359"/>
                </a:lnTo>
                <a:close/>
              </a:path>
              <a:path w="320040" h="546735">
                <a:moveTo>
                  <a:pt x="318067" y="19812"/>
                </a:moveTo>
                <a:lnTo>
                  <a:pt x="295275" y="19812"/>
                </a:lnTo>
                <a:lnTo>
                  <a:pt x="312420" y="29590"/>
                </a:lnTo>
                <a:lnTo>
                  <a:pt x="295444" y="39376"/>
                </a:lnTo>
                <a:lnTo>
                  <a:pt x="295639" y="61970"/>
                </a:lnTo>
                <a:lnTo>
                  <a:pt x="316611" y="25273"/>
                </a:lnTo>
                <a:lnTo>
                  <a:pt x="318094" y="22615"/>
                </a:lnTo>
                <a:lnTo>
                  <a:pt x="318067" y="19812"/>
                </a:lnTo>
                <a:close/>
              </a:path>
              <a:path w="320040" h="546735">
                <a:moveTo>
                  <a:pt x="306832" y="6604"/>
                </a:moveTo>
                <a:lnTo>
                  <a:pt x="306075" y="6810"/>
                </a:lnTo>
                <a:lnTo>
                  <a:pt x="298189" y="11359"/>
                </a:lnTo>
                <a:lnTo>
                  <a:pt x="296672" y="13969"/>
                </a:lnTo>
                <a:lnTo>
                  <a:pt x="275634" y="50794"/>
                </a:lnTo>
                <a:lnTo>
                  <a:pt x="295444" y="39376"/>
                </a:lnTo>
                <a:lnTo>
                  <a:pt x="295275" y="19812"/>
                </a:lnTo>
                <a:lnTo>
                  <a:pt x="318067" y="19812"/>
                </a:lnTo>
                <a:lnTo>
                  <a:pt x="318010" y="13768"/>
                </a:lnTo>
                <a:lnTo>
                  <a:pt x="317753" y="12826"/>
                </a:lnTo>
                <a:lnTo>
                  <a:pt x="312293" y="9779"/>
                </a:lnTo>
                <a:lnTo>
                  <a:pt x="306832" y="6604"/>
                </a:lnTo>
                <a:close/>
              </a:path>
              <a:path w="320040" h="546735">
                <a:moveTo>
                  <a:pt x="295275" y="19812"/>
                </a:moveTo>
                <a:lnTo>
                  <a:pt x="295444" y="39376"/>
                </a:lnTo>
                <a:lnTo>
                  <a:pt x="312420" y="29590"/>
                </a:lnTo>
                <a:lnTo>
                  <a:pt x="295275" y="19812"/>
                </a:lnTo>
                <a:close/>
              </a:path>
              <a:path w="320040" h="546735">
                <a:moveTo>
                  <a:pt x="318010" y="13768"/>
                </a:moveTo>
                <a:lnTo>
                  <a:pt x="318094" y="22615"/>
                </a:lnTo>
                <a:lnTo>
                  <a:pt x="319659" y="19812"/>
                </a:lnTo>
                <a:lnTo>
                  <a:pt x="318010" y="13768"/>
                </a:lnTo>
                <a:close/>
              </a:path>
              <a:path w="320040" h="546735">
                <a:moveTo>
                  <a:pt x="317943" y="6604"/>
                </a:moveTo>
                <a:lnTo>
                  <a:pt x="306832" y="6604"/>
                </a:lnTo>
                <a:lnTo>
                  <a:pt x="312293" y="9779"/>
                </a:lnTo>
                <a:lnTo>
                  <a:pt x="317753" y="12826"/>
                </a:lnTo>
                <a:lnTo>
                  <a:pt x="318010" y="13768"/>
                </a:lnTo>
                <a:lnTo>
                  <a:pt x="317943" y="6604"/>
                </a:lnTo>
                <a:close/>
              </a:path>
              <a:path w="320040" h="546735">
                <a:moveTo>
                  <a:pt x="306075" y="6810"/>
                </a:moveTo>
                <a:lnTo>
                  <a:pt x="299847" y="8508"/>
                </a:lnTo>
                <a:lnTo>
                  <a:pt x="298189" y="11359"/>
                </a:lnTo>
                <a:lnTo>
                  <a:pt x="306075" y="6810"/>
                </a:lnTo>
                <a:close/>
              </a:path>
              <a:path w="320040" h="546735">
                <a:moveTo>
                  <a:pt x="317880" y="0"/>
                </a:moveTo>
                <a:lnTo>
                  <a:pt x="306075" y="6810"/>
                </a:lnTo>
                <a:lnTo>
                  <a:pt x="306832" y="6604"/>
                </a:lnTo>
                <a:lnTo>
                  <a:pt x="317943" y="6604"/>
                </a:lnTo>
                <a:lnTo>
                  <a:pt x="317880" y="0"/>
                </a:lnTo>
                <a:close/>
              </a:path>
            </a:pathLst>
          </a:custGeom>
          <a:solidFill>
            <a:srgbClr val="DE7D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934200" y="55626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17" y="7769"/>
                </a:lnTo>
                <a:lnTo>
                  <a:pt x="62380" y="29405"/>
                </a:lnTo>
                <a:lnTo>
                  <a:pt x="29394" y="62396"/>
                </a:lnTo>
                <a:lnTo>
                  <a:pt x="7766" y="104231"/>
                </a:lnTo>
                <a:lnTo>
                  <a:pt x="0" y="152400"/>
                </a:lnTo>
                <a:lnTo>
                  <a:pt x="7766" y="200568"/>
                </a:lnTo>
                <a:lnTo>
                  <a:pt x="29394" y="242403"/>
                </a:lnTo>
                <a:lnTo>
                  <a:pt x="62380" y="275394"/>
                </a:lnTo>
                <a:lnTo>
                  <a:pt x="104217" y="297030"/>
                </a:lnTo>
                <a:lnTo>
                  <a:pt x="152400" y="304800"/>
                </a:lnTo>
                <a:lnTo>
                  <a:pt x="200582" y="297030"/>
                </a:lnTo>
                <a:lnTo>
                  <a:pt x="242419" y="275394"/>
                </a:lnTo>
                <a:lnTo>
                  <a:pt x="275405" y="242403"/>
                </a:lnTo>
                <a:lnTo>
                  <a:pt x="297033" y="200568"/>
                </a:lnTo>
                <a:lnTo>
                  <a:pt x="304800" y="152400"/>
                </a:lnTo>
                <a:lnTo>
                  <a:pt x="297033" y="104231"/>
                </a:lnTo>
                <a:lnTo>
                  <a:pt x="275405" y="62396"/>
                </a:lnTo>
                <a:lnTo>
                  <a:pt x="242419" y="29405"/>
                </a:lnTo>
                <a:lnTo>
                  <a:pt x="200582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DE7D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934200" y="55626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31"/>
                </a:lnTo>
                <a:lnTo>
                  <a:pt x="29394" y="62396"/>
                </a:lnTo>
                <a:lnTo>
                  <a:pt x="62380" y="29405"/>
                </a:lnTo>
                <a:lnTo>
                  <a:pt x="104217" y="7769"/>
                </a:lnTo>
                <a:lnTo>
                  <a:pt x="152400" y="0"/>
                </a:lnTo>
                <a:lnTo>
                  <a:pt x="200582" y="7769"/>
                </a:lnTo>
                <a:lnTo>
                  <a:pt x="242419" y="29405"/>
                </a:lnTo>
                <a:lnTo>
                  <a:pt x="275405" y="62396"/>
                </a:lnTo>
                <a:lnTo>
                  <a:pt x="297033" y="104231"/>
                </a:lnTo>
                <a:lnTo>
                  <a:pt x="304800" y="152400"/>
                </a:lnTo>
                <a:lnTo>
                  <a:pt x="297033" y="200568"/>
                </a:lnTo>
                <a:lnTo>
                  <a:pt x="275405" y="242403"/>
                </a:lnTo>
                <a:lnTo>
                  <a:pt x="242419" y="275394"/>
                </a:lnTo>
                <a:lnTo>
                  <a:pt x="200582" y="297030"/>
                </a:lnTo>
                <a:lnTo>
                  <a:pt x="152400" y="304800"/>
                </a:lnTo>
                <a:lnTo>
                  <a:pt x="104217" y="297030"/>
                </a:lnTo>
                <a:lnTo>
                  <a:pt x="62380" y="275394"/>
                </a:lnTo>
                <a:lnTo>
                  <a:pt x="29394" y="242403"/>
                </a:lnTo>
                <a:lnTo>
                  <a:pt x="7766" y="200568"/>
                </a:lnTo>
                <a:lnTo>
                  <a:pt x="0" y="152400"/>
                </a:lnTo>
                <a:close/>
              </a:path>
            </a:pathLst>
          </a:custGeom>
          <a:ln w="15240">
            <a:solidFill>
              <a:srgbClr val="A25B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7013575" y="5561787"/>
            <a:ext cx="152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4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122420" y="845832"/>
            <a:ext cx="541045" cy="3901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267961" y="857885"/>
            <a:ext cx="362585" cy="213360"/>
          </a:xfrm>
          <a:custGeom>
            <a:avLst/>
            <a:gdLst/>
            <a:ahLst/>
            <a:cxnLst/>
            <a:rect l="l" t="t" r="r" b="b"/>
            <a:pathLst>
              <a:path w="362585" h="213359">
                <a:moveTo>
                  <a:pt x="13830" y="211728"/>
                </a:moveTo>
                <a:lnTo>
                  <a:pt x="19812" y="213360"/>
                </a:lnTo>
                <a:lnTo>
                  <a:pt x="22568" y="211821"/>
                </a:lnTo>
                <a:lnTo>
                  <a:pt x="13830" y="211728"/>
                </a:lnTo>
                <a:close/>
              </a:path>
              <a:path w="362585" h="213359">
                <a:moveTo>
                  <a:pt x="62175" y="189336"/>
                </a:moveTo>
                <a:lnTo>
                  <a:pt x="25273" y="210312"/>
                </a:lnTo>
                <a:lnTo>
                  <a:pt x="22568" y="211821"/>
                </a:lnTo>
                <a:lnTo>
                  <a:pt x="114046" y="212851"/>
                </a:lnTo>
                <a:lnTo>
                  <a:pt x="119252" y="207772"/>
                </a:lnTo>
                <a:lnTo>
                  <a:pt x="119379" y="195199"/>
                </a:lnTo>
                <a:lnTo>
                  <a:pt x="114300" y="189991"/>
                </a:lnTo>
                <a:lnTo>
                  <a:pt x="62175" y="189336"/>
                </a:lnTo>
                <a:close/>
              </a:path>
              <a:path w="362585" h="213359">
                <a:moveTo>
                  <a:pt x="50920" y="169392"/>
                </a:moveTo>
                <a:lnTo>
                  <a:pt x="13970" y="190373"/>
                </a:lnTo>
                <a:lnTo>
                  <a:pt x="11465" y="191829"/>
                </a:lnTo>
                <a:lnTo>
                  <a:pt x="6773" y="199913"/>
                </a:lnTo>
                <a:lnTo>
                  <a:pt x="6603" y="200532"/>
                </a:lnTo>
                <a:lnTo>
                  <a:pt x="9849" y="206120"/>
                </a:lnTo>
                <a:lnTo>
                  <a:pt x="12826" y="211454"/>
                </a:lnTo>
                <a:lnTo>
                  <a:pt x="13830" y="211728"/>
                </a:lnTo>
                <a:lnTo>
                  <a:pt x="22568" y="211821"/>
                </a:lnTo>
                <a:lnTo>
                  <a:pt x="25273" y="210312"/>
                </a:lnTo>
                <a:lnTo>
                  <a:pt x="32646" y="206120"/>
                </a:lnTo>
                <a:lnTo>
                  <a:pt x="29590" y="206120"/>
                </a:lnTo>
                <a:lnTo>
                  <a:pt x="19812" y="188849"/>
                </a:lnTo>
                <a:lnTo>
                  <a:pt x="39621" y="188849"/>
                </a:lnTo>
                <a:lnTo>
                  <a:pt x="50920" y="169392"/>
                </a:lnTo>
                <a:close/>
              </a:path>
              <a:path w="362585" h="213359">
                <a:moveTo>
                  <a:pt x="6773" y="199913"/>
                </a:moveTo>
                <a:lnTo>
                  <a:pt x="0" y="211581"/>
                </a:lnTo>
                <a:lnTo>
                  <a:pt x="13830" y="211728"/>
                </a:lnTo>
                <a:lnTo>
                  <a:pt x="12826" y="211454"/>
                </a:lnTo>
                <a:lnTo>
                  <a:pt x="9778" y="205993"/>
                </a:lnTo>
                <a:lnTo>
                  <a:pt x="6603" y="200532"/>
                </a:lnTo>
                <a:lnTo>
                  <a:pt x="6773" y="199913"/>
                </a:lnTo>
                <a:close/>
              </a:path>
              <a:path w="362585" h="213359">
                <a:moveTo>
                  <a:pt x="19812" y="188849"/>
                </a:moveTo>
                <a:lnTo>
                  <a:pt x="29590" y="206120"/>
                </a:lnTo>
                <a:lnTo>
                  <a:pt x="39490" y="189075"/>
                </a:lnTo>
                <a:lnTo>
                  <a:pt x="19812" y="188849"/>
                </a:lnTo>
                <a:close/>
              </a:path>
              <a:path w="362585" h="213359">
                <a:moveTo>
                  <a:pt x="39490" y="189075"/>
                </a:moveTo>
                <a:lnTo>
                  <a:pt x="29590" y="206120"/>
                </a:lnTo>
                <a:lnTo>
                  <a:pt x="32646" y="206120"/>
                </a:lnTo>
                <a:lnTo>
                  <a:pt x="62175" y="189336"/>
                </a:lnTo>
                <a:lnTo>
                  <a:pt x="39490" y="189075"/>
                </a:lnTo>
                <a:close/>
              </a:path>
              <a:path w="362585" h="213359">
                <a:moveTo>
                  <a:pt x="11465" y="191829"/>
                </a:moveTo>
                <a:lnTo>
                  <a:pt x="8509" y="193548"/>
                </a:lnTo>
                <a:lnTo>
                  <a:pt x="6773" y="199913"/>
                </a:lnTo>
                <a:lnTo>
                  <a:pt x="11465" y="191829"/>
                </a:lnTo>
                <a:close/>
              </a:path>
              <a:path w="362585" h="213359">
                <a:moveTo>
                  <a:pt x="64262" y="110998"/>
                </a:moveTo>
                <a:lnTo>
                  <a:pt x="57276" y="112902"/>
                </a:lnTo>
                <a:lnTo>
                  <a:pt x="11465" y="191829"/>
                </a:lnTo>
                <a:lnTo>
                  <a:pt x="13970" y="190373"/>
                </a:lnTo>
                <a:lnTo>
                  <a:pt x="50920" y="169392"/>
                </a:lnTo>
                <a:lnTo>
                  <a:pt x="77088" y="124332"/>
                </a:lnTo>
                <a:lnTo>
                  <a:pt x="75184" y="117348"/>
                </a:lnTo>
                <a:lnTo>
                  <a:pt x="64262" y="110998"/>
                </a:lnTo>
                <a:close/>
              </a:path>
              <a:path w="362585" h="213359">
                <a:moveTo>
                  <a:pt x="349123" y="0"/>
                </a:moveTo>
                <a:lnTo>
                  <a:pt x="343662" y="3175"/>
                </a:lnTo>
                <a:lnTo>
                  <a:pt x="50920" y="169392"/>
                </a:lnTo>
                <a:lnTo>
                  <a:pt x="39490" y="189075"/>
                </a:lnTo>
                <a:lnTo>
                  <a:pt x="62175" y="189336"/>
                </a:lnTo>
                <a:lnTo>
                  <a:pt x="354838" y="22987"/>
                </a:lnTo>
                <a:lnTo>
                  <a:pt x="360425" y="19938"/>
                </a:lnTo>
                <a:lnTo>
                  <a:pt x="362330" y="12953"/>
                </a:lnTo>
                <a:lnTo>
                  <a:pt x="359155" y="7492"/>
                </a:lnTo>
                <a:lnTo>
                  <a:pt x="356108" y="1904"/>
                </a:lnTo>
                <a:lnTo>
                  <a:pt x="349123" y="0"/>
                </a:lnTo>
                <a:close/>
              </a:path>
              <a:path w="362585" h="213359">
                <a:moveTo>
                  <a:pt x="39621" y="188849"/>
                </a:moveTo>
                <a:lnTo>
                  <a:pt x="19812" y="188849"/>
                </a:lnTo>
                <a:lnTo>
                  <a:pt x="39490" y="189075"/>
                </a:lnTo>
                <a:lnTo>
                  <a:pt x="39621" y="188849"/>
                </a:lnTo>
                <a:close/>
              </a:path>
            </a:pathLst>
          </a:custGeom>
          <a:solidFill>
            <a:srgbClr val="DE7D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572000" y="6096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17" y="7766"/>
                </a:lnTo>
                <a:lnTo>
                  <a:pt x="62380" y="29394"/>
                </a:lnTo>
                <a:lnTo>
                  <a:pt x="29394" y="62380"/>
                </a:lnTo>
                <a:lnTo>
                  <a:pt x="7766" y="104217"/>
                </a:lnTo>
                <a:lnTo>
                  <a:pt x="0" y="152400"/>
                </a:lnTo>
                <a:lnTo>
                  <a:pt x="7766" y="200582"/>
                </a:lnTo>
                <a:lnTo>
                  <a:pt x="29394" y="242419"/>
                </a:lnTo>
                <a:lnTo>
                  <a:pt x="62380" y="275405"/>
                </a:lnTo>
                <a:lnTo>
                  <a:pt x="104217" y="297033"/>
                </a:lnTo>
                <a:lnTo>
                  <a:pt x="152400" y="304800"/>
                </a:lnTo>
                <a:lnTo>
                  <a:pt x="200582" y="297033"/>
                </a:lnTo>
                <a:lnTo>
                  <a:pt x="242419" y="275405"/>
                </a:lnTo>
                <a:lnTo>
                  <a:pt x="275405" y="242419"/>
                </a:lnTo>
                <a:lnTo>
                  <a:pt x="297033" y="200582"/>
                </a:lnTo>
                <a:lnTo>
                  <a:pt x="304800" y="152400"/>
                </a:lnTo>
                <a:lnTo>
                  <a:pt x="297033" y="104217"/>
                </a:lnTo>
                <a:lnTo>
                  <a:pt x="275405" y="62380"/>
                </a:lnTo>
                <a:lnTo>
                  <a:pt x="242419" y="29394"/>
                </a:lnTo>
                <a:lnTo>
                  <a:pt x="200582" y="7766"/>
                </a:lnTo>
                <a:lnTo>
                  <a:pt x="152400" y="0"/>
                </a:lnTo>
                <a:close/>
              </a:path>
            </a:pathLst>
          </a:custGeom>
          <a:solidFill>
            <a:srgbClr val="DE7D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72000" y="6096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82"/>
                </a:lnTo>
                <a:lnTo>
                  <a:pt x="275405" y="242419"/>
                </a:lnTo>
                <a:lnTo>
                  <a:pt x="242419" y="275405"/>
                </a:lnTo>
                <a:lnTo>
                  <a:pt x="200582" y="297033"/>
                </a:lnTo>
                <a:lnTo>
                  <a:pt x="152400" y="304800"/>
                </a:lnTo>
                <a:lnTo>
                  <a:pt x="104217" y="297033"/>
                </a:lnTo>
                <a:lnTo>
                  <a:pt x="62380" y="275405"/>
                </a:lnTo>
                <a:lnTo>
                  <a:pt x="29394" y="242419"/>
                </a:lnTo>
                <a:lnTo>
                  <a:pt x="7766" y="200582"/>
                </a:lnTo>
                <a:lnTo>
                  <a:pt x="0" y="152400"/>
                </a:lnTo>
                <a:close/>
              </a:path>
            </a:pathLst>
          </a:custGeom>
          <a:ln w="15240">
            <a:solidFill>
              <a:srgbClr val="A25B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4650994" y="607821"/>
            <a:ext cx="152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5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438400" y="3505200"/>
            <a:ext cx="3657600" cy="2819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921507" y="4680191"/>
            <a:ext cx="649249" cy="8793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959607" y="4801361"/>
            <a:ext cx="471170" cy="699135"/>
          </a:xfrm>
          <a:custGeom>
            <a:avLst/>
            <a:gdLst/>
            <a:ahLst/>
            <a:cxnLst/>
            <a:rect l="l" t="t" r="r" b="b"/>
            <a:pathLst>
              <a:path w="471170" h="699135">
                <a:moveTo>
                  <a:pt x="444992" y="37719"/>
                </a:moveTo>
                <a:lnTo>
                  <a:pt x="424547" y="47712"/>
                </a:lnTo>
                <a:lnTo>
                  <a:pt x="3429" y="679450"/>
                </a:lnTo>
                <a:lnTo>
                  <a:pt x="0" y="684657"/>
                </a:lnTo>
                <a:lnTo>
                  <a:pt x="1397" y="691769"/>
                </a:lnTo>
                <a:lnTo>
                  <a:pt x="6604" y="695325"/>
                </a:lnTo>
                <a:lnTo>
                  <a:pt x="11811" y="698754"/>
                </a:lnTo>
                <a:lnTo>
                  <a:pt x="18923" y="697357"/>
                </a:lnTo>
                <a:lnTo>
                  <a:pt x="22479" y="692150"/>
                </a:lnTo>
                <a:lnTo>
                  <a:pt x="443653" y="60327"/>
                </a:lnTo>
                <a:lnTo>
                  <a:pt x="444992" y="37719"/>
                </a:lnTo>
                <a:close/>
              </a:path>
              <a:path w="471170" h="699135">
                <a:moveTo>
                  <a:pt x="468788" y="22682"/>
                </a:moveTo>
                <a:lnTo>
                  <a:pt x="467106" y="25145"/>
                </a:lnTo>
                <a:lnTo>
                  <a:pt x="443653" y="60327"/>
                </a:lnTo>
                <a:lnTo>
                  <a:pt x="440563" y="112521"/>
                </a:lnTo>
                <a:lnTo>
                  <a:pt x="445389" y="117982"/>
                </a:lnTo>
                <a:lnTo>
                  <a:pt x="451612" y="118237"/>
                </a:lnTo>
                <a:lnTo>
                  <a:pt x="457962" y="118618"/>
                </a:lnTo>
                <a:lnTo>
                  <a:pt x="463295" y="113918"/>
                </a:lnTo>
                <a:lnTo>
                  <a:pt x="468788" y="22682"/>
                </a:lnTo>
                <a:close/>
              </a:path>
              <a:path w="471170" h="699135">
                <a:moveTo>
                  <a:pt x="449727" y="9998"/>
                </a:moveTo>
                <a:lnTo>
                  <a:pt x="373380" y="47370"/>
                </a:lnTo>
                <a:lnTo>
                  <a:pt x="367665" y="50037"/>
                </a:lnTo>
                <a:lnTo>
                  <a:pt x="365252" y="56895"/>
                </a:lnTo>
                <a:lnTo>
                  <a:pt x="370840" y="68325"/>
                </a:lnTo>
                <a:lnTo>
                  <a:pt x="377697" y="70612"/>
                </a:lnTo>
                <a:lnTo>
                  <a:pt x="424547" y="47712"/>
                </a:lnTo>
                <a:lnTo>
                  <a:pt x="448056" y="12445"/>
                </a:lnTo>
                <a:lnTo>
                  <a:pt x="449727" y="9998"/>
                </a:lnTo>
                <a:close/>
              </a:path>
              <a:path w="471170" h="699135">
                <a:moveTo>
                  <a:pt x="469060" y="18161"/>
                </a:moveTo>
                <a:lnTo>
                  <a:pt x="446151" y="18161"/>
                </a:lnTo>
                <a:lnTo>
                  <a:pt x="462661" y="29082"/>
                </a:lnTo>
                <a:lnTo>
                  <a:pt x="444992" y="37719"/>
                </a:lnTo>
                <a:lnTo>
                  <a:pt x="443653" y="60327"/>
                </a:lnTo>
                <a:lnTo>
                  <a:pt x="467106" y="25145"/>
                </a:lnTo>
                <a:lnTo>
                  <a:pt x="468788" y="22682"/>
                </a:lnTo>
                <a:lnTo>
                  <a:pt x="469060" y="18161"/>
                </a:lnTo>
                <a:close/>
              </a:path>
              <a:path w="471170" h="699135">
                <a:moveTo>
                  <a:pt x="458724" y="5842"/>
                </a:moveTo>
                <a:lnTo>
                  <a:pt x="457881" y="6007"/>
                </a:lnTo>
                <a:lnTo>
                  <a:pt x="449727" y="9998"/>
                </a:lnTo>
                <a:lnTo>
                  <a:pt x="448056" y="12445"/>
                </a:lnTo>
                <a:lnTo>
                  <a:pt x="424547" y="47712"/>
                </a:lnTo>
                <a:lnTo>
                  <a:pt x="444992" y="37719"/>
                </a:lnTo>
                <a:lnTo>
                  <a:pt x="446151" y="18161"/>
                </a:lnTo>
                <a:lnTo>
                  <a:pt x="469060" y="18161"/>
                </a:lnTo>
                <a:lnTo>
                  <a:pt x="469328" y="13715"/>
                </a:lnTo>
                <a:lnTo>
                  <a:pt x="469138" y="12826"/>
                </a:lnTo>
                <a:lnTo>
                  <a:pt x="463931" y="9270"/>
                </a:lnTo>
                <a:lnTo>
                  <a:pt x="458724" y="5842"/>
                </a:lnTo>
                <a:close/>
              </a:path>
              <a:path w="471170" h="699135">
                <a:moveTo>
                  <a:pt x="446151" y="18161"/>
                </a:moveTo>
                <a:lnTo>
                  <a:pt x="444992" y="37719"/>
                </a:lnTo>
                <a:lnTo>
                  <a:pt x="462661" y="29082"/>
                </a:lnTo>
                <a:lnTo>
                  <a:pt x="446151" y="18161"/>
                </a:lnTo>
                <a:close/>
              </a:path>
              <a:path w="471170" h="699135">
                <a:moveTo>
                  <a:pt x="469328" y="13715"/>
                </a:moveTo>
                <a:lnTo>
                  <a:pt x="468788" y="22682"/>
                </a:lnTo>
                <a:lnTo>
                  <a:pt x="470662" y="19938"/>
                </a:lnTo>
                <a:lnTo>
                  <a:pt x="469328" y="13715"/>
                </a:lnTo>
                <a:close/>
              </a:path>
              <a:path w="471170" h="699135">
                <a:moveTo>
                  <a:pt x="469802" y="5842"/>
                </a:moveTo>
                <a:lnTo>
                  <a:pt x="458724" y="5842"/>
                </a:lnTo>
                <a:lnTo>
                  <a:pt x="463931" y="9270"/>
                </a:lnTo>
                <a:lnTo>
                  <a:pt x="469138" y="12826"/>
                </a:lnTo>
                <a:lnTo>
                  <a:pt x="469328" y="13715"/>
                </a:lnTo>
                <a:lnTo>
                  <a:pt x="469802" y="5842"/>
                </a:lnTo>
                <a:close/>
              </a:path>
              <a:path w="471170" h="699135">
                <a:moveTo>
                  <a:pt x="457881" y="6007"/>
                </a:moveTo>
                <a:lnTo>
                  <a:pt x="451612" y="7238"/>
                </a:lnTo>
                <a:lnTo>
                  <a:pt x="449727" y="9998"/>
                </a:lnTo>
                <a:lnTo>
                  <a:pt x="457881" y="6007"/>
                </a:lnTo>
                <a:close/>
              </a:path>
              <a:path w="471170" h="699135">
                <a:moveTo>
                  <a:pt x="470154" y="0"/>
                </a:moveTo>
                <a:lnTo>
                  <a:pt x="457881" y="6007"/>
                </a:lnTo>
                <a:lnTo>
                  <a:pt x="458724" y="5842"/>
                </a:lnTo>
                <a:lnTo>
                  <a:pt x="469802" y="5842"/>
                </a:lnTo>
                <a:lnTo>
                  <a:pt x="470154" y="0"/>
                </a:lnTo>
                <a:close/>
              </a:path>
            </a:pathLst>
          </a:custGeom>
          <a:solidFill>
            <a:srgbClr val="DE7D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743200" y="54102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17" y="7766"/>
                </a:lnTo>
                <a:lnTo>
                  <a:pt x="62380" y="29394"/>
                </a:lnTo>
                <a:lnTo>
                  <a:pt x="29394" y="62380"/>
                </a:lnTo>
                <a:lnTo>
                  <a:pt x="7766" y="104217"/>
                </a:lnTo>
                <a:lnTo>
                  <a:pt x="0" y="152400"/>
                </a:lnTo>
                <a:lnTo>
                  <a:pt x="7766" y="200568"/>
                </a:lnTo>
                <a:lnTo>
                  <a:pt x="29394" y="242403"/>
                </a:lnTo>
                <a:lnTo>
                  <a:pt x="62380" y="275394"/>
                </a:lnTo>
                <a:lnTo>
                  <a:pt x="104217" y="297030"/>
                </a:lnTo>
                <a:lnTo>
                  <a:pt x="152400" y="304800"/>
                </a:lnTo>
                <a:lnTo>
                  <a:pt x="200582" y="297030"/>
                </a:lnTo>
                <a:lnTo>
                  <a:pt x="242419" y="275394"/>
                </a:lnTo>
                <a:lnTo>
                  <a:pt x="275405" y="242403"/>
                </a:lnTo>
                <a:lnTo>
                  <a:pt x="297033" y="200568"/>
                </a:lnTo>
                <a:lnTo>
                  <a:pt x="304800" y="152400"/>
                </a:lnTo>
                <a:lnTo>
                  <a:pt x="297033" y="104217"/>
                </a:lnTo>
                <a:lnTo>
                  <a:pt x="275405" y="62380"/>
                </a:lnTo>
                <a:lnTo>
                  <a:pt x="242419" y="29394"/>
                </a:lnTo>
                <a:lnTo>
                  <a:pt x="200582" y="7766"/>
                </a:lnTo>
                <a:lnTo>
                  <a:pt x="152400" y="0"/>
                </a:lnTo>
                <a:close/>
              </a:path>
            </a:pathLst>
          </a:custGeom>
          <a:solidFill>
            <a:srgbClr val="DE7D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743200" y="54102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68"/>
                </a:lnTo>
                <a:lnTo>
                  <a:pt x="275405" y="242403"/>
                </a:lnTo>
                <a:lnTo>
                  <a:pt x="242419" y="275394"/>
                </a:lnTo>
                <a:lnTo>
                  <a:pt x="200582" y="297030"/>
                </a:lnTo>
                <a:lnTo>
                  <a:pt x="152400" y="304800"/>
                </a:lnTo>
                <a:lnTo>
                  <a:pt x="104217" y="297030"/>
                </a:lnTo>
                <a:lnTo>
                  <a:pt x="62380" y="275394"/>
                </a:lnTo>
                <a:lnTo>
                  <a:pt x="29394" y="242403"/>
                </a:lnTo>
                <a:lnTo>
                  <a:pt x="7766" y="200568"/>
                </a:lnTo>
                <a:lnTo>
                  <a:pt x="0" y="152400"/>
                </a:lnTo>
                <a:close/>
              </a:path>
            </a:pathLst>
          </a:custGeom>
          <a:ln w="15240">
            <a:solidFill>
              <a:srgbClr val="A25B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2819780" y="5409387"/>
            <a:ext cx="152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6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200" y="152400"/>
            <a:ext cx="3700272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53200" y="2971800"/>
            <a:ext cx="3657600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38400" y="152400"/>
            <a:ext cx="3657600" cy="274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298180" y="1592580"/>
            <a:ext cx="167640" cy="2438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526780" y="754380"/>
            <a:ext cx="167640" cy="2438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308975" y="722121"/>
            <a:ext cx="381000" cy="1138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10"/>
              </a:spcBef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601200" y="495300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114300" y="0"/>
                </a:moveTo>
                <a:lnTo>
                  <a:pt x="46798" y="29394"/>
                </a:lnTo>
                <a:lnTo>
                  <a:pt x="22055" y="62380"/>
                </a:lnTo>
                <a:lnTo>
                  <a:pt x="5827" y="104217"/>
                </a:lnTo>
                <a:lnTo>
                  <a:pt x="0" y="152400"/>
                </a:lnTo>
                <a:lnTo>
                  <a:pt x="5827" y="200582"/>
                </a:lnTo>
                <a:lnTo>
                  <a:pt x="22055" y="242419"/>
                </a:lnTo>
                <a:lnTo>
                  <a:pt x="46798" y="275405"/>
                </a:lnTo>
                <a:lnTo>
                  <a:pt x="78175" y="297033"/>
                </a:lnTo>
                <a:lnTo>
                  <a:pt x="114300" y="304800"/>
                </a:lnTo>
                <a:lnTo>
                  <a:pt x="150424" y="297033"/>
                </a:lnTo>
                <a:lnTo>
                  <a:pt x="181801" y="275405"/>
                </a:lnTo>
                <a:lnTo>
                  <a:pt x="206544" y="242419"/>
                </a:lnTo>
                <a:lnTo>
                  <a:pt x="222772" y="200582"/>
                </a:lnTo>
                <a:lnTo>
                  <a:pt x="228600" y="152400"/>
                </a:lnTo>
                <a:lnTo>
                  <a:pt x="222772" y="104217"/>
                </a:lnTo>
                <a:lnTo>
                  <a:pt x="206544" y="62380"/>
                </a:lnTo>
                <a:lnTo>
                  <a:pt x="181801" y="29394"/>
                </a:lnTo>
                <a:lnTo>
                  <a:pt x="150424" y="7766"/>
                </a:lnTo>
                <a:lnTo>
                  <a:pt x="114300" y="0"/>
                </a:lnTo>
                <a:close/>
              </a:path>
            </a:pathLst>
          </a:custGeom>
          <a:solidFill>
            <a:srgbClr val="DE7D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601200" y="495300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0" y="152400"/>
                </a:moveTo>
                <a:lnTo>
                  <a:pt x="5827" y="104217"/>
                </a:lnTo>
                <a:lnTo>
                  <a:pt x="22055" y="62380"/>
                </a:lnTo>
                <a:lnTo>
                  <a:pt x="46798" y="29394"/>
                </a:lnTo>
                <a:lnTo>
                  <a:pt x="78175" y="7766"/>
                </a:lnTo>
                <a:lnTo>
                  <a:pt x="114300" y="0"/>
                </a:lnTo>
                <a:lnTo>
                  <a:pt x="150424" y="7766"/>
                </a:lnTo>
                <a:lnTo>
                  <a:pt x="181801" y="29394"/>
                </a:lnTo>
                <a:lnTo>
                  <a:pt x="206544" y="62380"/>
                </a:lnTo>
                <a:lnTo>
                  <a:pt x="222772" y="104217"/>
                </a:lnTo>
                <a:lnTo>
                  <a:pt x="228600" y="152400"/>
                </a:lnTo>
                <a:lnTo>
                  <a:pt x="222772" y="200582"/>
                </a:lnTo>
                <a:lnTo>
                  <a:pt x="206544" y="242419"/>
                </a:lnTo>
                <a:lnTo>
                  <a:pt x="181801" y="275405"/>
                </a:lnTo>
                <a:lnTo>
                  <a:pt x="150424" y="297033"/>
                </a:lnTo>
                <a:lnTo>
                  <a:pt x="114300" y="304800"/>
                </a:lnTo>
                <a:lnTo>
                  <a:pt x="78175" y="297033"/>
                </a:lnTo>
                <a:lnTo>
                  <a:pt x="46798" y="275405"/>
                </a:lnTo>
                <a:lnTo>
                  <a:pt x="22055" y="242419"/>
                </a:lnTo>
                <a:lnTo>
                  <a:pt x="5827" y="200582"/>
                </a:lnTo>
                <a:lnTo>
                  <a:pt x="0" y="152400"/>
                </a:lnTo>
                <a:close/>
              </a:path>
            </a:pathLst>
          </a:custGeom>
          <a:ln w="15240">
            <a:solidFill>
              <a:srgbClr val="A25B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9642475" y="4952238"/>
            <a:ext cx="152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227819" y="4527791"/>
            <a:ext cx="454139" cy="5425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373361" y="4648961"/>
            <a:ext cx="274955" cy="362585"/>
          </a:xfrm>
          <a:custGeom>
            <a:avLst/>
            <a:gdLst/>
            <a:ahLst/>
            <a:cxnLst/>
            <a:rect l="l" t="t" r="r" b="b"/>
            <a:pathLst>
              <a:path w="274954" h="362585">
                <a:moveTo>
                  <a:pt x="27141" y="36167"/>
                </a:moveTo>
                <a:lnTo>
                  <a:pt x="29763" y="58782"/>
                </a:lnTo>
                <a:lnTo>
                  <a:pt x="256540" y="361188"/>
                </a:lnTo>
                <a:lnTo>
                  <a:pt x="263779" y="362204"/>
                </a:lnTo>
                <a:lnTo>
                  <a:pt x="268732" y="358394"/>
                </a:lnTo>
                <a:lnTo>
                  <a:pt x="273812" y="354583"/>
                </a:lnTo>
                <a:lnTo>
                  <a:pt x="274828" y="347471"/>
                </a:lnTo>
                <a:lnTo>
                  <a:pt x="47967" y="44953"/>
                </a:lnTo>
                <a:lnTo>
                  <a:pt x="27141" y="36167"/>
                </a:lnTo>
                <a:close/>
              </a:path>
              <a:path w="274954" h="362585">
                <a:moveTo>
                  <a:pt x="2626" y="22594"/>
                </a:moveTo>
                <a:lnTo>
                  <a:pt x="12446" y="107061"/>
                </a:lnTo>
                <a:lnTo>
                  <a:pt x="13081" y="113283"/>
                </a:lnTo>
                <a:lnTo>
                  <a:pt x="18796" y="117856"/>
                </a:lnTo>
                <a:lnTo>
                  <a:pt x="31369" y="116331"/>
                </a:lnTo>
                <a:lnTo>
                  <a:pt x="35814" y="110743"/>
                </a:lnTo>
                <a:lnTo>
                  <a:pt x="35052" y="104393"/>
                </a:lnTo>
                <a:lnTo>
                  <a:pt x="29763" y="58782"/>
                </a:lnTo>
                <a:lnTo>
                  <a:pt x="2626" y="22594"/>
                </a:lnTo>
                <a:close/>
              </a:path>
              <a:path w="274954" h="362585">
                <a:moveTo>
                  <a:pt x="20856" y="8801"/>
                </a:moveTo>
                <a:lnTo>
                  <a:pt x="47967" y="44953"/>
                </a:lnTo>
                <a:lnTo>
                  <a:pt x="90424" y="62864"/>
                </a:lnTo>
                <a:lnTo>
                  <a:pt x="96266" y="65405"/>
                </a:lnTo>
                <a:lnTo>
                  <a:pt x="102997" y="62611"/>
                </a:lnTo>
                <a:lnTo>
                  <a:pt x="105410" y="56895"/>
                </a:lnTo>
                <a:lnTo>
                  <a:pt x="107823" y="51054"/>
                </a:lnTo>
                <a:lnTo>
                  <a:pt x="105156" y="44323"/>
                </a:lnTo>
                <a:lnTo>
                  <a:pt x="20856" y="8801"/>
                </a:lnTo>
                <a:close/>
              </a:path>
              <a:path w="274954" h="362585">
                <a:moveTo>
                  <a:pt x="11811" y="5206"/>
                </a:moveTo>
                <a:lnTo>
                  <a:pt x="6731" y="9017"/>
                </a:lnTo>
                <a:lnTo>
                  <a:pt x="1651" y="12700"/>
                </a:lnTo>
                <a:lnTo>
                  <a:pt x="1555" y="13380"/>
                </a:lnTo>
                <a:lnTo>
                  <a:pt x="2626" y="22594"/>
                </a:lnTo>
                <a:lnTo>
                  <a:pt x="29763" y="58782"/>
                </a:lnTo>
                <a:lnTo>
                  <a:pt x="27141" y="36167"/>
                </a:lnTo>
                <a:lnTo>
                  <a:pt x="9144" y="28575"/>
                </a:lnTo>
                <a:lnTo>
                  <a:pt x="24892" y="16763"/>
                </a:lnTo>
                <a:lnTo>
                  <a:pt x="26827" y="16763"/>
                </a:lnTo>
                <a:lnTo>
                  <a:pt x="20856" y="8801"/>
                </a:lnTo>
                <a:lnTo>
                  <a:pt x="12609" y="5321"/>
                </a:lnTo>
                <a:lnTo>
                  <a:pt x="11811" y="5206"/>
                </a:lnTo>
                <a:close/>
              </a:path>
              <a:path w="274954" h="362585">
                <a:moveTo>
                  <a:pt x="26827" y="16763"/>
                </a:moveTo>
                <a:lnTo>
                  <a:pt x="24892" y="16763"/>
                </a:lnTo>
                <a:lnTo>
                  <a:pt x="27141" y="36167"/>
                </a:lnTo>
                <a:lnTo>
                  <a:pt x="47967" y="44953"/>
                </a:lnTo>
                <a:lnTo>
                  <a:pt x="26827" y="16763"/>
                </a:lnTo>
                <a:close/>
              </a:path>
              <a:path w="274954" h="362585">
                <a:moveTo>
                  <a:pt x="24892" y="16763"/>
                </a:moveTo>
                <a:lnTo>
                  <a:pt x="9144" y="28575"/>
                </a:lnTo>
                <a:lnTo>
                  <a:pt x="27141" y="36167"/>
                </a:lnTo>
                <a:lnTo>
                  <a:pt x="24892" y="16763"/>
                </a:lnTo>
                <a:close/>
              </a:path>
              <a:path w="274954" h="362585">
                <a:moveTo>
                  <a:pt x="1555" y="13380"/>
                </a:moveTo>
                <a:lnTo>
                  <a:pt x="635" y="19938"/>
                </a:lnTo>
                <a:lnTo>
                  <a:pt x="2626" y="22594"/>
                </a:lnTo>
                <a:lnTo>
                  <a:pt x="1555" y="13380"/>
                </a:lnTo>
                <a:close/>
              </a:path>
              <a:path w="274954" h="362585">
                <a:moveTo>
                  <a:pt x="0" y="0"/>
                </a:moveTo>
                <a:lnTo>
                  <a:pt x="1555" y="13380"/>
                </a:lnTo>
                <a:lnTo>
                  <a:pt x="1651" y="12700"/>
                </a:lnTo>
                <a:lnTo>
                  <a:pt x="6731" y="9017"/>
                </a:lnTo>
                <a:lnTo>
                  <a:pt x="11811" y="5206"/>
                </a:lnTo>
                <a:lnTo>
                  <a:pt x="12339" y="5206"/>
                </a:lnTo>
                <a:lnTo>
                  <a:pt x="0" y="0"/>
                </a:lnTo>
                <a:close/>
              </a:path>
              <a:path w="274954" h="362585">
                <a:moveTo>
                  <a:pt x="12609" y="5321"/>
                </a:moveTo>
                <a:lnTo>
                  <a:pt x="20856" y="8801"/>
                </a:lnTo>
                <a:lnTo>
                  <a:pt x="18923" y="6223"/>
                </a:lnTo>
                <a:lnTo>
                  <a:pt x="12609" y="5321"/>
                </a:lnTo>
                <a:close/>
              </a:path>
              <a:path w="274954" h="362585">
                <a:moveTo>
                  <a:pt x="12339" y="5206"/>
                </a:moveTo>
                <a:lnTo>
                  <a:pt x="11811" y="5206"/>
                </a:lnTo>
                <a:lnTo>
                  <a:pt x="12609" y="5321"/>
                </a:lnTo>
                <a:lnTo>
                  <a:pt x="12339" y="5206"/>
                </a:lnTo>
                <a:close/>
              </a:path>
            </a:pathLst>
          </a:custGeom>
          <a:solidFill>
            <a:srgbClr val="DE7D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112507" y="4299203"/>
            <a:ext cx="496836" cy="7269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150481" y="4420361"/>
            <a:ext cx="320040" cy="546735"/>
          </a:xfrm>
          <a:custGeom>
            <a:avLst/>
            <a:gdLst/>
            <a:ahLst/>
            <a:cxnLst/>
            <a:rect l="l" t="t" r="r" b="b"/>
            <a:pathLst>
              <a:path w="320040" h="546735">
                <a:moveTo>
                  <a:pt x="295444" y="39376"/>
                </a:moveTo>
                <a:lnTo>
                  <a:pt x="275632" y="50795"/>
                </a:lnTo>
                <a:lnTo>
                  <a:pt x="0" y="533273"/>
                </a:lnTo>
                <a:lnTo>
                  <a:pt x="1904" y="540131"/>
                </a:lnTo>
                <a:lnTo>
                  <a:pt x="12826" y="546481"/>
                </a:lnTo>
                <a:lnTo>
                  <a:pt x="19812" y="544576"/>
                </a:lnTo>
                <a:lnTo>
                  <a:pt x="22987" y="539114"/>
                </a:lnTo>
                <a:lnTo>
                  <a:pt x="295639" y="61973"/>
                </a:lnTo>
                <a:lnTo>
                  <a:pt x="295444" y="39376"/>
                </a:lnTo>
                <a:close/>
              </a:path>
              <a:path w="320040" h="546735">
                <a:moveTo>
                  <a:pt x="318094" y="22615"/>
                </a:moveTo>
                <a:lnTo>
                  <a:pt x="316611" y="25273"/>
                </a:lnTo>
                <a:lnTo>
                  <a:pt x="295639" y="61973"/>
                </a:lnTo>
                <a:lnTo>
                  <a:pt x="296035" y="107823"/>
                </a:lnTo>
                <a:lnTo>
                  <a:pt x="296037" y="114300"/>
                </a:lnTo>
                <a:lnTo>
                  <a:pt x="301244" y="119380"/>
                </a:lnTo>
                <a:lnTo>
                  <a:pt x="307594" y="119252"/>
                </a:lnTo>
                <a:lnTo>
                  <a:pt x="313817" y="119252"/>
                </a:lnTo>
                <a:lnTo>
                  <a:pt x="318897" y="114045"/>
                </a:lnTo>
                <a:lnTo>
                  <a:pt x="318897" y="107823"/>
                </a:lnTo>
                <a:lnTo>
                  <a:pt x="318094" y="22615"/>
                </a:lnTo>
                <a:close/>
              </a:path>
              <a:path w="320040" h="546735">
                <a:moveTo>
                  <a:pt x="298189" y="11359"/>
                </a:moveTo>
                <a:lnTo>
                  <a:pt x="219075" y="57023"/>
                </a:lnTo>
                <a:lnTo>
                  <a:pt x="217170" y="64007"/>
                </a:lnTo>
                <a:lnTo>
                  <a:pt x="223520" y="74930"/>
                </a:lnTo>
                <a:lnTo>
                  <a:pt x="230504" y="76835"/>
                </a:lnTo>
                <a:lnTo>
                  <a:pt x="275632" y="50795"/>
                </a:lnTo>
                <a:lnTo>
                  <a:pt x="296789" y="13768"/>
                </a:lnTo>
                <a:lnTo>
                  <a:pt x="298189" y="11359"/>
                </a:lnTo>
                <a:close/>
              </a:path>
              <a:path w="320040" h="546735">
                <a:moveTo>
                  <a:pt x="318067" y="19812"/>
                </a:moveTo>
                <a:lnTo>
                  <a:pt x="295275" y="19812"/>
                </a:lnTo>
                <a:lnTo>
                  <a:pt x="312420" y="29590"/>
                </a:lnTo>
                <a:lnTo>
                  <a:pt x="295444" y="39376"/>
                </a:lnTo>
                <a:lnTo>
                  <a:pt x="295639" y="61973"/>
                </a:lnTo>
                <a:lnTo>
                  <a:pt x="316611" y="25273"/>
                </a:lnTo>
                <a:lnTo>
                  <a:pt x="318094" y="22615"/>
                </a:lnTo>
                <a:lnTo>
                  <a:pt x="318067" y="19812"/>
                </a:lnTo>
                <a:close/>
              </a:path>
              <a:path w="320040" h="546735">
                <a:moveTo>
                  <a:pt x="306832" y="6604"/>
                </a:moveTo>
                <a:lnTo>
                  <a:pt x="306075" y="6810"/>
                </a:lnTo>
                <a:lnTo>
                  <a:pt x="298189" y="11359"/>
                </a:lnTo>
                <a:lnTo>
                  <a:pt x="296672" y="13969"/>
                </a:lnTo>
                <a:lnTo>
                  <a:pt x="275632" y="50795"/>
                </a:lnTo>
                <a:lnTo>
                  <a:pt x="295444" y="39376"/>
                </a:lnTo>
                <a:lnTo>
                  <a:pt x="295275" y="19812"/>
                </a:lnTo>
                <a:lnTo>
                  <a:pt x="318067" y="19812"/>
                </a:lnTo>
                <a:lnTo>
                  <a:pt x="318010" y="13768"/>
                </a:lnTo>
                <a:lnTo>
                  <a:pt x="317753" y="12826"/>
                </a:lnTo>
                <a:lnTo>
                  <a:pt x="312293" y="9779"/>
                </a:lnTo>
                <a:lnTo>
                  <a:pt x="306832" y="6604"/>
                </a:lnTo>
                <a:close/>
              </a:path>
              <a:path w="320040" h="546735">
                <a:moveTo>
                  <a:pt x="295275" y="19812"/>
                </a:moveTo>
                <a:lnTo>
                  <a:pt x="295444" y="39376"/>
                </a:lnTo>
                <a:lnTo>
                  <a:pt x="312420" y="29590"/>
                </a:lnTo>
                <a:lnTo>
                  <a:pt x="295275" y="19812"/>
                </a:lnTo>
                <a:close/>
              </a:path>
              <a:path w="320040" h="546735">
                <a:moveTo>
                  <a:pt x="318010" y="13768"/>
                </a:moveTo>
                <a:lnTo>
                  <a:pt x="318094" y="22615"/>
                </a:lnTo>
                <a:lnTo>
                  <a:pt x="319659" y="19812"/>
                </a:lnTo>
                <a:lnTo>
                  <a:pt x="318010" y="13768"/>
                </a:lnTo>
                <a:close/>
              </a:path>
              <a:path w="320040" h="546735">
                <a:moveTo>
                  <a:pt x="317943" y="6604"/>
                </a:moveTo>
                <a:lnTo>
                  <a:pt x="306832" y="6604"/>
                </a:lnTo>
                <a:lnTo>
                  <a:pt x="312293" y="9779"/>
                </a:lnTo>
                <a:lnTo>
                  <a:pt x="317753" y="12826"/>
                </a:lnTo>
                <a:lnTo>
                  <a:pt x="318010" y="13768"/>
                </a:lnTo>
                <a:lnTo>
                  <a:pt x="317943" y="6604"/>
                </a:lnTo>
                <a:close/>
              </a:path>
              <a:path w="320040" h="546735">
                <a:moveTo>
                  <a:pt x="306075" y="6810"/>
                </a:moveTo>
                <a:lnTo>
                  <a:pt x="299847" y="8508"/>
                </a:lnTo>
                <a:lnTo>
                  <a:pt x="298189" y="11359"/>
                </a:lnTo>
                <a:lnTo>
                  <a:pt x="306075" y="6810"/>
                </a:lnTo>
                <a:close/>
              </a:path>
              <a:path w="320040" h="546735">
                <a:moveTo>
                  <a:pt x="317880" y="0"/>
                </a:moveTo>
                <a:lnTo>
                  <a:pt x="306075" y="6810"/>
                </a:lnTo>
                <a:lnTo>
                  <a:pt x="306832" y="6604"/>
                </a:lnTo>
                <a:lnTo>
                  <a:pt x="317943" y="6604"/>
                </a:lnTo>
                <a:lnTo>
                  <a:pt x="317880" y="0"/>
                </a:lnTo>
                <a:close/>
              </a:path>
            </a:pathLst>
          </a:custGeom>
          <a:solidFill>
            <a:srgbClr val="DE7D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934200" y="48768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17" y="7766"/>
                </a:lnTo>
                <a:lnTo>
                  <a:pt x="62380" y="29394"/>
                </a:lnTo>
                <a:lnTo>
                  <a:pt x="29394" y="62380"/>
                </a:lnTo>
                <a:lnTo>
                  <a:pt x="7766" y="104217"/>
                </a:lnTo>
                <a:lnTo>
                  <a:pt x="0" y="152400"/>
                </a:lnTo>
                <a:lnTo>
                  <a:pt x="7766" y="200582"/>
                </a:lnTo>
                <a:lnTo>
                  <a:pt x="29394" y="242419"/>
                </a:lnTo>
                <a:lnTo>
                  <a:pt x="62380" y="275405"/>
                </a:lnTo>
                <a:lnTo>
                  <a:pt x="104217" y="297033"/>
                </a:lnTo>
                <a:lnTo>
                  <a:pt x="152400" y="304800"/>
                </a:lnTo>
                <a:lnTo>
                  <a:pt x="200582" y="297033"/>
                </a:lnTo>
                <a:lnTo>
                  <a:pt x="242419" y="275405"/>
                </a:lnTo>
                <a:lnTo>
                  <a:pt x="275405" y="242419"/>
                </a:lnTo>
                <a:lnTo>
                  <a:pt x="297033" y="200582"/>
                </a:lnTo>
                <a:lnTo>
                  <a:pt x="304800" y="152400"/>
                </a:lnTo>
                <a:lnTo>
                  <a:pt x="297033" y="104217"/>
                </a:lnTo>
                <a:lnTo>
                  <a:pt x="275405" y="62380"/>
                </a:lnTo>
                <a:lnTo>
                  <a:pt x="242419" y="29394"/>
                </a:lnTo>
                <a:lnTo>
                  <a:pt x="200582" y="7766"/>
                </a:lnTo>
                <a:lnTo>
                  <a:pt x="152400" y="0"/>
                </a:lnTo>
                <a:close/>
              </a:path>
            </a:pathLst>
          </a:custGeom>
          <a:solidFill>
            <a:srgbClr val="DE7D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934200" y="48768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82"/>
                </a:lnTo>
                <a:lnTo>
                  <a:pt x="275405" y="242419"/>
                </a:lnTo>
                <a:lnTo>
                  <a:pt x="242419" y="275405"/>
                </a:lnTo>
                <a:lnTo>
                  <a:pt x="200582" y="297033"/>
                </a:lnTo>
                <a:lnTo>
                  <a:pt x="152400" y="304800"/>
                </a:lnTo>
                <a:lnTo>
                  <a:pt x="104217" y="297033"/>
                </a:lnTo>
                <a:lnTo>
                  <a:pt x="62380" y="275405"/>
                </a:lnTo>
                <a:lnTo>
                  <a:pt x="29394" y="242419"/>
                </a:lnTo>
                <a:lnTo>
                  <a:pt x="7766" y="200582"/>
                </a:lnTo>
                <a:lnTo>
                  <a:pt x="0" y="152400"/>
                </a:lnTo>
                <a:close/>
              </a:path>
            </a:pathLst>
          </a:custGeom>
          <a:ln w="15240">
            <a:solidFill>
              <a:srgbClr val="A25B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7013575" y="4876038"/>
            <a:ext cx="152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4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122420" y="617232"/>
            <a:ext cx="541045" cy="3901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267961" y="629284"/>
            <a:ext cx="362585" cy="213360"/>
          </a:xfrm>
          <a:custGeom>
            <a:avLst/>
            <a:gdLst/>
            <a:ahLst/>
            <a:cxnLst/>
            <a:rect l="l" t="t" r="r" b="b"/>
            <a:pathLst>
              <a:path w="362585" h="213359">
                <a:moveTo>
                  <a:pt x="13830" y="211728"/>
                </a:moveTo>
                <a:lnTo>
                  <a:pt x="19812" y="213360"/>
                </a:lnTo>
                <a:lnTo>
                  <a:pt x="22568" y="211821"/>
                </a:lnTo>
                <a:lnTo>
                  <a:pt x="13830" y="211728"/>
                </a:lnTo>
                <a:close/>
              </a:path>
              <a:path w="362585" h="213359">
                <a:moveTo>
                  <a:pt x="62175" y="189336"/>
                </a:moveTo>
                <a:lnTo>
                  <a:pt x="25273" y="210312"/>
                </a:lnTo>
                <a:lnTo>
                  <a:pt x="22568" y="211821"/>
                </a:lnTo>
                <a:lnTo>
                  <a:pt x="114046" y="212851"/>
                </a:lnTo>
                <a:lnTo>
                  <a:pt x="119252" y="207772"/>
                </a:lnTo>
                <a:lnTo>
                  <a:pt x="119379" y="195199"/>
                </a:lnTo>
                <a:lnTo>
                  <a:pt x="114300" y="189991"/>
                </a:lnTo>
                <a:lnTo>
                  <a:pt x="62175" y="189336"/>
                </a:lnTo>
                <a:close/>
              </a:path>
              <a:path w="362585" h="213359">
                <a:moveTo>
                  <a:pt x="50920" y="169392"/>
                </a:moveTo>
                <a:lnTo>
                  <a:pt x="13970" y="190373"/>
                </a:lnTo>
                <a:lnTo>
                  <a:pt x="11465" y="191829"/>
                </a:lnTo>
                <a:lnTo>
                  <a:pt x="6773" y="199913"/>
                </a:lnTo>
                <a:lnTo>
                  <a:pt x="6603" y="200532"/>
                </a:lnTo>
                <a:lnTo>
                  <a:pt x="9849" y="206120"/>
                </a:lnTo>
                <a:lnTo>
                  <a:pt x="12826" y="211454"/>
                </a:lnTo>
                <a:lnTo>
                  <a:pt x="13830" y="211728"/>
                </a:lnTo>
                <a:lnTo>
                  <a:pt x="22568" y="211821"/>
                </a:lnTo>
                <a:lnTo>
                  <a:pt x="25273" y="210312"/>
                </a:lnTo>
                <a:lnTo>
                  <a:pt x="32646" y="206120"/>
                </a:lnTo>
                <a:lnTo>
                  <a:pt x="29590" y="206120"/>
                </a:lnTo>
                <a:lnTo>
                  <a:pt x="19812" y="188849"/>
                </a:lnTo>
                <a:lnTo>
                  <a:pt x="39621" y="188849"/>
                </a:lnTo>
                <a:lnTo>
                  <a:pt x="50920" y="169392"/>
                </a:lnTo>
                <a:close/>
              </a:path>
              <a:path w="362585" h="213359">
                <a:moveTo>
                  <a:pt x="6773" y="199913"/>
                </a:moveTo>
                <a:lnTo>
                  <a:pt x="0" y="211581"/>
                </a:lnTo>
                <a:lnTo>
                  <a:pt x="13830" y="211728"/>
                </a:lnTo>
                <a:lnTo>
                  <a:pt x="12826" y="211454"/>
                </a:lnTo>
                <a:lnTo>
                  <a:pt x="9778" y="205993"/>
                </a:lnTo>
                <a:lnTo>
                  <a:pt x="6603" y="200532"/>
                </a:lnTo>
                <a:lnTo>
                  <a:pt x="6773" y="199913"/>
                </a:lnTo>
                <a:close/>
              </a:path>
              <a:path w="362585" h="213359">
                <a:moveTo>
                  <a:pt x="19812" y="188849"/>
                </a:moveTo>
                <a:lnTo>
                  <a:pt x="29590" y="206120"/>
                </a:lnTo>
                <a:lnTo>
                  <a:pt x="39490" y="189075"/>
                </a:lnTo>
                <a:lnTo>
                  <a:pt x="19812" y="188849"/>
                </a:lnTo>
                <a:close/>
              </a:path>
              <a:path w="362585" h="213359">
                <a:moveTo>
                  <a:pt x="39490" y="189075"/>
                </a:moveTo>
                <a:lnTo>
                  <a:pt x="29590" y="206120"/>
                </a:lnTo>
                <a:lnTo>
                  <a:pt x="32646" y="206120"/>
                </a:lnTo>
                <a:lnTo>
                  <a:pt x="62175" y="189336"/>
                </a:lnTo>
                <a:lnTo>
                  <a:pt x="39490" y="189075"/>
                </a:lnTo>
                <a:close/>
              </a:path>
              <a:path w="362585" h="213359">
                <a:moveTo>
                  <a:pt x="11465" y="191829"/>
                </a:moveTo>
                <a:lnTo>
                  <a:pt x="8509" y="193548"/>
                </a:lnTo>
                <a:lnTo>
                  <a:pt x="6773" y="199913"/>
                </a:lnTo>
                <a:lnTo>
                  <a:pt x="11465" y="191829"/>
                </a:lnTo>
                <a:close/>
              </a:path>
              <a:path w="362585" h="213359">
                <a:moveTo>
                  <a:pt x="64262" y="110998"/>
                </a:moveTo>
                <a:lnTo>
                  <a:pt x="57276" y="112902"/>
                </a:lnTo>
                <a:lnTo>
                  <a:pt x="11465" y="191829"/>
                </a:lnTo>
                <a:lnTo>
                  <a:pt x="13970" y="190373"/>
                </a:lnTo>
                <a:lnTo>
                  <a:pt x="50920" y="169392"/>
                </a:lnTo>
                <a:lnTo>
                  <a:pt x="77088" y="124332"/>
                </a:lnTo>
                <a:lnTo>
                  <a:pt x="75184" y="117348"/>
                </a:lnTo>
                <a:lnTo>
                  <a:pt x="64262" y="110998"/>
                </a:lnTo>
                <a:close/>
              </a:path>
              <a:path w="362585" h="213359">
                <a:moveTo>
                  <a:pt x="349123" y="0"/>
                </a:moveTo>
                <a:lnTo>
                  <a:pt x="343662" y="3175"/>
                </a:lnTo>
                <a:lnTo>
                  <a:pt x="50920" y="169392"/>
                </a:lnTo>
                <a:lnTo>
                  <a:pt x="39490" y="189075"/>
                </a:lnTo>
                <a:lnTo>
                  <a:pt x="62175" y="189336"/>
                </a:lnTo>
                <a:lnTo>
                  <a:pt x="354838" y="22987"/>
                </a:lnTo>
                <a:lnTo>
                  <a:pt x="360425" y="19938"/>
                </a:lnTo>
                <a:lnTo>
                  <a:pt x="362330" y="12953"/>
                </a:lnTo>
                <a:lnTo>
                  <a:pt x="359155" y="7492"/>
                </a:lnTo>
                <a:lnTo>
                  <a:pt x="356108" y="1904"/>
                </a:lnTo>
                <a:lnTo>
                  <a:pt x="349123" y="0"/>
                </a:lnTo>
                <a:close/>
              </a:path>
              <a:path w="362585" h="213359">
                <a:moveTo>
                  <a:pt x="39621" y="188849"/>
                </a:moveTo>
                <a:lnTo>
                  <a:pt x="19812" y="188849"/>
                </a:lnTo>
                <a:lnTo>
                  <a:pt x="39490" y="189075"/>
                </a:lnTo>
                <a:lnTo>
                  <a:pt x="39621" y="188849"/>
                </a:lnTo>
                <a:close/>
              </a:path>
            </a:pathLst>
          </a:custGeom>
          <a:solidFill>
            <a:srgbClr val="DE7D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572000" y="381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17" y="7766"/>
                </a:lnTo>
                <a:lnTo>
                  <a:pt x="62380" y="29394"/>
                </a:lnTo>
                <a:lnTo>
                  <a:pt x="29394" y="62380"/>
                </a:lnTo>
                <a:lnTo>
                  <a:pt x="7766" y="104217"/>
                </a:lnTo>
                <a:lnTo>
                  <a:pt x="0" y="152400"/>
                </a:lnTo>
                <a:lnTo>
                  <a:pt x="7766" y="200582"/>
                </a:lnTo>
                <a:lnTo>
                  <a:pt x="29394" y="242419"/>
                </a:lnTo>
                <a:lnTo>
                  <a:pt x="62380" y="275405"/>
                </a:lnTo>
                <a:lnTo>
                  <a:pt x="104217" y="297033"/>
                </a:lnTo>
                <a:lnTo>
                  <a:pt x="152400" y="304800"/>
                </a:lnTo>
                <a:lnTo>
                  <a:pt x="200582" y="297033"/>
                </a:lnTo>
                <a:lnTo>
                  <a:pt x="242419" y="275405"/>
                </a:lnTo>
                <a:lnTo>
                  <a:pt x="275405" y="242419"/>
                </a:lnTo>
                <a:lnTo>
                  <a:pt x="297033" y="200582"/>
                </a:lnTo>
                <a:lnTo>
                  <a:pt x="304800" y="152400"/>
                </a:lnTo>
                <a:lnTo>
                  <a:pt x="297033" y="104217"/>
                </a:lnTo>
                <a:lnTo>
                  <a:pt x="275405" y="62380"/>
                </a:lnTo>
                <a:lnTo>
                  <a:pt x="242419" y="29394"/>
                </a:lnTo>
                <a:lnTo>
                  <a:pt x="200582" y="7766"/>
                </a:lnTo>
                <a:lnTo>
                  <a:pt x="152400" y="0"/>
                </a:lnTo>
                <a:close/>
              </a:path>
            </a:pathLst>
          </a:custGeom>
          <a:solidFill>
            <a:srgbClr val="DE7D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72000" y="381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82"/>
                </a:lnTo>
                <a:lnTo>
                  <a:pt x="275405" y="242419"/>
                </a:lnTo>
                <a:lnTo>
                  <a:pt x="242419" y="275405"/>
                </a:lnTo>
                <a:lnTo>
                  <a:pt x="200582" y="297033"/>
                </a:lnTo>
                <a:lnTo>
                  <a:pt x="152400" y="304800"/>
                </a:lnTo>
                <a:lnTo>
                  <a:pt x="104217" y="297033"/>
                </a:lnTo>
                <a:lnTo>
                  <a:pt x="62380" y="275405"/>
                </a:lnTo>
                <a:lnTo>
                  <a:pt x="29394" y="242419"/>
                </a:lnTo>
                <a:lnTo>
                  <a:pt x="7766" y="200582"/>
                </a:lnTo>
                <a:lnTo>
                  <a:pt x="0" y="152400"/>
                </a:lnTo>
                <a:close/>
              </a:path>
            </a:pathLst>
          </a:custGeom>
          <a:ln w="15240">
            <a:solidFill>
              <a:srgbClr val="A25B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4650994" y="378663"/>
            <a:ext cx="1524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5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237344" y="5886703"/>
            <a:ext cx="97281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1-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Rectum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67525" y="5886703"/>
            <a:ext cx="15106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2-Sigmoid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colon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83054" y="5886703"/>
            <a:ext cx="172338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4-Ascending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colon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42656" y="6161023"/>
            <a:ext cx="175196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Calibri"/>
                <a:cs typeface="Calibri"/>
              </a:rPr>
              <a:t>5-Transverse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colon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01666" y="5886703"/>
            <a:ext cx="184785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3-Descending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colon</a:t>
            </a:r>
            <a:endParaRPr sz="1800">
              <a:latin typeface="Calibri"/>
              <a:cs typeface="Calibri"/>
            </a:endParaRPr>
          </a:p>
          <a:p>
            <a:pPr marL="962025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6-Cecum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438400" y="2971800"/>
            <a:ext cx="3657600" cy="2819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921507" y="4070616"/>
            <a:ext cx="573011" cy="8031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959480" y="4191761"/>
            <a:ext cx="395605" cy="622935"/>
          </a:xfrm>
          <a:custGeom>
            <a:avLst/>
            <a:gdLst/>
            <a:ahLst/>
            <a:cxnLst/>
            <a:rect l="l" t="t" r="r" b="b"/>
            <a:pathLst>
              <a:path w="395604" h="622935">
                <a:moveTo>
                  <a:pt x="370091" y="38415"/>
                </a:moveTo>
                <a:lnTo>
                  <a:pt x="349893" y="49041"/>
                </a:lnTo>
                <a:lnTo>
                  <a:pt x="3429" y="603504"/>
                </a:lnTo>
                <a:lnTo>
                  <a:pt x="0" y="608838"/>
                </a:lnTo>
                <a:lnTo>
                  <a:pt x="1650" y="615950"/>
                </a:lnTo>
                <a:lnTo>
                  <a:pt x="6985" y="619251"/>
                </a:lnTo>
                <a:lnTo>
                  <a:pt x="12318" y="622681"/>
                </a:lnTo>
                <a:lnTo>
                  <a:pt x="19431" y="621030"/>
                </a:lnTo>
                <a:lnTo>
                  <a:pt x="22732" y="615695"/>
                </a:lnTo>
                <a:lnTo>
                  <a:pt x="369372" y="61144"/>
                </a:lnTo>
                <a:lnTo>
                  <a:pt x="370091" y="38415"/>
                </a:lnTo>
                <a:close/>
              </a:path>
              <a:path w="395604" h="622935">
                <a:moveTo>
                  <a:pt x="393384" y="22704"/>
                </a:moveTo>
                <a:lnTo>
                  <a:pt x="369372" y="61144"/>
                </a:lnTo>
                <a:lnTo>
                  <a:pt x="367919" y="107061"/>
                </a:lnTo>
                <a:lnTo>
                  <a:pt x="367792" y="113283"/>
                </a:lnTo>
                <a:lnTo>
                  <a:pt x="372744" y="118618"/>
                </a:lnTo>
                <a:lnTo>
                  <a:pt x="379094" y="118744"/>
                </a:lnTo>
                <a:lnTo>
                  <a:pt x="385318" y="118999"/>
                </a:lnTo>
                <a:lnTo>
                  <a:pt x="390652" y="114045"/>
                </a:lnTo>
                <a:lnTo>
                  <a:pt x="390798" y="107061"/>
                </a:lnTo>
                <a:lnTo>
                  <a:pt x="393384" y="22704"/>
                </a:lnTo>
                <a:close/>
              </a:path>
              <a:path w="395604" h="622935">
                <a:moveTo>
                  <a:pt x="373974" y="10575"/>
                </a:moveTo>
                <a:lnTo>
                  <a:pt x="293116" y="53086"/>
                </a:lnTo>
                <a:lnTo>
                  <a:pt x="290956" y="59943"/>
                </a:lnTo>
                <a:lnTo>
                  <a:pt x="296798" y="71119"/>
                </a:lnTo>
                <a:lnTo>
                  <a:pt x="303783" y="73279"/>
                </a:lnTo>
                <a:lnTo>
                  <a:pt x="349893" y="49041"/>
                </a:lnTo>
                <a:lnTo>
                  <a:pt x="372364" y="13081"/>
                </a:lnTo>
                <a:lnTo>
                  <a:pt x="373974" y="10575"/>
                </a:lnTo>
                <a:close/>
              </a:path>
              <a:path w="395604" h="622935">
                <a:moveTo>
                  <a:pt x="393504" y="18795"/>
                </a:moveTo>
                <a:lnTo>
                  <a:pt x="370713" y="18795"/>
                </a:lnTo>
                <a:lnTo>
                  <a:pt x="387349" y="29337"/>
                </a:lnTo>
                <a:lnTo>
                  <a:pt x="370091" y="38415"/>
                </a:lnTo>
                <a:lnTo>
                  <a:pt x="369372" y="61144"/>
                </a:lnTo>
                <a:lnTo>
                  <a:pt x="393384" y="22704"/>
                </a:lnTo>
                <a:lnTo>
                  <a:pt x="393504" y="18795"/>
                </a:lnTo>
                <a:close/>
              </a:path>
              <a:path w="395604" h="622935">
                <a:moveTo>
                  <a:pt x="382778" y="6095"/>
                </a:moveTo>
                <a:lnTo>
                  <a:pt x="382256" y="6219"/>
                </a:lnTo>
                <a:lnTo>
                  <a:pt x="373974" y="10575"/>
                </a:lnTo>
                <a:lnTo>
                  <a:pt x="372364" y="13081"/>
                </a:lnTo>
                <a:lnTo>
                  <a:pt x="349893" y="49041"/>
                </a:lnTo>
                <a:lnTo>
                  <a:pt x="370091" y="38415"/>
                </a:lnTo>
                <a:lnTo>
                  <a:pt x="370713" y="18795"/>
                </a:lnTo>
                <a:lnTo>
                  <a:pt x="393504" y="18795"/>
                </a:lnTo>
                <a:lnTo>
                  <a:pt x="393659" y="13746"/>
                </a:lnTo>
                <a:lnTo>
                  <a:pt x="393445" y="12826"/>
                </a:lnTo>
                <a:lnTo>
                  <a:pt x="388111" y="9525"/>
                </a:lnTo>
                <a:lnTo>
                  <a:pt x="382778" y="6095"/>
                </a:lnTo>
                <a:close/>
              </a:path>
              <a:path w="395604" h="622935">
                <a:moveTo>
                  <a:pt x="370713" y="18795"/>
                </a:moveTo>
                <a:lnTo>
                  <a:pt x="370091" y="38415"/>
                </a:lnTo>
                <a:lnTo>
                  <a:pt x="387349" y="29337"/>
                </a:lnTo>
                <a:lnTo>
                  <a:pt x="370713" y="18795"/>
                </a:lnTo>
                <a:close/>
              </a:path>
              <a:path w="395604" h="622935">
                <a:moveTo>
                  <a:pt x="393659" y="13746"/>
                </a:moveTo>
                <a:lnTo>
                  <a:pt x="393384" y="22704"/>
                </a:lnTo>
                <a:lnTo>
                  <a:pt x="395096" y="19938"/>
                </a:lnTo>
                <a:lnTo>
                  <a:pt x="393659" y="13746"/>
                </a:lnTo>
                <a:close/>
              </a:path>
              <a:path w="395604" h="622935">
                <a:moveTo>
                  <a:pt x="393894" y="6095"/>
                </a:moveTo>
                <a:lnTo>
                  <a:pt x="382778" y="6095"/>
                </a:lnTo>
                <a:lnTo>
                  <a:pt x="388111" y="9525"/>
                </a:lnTo>
                <a:lnTo>
                  <a:pt x="393445" y="12826"/>
                </a:lnTo>
                <a:lnTo>
                  <a:pt x="393659" y="13746"/>
                </a:lnTo>
                <a:lnTo>
                  <a:pt x="393894" y="6095"/>
                </a:lnTo>
                <a:close/>
              </a:path>
              <a:path w="395604" h="622935">
                <a:moveTo>
                  <a:pt x="382256" y="6219"/>
                </a:moveTo>
                <a:lnTo>
                  <a:pt x="375793" y="7746"/>
                </a:lnTo>
                <a:lnTo>
                  <a:pt x="373974" y="10575"/>
                </a:lnTo>
                <a:lnTo>
                  <a:pt x="382256" y="6219"/>
                </a:lnTo>
                <a:close/>
              </a:path>
              <a:path w="395604" h="622935">
                <a:moveTo>
                  <a:pt x="394081" y="0"/>
                </a:moveTo>
                <a:lnTo>
                  <a:pt x="382256" y="6219"/>
                </a:lnTo>
                <a:lnTo>
                  <a:pt x="382778" y="6095"/>
                </a:lnTo>
                <a:lnTo>
                  <a:pt x="393894" y="6095"/>
                </a:lnTo>
                <a:lnTo>
                  <a:pt x="394081" y="0"/>
                </a:lnTo>
                <a:close/>
              </a:path>
            </a:pathLst>
          </a:custGeom>
          <a:solidFill>
            <a:srgbClr val="DE7D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819400" y="46482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17" y="7766"/>
                </a:lnTo>
                <a:lnTo>
                  <a:pt x="62380" y="29394"/>
                </a:lnTo>
                <a:lnTo>
                  <a:pt x="29394" y="62380"/>
                </a:lnTo>
                <a:lnTo>
                  <a:pt x="7766" y="104217"/>
                </a:lnTo>
                <a:lnTo>
                  <a:pt x="0" y="152400"/>
                </a:lnTo>
                <a:lnTo>
                  <a:pt x="7766" y="200582"/>
                </a:lnTo>
                <a:lnTo>
                  <a:pt x="29394" y="242419"/>
                </a:lnTo>
                <a:lnTo>
                  <a:pt x="62380" y="275405"/>
                </a:lnTo>
                <a:lnTo>
                  <a:pt x="104217" y="297033"/>
                </a:lnTo>
                <a:lnTo>
                  <a:pt x="152400" y="304800"/>
                </a:lnTo>
                <a:lnTo>
                  <a:pt x="200582" y="297033"/>
                </a:lnTo>
                <a:lnTo>
                  <a:pt x="242419" y="275405"/>
                </a:lnTo>
                <a:lnTo>
                  <a:pt x="275405" y="242419"/>
                </a:lnTo>
                <a:lnTo>
                  <a:pt x="297033" y="200582"/>
                </a:lnTo>
                <a:lnTo>
                  <a:pt x="304800" y="152400"/>
                </a:lnTo>
                <a:lnTo>
                  <a:pt x="297033" y="104217"/>
                </a:lnTo>
                <a:lnTo>
                  <a:pt x="275405" y="62380"/>
                </a:lnTo>
                <a:lnTo>
                  <a:pt x="242419" y="29394"/>
                </a:lnTo>
                <a:lnTo>
                  <a:pt x="200582" y="7766"/>
                </a:lnTo>
                <a:lnTo>
                  <a:pt x="152400" y="0"/>
                </a:lnTo>
                <a:close/>
              </a:path>
            </a:pathLst>
          </a:custGeom>
          <a:solidFill>
            <a:srgbClr val="DE7D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819400" y="46482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82"/>
                </a:lnTo>
                <a:lnTo>
                  <a:pt x="275405" y="242419"/>
                </a:lnTo>
                <a:lnTo>
                  <a:pt x="242419" y="275405"/>
                </a:lnTo>
                <a:lnTo>
                  <a:pt x="200582" y="297033"/>
                </a:lnTo>
                <a:lnTo>
                  <a:pt x="152400" y="304800"/>
                </a:lnTo>
                <a:lnTo>
                  <a:pt x="104217" y="297033"/>
                </a:lnTo>
                <a:lnTo>
                  <a:pt x="62380" y="275405"/>
                </a:lnTo>
                <a:lnTo>
                  <a:pt x="29394" y="242419"/>
                </a:lnTo>
                <a:lnTo>
                  <a:pt x="7766" y="200582"/>
                </a:lnTo>
                <a:lnTo>
                  <a:pt x="0" y="152400"/>
                </a:lnTo>
                <a:close/>
              </a:path>
            </a:pathLst>
          </a:custGeom>
          <a:ln w="15240">
            <a:solidFill>
              <a:srgbClr val="A25B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2898394" y="4647438"/>
            <a:ext cx="152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6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0" y="1143000"/>
            <a:ext cx="2743200" cy="335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28800" y="1143000"/>
            <a:ext cx="2743200" cy="335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724400" y="1143000"/>
            <a:ext cx="2743200" cy="3352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906000" y="32766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152400" y="0"/>
                </a:moveTo>
                <a:lnTo>
                  <a:pt x="111874" y="6808"/>
                </a:lnTo>
                <a:lnTo>
                  <a:pt x="75466" y="26020"/>
                </a:lnTo>
                <a:lnTo>
                  <a:pt x="44624" y="55816"/>
                </a:lnTo>
                <a:lnTo>
                  <a:pt x="20799" y="94375"/>
                </a:lnTo>
                <a:lnTo>
                  <a:pt x="5441" y="139876"/>
                </a:lnTo>
                <a:lnTo>
                  <a:pt x="0" y="190500"/>
                </a:lnTo>
                <a:lnTo>
                  <a:pt x="5441" y="241123"/>
                </a:lnTo>
                <a:lnTo>
                  <a:pt x="20799" y="286624"/>
                </a:lnTo>
                <a:lnTo>
                  <a:pt x="44624" y="325183"/>
                </a:lnTo>
                <a:lnTo>
                  <a:pt x="75466" y="354979"/>
                </a:lnTo>
                <a:lnTo>
                  <a:pt x="111874" y="374191"/>
                </a:lnTo>
                <a:lnTo>
                  <a:pt x="152400" y="381000"/>
                </a:lnTo>
                <a:lnTo>
                  <a:pt x="192925" y="374191"/>
                </a:lnTo>
                <a:lnTo>
                  <a:pt x="229333" y="354979"/>
                </a:lnTo>
                <a:lnTo>
                  <a:pt x="260175" y="325183"/>
                </a:lnTo>
                <a:lnTo>
                  <a:pt x="284000" y="286624"/>
                </a:lnTo>
                <a:lnTo>
                  <a:pt x="299358" y="241123"/>
                </a:lnTo>
                <a:lnTo>
                  <a:pt x="304800" y="190500"/>
                </a:lnTo>
                <a:lnTo>
                  <a:pt x="299358" y="139876"/>
                </a:lnTo>
                <a:lnTo>
                  <a:pt x="284000" y="94375"/>
                </a:lnTo>
                <a:lnTo>
                  <a:pt x="260175" y="55816"/>
                </a:lnTo>
                <a:lnTo>
                  <a:pt x="229333" y="26020"/>
                </a:lnTo>
                <a:lnTo>
                  <a:pt x="192925" y="6808"/>
                </a:lnTo>
                <a:lnTo>
                  <a:pt x="152400" y="0"/>
                </a:lnTo>
                <a:close/>
              </a:path>
            </a:pathLst>
          </a:custGeom>
          <a:solidFill>
            <a:srgbClr val="DE7D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906000" y="32766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190500"/>
                </a:moveTo>
                <a:lnTo>
                  <a:pt x="5441" y="139876"/>
                </a:lnTo>
                <a:lnTo>
                  <a:pt x="20799" y="94375"/>
                </a:lnTo>
                <a:lnTo>
                  <a:pt x="44624" y="55816"/>
                </a:lnTo>
                <a:lnTo>
                  <a:pt x="75466" y="26020"/>
                </a:lnTo>
                <a:lnTo>
                  <a:pt x="111874" y="6808"/>
                </a:lnTo>
                <a:lnTo>
                  <a:pt x="152400" y="0"/>
                </a:lnTo>
                <a:lnTo>
                  <a:pt x="192925" y="6808"/>
                </a:lnTo>
                <a:lnTo>
                  <a:pt x="229333" y="26020"/>
                </a:lnTo>
                <a:lnTo>
                  <a:pt x="260175" y="55816"/>
                </a:lnTo>
                <a:lnTo>
                  <a:pt x="284000" y="94375"/>
                </a:lnTo>
                <a:lnTo>
                  <a:pt x="299358" y="139876"/>
                </a:lnTo>
                <a:lnTo>
                  <a:pt x="304800" y="190500"/>
                </a:lnTo>
                <a:lnTo>
                  <a:pt x="299358" y="241123"/>
                </a:lnTo>
                <a:lnTo>
                  <a:pt x="284000" y="286624"/>
                </a:lnTo>
                <a:lnTo>
                  <a:pt x="260175" y="325183"/>
                </a:lnTo>
                <a:lnTo>
                  <a:pt x="229333" y="354979"/>
                </a:lnTo>
                <a:lnTo>
                  <a:pt x="192925" y="374191"/>
                </a:lnTo>
                <a:lnTo>
                  <a:pt x="152400" y="381000"/>
                </a:lnTo>
                <a:lnTo>
                  <a:pt x="111874" y="374191"/>
                </a:lnTo>
                <a:lnTo>
                  <a:pt x="75466" y="354979"/>
                </a:lnTo>
                <a:lnTo>
                  <a:pt x="44624" y="325183"/>
                </a:lnTo>
                <a:lnTo>
                  <a:pt x="20799" y="286624"/>
                </a:lnTo>
                <a:lnTo>
                  <a:pt x="5441" y="241123"/>
                </a:lnTo>
                <a:lnTo>
                  <a:pt x="0" y="190500"/>
                </a:lnTo>
                <a:close/>
              </a:path>
            </a:pathLst>
          </a:custGeom>
          <a:ln w="15240">
            <a:solidFill>
              <a:srgbClr val="A25B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9985629" y="3313557"/>
            <a:ext cx="152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608819" y="2775229"/>
            <a:ext cx="496836" cy="5745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754361" y="2896361"/>
            <a:ext cx="318135" cy="394335"/>
          </a:xfrm>
          <a:custGeom>
            <a:avLst/>
            <a:gdLst/>
            <a:ahLst/>
            <a:cxnLst/>
            <a:rect l="l" t="t" r="r" b="b"/>
            <a:pathLst>
              <a:path w="318134" h="394335">
                <a:moveTo>
                  <a:pt x="28273" y="35358"/>
                </a:moveTo>
                <a:lnTo>
                  <a:pt x="31598" y="57751"/>
                </a:lnTo>
                <a:lnTo>
                  <a:pt x="299847" y="393064"/>
                </a:lnTo>
                <a:lnTo>
                  <a:pt x="306959" y="393826"/>
                </a:lnTo>
                <a:lnTo>
                  <a:pt x="316865" y="385952"/>
                </a:lnTo>
                <a:lnTo>
                  <a:pt x="317627" y="378840"/>
                </a:lnTo>
                <a:lnTo>
                  <a:pt x="49514" y="43553"/>
                </a:lnTo>
                <a:lnTo>
                  <a:pt x="28273" y="35358"/>
                </a:lnTo>
                <a:close/>
              </a:path>
              <a:path w="318134" h="394335">
                <a:moveTo>
                  <a:pt x="3317" y="22449"/>
                </a:moveTo>
                <a:lnTo>
                  <a:pt x="15748" y="106552"/>
                </a:lnTo>
                <a:lnTo>
                  <a:pt x="16637" y="112902"/>
                </a:lnTo>
                <a:lnTo>
                  <a:pt x="22479" y="117221"/>
                </a:lnTo>
                <a:lnTo>
                  <a:pt x="28702" y="116204"/>
                </a:lnTo>
                <a:lnTo>
                  <a:pt x="34925" y="115315"/>
                </a:lnTo>
                <a:lnTo>
                  <a:pt x="39243" y="109474"/>
                </a:lnTo>
                <a:lnTo>
                  <a:pt x="38354" y="103250"/>
                </a:lnTo>
                <a:lnTo>
                  <a:pt x="31598" y="57751"/>
                </a:lnTo>
                <a:lnTo>
                  <a:pt x="5207" y="24764"/>
                </a:lnTo>
                <a:lnTo>
                  <a:pt x="3317" y="22449"/>
                </a:lnTo>
                <a:close/>
              </a:path>
              <a:path w="318134" h="394335">
                <a:moveTo>
                  <a:pt x="21235" y="8177"/>
                </a:moveTo>
                <a:lnTo>
                  <a:pt x="49514" y="43553"/>
                </a:lnTo>
                <a:lnTo>
                  <a:pt x="98171" y="62357"/>
                </a:lnTo>
                <a:lnTo>
                  <a:pt x="104902" y="59436"/>
                </a:lnTo>
                <a:lnTo>
                  <a:pt x="107061" y="53466"/>
                </a:lnTo>
                <a:lnTo>
                  <a:pt x="109347" y="47625"/>
                </a:lnTo>
                <a:lnTo>
                  <a:pt x="106426" y="41021"/>
                </a:lnTo>
                <a:lnTo>
                  <a:pt x="21235" y="8177"/>
                </a:lnTo>
                <a:close/>
              </a:path>
              <a:path w="318134" h="394335">
                <a:moveTo>
                  <a:pt x="11938" y="4825"/>
                </a:moveTo>
                <a:lnTo>
                  <a:pt x="2032" y="12700"/>
                </a:lnTo>
                <a:lnTo>
                  <a:pt x="1967" y="13312"/>
                </a:lnTo>
                <a:lnTo>
                  <a:pt x="3317" y="22449"/>
                </a:lnTo>
                <a:lnTo>
                  <a:pt x="5207" y="24764"/>
                </a:lnTo>
                <a:lnTo>
                  <a:pt x="31598" y="57751"/>
                </a:lnTo>
                <a:lnTo>
                  <a:pt x="28273" y="35358"/>
                </a:lnTo>
                <a:lnTo>
                  <a:pt x="10033" y="28321"/>
                </a:lnTo>
                <a:lnTo>
                  <a:pt x="25400" y="16001"/>
                </a:lnTo>
                <a:lnTo>
                  <a:pt x="27481" y="16001"/>
                </a:lnTo>
                <a:lnTo>
                  <a:pt x="21235" y="8177"/>
                </a:lnTo>
                <a:lnTo>
                  <a:pt x="12755" y="4912"/>
                </a:lnTo>
                <a:lnTo>
                  <a:pt x="11938" y="4825"/>
                </a:lnTo>
                <a:close/>
              </a:path>
              <a:path w="318134" h="394335">
                <a:moveTo>
                  <a:pt x="27481" y="16001"/>
                </a:moveTo>
                <a:lnTo>
                  <a:pt x="25400" y="16001"/>
                </a:lnTo>
                <a:lnTo>
                  <a:pt x="28273" y="35358"/>
                </a:lnTo>
                <a:lnTo>
                  <a:pt x="49514" y="43553"/>
                </a:lnTo>
                <a:lnTo>
                  <a:pt x="27481" y="16001"/>
                </a:lnTo>
                <a:close/>
              </a:path>
              <a:path w="318134" h="394335">
                <a:moveTo>
                  <a:pt x="25400" y="16001"/>
                </a:moveTo>
                <a:lnTo>
                  <a:pt x="10033" y="28321"/>
                </a:lnTo>
                <a:lnTo>
                  <a:pt x="28273" y="35358"/>
                </a:lnTo>
                <a:lnTo>
                  <a:pt x="25400" y="16001"/>
                </a:lnTo>
                <a:close/>
              </a:path>
              <a:path w="318134" h="394335">
                <a:moveTo>
                  <a:pt x="1967" y="13312"/>
                </a:moveTo>
                <a:lnTo>
                  <a:pt x="1270" y="19938"/>
                </a:lnTo>
                <a:lnTo>
                  <a:pt x="3317" y="22449"/>
                </a:lnTo>
                <a:lnTo>
                  <a:pt x="1967" y="13312"/>
                </a:lnTo>
                <a:close/>
              </a:path>
              <a:path w="318134" h="394335">
                <a:moveTo>
                  <a:pt x="0" y="0"/>
                </a:moveTo>
                <a:lnTo>
                  <a:pt x="1967" y="13312"/>
                </a:lnTo>
                <a:lnTo>
                  <a:pt x="2032" y="12700"/>
                </a:lnTo>
                <a:lnTo>
                  <a:pt x="11938" y="4825"/>
                </a:lnTo>
                <a:lnTo>
                  <a:pt x="12531" y="4825"/>
                </a:lnTo>
                <a:lnTo>
                  <a:pt x="0" y="0"/>
                </a:lnTo>
                <a:close/>
              </a:path>
              <a:path w="318134" h="394335">
                <a:moveTo>
                  <a:pt x="12755" y="4912"/>
                </a:moveTo>
                <a:lnTo>
                  <a:pt x="21235" y="8177"/>
                </a:lnTo>
                <a:lnTo>
                  <a:pt x="19177" y="5587"/>
                </a:lnTo>
                <a:lnTo>
                  <a:pt x="12755" y="4912"/>
                </a:lnTo>
                <a:close/>
              </a:path>
              <a:path w="318134" h="394335">
                <a:moveTo>
                  <a:pt x="12531" y="4825"/>
                </a:moveTo>
                <a:lnTo>
                  <a:pt x="11938" y="4825"/>
                </a:lnTo>
                <a:lnTo>
                  <a:pt x="12755" y="4912"/>
                </a:lnTo>
                <a:lnTo>
                  <a:pt x="12531" y="4825"/>
                </a:lnTo>
                <a:close/>
              </a:path>
            </a:pathLst>
          </a:custGeom>
          <a:solidFill>
            <a:srgbClr val="DE7D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865619" y="1479791"/>
            <a:ext cx="420674" cy="8793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987793" y="1600961"/>
            <a:ext cx="264795" cy="699135"/>
          </a:xfrm>
          <a:custGeom>
            <a:avLst/>
            <a:gdLst/>
            <a:ahLst/>
            <a:cxnLst/>
            <a:rect l="l" t="t" r="r" b="b"/>
            <a:pathLst>
              <a:path w="264795" h="699135">
                <a:moveTo>
                  <a:pt x="37644" y="42959"/>
                </a:moveTo>
                <a:lnTo>
                  <a:pt x="33031" y="65050"/>
                </a:lnTo>
                <a:lnTo>
                  <a:pt x="241173" y="689355"/>
                </a:lnTo>
                <a:lnTo>
                  <a:pt x="243077" y="695451"/>
                </a:lnTo>
                <a:lnTo>
                  <a:pt x="249554" y="698626"/>
                </a:lnTo>
                <a:lnTo>
                  <a:pt x="255524" y="696595"/>
                </a:lnTo>
                <a:lnTo>
                  <a:pt x="261620" y="694689"/>
                </a:lnTo>
                <a:lnTo>
                  <a:pt x="264795" y="688213"/>
                </a:lnTo>
                <a:lnTo>
                  <a:pt x="262762" y="682243"/>
                </a:lnTo>
                <a:lnTo>
                  <a:pt x="54749" y="57967"/>
                </a:lnTo>
                <a:lnTo>
                  <a:pt x="37644" y="42959"/>
                </a:lnTo>
                <a:close/>
              </a:path>
              <a:path w="264795" h="699135">
                <a:moveTo>
                  <a:pt x="18722" y="22191"/>
                </a:moveTo>
                <a:lnTo>
                  <a:pt x="0" y="111633"/>
                </a:lnTo>
                <a:lnTo>
                  <a:pt x="3936" y="117728"/>
                </a:lnTo>
                <a:lnTo>
                  <a:pt x="16255" y="120268"/>
                </a:lnTo>
                <a:lnTo>
                  <a:pt x="22351" y="116332"/>
                </a:lnTo>
                <a:lnTo>
                  <a:pt x="23622" y="110109"/>
                </a:lnTo>
                <a:lnTo>
                  <a:pt x="33031" y="65050"/>
                </a:lnTo>
                <a:lnTo>
                  <a:pt x="19684" y="25018"/>
                </a:lnTo>
                <a:lnTo>
                  <a:pt x="18722" y="22191"/>
                </a:lnTo>
                <a:close/>
              </a:path>
              <a:path w="264795" h="699135">
                <a:moveTo>
                  <a:pt x="40422" y="14969"/>
                </a:moveTo>
                <a:lnTo>
                  <a:pt x="54749" y="57967"/>
                </a:lnTo>
                <a:lnTo>
                  <a:pt x="89280" y="88264"/>
                </a:lnTo>
                <a:lnTo>
                  <a:pt x="93979" y="92455"/>
                </a:lnTo>
                <a:lnTo>
                  <a:pt x="101219" y="91948"/>
                </a:lnTo>
                <a:lnTo>
                  <a:pt x="109600" y="82550"/>
                </a:lnTo>
                <a:lnTo>
                  <a:pt x="109092" y="75311"/>
                </a:lnTo>
                <a:lnTo>
                  <a:pt x="104394" y="71120"/>
                </a:lnTo>
                <a:lnTo>
                  <a:pt x="40422" y="14969"/>
                </a:lnTo>
                <a:close/>
              </a:path>
              <a:path w="264795" h="699135">
                <a:moveTo>
                  <a:pt x="32892" y="8636"/>
                </a:moveTo>
                <a:lnTo>
                  <a:pt x="26924" y="10667"/>
                </a:lnTo>
                <a:lnTo>
                  <a:pt x="20954" y="12573"/>
                </a:lnTo>
                <a:lnTo>
                  <a:pt x="20583" y="13301"/>
                </a:lnTo>
                <a:lnTo>
                  <a:pt x="18722" y="22191"/>
                </a:lnTo>
                <a:lnTo>
                  <a:pt x="19684" y="25018"/>
                </a:lnTo>
                <a:lnTo>
                  <a:pt x="33031" y="65050"/>
                </a:lnTo>
                <a:lnTo>
                  <a:pt x="37644" y="42959"/>
                </a:lnTo>
                <a:lnTo>
                  <a:pt x="22986" y="30099"/>
                </a:lnTo>
                <a:lnTo>
                  <a:pt x="41655" y="23749"/>
                </a:lnTo>
                <a:lnTo>
                  <a:pt x="43347" y="23749"/>
                </a:lnTo>
                <a:lnTo>
                  <a:pt x="40422" y="14969"/>
                </a:lnTo>
                <a:lnTo>
                  <a:pt x="33603" y="8984"/>
                </a:lnTo>
                <a:lnTo>
                  <a:pt x="32892" y="8636"/>
                </a:lnTo>
                <a:close/>
              </a:path>
              <a:path w="264795" h="699135">
                <a:moveTo>
                  <a:pt x="43347" y="23749"/>
                </a:moveTo>
                <a:lnTo>
                  <a:pt x="41655" y="23749"/>
                </a:lnTo>
                <a:lnTo>
                  <a:pt x="37644" y="42959"/>
                </a:lnTo>
                <a:lnTo>
                  <a:pt x="54749" y="57967"/>
                </a:lnTo>
                <a:lnTo>
                  <a:pt x="43347" y="23749"/>
                </a:lnTo>
                <a:close/>
              </a:path>
              <a:path w="264795" h="699135">
                <a:moveTo>
                  <a:pt x="41655" y="23749"/>
                </a:moveTo>
                <a:lnTo>
                  <a:pt x="22986" y="30099"/>
                </a:lnTo>
                <a:lnTo>
                  <a:pt x="37644" y="42959"/>
                </a:lnTo>
                <a:lnTo>
                  <a:pt x="41655" y="23749"/>
                </a:lnTo>
                <a:close/>
              </a:path>
              <a:path w="264795" h="699135">
                <a:moveTo>
                  <a:pt x="20583" y="13301"/>
                </a:moveTo>
                <a:lnTo>
                  <a:pt x="17652" y="19050"/>
                </a:lnTo>
                <a:lnTo>
                  <a:pt x="18722" y="22191"/>
                </a:lnTo>
                <a:lnTo>
                  <a:pt x="20583" y="13301"/>
                </a:lnTo>
                <a:close/>
              </a:path>
              <a:path w="264795" h="699135">
                <a:moveTo>
                  <a:pt x="33603" y="8984"/>
                </a:moveTo>
                <a:lnTo>
                  <a:pt x="40422" y="14969"/>
                </a:lnTo>
                <a:lnTo>
                  <a:pt x="39370" y="11811"/>
                </a:lnTo>
                <a:lnTo>
                  <a:pt x="33603" y="8984"/>
                </a:lnTo>
                <a:close/>
              </a:path>
              <a:path w="264795" h="699135">
                <a:moveTo>
                  <a:pt x="23367" y="0"/>
                </a:moveTo>
                <a:lnTo>
                  <a:pt x="20583" y="13301"/>
                </a:lnTo>
                <a:lnTo>
                  <a:pt x="20954" y="12573"/>
                </a:lnTo>
                <a:lnTo>
                  <a:pt x="26924" y="10667"/>
                </a:lnTo>
                <a:lnTo>
                  <a:pt x="32892" y="8636"/>
                </a:lnTo>
                <a:lnTo>
                  <a:pt x="33206" y="8636"/>
                </a:lnTo>
                <a:lnTo>
                  <a:pt x="23367" y="0"/>
                </a:lnTo>
                <a:close/>
              </a:path>
              <a:path w="264795" h="699135">
                <a:moveTo>
                  <a:pt x="33206" y="8636"/>
                </a:moveTo>
                <a:lnTo>
                  <a:pt x="32892" y="8636"/>
                </a:lnTo>
                <a:lnTo>
                  <a:pt x="33603" y="8984"/>
                </a:lnTo>
                <a:lnTo>
                  <a:pt x="33206" y="8636"/>
                </a:lnTo>
                <a:close/>
              </a:path>
            </a:pathLst>
          </a:custGeom>
          <a:solidFill>
            <a:srgbClr val="DE7D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162800" y="2286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17" y="7766"/>
                </a:lnTo>
                <a:lnTo>
                  <a:pt x="62380" y="29394"/>
                </a:lnTo>
                <a:lnTo>
                  <a:pt x="29394" y="62380"/>
                </a:lnTo>
                <a:lnTo>
                  <a:pt x="7766" y="104217"/>
                </a:lnTo>
                <a:lnTo>
                  <a:pt x="0" y="152400"/>
                </a:lnTo>
                <a:lnTo>
                  <a:pt x="7766" y="200582"/>
                </a:lnTo>
                <a:lnTo>
                  <a:pt x="29394" y="242419"/>
                </a:lnTo>
                <a:lnTo>
                  <a:pt x="62380" y="275405"/>
                </a:lnTo>
                <a:lnTo>
                  <a:pt x="104217" y="297033"/>
                </a:lnTo>
                <a:lnTo>
                  <a:pt x="152400" y="304800"/>
                </a:lnTo>
                <a:lnTo>
                  <a:pt x="200582" y="297033"/>
                </a:lnTo>
                <a:lnTo>
                  <a:pt x="242419" y="275405"/>
                </a:lnTo>
                <a:lnTo>
                  <a:pt x="275405" y="242419"/>
                </a:lnTo>
                <a:lnTo>
                  <a:pt x="297033" y="200582"/>
                </a:lnTo>
                <a:lnTo>
                  <a:pt x="304800" y="152400"/>
                </a:lnTo>
                <a:lnTo>
                  <a:pt x="297033" y="104217"/>
                </a:lnTo>
                <a:lnTo>
                  <a:pt x="275405" y="62380"/>
                </a:lnTo>
                <a:lnTo>
                  <a:pt x="242419" y="29394"/>
                </a:lnTo>
                <a:lnTo>
                  <a:pt x="200582" y="7766"/>
                </a:lnTo>
                <a:lnTo>
                  <a:pt x="152400" y="0"/>
                </a:lnTo>
                <a:close/>
              </a:path>
            </a:pathLst>
          </a:custGeom>
          <a:solidFill>
            <a:srgbClr val="DE7D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162800" y="2286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82"/>
                </a:lnTo>
                <a:lnTo>
                  <a:pt x="275405" y="242419"/>
                </a:lnTo>
                <a:lnTo>
                  <a:pt x="242419" y="275405"/>
                </a:lnTo>
                <a:lnTo>
                  <a:pt x="200582" y="297033"/>
                </a:lnTo>
                <a:lnTo>
                  <a:pt x="152400" y="304800"/>
                </a:lnTo>
                <a:lnTo>
                  <a:pt x="104217" y="297033"/>
                </a:lnTo>
                <a:lnTo>
                  <a:pt x="62380" y="275405"/>
                </a:lnTo>
                <a:lnTo>
                  <a:pt x="29394" y="242419"/>
                </a:lnTo>
                <a:lnTo>
                  <a:pt x="7766" y="200582"/>
                </a:lnTo>
                <a:lnTo>
                  <a:pt x="0" y="152400"/>
                </a:lnTo>
                <a:close/>
              </a:path>
            </a:pathLst>
          </a:custGeom>
          <a:ln w="15240">
            <a:solidFill>
              <a:srgbClr val="A25B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7242175" y="2284603"/>
            <a:ext cx="152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31308" y="1880590"/>
            <a:ext cx="496836" cy="6492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169408" y="1892807"/>
            <a:ext cx="318770" cy="470534"/>
          </a:xfrm>
          <a:custGeom>
            <a:avLst/>
            <a:gdLst/>
            <a:ahLst/>
            <a:cxnLst/>
            <a:rect l="l" t="t" r="r" b="b"/>
            <a:pathLst>
              <a:path w="318770" h="470535">
                <a:moveTo>
                  <a:pt x="305481" y="464146"/>
                </a:moveTo>
                <a:lnTo>
                  <a:pt x="317753" y="470153"/>
                </a:lnTo>
                <a:lnTo>
                  <a:pt x="317402" y="464312"/>
                </a:lnTo>
                <a:lnTo>
                  <a:pt x="306324" y="464312"/>
                </a:lnTo>
                <a:lnTo>
                  <a:pt x="305481" y="464146"/>
                </a:lnTo>
                <a:close/>
              </a:path>
              <a:path w="318770" h="470535">
                <a:moveTo>
                  <a:pt x="272148" y="422442"/>
                </a:moveTo>
                <a:lnTo>
                  <a:pt x="295655" y="457707"/>
                </a:lnTo>
                <a:lnTo>
                  <a:pt x="297327" y="460155"/>
                </a:lnTo>
                <a:lnTo>
                  <a:pt x="305481" y="464146"/>
                </a:lnTo>
                <a:lnTo>
                  <a:pt x="306324" y="464312"/>
                </a:lnTo>
                <a:lnTo>
                  <a:pt x="311530" y="460882"/>
                </a:lnTo>
                <a:lnTo>
                  <a:pt x="316738" y="457326"/>
                </a:lnTo>
                <a:lnTo>
                  <a:pt x="316928" y="456438"/>
                </a:lnTo>
                <a:lnTo>
                  <a:pt x="316660" y="451992"/>
                </a:lnTo>
                <a:lnTo>
                  <a:pt x="293750" y="451992"/>
                </a:lnTo>
                <a:lnTo>
                  <a:pt x="292592" y="432434"/>
                </a:lnTo>
                <a:lnTo>
                  <a:pt x="272148" y="422442"/>
                </a:lnTo>
                <a:close/>
              </a:path>
              <a:path w="318770" h="470535">
                <a:moveTo>
                  <a:pt x="316928" y="456438"/>
                </a:moveTo>
                <a:lnTo>
                  <a:pt x="316738" y="457326"/>
                </a:lnTo>
                <a:lnTo>
                  <a:pt x="311530" y="460882"/>
                </a:lnTo>
                <a:lnTo>
                  <a:pt x="306324" y="464312"/>
                </a:lnTo>
                <a:lnTo>
                  <a:pt x="317402" y="464312"/>
                </a:lnTo>
                <a:lnTo>
                  <a:pt x="316928" y="456438"/>
                </a:lnTo>
                <a:close/>
              </a:path>
              <a:path w="318770" h="470535">
                <a:moveTo>
                  <a:pt x="297327" y="460155"/>
                </a:moveTo>
                <a:lnTo>
                  <a:pt x="299212" y="462914"/>
                </a:lnTo>
                <a:lnTo>
                  <a:pt x="305481" y="464146"/>
                </a:lnTo>
                <a:lnTo>
                  <a:pt x="297327" y="460155"/>
                </a:lnTo>
                <a:close/>
              </a:path>
              <a:path w="318770" h="470535">
                <a:moveTo>
                  <a:pt x="225297" y="399541"/>
                </a:moveTo>
                <a:lnTo>
                  <a:pt x="218439" y="401827"/>
                </a:lnTo>
                <a:lnTo>
                  <a:pt x="212851" y="413257"/>
                </a:lnTo>
                <a:lnTo>
                  <a:pt x="215264" y="420115"/>
                </a:lnTo>
                <a:lnTo>
                  <a:pt x="220979" y="422782"/>
                </a:lnTo>
                <a:lnTo>
                  <a:pt x="297327" y="460155"/>
                </a:lnTo>
                <a:lnTo>
                  <a:pt x="295655" y="457707"/>
                </a:lnTo>
                <a:lnTo>
                  <a:pt x="272148" y="422442"/>
                </a:lnTo>
                <a:lnTo>
                  <a:pt x="225297" y="399541"/>
                </a:lnTo>
                <a:close/>
              </a:path>
              <a:path w="318770" h="470535">
                <a:moveTo>
                  <a:pt x="316388" y="447471"/>
                </a:moveTo>
                <a:lnTo>
                  <a:pt x="316928" y="456438"/>
                </a:lnTo>
                <a:lnTo>
                  <a:pt x="318262" y="450214"/>
                </a:lnTo>
                <a:lnTo>
                  <a:pt x="316388" y="447471"/>
                </a:lnTo>
                <a:close/>
              </a:path>
              <a:path w="318770" h="470535">
                <a:moveTo>
                  <a:pt x="292592" y="432434"/>
                </a:moveTo>
                <a:lnTo>
                  <a:pt x="293750" y="451992"/>
                </a:lnTo>
                <a:lnTo>
                  <a:pt x="310261" y="441070"/>
                </a:lnTo>
                <a:lnTo>
                  <a:pt x="292592" y="432434"/>
                </a:lnTo>
                <a:close/>
              </a:path>
              <a:path w="318770" h="470535">
                <a:moveTo>
                  <a:pt x="291253" y="409824"/>
                </a:moveTo>
                <a:lnTo>
                  <a:pt x="292592" y="432434"/>
                </a:lnTo>
                <a:lnTo>
                  <a:pt x="310261" y="441070"/>
                </a:lnTo>
                <a:lnTo>
                  <a:pt x="293750" y="451992"/>
                </a:lnTo>
                <a:lnTo>
                  <a:pt x="316660" y="451992"/>
                </a:lnTo>
                <a:lnTo>
                  <a:pt x="316388" y="447471"/>
                </a:lnTo>
                <a:lnTo>
                  <a:pt x="314705" y="445007"/>
                </a:lnTo>
                <a:lnTo>
                  <a:pt x="291253" y="409824"/>
                </a:lnTo>
                <a:close/>
              </a:path>
              <a:path w="318770" h="470535">
                <a:moveTo>
                  <a:pt x="305562" y="351536"/>
                </a:moveTo>
                <a:lnTo>
                  <a:pt x="299212" y="351916"/>
                </a:lnTo>
                <a:lnTo>
                  <a:pt x="292988" y="352170"/>
                </a:lnTo>
                <a:lnTo>
                  <a:pt x="288163" y="357631"/>
                </a:lnTo>
                <a:lnTo>
                  <a:pt x="291253" y="409824"/>
                </a:lnTo>
                <a:lnTo>
                  <a:pt x="314705" y="445007"/>
                </a:lnTo>
                <a:lnTo>
                  <a:pt x="316388" y="447471"/>
                </a:lnTo>
                <a:lnTo>
                  <a:pt x="310895" y="356234"/>
                </a:lnTo>
                <a:lnTo>
                  <a:pt x="305562" y="351536"/>
                </a:lnTo>
                <a:close/>
              </a:path>
              <a:path w="318770" h="470535">
                <a:moveTo>
                  <a:pt x="11811" y="0"/>
                </a:moveTo>
                <a:lnTo>
                  <a:pt x="6603" y="3428"/>
                </a:lnTo>
                <a:lnTo>
                  <a:pt x="1396" y="6984"/>
                </a:lnTo>
                <a:lnTo>
                  <a:pt x="0" y="14096"/>
                </a:lnTo>
                <a:lnTo>
                  <a:pt x="3428" y="19303"/>
                </a:lnTo>
                <a:lnTo>
                  <a:pt x="272148" y="422442"/>
                </a:lnTo>
                <a:lnTo>
                  <a:pt x="292592" y="432434"/>
                </a:lnTo>
                <a:lnTo>
                  <a:pt x="291253" y="409824"/>
                </a:lnTo>
                <a:lnTo>
                  <a:pt x="22478" y="6603"/>
                </a:lnTo>
                <a:lnTo>
                  <a:pt x="18922" y="1396"/>
                </a:lnTo>
                <a:lnTo>
                  <a:pt x="11811" y="0"/>
                </a:lnTo>
                <a:close/>
              </a:path>
            </a:pathLst>
          </a:custGeom>
          <a:solidFill>
            <a:srgbClr val="DE7D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953000" y="1676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17" y="7766"/>
                </a:lnTo>
                <a:lnTo>
                  <a:pt x="62380" y="29394"/>
                </a:lnTo>
                <a:lnTo>
                  <a:pt x="29394" y="62380"/>
                </a:lnTo>
                <a:lnTo>
                  <a:pt x="7766" y="104217"/>
                </a:lnTo>
                <a:lnTo>
                  <a:pt x="0" y="152400"/>
                </a:lnTo>
                <a:lnTo>
                  <a:pt x="7766" y="200582"/>
                </a:lnTo>
                <a:lnTo>
                  <a:pt x="29394" y="242419"/>
                </a:lnTo>
                <a:lnTo>
                  <a:pt x="62380" y="275405"/>
                </a:lnTo>
                <a:lnTo>
                  <a:pt x="104217" y="297033"/>
                </a:lnTo>
                <a:lnTo>
                  <a:pt x="152400" y="304800"/>
                </a:lnTo>
                <a:lnTo>
                  <a:pt x="200582" y="297033"/>
                </a:lnTo>
                <a:lnTo>
                  <a:pt x="242419" y="275405"/>
                </a:lnTo>
                <a:lnTo>
                  <a:pt x="275405" y="242419"/>
                </a:lnTo>
                <a:lnTo>
                  <a:pt x="297033" y="200582"/>
                </a:lnTo>
                <a:lnTo>
                  <a:pt x="304800" y="152400"/>
                </a:lnTo>
                <a:lnTo>
                  <a:pt x="297033" y="104217"/>
                </a:lnTo>
                <a:lnTo>
                  <a:pt x="275405" y="62380"/>
                </a:lnTo>
                <a:lnTo>
                  <a:pt x="242419" y="29394"/>
                </a:lnTo>
                <a:lnTo>
                  <a:pt x="200582" y="7766"/>
                </a:lnTo>
                <a:lnTo>
                  <a:pt x="152400" y="0"/>
                </a:lnTo>
                <a:close/>
              </a:path>
            </a:pathLst>
          </a:custGeom>
          <a:solidFill>
            <a:srgbClr val="DE7D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953000" y="1676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82"/>
                </a:lnTo>
                <a:lnTo>
                  <a:pt x="275405" y="242419"/>
                </a:lnTo>
                <a:lnTo>
                  <a:pt x="242419" y="275405"/>
                </a:lnTo>
                <a:lnTo>
                  <a:pt x="200582" y="297033"/>
                </a:lnTo>
                <a:lnTo>
                  <a:pt x="152400" y="304800"/>
                </a:lnTo>
                <a:lnTo>
                  <a:pt x="104217" y="297033"/>
                </a:lnTo>
                <a:lnTo>
                  <a:pt x="62380" y="275405"/>
                </a:lnTo>
                <a:lnTo>
                  <a:pt x="29394" y="242419"/>
                </a:lnTo>
                <a:lnTo>
                  <a:pt x="7766" y="200582"/>
                </a:lnTo>
                <a:lnTo>
                  <a:pt x="0" y="152400"/>
                </a:lnTo>
                <a:close/>
              </a:path>
            </a:pathLst>
          </a:custGeom>
          <a:ln w="15240">
            <a:solidFill>
              <a:srgbClr val="A25B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5031994" y="1674316"/>
            <a:ext cx="1524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902708" y="2698978"/>
            <a:ext cx="573011" cy="6507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940934" y="2820161"/>
            <a:ext cx="394335" cy="470534"/>
          </a:xfrm>
          <a:custGeom>
            <a:avLst/>
            <a:gdLst/>
            <a:ahLst/>
            <a:cxnLst/>
            <a:rect l="l" t="t" r="r" b="b"/>
            <a:pathLst>
              <a:path w="394335" h="470535">
                <a:moveTo>
                  <a:pt x="364791" y="34878"/>
                </a:moveTo>
                <a:lnTo>
                  <a:pt x="343452" y="42590"/>
                </a:lnTo>
                <a:lnTo>
                  <a:pt x="4063" y="449834"/>
                </a:lnTo>
                <a:lnTo>
                  <a:pt x="0" y="454787"/>
                </a:lnTo>
                <a:lnTo>
                  <a:pt x="635" y="461899"/>
                </a:lnTo>
                <a:lnTo>
                  <a:pt x="5461" y="465963"/>
                </a:lnTo>
                <a:lnTo>
                  <a:pt x="10413" y="470026"/>
                </a:lnTo>
                <a:lnTo>
                  <a:pt x="17525" y="469391"/>
                </a:lnTo>
                <a:lnTo>
                  <a:pt x="21589" y="464565"/>
                </a:lnTo>
                <a:lnTo>
                  <a:pt x="361059" y="57108"/>
                </a:lnTo>
                <a:lnTo>
                  <a:pt x="364791" y="34878"/>
                </a:lnTo>
                <a:close/>
              </a:path>
              <a:path w="394335" h="470535">
                <a:moveTo>
                  <a:pt x="390067" y="22315"/>
                </a:moveTo>
                <a:lnTo>
                  <a:pt x="388112" y="24637"/>
                </a:lnTo>
                <a:lnTo>
                  <a:pt x="361059" y="57108"/>
                </a:lnTo>
                <a:lnTo>
                  <a:pt x="353440" y="102488"/>
                </a:lnTo>
                <a:lnTo>
                  <a:pt x="352425" y="108712"/>
                </a:lnTo>
                <a:lnTo>
                  <a:pt x="356615" y="114553"/>
                </a:lnTo>
                <a:lnTo>
                  <a:pt x="362838" y="115697"/>
                </a:lnTo>
                <a:lnTo>
                  <a:pt x="369062" y="116712"/>
                </a:lnTo>
                <a:lnTo>
                  <a:pt x="374903" y="112522"/>
                </a:lnTo>
                <a:lnTo>
                  <a:pt x="375919" y="106299"/>
                </a:lnTo>
                <a:lnTo>
                  <a:pt x="390067" y="22315"/>
                </a:lnTo>
                <a:close/>
              </a:path>
              <a:path w="394335" h="470535">
                <a:moveTo>
                  <a:pt x="372544" y="7707"/>
                </a:moveTo>
                <a:lnTo>
                  <a:pt x="286512" y="38862"/>
                </a:lnTo>
                <a:lnTo>
                  <a:pt x="283463" y="45465"/>
                </a:lnTo>
                <a:lnTo>
                  <a:pt x="285623" y="51308"/>
                </a:lnTo>
                <a:lnTo>
                  <a:pt x="287781" y="57276"/>
                </a:lnTo>
                <a:lnTo>
                  <a:pt x="294386" y="60325"/>
                </a:lnTo>
                <a:lnTo>
                  <a:pt x="343452" y="42590"/>
                </a:lnTo>
                <a:lnTo>
                  <a:pt x="370586" y="10033"/>
                </a:lnTo>
                <a:lnTo>
                  <a:pt x="372544" y="7707"/>
                </a:lnTo>
                <a:close/>
              </a:path>
              <a:path w="394335" h="470535">
                <a:moveTo>
                  <a:pt x="391216" y="15493"/>
                </a:moveTo>
                <a:lnTo>
                  <a:pt x="368045" y="15493"/>
                </a:lnTo>
                <a:lnTo>
                  <a:pt x="383286" y="28193"/>
                </a:lnTo>
                <a:lnTo>
                  <a:pt x="364791" y="34878"/>
                </a:lnTo>
                <a:lnTo>
                  <a:pt x="361059" y="57108"/>
                </a:lnTo>
                <a:lnTo>
                  <a:pt x="388112" y="24637"/>
                </a:lnTo>
                <a:lnTo>
                  <a:pt x="390067" y="22315"/>
                </a:lnTo>
                <a:lnTo>
                  <a:pt x="391216" y="15493"/>
                </a:lnTo>
                <a:close/>
              </a:path>
              <a:path w="394335" h="470535">
                <a:moveTo>
                  <a:pt x="381762" y="4572"/>
                </a:moveTo>
                <a:lnTo>
                  <a:pt x="381019" y="4638"/>
                </a:lnTo>
                <a:lnTo>
                  <a:pt x="372544" y="7707"/>
                </a:lnTo>
                <a:lnTo>
                  <a:pt x="370586" y="10033"/>
                </a:lnTo>
                <a:lnTo>
                  <a:pt x="343452" y="42590"/>
                </a:lnTo>
                <a:lnTo>
                  <a:pt x="364791" y="34878"/>
                </a:lnTo>
                <a:lnTo>
                  <a:pt x="368045" y="15493"/>
                </a:lnTo>
                <a:lnTo>
                  <a:pt x="391216" y="15493"/>
                </a:lnTo>
                <a:lnTo>
                  <a:pt x="391591" y="13268"/>
                </a:lnTo>
                <a:lnTo>
                  <a:pt x="391540" y="12700"/>
                </a:lnTo>
                <a:lnTo>
                  <a:pt x="386714" y="8636"/>
                </a:lnTo>
                <a:lnTo>
                  <a:pt x="381762" y="4572"/>
                </a:lnTo>
                <a:close/>
              </a:path>
              <a:path w="394335" h="470535">
                <a:moveTo>
                  <a:pt x="368045" y="15493"/>
                </a:moveTo>
                <a:lnTo>
                  <a:pt x="364791" y="34878"/>
                </a:lnTo>
                <a:lnTo>
                  <a:pt x="383286" y="28193"/>
                </a:lnTo>
                <a:lnTo>
                  <a:pt x="368045" y="15493"/>
                </a:lnTo>
                <a:close/>
              </a:path>
              <a:path w="394335" h="470535">
                <a:moveTo>
                  <a:pt x="391591" y="13268"/>
                </a:moveTo>
                <a:lnTo>
                  <a:pt x="390067" y="22315"/>
                </a:lnTo>
                <a:lnTo>
                  <a:pt x="392175" y="19812"/>
                </a:lnTo>
                <a:lnTo>
                  <a:pt x="391591" y="13268"/>
                </a:lnTo>
                <a:close/>
              </a:path>
              <a:path w="394335" h="470535">
                <a:moveTo>
                  <a:pt x="393056" y="4572"/>
                </a:moveTo>
                <a:lnTo>
                  <a:pt x="381762" y="4572"/>
                </a:lnTo>
                <a:lnTo>
                  <a:pt x="386714" y="8636"/>
                </a:lnTo>
                <a:lnTo>
                  <a:pt x="391540" y="12700"/>
                </a:lnTo>
                <a:lnTo>
                  <a:pt x="391591" y="13268"/>
                </a:lnTo>
                <a:lnTo>
                  <a:pt x="393056" y="4572"/>
                </a:lnTo>
                <a:close/>
              </a:path>
              <a:path w="394335" h="470535">
                <a:moveTo>
                  <a:pt x="381019" y="4638"/>
                </a:moveTo>
                <a:lnTo>
                  <a:pt x="374650" y="5207"/>
                </a:lnTo>
                <a:lnTo>
                  <a:pt x="372544" y="7707"/>
                </a:lnTo>
                <a:lnTo>
                  <a:pt x="381019" y="4638"/>
                </a:lnTo>
                <a:close/>
              </a:path>
              <a:path w="394335" h="470535">
                <a:moveTo>
                  <a:pt x="393826" y="0"/>
                </a:moveTo>
                <a:lnTo>
                  <a:pt x="381019" y="4638"/>
                </a:lnTo>
                <a:lnTo>
                  <a:pt x="381762" y="4572"/>
                </a:lnTo>
                <a:lnTo>
                  <a:pt x="393056" y="4572"/>
                </a:lnTo>
                <a:lnTo>
                  <a:pt x="393826" y="0"/>
                </a:lnTo>
                <a:close/>
              </a:path>
            </a:pathLst>
          </a:custGeom>
          <a:solidFill>
            <a:srgbClr val="DE7D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724400" y="32004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190500" y="0"/>
                </a:moveTo>
                <a:lnTo>
                  <a:pt x="139876" y="5441"/>
                </a:lnTo>
                <a:lnTo>
                  <a:pt x="94375" y="20799"/>
                </a:lnTo>
                <a:lnTo>
                  <a:pt x="55816" y="44624"/>
                </a:lnTo>
                <a:lnTo>
                  <a:pt x="26020" y="75466"/>
                </a:lnTo>
                <a:lnTo>
                  <a:pt x="6808" y="111874"/>
                </a:lnTo>
                <a:lnTo>
                  <a:pt x="0" y="152400"/>
                </a:lnTo>
                <a:lnTo>
                  <a:pt x="6808" y="192925"/>
                </a:lnTo>
                <a:lnTo>
                  <a:pt x="26020" y="229333"/>
                </a:lnTo>
                <a:lnTo>
                  <a:pt x="55816" y="260175"/>
                </a:lnTo>
                <a:lnTo>
                  <a:pt x="94375" y="284000"/>
                </a:lnTo>
                <a:lnTo>
                  <a:pt x="139876" y="299358"/>
                </a:lnTo>
                <a:lnTo>
                  <a:pt x="190500" y="304800"/>
                </a:lnTo>
                <a:lnTo>
                  <a:pt x="241123" y="299358"/>
                </a:lnTo>
                <a:lnTo>
                  <a:pt x="286624" y="284000"/>
                </a:lnTo>
                <a:lnTo>
                  <a:pt x="325183" y="260175"/>
                </a:lnTo>
                <a:lnTo>
                  <a:pt x="354979" y="229333"/>
                </a:lnTo>
                <a:lnTo>
                  <a:pt x="374191" y="192925"/>
                </a:lnTo>
                <a:lnTo>
                  <a:pt x="381000" y="152400"/>
                </a:lnTo>
                <a:lnTo>
                  <a:pt x="374191" y="111874"/>
                </a:lnTo>
                <a:lnTo>
                  <a:pt x="354979" y="75466"/>
                </a:lnTo>
                <a:lnTo>
                  <a:pt x="325183" y="44624"/>
                </a:lnTo>
                <a:lnTo>
                  <a:pt x="286624" y="20799"/>
                </a:lnTo>
                <a:lnTo>
                  <a:pt x="241123" y="5441"/>
                </a:lnTo>
                <a:lnTo>
                  <a:pt x="190500" y="0"/>
                </a:lnTo>
                <a:close/>
              </a:path>
            </a:pathLst>
          </a:custGeom>
          <a:solidFill>
            <a:srgbClr val="DE7D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724400" y="32004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0" y="152400"/>
                </a:moveTo>
                <a:lnTo>
                  <a:pt x="6808" y="111874"/>
                </a:lnTo>
                <a:lnTo>
                  <a:pt x="26020" y="75466"/>
                </a:lnTo>
                <a:lnTo>
                  <a:pt x="55816" y="44624"/>
                </a:lnTo>
                <a:lnTo>
                  <a:pt x="94375" y="20799"/>
                </a:lnTo>
                <a:lnTo>
                  <a:pt x="139876" y="5441"/>
                </a:lnTo>
                <a:lnTo>
                  <a:pt x="190500" y="0"/>
                </a:lnTo>
                <a:lnTo>
                  <a:pt x="241123" y="5441"/>
                </a:lnTo>
                <a:lnTo>
                  <a:pt x="286624" y="20799"/>
                </a:lnTo>
                <a:lnTo>
                  <a:pt x="325183" y="44624"/>
                </a:lnTo>
                <a:lnTo>
                  <a:pt x="354979" y="75466"/>
                </a:lnTo>
                <a:lnTo>
                  <a:pt x="374191" y="111874"/>
                </a:lnTo>
                <a:lnTo>
                  <a:pt x="381000" y="152400"/>
                </a:lnTo>
                <a:lnTo>
                  <a:pt x="374191" y="192925"/>
                </a:lnTo>
                <a:lnTo>
                  <a:pt x="354979" y="229333"/>
                </a:lnTo>
                <a:lnTo>
                  <a:pt x="325183" y="260175"/>
                </a:lnTo>
                <a:lnTo>
                  <a:pt x="286624" y="284000"/>
                </a:lnTo>
                <a:lnTo>
                  <a:pt x="241123" y="299358"/>
                </a:lnTo>
                <a:lnTo>
                  <a:pt x="190500" y="304800"/>
                </a:lnTo>
                <a:lnTo>
                  <a:pt x="139876" y="299358"/>
                </a:lnTo>
                <a:lnTo>
                  <a:pt x="94375" y="284000"/>
                </a:lnTo>
                <a:lnTo>
                  <a:pt x="55816" y="260175"/>
                </a:lnTo>
                <a:lnTo>
                  <a:pt x="26020" y="229333"/>
                </a:lnTo>
                <a:lnTo>
                  <a:pt x="6808" y="192925"/>
                </a:lnTo>
                <a:lnTo>
                  <a:pt x="0" y="152400"/>
                </a:lnTo>
                <a:close/>
              </a:path>
            </a:pathLst>
          </a:custGeom>
          <a:ln w="15240">
            <a:solidFill>
              <a:srgbClr val="A25B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840985" y="3199257"/>
            <a:ext cx="152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4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007107" y="2927578"/>
            <a:ext cx="725436" cy="6507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045335" y="3048761"/>
            <a:ext cx="546735" cy="470534"/>
          </a:xfrm>
          <a:custGeom>
            <a:avLst/>
            <a:gdLst/>
            <a:ahLst/>
            <a:cxnLst/>
            <a:rect l="l" t="t" r="r" b="b"/>
            <a:pathLst>
              <a:path w="546735" h="470535">
                <a:moveTo>
                  <a:pt x="511826" y="29539"/>
                </a:moveTo>
                <a:lnTo>
                  <a:pt x="489503" y="33595"/>
                </a:lnTo>
                <a:lnTo>
                  <a:pt x="634" y="452627"/>
                </a:lnTo>
                <a:lnTo>
                  <a:pt x="0" y="459866"/>
                </a:lnTo>
                <a:lnTo>
                  <a:pt x="8254" y="469391"/>
                </a:lnTo>
                <a:lnTo>
                  <a:pt x="15493" y="470026"/>
                </a:lnTo>
                <a:lnTo>
                  <a:pt x="20319" y="465836"/>
                </a:lnTo>
                <a:lnTo>
                  <a:pt x="504447" y="50801"/>
                </a:lnTo>
                <a:lnTo>
                  <a:pt x="511826" y="29539"/>
                </a:lnTo>
                <a:close/>
              </a:path>
              <a:path w="546735" h="470535">
                <a:moveTo>
                  <a:pt x="538818" y="21371"/>
                </a:moveTo>
                <a:lnTo>
                  <a:pt x="536447" y="23367"/>
                </a:lnTo>
                <a:lnTo>
                  <a:pt x="504447" y="50801"/>
                </a:lnTo>
                <a:lnTo>
                  <a:pt x="489331" y="94361"/>
                </a:lnTo>
                <a:lnTo>
                  <a:pt x="487298" y="100329"/>
                </a:lnTo>
                <a:lnTo>
                  <a:pt x="490346" y="106807"/>
                </a:lnTo>
                <a:lnTo>
                  <a:pt x="496315" y="108838"/>
                </a:lnTo>
                <a:lnTo>
                  <a:pt x="502284" y="110998"/>
                </a:lnTo>
                <a:lnTo>
                  <a:pt x="508888" y="107823"/>
                </a:lnTo>
                <a:lnTo>
                  <a:pt x="510920" y="101853"/>
                </a:lnTo>
                <a:lnTo>
                  <a:pt x="538818" y="21371"/>
                </a:lnTo>
                <a:close/>
              </a:path>
              <a:path w="546735" h="470535">
                <a:moveTo>
                  <a:pt x="540819" y="10922"/>
                </a:moveTo>
                <a:lnTo>
                  <a:pt x="518287" y="10922"/>
                </a:lnTo>
                <a:lnTo>
                  <a:pt x="531113" y="26035"/>
                </a:lnTo>
                <a:lnTo>
                  <a:pt x="511826" y="29539"/>
                </a:lnTo>
                <a:lnTo>
                  <a:pt x="504447" y="50801"/>
                </a:lnTo>
                <a:lnTo>
                  <a:pt x="536447" y="23367"/>
                </a:lnTo>
                <a:lnTo>
                  <a:pt x="538818" y="21371"/>
                </a:lnTo>
                <a:lnTo>
                  <a:pt x="541715" y="13015"/>
                </a:lnTo>
                <a:lnTo>
                  <a:pt x="541782" y="12064"/>
                </a:lnTo>
                <a:lnTo>
                  <a:pt x="540819" y="10922"/>
                </a:lnTo>
                <a:close/>
              </a:path>
              <a:path w="546735" h="470535">
                <a:moveTo>
                  <a:pt x="523933" y="4060"/>
                </a:moveTo>
                <a:lnTo>
                  <a:pt x="433958" y="20447"/>
                </a:lnTo>
                <a:lnTo>
                  <a:pt x="429894" y="26415"/>
                </a:lnTo>
                <a:lnTo>
                  <a:pt x="432181" y="38862"/>
                </a:lnTo>
                <a:lnTo>
                  <a:pt x="438150" y="42925"/>
                </a:lnTo>
                <a:lnTo>
                  <a:pt x="489503" y="33595"/>
                </a:lnTo>
                <a:lnTo>
                  <a:pt x="521588" y="6096"/>
                </a:lnTo>
                <a:lnTo>
                  <a:pt x="523933" y="4060"/>
                </a:lnTo>
                <a:close/>
              </a:path>
              <a:path w="546735" h="470535">
                <a:moveTo>
                  <a:pt x="532727" y="2458"/>
                </a:moveTo>
                <a:lnTo>
                  <a:pt x="523933" y="4060"/>
                </a:lnTo>
                <a:lnTo>
                  <a:pt x="521588" y="6096"/>
                </a:lnTo>
                <a:lnTo>
                  <a:pt x="489503" y="33595"/>
                </a:lnTo>
                <a:lnTo>
                  <a:pt x="511826" y="29539"/>
                </a:lnTo>
                <a:lnTo>
                  <a:pt x="518287" y="10922"/>
                </a:lnTo>
                <a:lnTo>
                  <a:pt x="540819" y="10922"/>
                </a:lnTo>
                <a:lnTo>
                  <a:pt x="537717" y="7238"/>
                </a:lnTo>
                <a:lnTo>
                  <a:pt x="533653" y="2539"/>
                </a:lnTo>
                <a:lnTo>
                  <a:pt x="532727" y="2458"/>
                </a:lnTo>
                <a:close/>
              </a:path>
              <a:path w="546735" h="470535">
                <a:moveTo>
                  <a:pt x="518287" y="10922"/>
                </a:moveTo>
                <a:lnTo>
                  <a:pt x="511826" y="29539"/>
                </a:lnTo>
                <a:lnTo>
                  <a:pt x="531113" y="26035"/>
                </a:lnTo>
                <a:lnTo>
                  <a:pt x="518287" y="10922"/>
                </a:lnTo>
                <a:close/>
              </a:path>
              <a:path w="546735" h="470535">
                <a:moveTo>
                  <a:pt x="541715" y="13015"/>
                </a:moveTo>
                <a:lnTo>
                  <a:pt x="538818" y="21371"/>
                </a:lnTo>
                <a:lnTo>
                  <a:pt x="541273" y="19303"/>
                </a:lnTo>
                <a:lnTo>
                  <a:pt x="541715" y="13015"/>
                </a:lnTo>
                <a:close/>
              </a:path>
              <a:path w="546735" h="470535">
                <a:moveTo>
                  <a:pt x="546226" y="0"/>
                </a:moveTo>
                <a:lnTo>
                  <a:pt x="532727" y="2458"/>
                </a:lnTo>
                <a:lnTo>
                  <a:pt x="533653" y="2539"/>
                </a:lnTo>
                <a:lnTo>
                  <a:pt x="537717" y="7238"/>
                </a:lnTo>
                <a:lnTo>
                  <a:pt x="541782" y="12064"/>
                </a:lnTo>
                <a:lnTo>
                  <a:pt x="541715" y="13015"/>
                </a:lnTo>
                <a:lnTo>
                  <a:pt x="546226" y="0"/>
                </a:lnTo>
                <a:close/>
              </a:path>
              <a:path w="546735" h="470535">
                <a:moveTo>
                  <a:pt x="526414" y="1904"/>
                </a:moveTo>
                <a:lnTo>
                  <a:pt x="523933" y="4060"/>
                </a:lnTo>
                <a:lnTo>
                  <a:pt x="532727" y="2458"/>
                </a:lnTo>
                <a:lnTo>
                  <a:pt x="526414" y="1904"/>
                </a:lnTo>
                <a:close/>
              </a:path>
            </a:pathLst>
          </a:custGeom>
          <a:solidFill>
            <a:srgbClr val="DE7D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752600" y="3352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DE7D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52600" y="3352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15240">
            <a:solidFill>
              <a:srgbClr val="A25B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868804" y="3389757"/>
            <a:ext cx="152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5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323335" y="3581400"/>
            <a:ext cx="190500" cy="618490"/>
          </a:xfrm>
          <a:custGeom>
            <a:avLst/>
            <a:gdLst/>
            <a:ahLst/>
            <a:cxnLst/>
            <a:rect l="l" t="t" r="r" b="b"/>
            <a:pathLst>
              <a:path w="190500" h="618489">
                <a:moveTo>
                  <a:pt x="36758" y="29235"/>
                </a:moveTo>
                <a:lnTo>
                  <a:pt x="32565" y="43653"/>
                </a:lnTo>
                <a:lnTo>
                  <a:pt x="175513" y="615569"/>
                </a:lnTo>
                <a:lnTo>
                  <a:pt x="179577" y="617982"/>
                </a:lnTo>
                <a:lnTo>
                  <a:pt x="187833" y="615950"/>
                </a:lnTo>
                <a:lnTo>
                  <a:pt x="190246" y="611886"/>
                </a:lnTo>
                <a:lnTo>
                  <a:pt x="189229" y="607694"/>
                </a:lnTo>
                <a:lnTo>
                  <a:pt x="47321" y="40060"/>
                </a:lnTo>
                <a:lnTo>
                  <a:pt x="36758" y="29235"/>
                </a:lnTo>
                <a:close/>
              </a:path>
              <a:path w="190500" h="618489">
                <a:moveTo>
                  <a:pt x="25259" y="14423"/>
                </a:moveTo>
                <a:lnTo>
                  <a:pt x="1142" y="97155"/>
                </a:lnTo>
                <a:lnTo>
                  <a:pt x="0" y="101218"/>
                </a:lnTo>
                <a:lnTo>
                  <a:pt x="2286" y="105537"/>
                </a:lnTo>
                <a:lnTo>
                  <a:pt x="10413" y="107823"/>
                </a:lnTo>
                <a:lnTo>
                  <a:pt x="14604" y="105537"/>
                </a:lnTo>
                <a:lnTo>
                  <a:pt x="15821" y="101218"/>
                </a:lnTo>
                <a:lnTo>
                  <a:pt x="32565" y="43653"/>
                </a:lnTo>
                <a:lnTo>
                  <a:pt x="25259" y="14423"/>
                </a:lnTo>
                <a:close/>
              </a:path>
              <a:path w="190500" h="618489">
                <a:moveTo>
                  <a:pt x="40029" y="10830"/>
                </a:moveTo>
                <a:lnTo>
                  <a:pt x="40512" y="12826"/>
                </a:lnTo>
                <a:lnTo>
                  <a:pt x="47321" y="40060"/>
                </a:lnTo>
                <a:lnTo>
                  <a:pt x="89280" y="83057"/>
                </a:lnTo>
                <a:lnTo>
                  <a:pt x="92201" y="86106"/>
                </a:lnTo>
                <a:lnTo>
                  <a:pt x="97027" y="86232"/>
                </a:lnTo>
                <a:lnTo>
                  <a:pt x="102997" y="80263"/>
                </a:lnTo>
                <a:lnTo>
                  <a:pt x="103124" y="75437"/>
                </a:lnTo>
                <a:lnTo>
                  <a:pt x="100202" y="72517"/>
                </a:lnTo>
                <a:lnTo>
                  <a:pt x="40029" y="10830"/>
                </a:lnTo>
                <a:close/>
              </a:path>
              <a:path w="190500" h="618489">
                <a:moveTo>
                  <a:pt x="35305" y="6223"/>
                </a:moveTo>
                <a:lnTo>
                  <a:pt x="27177" y="8254"/>
                </a:lnTo>
                <a:lnTo>
                  <a:pt x="26934" y="8678"/>
                </a:lnTo>
                <a:lnTo>
                  <a:pt x="25259" y="14423"/>
                </a:lnTo>
                <a:lnTo>
                  <a:pt x="32565" y="43653"/>
                </a:lnTo>
                <a:lnTo>
                  <a:pt x="36758" y="29235"/>
                </a:lnTo>
                <a:lnTo>
                  <a:pt x="27686" y="19938"/>
                </a:lnTo>
                <a:lnTo>
                  <a:pt x="40386" y="16763"/>
                </a:lnTo>
                <a:lnTo>
                  <a:pt x="41497" y="16763"/>
                </a:lnTo>
                <a:lnTo>
                  <a:pt x="40029" y="10830"/>
                </a:lnTo>
                <a:lnTo>
                  <a:pt x="35827" y="6523"/>
                </a:lnTo>
                <a:lnTo>
                  <a:pt x="35305" y="6223"/>
                </a:lnTo>
                <a:close/>
              </a:path>
              <a:path w="190500" h="618489">
                <a:moveTo>
                  <a:pt x="41497" y="16763"/>
                </a:moveTo>
                <a:lnTo>
                  <a:pt x="40386" y="16763"/>
                </a:lnTo>
                <a:lnTo>
                  <a:pt x="36758" y="29235"/>
                </a:lnTo>
                <a:lnTo>
                  <a:pt x="47321" y="40060"/>
                </a:lnTo>
                <a:lnTo>
                  <a:pt x="41497" y="16763"/>
                </a:lnTo>
                <a:close/>
              </a:path>
              <a:path w="190500" h="618489">
                <a:moveTo>
                  <a:pt x="40386" y="16763"/>
                </a:moveTo>
                <a:lnTo>
                  <a:pt x="27686" y="19938"/>
                </a:lnTo>
                <a:lnTo>
                  <a:pt x="36758" y="29235"/>
                </a:lnTo>
                <a:lnTo>
                  <a:pt x="40386" y="16763"/>
                </a:lnTo>
                <a:close/>
              </a:path>
              <a:path w="190500" h="618489">
                <a:moveTo>
                  <a:pt x="26934" y="8678"/>
                </a:moveTo>
                <a:lnTo>
                  <a:pt x="24764" y="12446"/>
                </a:lnTo>
                <a:lnTo>
                  <a:pt x="25259" y="14423"/>
                </a:lnTo>
                <a:lnTo>
                  <a:pt x="26934" y="8678"/>
                </a:lnTo>
                <a:close/>
              </a:path>
              <a:path w="190500" h="618489">
                <a:moveTo>
                  <a:pt x="35827" y="6523"/>
                </a:moveTo>
                <a:lnTo>
                  <a:pt x="40029" y="10830"/>
                </a:lnTo>
                <a:lnTo>
                  <a:pt x="39497" y="8636"/>
                </a:lnTo>
                <a:lnTo>
                  <a:pt x="35827" y="6523"/>
                </a:lnTo>
                <a:close/>
              </a:path>
              <a:path w="190500" h="618489">
                <a:moveTo>
                  <a:pt x="29463" y="0"/>
                </a:moveTo>
                <a:lnTo>
                  <a:pt x="26934" y="8678"/>
                </a:lnTo>
                <a:lnTo>
                  <a:pt x="27177" y="8254"/>
                </a:lnTo>
                <a:lnTo>
                  <a:pt x="35305" y="6223"/>
                </a:lnTo>
                <a:lnTo>
                  <a:pt x="35534" y="6223"/>
                </a:lnTo>
                <a:lnTo>
                  <a:pt x="29463" y="0"/>
                </a:lnTo>
                <a:close/>
              </a:path>
              <a:path w="190500" h="618489">
                <a:moveTo>
                  <a:pt x="35534" y="6223"/>
                </a:moveTo>
                <a:lnTo>
                  <a:pt x="35305" y="6223"/>
                </a:lnTo>
                <a:lnTo>
                  <a:pt x="35827" y="6523"/>
                </a:lnTo>
                <a:lnTo>
                  <a:pt x="35534" y="6223"/>
                </a:lnTo>
                <a:close/>
              </a:path>
            </a:pathLst>
          </a:custGeom>
          <a:solidFill>
            <a:srgbClr val="DE7D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193542" y="3581400"/>
            <a:ext cx="320675" cy="618490"/>
          </a:xfrm>
          <a:custGeom>
            <a:avLst/>
            <a:gdLst/>
            <a:ahLst/>
            <a:cxnLst/>
            <a:rect l="l" t="t" r="r" b="b"/>
            <a:pathLst>
              <a:path w="320675" h="618489">
                <a:moveTo>
                  <a:pt x="20363" y="26990"/>
                </a:moveTo>
                <a:lnTo>
                  <a:pt x="19376" y="42182"/>
                </a:lnTo>
                <a:lnTo>
                  <a:pt x="304799" y="613029"/>
                </a:lnTo>
                <a:lnTo>
                  <a:pt x="306705" y="616712"/>
                </a:lnTo>
                <a:lnTo>
                  <a:pt x="311277" y="618236"/>
                </a:lnTo>
                <a:lnTo>
                  <a:pt x="315086" y="616457"/>
                </a:lnTo>
                <a:lnTo>
                  <a:pt x="318769" y="614552"/>
                </a:lnTo>
                <a:lnTo>
                  <a:pt x="320294" y="609981"/>
                </a:lnTo>
                <a:lnTo>
                  <a:pt x="318516" y="606170"/>
                </a:lnTo>
                <a:lnTo>
                  <a:pt x="33092" y="35323"/>
                </a:lnTo>
                <a:lnTo>
                  <a:pt x="20363" y="26990"/>
                </a:lnTo>
                <a:close/>
              </a:path>
              <a:path w="320675" h="618489">
                <a:moveTo>
                  <a:pt x="5891" y="15091"/>
                </a:moveTo>
                <a:lnTo>
                  <a:pt x="381" y="101092"/>
                </a:lnTo>
                <a:lnTo>
                  <a:pt x="0" y="105282"/>
                </a:lnTo>
                <a:lnTo>
                  <a:pt x="3175" y="108838"/>
                </a:lnTo>
                <a:lnTo>
                  <a:pt x="11683" y="109347"/>
                </a:lnTo>
                <a:lnTo>
                  <a:pt x="15239" y="106172"/>
                </a:lnTo>
                <a:lnTo>
                  <a:pt x="15551" y="101092"/>
                </a:lnTo>
                <a:lnTo>
                  <a:pt x="19376" y="42182"/>
                </a:lnTo>
                <a:lnTo>
                  <a:pt x="6731" y="16890"/>
                </a:lnTo>
                <a:lnTo>
                  <a:pt x="5891" y="15091"/>
                </a:lnTo>
                <a:close/>
              </a:path>
              <a:path w="320675" h="618489">
                <a:moveTo>
                  <a:pt x="19548" y="8295"/>
                </a:moveTo>
                <a:lnTo>
                  <a:pt x="20446" y="10033"/>
                </a:lnTo>
                <a:lnTo>
                  <a:pt x="33092" y="35323"/>
                </a:lnTo>
                <a:lnTo>
                  <a:pt x="83311" y="68199"/>
                </a:lnTo>
                <a:lnTo>
                  <a:pt x="86741" y="70485"/>
                </a:lnTo>
                <a:lnTo>
                  <a:pt x="91567" y="69468"/>
                </a:lnTo>
                <a:lnTo>
                  <a:pt x="96138" y="62356"/>
                </a:lnTo>
                <a:lnTo>
                  <a:pt x="95122" y="57657"/>
                </a:lnTo>
                <a:lnTo>
                  <a:pt x="91567" y="55372"/>
                </a:lnTo>
                <a:lnTo>
                  <a:pt x="19548" y="8295"/>
                </a:lnTo>
                <a:close/>
              </a:path>
              <a:path w="320675" h="618489">
                <a:moveTo>
                  <a:pt x="13969" y="4825"/>
                </a:moveTo>
                <a:lnTo>
                  <a:pt x="10159" y="6730"/>
                </a:lnTo>
                <a:lnTo>
                  <a:pt x="6476" y="8509"/>
                </a:lnTo>
                <a:lnTo>
                  <a:pt x="6273" y="9118"/>
                </a:lnTo>
                <a:lnTo>
                  <a:pt x="5891" y="15091"/>
                </a:lnTo>
                <a:lnTo>
                  <a:pt x="6731" y="16890"/>
                </a:lnTo>
                <a:lnTo>
                  <a:pt x="19376" y="42182"/>
                </a:lnTo>
                <a:lnTo>
                  <a:pt x="20363" y="26990"/>
                </a:lnTo>
                <a:lnTo>
                  <a:pt x="9397" y="19812"/>
                </a:lnTo>
                <a:lnTo>
                  <a:pt x="21208" y="13970"/>
                </a:lnTo>
                <a:lnTo>
                  <a:pt x="22415" y="13970"/>
                </a:lnTo>
                <a:lnTo>
                  <a:pt x="20446" y="10033"/>
                </a:lnTo>
                <a:lnTo>
                  <a:pt x="19548" y="8295"/>
                </a:lnTo>
                <a:lnTo>
                  <a:pt x="14522" y="5010"/>
                </a:lnTo>
                <a:lnTo>
                  <a:pt x="13969" y="4825"/>
                </a:lnTo>
                <a:close/>
              </a:path>
              <a:path w="320675" h="618489">
                <a:moveTo>
                  <a:pt x="22415" y="13970"/>
                </a:moveTo>
                <a:lnTo>
                  <a:pt x="21208" y="13970"/>
                </a:lnTo>
                <a:lnTo>
                  <a:pt x="20363" y="26990"/>
                </a:lnTo>
                <a:lnTo>
                  <a:pt x="33092" y="35323"/>
                </a:lnTo>
                <a:lnTo>
                  <a:pt x="22415" y="13970"/>
                </a:lnTo>
                <a:close/>
              </a:path>
              <a:path w="320675" h="618489">
                <a:moveTo>
                  <a:pt x="21208" y="13970"/>
                </a:moveTo>
                <a:lnTo>
                  <a:pt x="9397" y="19812"/>
                </a:lnTo>
                <a:lnTo>
                  <a:pt x="20363" y="26990"/>
                </a:lnTo>
                <a:lnTo>
                  <a:pt x="21208" y="13970"/>
                </a:lnTo>
                <a:close/>
              </a:path>
              <a:path w="320675" h="618489">
                <a:moveTo>
                  <a:pt x="6273" y="9118"/>
                </a:moveTo>
                <a:lnTo>
                  <a:pt x="4952" y="13080"/>
                </a:lnTo>
                <a:lnTo>
                  <a:pt x="5891" y="15091"/>
                </a:lnTo>
                <a:lnTo>
                  <a:pt x="6273" y="9118"/>
                </a:lnTo>
                <a:close/>
              </a:path>
              <a:path w="320675" h="618489">
                <a:moveTo>
                  <a:pt x="6857" y="0"/>
                </a:moveTo>
                <a:lnTo>
                  <a:pt x="6273" y="9118"/>
                </a:lnTo>
                <a:lnTo>
                  <a:pt x="6476" y="8509"/>
                </a:lnTo>
                <a:lnTo>
                  <a:pt x="10159" y="6730"/>
                </a:lnTo>
                <a:lnTo>
                  <a:pt x="13969" y="4825"/>
                </a:lnTo>
                <a:lnTo>
                  <a:pt x="14240" y="4825"/>
                </a:lnTo>
                <a:lnTo>
                  <a:pt x="6857" y="0"/>
                </a:lnTo>
                <a:close/>
              </a:path>
              <a:path w="320675" h="618489">
                <a:moveTo>
                  <a:pt x="14522" y="5010"/>
                </a:moveTo>
                <a:lnTo>
                  <a:pt x="19548" y="8295"/>
                </a:lnTo>
                <a:lnTo>
                  <a:pt x="18541" y="6350"/>
                </a:lnTo>
                <a:lnTo>
                  <a:pt x="14522" y="5010"/>
                </a:lnTo>
                <a:close/>
              </a:path>
              <a:path w="320675" h="618489">
                <a:moveTo>
                  <a:pt x="14240" y="4825"/>
                </a:moveTo>
                <a:lnTo>
                  <a:pt x="13969" y="4825"/>
                </a:lnTo>
                <a:lnTo>
                  <a:pt x="14522" y="5010"/>
                </a:lnTo>
                <a:lnTo>
                  <a:pt x="14240" y="4825"/>
                </a:lnTo>
                <a:close/>
              </a:path>
            </a:pathLst>
          </a:custGeom>
          <a:solidFill>
            <a:srgbClr val="DE7D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895600" y="3657600"/>
            <a:ext cx="618490" cy="542290"/>
          </a:xfrm>
          <a:custGeom>
            <a:avLst/>
            <a:gdLst/>
            <a:ahLst/>
            <a:cxnLst/>
            <a:rect l="l" t="t" r="r" b="b"/>
            <a:pathLst>
              <a:path w="618489" h="542289">
                <a:moveTo>
                  <a:pt x="22694" y="19874"/>
                </a:moveTo>
                <a:lnTo>
                  <a:pt x="27464" y="34099"/>
                </a:lnTo>
                <a:lnTo>
                  <a:pt x="607695" y="541908"/>
                </a:lnTo>
                <a:lnTo>
                  <a:pt x="612521" y="541527"/>
                </a:lnTo>
                <a:lnTo>
                  <a:pt x="615314" y="538480"/>
                </a:lnTo>
                <a:lnTo>
                  <a:pt x="618109" y="535305"/>
                </a:lnTo>
                <a:lnTo>
                  <a:pt x="617727" y="530479"/>
                </a:lnTo>
                <a:lnTo>
                  <a:pt x="614679" y="527685"/>
                </a:lnTo>
                <a:lnTo>
                  <a:pt x="37628" y="22764"/>
                </a:lnTo>
                <a:lnTo>
                  <a:pt x="22694" y="19874"/>
                </a:lnTo>
                <a:close/>
              </a:path>
              <a:path w="618489" h="542289">
                <a:moveTo>
                  <a:pt x="4815" y="14331"/>
                </a:moveTo>
                <a:lnTo>
                  <a:pt x="32257" y="96012"/>
                </a:lnTo>
                <a:lnTo>
                  <a:pt x="33527" y="99949"/>
                </a:lnTo>
                <a:lnTo>
                  <a:pt x="37845" y="102107"/>
                </a:lnTo>
                <a:lnTo>
                  <a:pt x="41910" y="100837"/>
                </a:lnTo>
                <a:lnTo>
                  <a:pt x="45847" y="99441"/>
                </a:lnTo>
                <a:lnTo>
                  <a:pt x="48006" y="95123"/>
                </a:lnTo>
                <a:lnTo>
                  <a:pt x="46608" y="91186"/>
                </a:lnTo>
                <a:lnTo>
                  <a:pt x="27464" y="34099"/>
                </a:lnTo>
                <a:lnTo>
                  <a:pt x="6350" y="15620"/>
                </a:lnTo>
                <a:lnTo>
                  <a:pt x="4815" y="14331"/>
                </a:lnTo>
                <a:close/>
              </a:path>
              <a:path w="618489" h="542289">
                <a:moveTo>
                  <a:pt x="14894" y="2872"/>
                </a:moveTo>
                <a:lnTo>
                  <a:pt x="37628" y="22764"/>
                </a:lnTo>
                <a:lnTo>
                  <a:pt x="96519" y="34162"/>
                </a:lnTo>
                <a:lnTo>
                  <a:pt x="100711" y="34925"/>
                </a:lnTo>
                <a:lnTo>
                  <a:pt x="104648" y="32257"/>
                </a:lnTo>
                <a:lnTo>
                  <a:pt x="105410" y="28067"/>
                </a:lnTo>
                <a:lnTo>
                  <a:pt x="106299" y="24002"/>
                </a:lnTo>
                <a:lnTo>
                  <a:pt x="103505" y="19938"/>
                </a:lnTo>
                <a:lnTo>
                  <a:pt x="14894" y="2872"/>
                </a:lnTo>
                <a:close/>
              </a:path>
              <a:path w="618489" h="542289">
                <a:moveTo>
                  <a:pt x="8976" y="1731"/>
                </a:moveTo>
                <a:lnTo>
                  <a:pt x="8381" y="1777"/>
                </a:lnTo>
                <a:lnTo>
                  <a:pt x="2793" y="8127"/>
                </a:lnTo>
                <a:lnTo>
                  <a:pt x="2813" y="8373"/>
                </a:lnTo>
                <a:lnTo>
                  <a:pt x="4815" y="14331"/>
                </a:lnTo>
                <a:lnTo>
                  <a:pt x="6350" y="15620"/>
                </a:lnTo>
                <a:lnTo>
                  <a:pt x="27464" y="34099"/>
                </a:lnTo>
                <a:lnTo>
                  <a:pt x="22694" y="19874"/>
                </a:lnTo>
                <a:lnTo>
                  <a:pt x="9906" y="17399"/>
                </a:lnTo>
                <a:lnTo>
                  <a:pt x="18542" y="7493"/>
                </a:lnTo>
                <a:lnTo>
                  <a:pt x="20174" y="7493"/>
                </a:lnTo>
                <a:lnTo>
                  <a:pt x="14894" y="2872"/>
                </a:lnTo>
                <a:lnTo>
                  <a:pt x="8976" y="1731"/>
                </a:lnTo>
                <a:close/>
              </a:path>
              <a:path w="618489" h="542289">
                <a:moveTo>
                  <a:pt x="20174" y="7493"/>
                </a:moveTo>
                <a:lnTo>
                  <a:pt x="18542" y="7493"/>
                </a:lnTo>
                <a:lnTo>
                  <a:pt x="22694" y="19874"/>
                </a:lnTo>
                <a:lnTo>
                  <a:pt x="37628" y="22764"/>
                </a:lnTo>
                <a:lnTo>
                  <a:pt x="20174" y="7493"/>
                </a:lnTo>
                <a:close/>
              </a:path>
              <a:path w="618489" h="542289">
                <a:moveTo>
                  <a:pt x="18542" y="7493"/>
                </a:moveTo>
                <a:lnTo>
                  <a:pt x="9906" y="17399"/>
                </a:lnTo>
                <a:lnTo>
                  <a:pt x="22694" y="19874"/>
                </a:lnTo>
                <a:lnTo>
                  <a:pt x="18542" y="7493"/>
                </a:lnTo>
                <a:close/>
              </a:path>
              <a:path w="618489" h="542289">
                <a:moveTo>
                  <a:pt x="2813" y="8373"/>
                </a:moveTo>
                <a:lnTo>
                  <a:pt x="3175" y="12954"/>
                </a:lnTo>
                <a:lnTo>
                  <a:pt x="4815" y="14331"/>
                </a:lnTo>
                <a:lnTo>
                  <a:pt x="2813" y="8373"/>
                </a:lnTo>
                <a:close/>
              </a:path>
              <a:path w="618489" h="542289">
                <a:moveTo>
                  <a:pt x="0" y="0"/>
                </a:moveTo>
                <a:lnTo>
                  <a:pt x="2813" y="8373"/>
                </a:lnTo>
                <a:lnTo>
                  <a:pt x="2793" y="8127"/>
                </a:lnTo>
                <a:lnTo>
                  <a:pt x="8381" y="1777"/>
                </a:lnTo>
                <a:lnTo>
                  <a:pt x="8976" y="1731"/>
                </a:lnTo>
                <a:lnTo>
                  <a:pt x="0" y="0"/>
                </a:lnTo>
                <a:close/>
              </a:path>
              <a:path w="618489" h="542289">
                <a:moveTo>
                  <a:pt x="13207" y="1397"/>
                </a:moveTo>
                <a:lnTo>
                  <a:pt x="8976" y="1731"/>
                </a:lnTo>
                <a:lnTo>
                  <a:pt x="14894" y="2872"/>
                </a:lnTo>
                <a:lnTo>
                  <a:pt x="13207" y="1397"/>
                </a:lnTo>
                <a:close/>
              </a:path>
            </a:pathLst>
          </a:custGeom>
          <a:solidFill>
            <a:srgbClr val="DE7D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352800" y="4114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DE7D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352800" y="4114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15240">
            <a:solidFill>
              <a:srgbClr val="A25B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3469385" y="4151757"/>
            <a:ext cx="152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6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0" y="1143000"/>
            <a:ext cx="2743200" cy="335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28800" y="1143000"/>
            <a:ext cx="2743200" cy="335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724400" y="1143000"/>
            <a:ext cx="2743200" cy="3352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906000" y="32766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152400" y="0"/>
                </a:moveTo>
                <a:lnTo>
                  <a:pt x="111874" y="6808"/>
                </a:lnTo>
                <a:lnTo>
                  <a:pt x="75466" y="26020"/>
                </a:lnTo>
                <a:lnTo>
                  <a:pt x="44624" y="55816"/>
                </a:lnTo>
                <a:lnTo>
                  <a:pt x="20799" y="94375"/>
                </a:lnTo>
                <a:lnTo>
                  <a:pt x="5441" y="139876"/>
                </a:lnTo>
                <a:lnTo>
                  <a:pt x="0" y="190500"/>
                </a:lnTo>
                <a:lnTo>
                  <a:pt x="5441" y="241123"/>
                </a:lnTo>
                <a:lnTo>
                  <a:pt x="20799" y="286624"/>
                </a:lnTo>
                <a:lnTo>
                  <a:pt x="44624" y="325183"/>
                </a:lnTo>
                <a:lnTo>
                  <a:pt x="75466" y="354979"/>
                </a:lnTo>
                <a:lnTo>
                  <a:pt x="111874" y="374191"/>
                </a:lnTo>
                <a:lnTo>
                  <a:pt x="152400" y="381000"/>
                </a:lnTo>
                <a:lnTo>
                  <a:pt x="192925" y="374191"/>
                </a:lnTo>
                <a:lnTo>
                  <a:pt x="229333" y="354979"/>
                </a:lnTo>
                <a:lnTo>
                  <a:pt x="260175" y="325183"/>
                </a:lnTo>
                <a:lnTo>
                  <a:pt x="284000" y="286624"/>
                </a:lnTo>
                <a:lnTo>
                  <a:pt x="299358" y="241123"/>
                </a:lnTo>
                <a:lnTo>
                  <a:pt x="304800" y="190500"/>
                </a:lnTo>
                <a:lnTo>
                  <a:pt x="299358" y="139876"/>
                </a:lnTo>
                <a:lnTo>
                  <a:pt x="284000" y="94375"/>
                </a:lnTo>
                <a:lnTo>
                  <a:pt x="260175" y="55816"/>
                </a:lnTo>
                <a:lnTo>
                  <a:pt x="229333" y="26020"/>
                </a:lnTo>
                <a:lnTo>
                  <a:pt x="192925" y="6808"/>
                </a:lnTo>
                <a:lnTo>
                  <a:pt x="152400" y="0"/>
                </a:lnTo>
                <a:close/>
              </a:path>
            </a:pathLst>
          </a:custGeom>
          <a:solidFill>
            <a:srgbClr val="DE7D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906000" y="32766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190500"/>
                </a:moveTo>
                <a:lnTo>
                  <a:pt x="5441" y="139876"/>
                </a:lnTo>
                <a:lnTo>
                  <a:pt x="20799" y="94375"/>
                </a:lnTo>
                <a:lnTo>
                  <a:pt x="44624" y="55816"/>
                </a:lnTo>
                <a:lnTo>
                  <a:pt x="75466" y="26020"/>
                </a:lnTo>
                <a:lnTo>
                  <a:pt x="111874" y="6808"/>
                </a:lnTo>
                <a:lnTo>
                  <a:pt x="152400" y="0"/>
                </a:lnTo>
                <a:lnTo>
                  <a:pt x="192925" y="6808"/>
                </a:lnTo>
                <a:lnTo>
                  <a:pt x="229333" y="26020"/>
                </a:lnTo>
                <a:lnTo>
                  <a:pt x="260175" y="55816"/>
                </a:lnTo>
                <a:lnTo>
                  <a:pt x="284000" y="94375"/>
                </a:lnTo>
                <a:lnTo>
                  <a:pt x="299358" y="139876"/>
                </a:lnTo>
                <a:lnTo>
                  <a:pt x="304800" y="190500"/>
                </a:lnTo>
                <a:lnTo>
                  <a:pt x="299358" y="241123"/>
                </a:lnTo>
                <a:lnTo>
                  <a:pt x="284000" y="286624"/>
                </a:lnTo>
                <a:lnTo>
                  <a:pt x="260175" y="325183"/>
                </a:lnTo>
                <a:lnTo>
                  <a:pt x="229333" y="354979"/>
                </a:lnTo>
                <a:lnTo>
                  <a:pt x="192925" y="374191"/>
                </a:lnTo>
                <a:lnTo>
                  <a:pt x="152400" y="381000"/>
                </a:lnTo>
                <a:lnTo>
                  <a:pt x="111874" y="374191"/>
                </a:lnTo>
                <a:lnTo>
                  <a:pt x="75466" y="354979"/>
                </a:lnTo>
                <a:lnTo>
                  <a:pt x="44624" y="325183"/>
                </a:lnTo>
                <a:lnTo>
                  <a:pt x="20799" y="286624"/>
                </a:lnTo>
                <a:lnTo>
                  <a:pt x="5441" y="241123"/>
                </a:lnTo>
                <a:lnTo>
                  <a:pt x="0" y="190500"/>
                </a:lnTo>
                <a:close/>
              </a:path>
            </a:pathLst>
          </a:custGeom>
          <a:ln w="15240">
            <a:solidFill>
              <a:srgbClr val="A25B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9985629" y="3313557"/>
            <a:ext cx="152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608819" y="2775229"/>
            <a:ext cx="496836" cy="5745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754361" y="2896361"/>
            <a:ext cx="318135" cy="394335"/>
          </a:xfrm>
          <a:custGeom>
            <a:avLst/>
            <a:gdLst/>
            <a:ahLst/>
            <a:cxnLst/>
            <a:rect l="l" t="t" r="r" b="b"/>
            <a:pathLst>
              <a:path w="318134" h="394335">
                <a:moveTo>
                  <a:pt x="28273" y="35358"/>
                </a:moveTo>
                <a:lnTo>
                  <a:pt x="31598" y="57751"/>
                </a:lnTo>
                <a:lnTo>
                  <a:pt x="299847" y="393064"/>
                </a:lnTo>
                <a:lnTo>
                  <a:pt x="306959" y="393826"/>
                </a:lnTo>
                <a:lnTo>
                  <a:pt x="316865" y="385952"/>
                </a:lnTo>
                <a:lnTo>
                  <a:pt x="317627" y="378840"/>
                </a:lnTo>
                <a:lnTo>
                  <a:pt x="49514" y="43553"/>
                </a:lnTo>
                <a:lnTo>
                  <a:pt x="28273" y="35358"/>
                </a:lnTo>
                <a:close/>
              </a:path>
              <a:path w="318134" h="394335">
                <a:moveTo>
                  <a:pt x="3317" y="22449"/>
                </a:moveTo>
                <a:lnTo>
                  <a:pt x="15748" y="106552"/>
                </a:lnTo>
                <a:lnTo>
                  <a:pt x="16637" y="112902"/>
                </a:lnTo>
                <a:lnTo>
                  <a:pt x="22479" y="117221"/>
                </a:lnTo>
                <a:lnTo>
                  <a:pt x="28702" y="116204"/>
                </a:lnTo>
                <a:lnTo>
                  <a:pt x="34925" y="115315"/>
                </a:lnTo>
                <a:lnTo>
                  <a:pt x="39243" y="109474"/>
                </a:lnTo>
                <a:lnTo>
                  <a:pt x="38354" y="103250"/>
                </a:lnTo>
                <a:lnTo>
                  <a:pt x="31598" y="57751"/>
                </a:lnTo>
                <a:lnTo>
                  <a:pt x="5207" y="24764"/>
                </a:lnTo>
                <a:lnTo>
                  <a:pt x="3317" y="22449"/>
                </a:lnTo>
                <a:close/>
              </a:path>
              <a:path w="318134" h="394335">
                <a:moveTo>
                  <a:pt x="21235" y="8177"/>
                </a:moveTo>
                <a:lnTo>
                  <a:pt x="49514" y="43553"/>
                </a:lnTo>
                <a:lnTo>
                  <a:pt x="98171" y="62357"/>
                </a:lnTo>
                <a:lnTo>
                  <a:pt x="104902" y="59436"/>
                </a:lnTo>
                <a:lnTo>
                  <a:pt x="107061" y="53466"/>
                </a:lnTo>
                <a:lnTo>
                  <a:pt x="109347" y="47625"/>
                </a:lnTo>
                <a:lnTo>
                  <a:pt x="106426" y="41021"/>
                </a:lnTo>
                <a:lnTo>
                  <a:pt x="21235" y="8177"/>
                </a:lnTo>
                <a:close/>
              </a:path>
              <a:path w="318134" h="394335">
                <a:moveTo>
                  <a:pt x="11938" y="4825"/>
                </a:moveTo>
                <a:lnTo>
                  <a:pt x="2032" y="12700"/>
                </a:lnTo>
                <a:lnTo>
                  <a:pt x="1967" y="13312"/>
                </a:lnTo>
                <a:lnTo>
                  <a:pt x="3317" y="22449"/>
                </a:lnTo>
                <a:lnTo>
                  <a:pt x="5207" y="24764"/>
                </a:lnTo>
                <a:lnTo>
                  <a:pt x="31598" y="57751"/>
                </a:lnTo>
                <a:lnTo>
                  <a:pt x="28273" y="35358"/>
                </a:lnTo>
                <a:lnTo>
                  <a:pt x="10033" y="28321"/>
                </a:lnTo>
                <a:lnTo>
                  <a:pt x="25400" y="16001"/>
                </a:lnTo>
                <a:lnTo>
                  <a:pt x="27481" y="16001"/>
                </a:lnTo>
                <a:lnTo>
                  <a:pt x="21235" y="8177"/>
                </a:lnTo>
                <a:lnTo>
                  <a:pt x="12755" y="4912"/>
                </a:lnTo>
                <a:lnTo>
                  <a:pt x="11938" y="4825"/>
                </a:lnTo>
                <a:close/>
              </a:path>
              <a:path w="318134" h="394335">
                <a:moveTo>
                  <a:pt x="27481" y="16001"/>
                </a:moveTo>
                <a:lnTo>
                  <a:pt x="25400" y="16001"/>
                </a:lnTo>
                <a:lnTo>
                  <a:pt x="28273" y="35358"/>
                </a:lnTo>
                <a:lnTo>
                  <a:pt x="49514" y="43553"/>
                </a:lnTo>
                <a:lnTo>
                  <a:pt x="27481" y="16001"/>
                </a:lnTo>
                <a:close/>
              </a:path>
              <a:path w="318134" h="394335">
                <a:moveTo>
                  <a:pt x="25400" y="16001"/>
                </a:moveTo>
                <a:lnTo>
                  <a:pt x="10033" y="28321"/>
                </a:lnTo>
                <a:lnTo>
                  <a:pt x="28273" y="35358"/>
                </a:lnTo>
                <a:lnTo>
                  <a:pt x="25400" y="16001"/>
                </a:lnTo>
                <a:close/>
              </a:path>
              <a:path w="318134" h="394335">
                <a:moveTo>
                  <a:pt x="1967" y="13312"/>
                </a:moveTo>
                <a:lnTo>
                  <a:pt x="1270" y="19938"/>
                </a:lnTo>
                <a:lnTo>
                  <a:pt x="3317" y="22449"/>
                </a:lnTo>
                <a:lnTo>
                  <a:pt x="1967" y="13312"/>
                </a:lnTo>
                <a:close/>
              </a:path>
              <a:path w="318134" h="394335">
                <a:moveTo>
                  <a:pt x="0" y="0"/>
                </a:moveTo>
                <a:lnTo>
                  <a:pt x="1967" y="13312"/>
                </a:lnTo>
                <a:lnTo>
                  <a:pt x="2032" y="12700"/>
                </a:lnTo>
                <a:lnTo>
                  <a:pt x="11938" y="4825"/>
                </a:lnTo>
                <a:lnTo>
                  <a:pt x="12531" y="4825"/>
                </a:lnTo>
                <a:lnTo>
                  <a:pt x="0" y="0"/>
                </a:lnTo>
                <a:close/>
              </a:path>
              <a:path w="318134" h="394335">
                <a:moveTo>
                  <a:pt x="12755" y="4912"/>
                </a:moveTo>
                <a:lnTo>
                  <a:pt x="21235" y="8177"/>
                </a:lnTo>
                <a:lnTo>
                  <a:pt x="19177" y="5587"/>
                </a:lnTo>
                <a:lnTo>
                  <a:pt x="12755" y="4912"/>
                </a:lnTo>
                <a:close/>
              </a:path>
              <a:path w="318134" h="394335">
                <a:moveTo>
                  <a:pt x="12531" y="4825"/>
                </a:moveTo>
                <a:lnTo>
                  <a:pt x="11938" y="4825"/>
                </a:lnTo>
                <a:lnTo>
                  <a:pt x="12755" y="4912"/>
                </a:lnTo>
                <a:lnTo>
                  <a:pt x="12531" y="4825"/>
                </a:lnTo>
                <a:close/>
              </a:path>
            </a:pathLst>
          </a:custGeom>
          <a:solidFill>
            <a:srgbClr val="DE7D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865619" y="1479791"/>
            <a:ext cx="420674" cy="8793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987793" y="1600961"/>
            <a:ext cx="264795" cy="699135"/>
          </a:xfrm>
          <a:custGeom>
            <a:avLst/>
            <a:gdLst/>
            <a:ahLst/>
            <a:cxnLst/>
            <a:rect l="l" t="t" r="r" b="b"/>
            <a:pathLst>
              <a:path w="264795" h="699135">
                <a:moveTo>
                  <a:pt x="37644" y="42959"/>
                </a:moveTo>
                <a:lnTo>
                  <a:pt x="33031" y="65050"/>
                </a:lnTo>
                <a:lnTo>
                  <a:pt x="241173" y="689355"/>
                </a:lnTo>
                <a:lnTo>
                  <a:pt x="243077" y="695451"/>
                </a:lnTo>
                <a:lnTo>
                  <a:pt x="249554" y="698626"/>
                </a:lnTo>
                <a:lnTo>
                  <a:pt x="255524" y="696595"/>
                </a:lnTo>
                <a:lnTo>
                  <a:pt x="261620" y="694689"/>
                </a:lnTo>
                <a:lnTo>
                  <a:pt x="264795" y="688213"/>
                </a:lnTo>
                <a:lnTo>
                  <a:pt x="262762" y="682243"/>
                </a:lnTo>
                <a:lnTo>
                  <a:pt x="54749" y="57967"/>
                </a:lnTo>
                <a:lnTo>
                  <a:pt x="37644" y="42959"/>
                </a:lnTo>
                <a:close/>
              </a:path>
              <a:path w="264795" h="699135">
                <a:moveTo>
                  <a:pt x="18722" y="22191"/>
                </a:moveTo>
                <a:lnTo>
                  <a:pt x="0" y="111633"/>
                </a:lnTo>
                <a:lnTo>
                  <a:pt x="3936" y="117728"/>
                </a:lnTo>
                <a:lnTo>
                  <a:pt x="16255" y="120268"/>
                </a:lnTo>
                <a:lnTo>
                  <a:pt x="22351" y="116332"/>
                </a:lnTo>
                <a:lnTo>
                  <a:pt x="23622" y="110109"/>
                </a:lnTo>
                <a:lnTo>
                  <a:pt x="33031" y="65050"/>
                </a:lnTo>
                <a:lnTo>
                  <a:pt x="19684" y="25018"/>
                </a:lnTo>
                <a:lnTo>
                  <a:pt x="18722" y="22191"/>
                </a:lnTo>
                <a:close/>
              </a:path>
              <a:path w="264795" h="699135">
                <a:moveTo>
                  <a:pt x="40422" y="14969"/>
                </a:moveTo>
                <a:lnTo>
                  <a:pt x="54749" y="57967"/>
                </a:lnTo>
                <a:lnTo>
                  <a:pt x="89280" y="88264"/>
                </a:lnTo>
                <a:lnTo>
                  <a:pt x="93979" y="92455"/>
                </a:lnTo>
                <a:lnTo>
                  <a:pt x="101219" y="91948"/>
                </a:lnTo>
                <a:lnTo>
                  <a:pt x="109600" y="82550"/>
                </a:lnTo>
                <a:lnTo>
                  <a:pt x="109092" y="75311"/>
                </a:lnTo>
                <a:lnTo>
                  <a:pt x="104394" y="71120"/>
                </a:lnTo>
                <a:lnTo>
                  <a:pt x="40422" y="14969"/>
                </a:lnTo>
                <a:close/>
              </a:path>
              <a:path w="264795" h="699135">
                <a:moveTo>
                  <a:pt x="32892" y="8636"/>
                </a:moveTo>
                <a:lnTo>
                  <a:pt x="26924" y="10667"/>
                </a:lnTo>
                <a:lnTo>
                  <a:pt x="20954" y="12573"/>
                </a:lnTo>
                <a:lnTo>
                  <a:pt x="20583" y="13301"/>
                </a:lnTo>
                <a:lnTo>
                  <a:pt x="18722" y="22191"/>
                </a:lnTo>
                <a:lnTo>
                  <a:pt x="19684" y="25018"/>
                </a:lnTo>
                <a:lnTo>
                  <a:pt x="33031" y="65050"/>
                </a:lnTo>
                <a:lnTo>
                  <a:pt x="37644" y="42959"/>
                </a:lnTo>
                <a:lnTo>
                  <a:pt x="22986" y="30099"/>
                </a:lnTo>
                <a:lnTo>
                  <a:pt x="41655" y="23749"/>
                </a:lnTo>
                <a:lnTo>
                  <a:pt x="43347" y="23749"/>
                </a:lnTo>
                <a:lnTo>
                  <a:pt x="40422" y="14969"/>
                </a:lnTo>
                <a:lnTo>
                  <a:pt x="33603" y="8984"/>
                </a:lnTo>
                <a:lnTo>
                  <a:pt x="32892" y="8636"/>
                </a:lnTo>
                <a:close/>
              </a:path>
              <a:path w="264795" h="699135">
                <a:moveTo>
                  <a:pt x="43347" y="23749"/>
                </a:moveTo>
                <a:lnTo>
                  <a:pt x="41655" y="23749"/>
                </a:lnTo>
                <a:lnTo>
                  <a:pt x="37644" y="42959"/>
                </a:lnTo>
                <a:lnTo>
                  <a:pt x="54749" y="57967"/>
                </a:lnTo>
                <a:lnTo>
                  <a:pt x="43347" y="23749"/>
                </a:lnTo>
                <a:close/>
              </a:path>
              <a:path w="264795" h="699135">
                <a:moveTo>
                  <a:pt x="41655" y="23749"/>
                </a:moveTo>
                <a:lnTo>
                  <a:pt x="22986" y="30099"/>
                </a:lnTo>
                <a:lnTo>
                  <a:pt x="37644" y="42959"/>
                </a:lnTo>
                <a:lnTo>
                  <a:pt x="41655" y="23749"/>
                </a:lnTo>
                <a:close/>
              </a:path>
              <a:path w="264795" h="699135">
                <a:moveTo>
                  <a:pt x="20583" y="13301"/>
                </a:moveTo>
                <a:lnTo>
                  <a:pt x="17652" y="19050"/>
                </a:lnTo>
                <a:lnTo>
                  <a:pt x="18722" y="22191"/>
                </a:lnTo>
                <a:lnTo>
                  <a:pt x="20583" y="13301"/>
                </a:lnTo>
                <a:close/>
              </a:path>
              <a:path w="264795" h="699135">
                <a:moveTo>
                  <a:pt x="33603" y="8984"/>
                </a:moveTo>
                <a:lnTo>
                  <a:pt x="40422" y="14969"/>
                </a:lnTo>
                <a:lnTo>
                  <a:pt x="39370" y="11811"/>
                </a:lnTo>
                <a:lnTo>
                  <a:pt x="33603" y="8984"/>
                </a:lnTo>
                <a:close/>
              </a:path>
              <a:path w="264795" h="699135">
                <a:moveTo>
                  <a:pt x="23367" y="0"/>
                </a:moveTo>
                <a:lnTo>
                  <a:pt x="20583" y="13301"/>
                </a:lnTo>
                <a:lnTo>
                  <a:pt x="20954" y="12573"/>
                </a:lnTo>
                <a:lnTo>
                  <a:pt x="26924" y="10667"/>
                </a:lnTo>
                <a:lnTo>
                  <a:pt x="32892" y="8636"/>
                </a:lnTo>
                <a:lnTo>
                  <a:pt x="33206" y="8636"/>
                </a:lnTo>
                <a:lnTo>
                  <a:pt x="23367" y="0"/>
                </a:lnTo>
                <a:close/>
              </a:path>
              <a:path w="264795" h="699135">
                <a:moveTo>
                  <a:pt x="33206" y="8636"/>
                </a:moveTo>
                <a:lnTo>
                  <a:pt x="32892" y="8636"/>
                </a:lnTo>
                <a:lnTo>
                  <a:pt x="33603" y="8984"/>
                </a:lnTo>
                <a:lnTo>
                  <a:pt x="33206" y="8636"/>
                </a:lnTo>
                <a:close/>
              </a:path>
            </a:pathLst>
          </a:custGeom>
          <a:solidFill>
            <a:srgbClr val="DE7D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162800" y="2286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17" y="7766"/>
                </a:lnTo>
                <a:lnTo>
                  <a:pt x="62380" y="29394"/>
                </a:lnTo>
                <a:lnTo>
                  <a:pt x="29394" y="62380"/>
                </a:lnTo>
                <a:lnTo>
                  <a:pt x="7766" y="104217"/>
                </a:lnTo>
                <a:lnTo>
                  <a:pt x="0" y="152400"/>
                </a:lnTo>
                <a:lnTo>
                  <a:pt x="7766" y="200582"/>
                </a:lnTo>
                <a:lnTo>
                  <a:pt x="29394" y="242419"/>
                </a:lnTo>
                <a:lnTo>
                  <a:pt x="62380" y="275405"/>
                </a:lnTo>
                <a:lnTo>
                  <a:pt x="104217" y="297033"/>
                </a:lnTo>
                <a:lnTo>
                  <a:pt x="152400" y="304800"/>
                </a:lnTo>
                <a:lnTo>
                  <a:pt x="200582" y="297033"/>
                </a:lnTo>
                <a:lnTo>
                  <a:pt x="242419" y="275405"/>
                </a:lnTo>
                <a:lnTo>
                  <a:pt x="275405" y="242419"/>
                </a:lnTo>
                <a:lnTo>
                  <a:pt x="297033" y="200582"/>
                </a:lnTo>
                <a:lnTo>
                  <a:pt x="304800" y="152400"/>
                </a:lnTo>
                <a:lnTo>
                  <a:pt x="297033" y="104217"/>
                </a:lnTo>
                <a:lnTo>
                  <a:pt x="275405" y="62380"/>
                </a:lnTo>
                <a:lnTo>
                  <a:pt x="242419" y="29394"/>
                </a:lnTo>
                <a:lnTo>
                  <a:pt x="200582" y="7766"/>
                </a:lnTo>
                <a:lnTo>
                  <a:pt x="152400" y="0"/>
                </a:lnTo>
                <a:close/>
              </a:path>
            </a:pathLst>
          </a:custGeom>
          <a:solidFill>
            <a:srgbClr val="DE7D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162800" y="2286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82"/>
                </a:lnTo>
                <a:lnTo>
                  <a:pt x="275405" y="242419"/>
                </a:lnTo>
                <a:lnTo>
                  <a:pt x="242419" y="275405"/>
                </a:lnTo>
                <a:lnTo>
                  <a:pt x="200582" y="297033"/>
                </a:lnTo>
                <a:lnTo>
                  <a:pt x="152400" y="304800"/>
                </a:lnTo>
                <a:lnTo>
                  <a:pt x="104217" y="297033"/>
                </a:lnTo>
                <a:lnTo>
                  <a:pt x="62380" y="275405"/>
                </a:lnTo>
                <a:lnTo>
                  <a:pt x="29394" y="242419"/>
                </a:lnTo>
                <a:lnTo>
                  <a:pt x="7766" y="200582"/>
                </a:lnTo>
                <a:lnTo>
                  <a:pt x="0" y="152400"/>
                </a:lnTo>
                <a:close/>
              </a:path>
            </a:pathLst>
          </a:custGeom>
          <a:ln w="15240">
            <a:solidFill>
              <a:srgbClr val="A25B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7242175" y="2284603"/>
            <a:ext cx="152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31308" y="1880590"/>
            <a:ext cx="496836" cy="6492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169408" y="1892807"/>
            <a:ext cx="318770" cy="470534"/>
          </a:xfrm>
          <a:custGeom>
            <a:avLst/>
            <a:gdLst/>
            <a:ahLst/>
            <a:cxnLst/>
            <a:rect l="l" t="t" r="r" b="b"/>
            <a:pathLst>
              <a:path w="318770" h="470535">
                <a:moveTo>
                  <a:pt x="305481" y="464146"/>
                </a:moveTo>
                <a:lnTo>
                  <a:pt x="317753" y="470153"/>
                </a:lnTo>
                <a:lnTo>
                  <a:pt x="317402" y="464312"/>
                </a:lnTo>
                <a:lnTo>
                  <a:pt x="306324" y="464312"/>
                </a:lnTo>
                <a:lnTo>
                  <a:pt x="305481" y="464146"/>
                </a:lnTo>
                <a:close/>
              </a:path>
              <a:path w="318770" h="470535">
                <a:moveTo>
                  <a:pt x="272148" y="422442"/>
                </a:moveTo>
                <a:lnTo>
                  <a:pt x="295655" y="457707"/>
                </a:lnTo>
                <a:lnTo>
                  <a:pt x="297327" y="460155"/>
                </a:lnTo>
                <a:lnTo>
                  <a:pt x="305481" y="464146"/>
                </a:lnTo>
                <a:lnTo>
                  <a:pt x="306324" y="464312"/>
                </a:lnTo>
                <a:lnTo>
                  <a:pt x="311530" y="460882"/>
                </a:lnTo>
                <a:lnTo>
                  <a:pt x="316738" y="457326"/>
                </a:lnTo>
                <a:lnTo>
                  <a:pt x="316928" y="456438"/>
                </a:lnTo>
                <a:lnTo>
                  <a:pt x="316660" y="451992"/>
                </a:lnTo>
                <a:lnTo>
                  <a:pt x="293750" y="451992"/>
                </a:lnTo>
                <a:lnTo>
                  <a:pt x="292592" y="432434"/>
                </a:lnTo>
                <a:lnTo>
                  <a:pt x="272148" y="422442"/>
                </a:lnTo>
                <a:close/>
              </a:path>
              <a:path w="318770" h="470535">
                <a:moveTo>
                  <a:pt x="316928" y="456438"/>
                </a:moveTo>
                <a:lnTo>
                  <a:pt x="316738" y="457326"/>
                </a:lnTo>
                <a:lnTo>
                  <a:pt x="311530" y="460882"/>
                </a:lnTo>
                <a:lnTo>
                  <a:pt x="306324" y="464312"/>
                </a:lnTo>
                <a:lnTo>
                  <a:pt x="317402" y="464312"/>
                </a:lnTo>
                <a:lnTo>
                  <a:pt x="316928" y="456438"/>
                </a:lnTo>
                <a:close/>
              </a:path>
              <a:path w="318770" h="470535">
                <a:moveTo>
                  <a:pt x="297327" y="460155"/>
                </a:moveTo>
                <a:lnTo>
                  <a:pt x="299212" y="462914"/>
                </a:lnTo>
                <a:lnTo>
                  <a:pt x="305481" y="464146"/>
                </a:lnTo>
                <a:lnTo>
                  <a:pt x="297327" y="460155"/>
                </a:lnTo>
                <a:close/>
              </a:path>
              <a:path w="318770" h="470535">
                <a:moveTo>
                  <a:pt x="225297" y="399541"/>
                </a:moveTo>
                <a:lnTo>
                  <a:pt x="218439" y="401827"/>
                </a:lnTo>
                <a:lnTo>
                  <a:pt x="212851" y="413257"/>
                </a:lnTo>
                <a:lnTo>
                  <a:pt x="215264" y="420115"/>
                </a:lnTo>
                <a:lnTo>
                  <a:pt x="220979" y="422782"/>
                </a:lnTo>
                <a:lnTo>
                  <a:pt x="297327" y="460155"/>
                </a:lnTo>
                <a:lnTo>
                  <a:pt x="295655" y="457707"/>
                </a:lnTo>
                <a:lnTo>
                  <a:pt x="272148" y="422442"/>
                </a:lnTo>
                <a:lnTo>
                  <a:pt x="225297" y="399541"/>
                </a:lnTo>
                <a:close/>
              </a:path>
              <a:path w="318770" h="470535">
                <a:moveTo>
                  <a:pt x="316388" y="447471"/>
                </a:moveTo>
                <a:lnTo>
                  <a:pt x="316928" y="456438"/>
                </a:lnTo>
                <a:lnTo>
                  <a:pt x="318262" y="450214"/>
                </a:lnTo>
                <a:lnTo>
                  <a:pt x="316388" y="447471"/>
                </a:lnTo>
                <a:close/>
              </a:path>
              <a:path w="318770" h="470535">
                <a:moveTo>
                  <a:pt x="292592" y="432434"/>
                </a:moveTo>
                <a:lnTo>
                  <a:pt x="293750" y="451992"/>
                </a:lnTo>
                <a:lnTo>
                  <a:pt x="310261" y="441070"/>
                </a:lnTo>
                <a:lnTo>
                  <a:pt x="292592" y="432434"/>
                </a:lnTo>
                <a:close/>
              </a:path>
              <a:path w="318770" h="470535">
                <a:moveTo>
                  <a:pt x="291253" y="409824"/>
                </a:moveTo>
                <a:lnTo>
                  <a:pt x="292592" y="432434"/>
                </a:lnTo>
                <a:lnTo>
                  <a:pt x="310261" y="441070"/>
                </a:lnTo>
                <a:lnTo>
                  <a:pt x="293750" y="451992"/>
                </a:lnTo>
                <a:lnTo>
                  <a:pt x="316660" y="451992"/>
                </a:lnTo>
                <a:lnTo>
                  <a:pt x="316388" y="447471"/>
                </a:lnTo>
                <a:lnTo>
                  <a:pt x="314705" y="445007"/>
                </a:lnTo>
                <a:lnTo>
                  <a:pt x="291253" y="409824"/>
                </a:lnTo>
                <a:close/>
              </a:path>
              <a:path w="318770" h="470535">
                <a:moveTo>
                  <a:pt x="305562" y="351536"/>
                </a:moveTo>
                <a:lnTo>
                  <a:pt x="299212" y="351916"/>
                </a:lnTo>
                <a:lnTo>
                  <a:pt x="292988" y="352170"/>
                </a:lnTo>
                <a:lnTo>
                  <a:pt x="288163" y="357631"/>
                </a:lnTo>
                <a:lnTo>
                  <a:pt x="291253" y="409824"/>
                </a:lnTo>
                <a:lnTo>
                  <a:pt x="314705" y="445007"/>
                </a:lnTo>
                <a:lnTo>
                  <a:pt x="316388" y="447471"/>
                </a:lnTo>
                <a:lnTo>
                  <a:pt x="310895" y="356234"/>
                </a:lnTo>
                <a:lnTo>
                  <a:pt x="305562" y="351536"/>
                </a:lnTo>
                <a:close/>
              </a:path>
              <a:path w="318770" h="470535">
                <a:moveTo>
                  <a:pt x="11811" y="0"/>
                </a:moveTo>
                <a:lnTo>
                  <a:pt x="6603" y="3428"/>
                </a:lnTo>
                <a:lnTo>
                  <a:pt x="1396" y="6984"/>
                </a:lnTo>
                <a:lnTo>
                  <a:pt x="0" y="14096"/>
                </a:lnTo>
                <a:lnTo>
                  <a:pt x="3428" y="19303"/>
                </a:lnTo>
                <a:lnTo>
                  <a:pt x="272148" y="422442"/>
                </a:lnTo>
                <a:lnTo>
                  <a:pt x="292592" y="432434"/>
                </a:lnTo>
                <a:lnTo>
                  <a:pt x="291253" y="409824"/>
                </a:lnTo>
                <a:lnTo>
                  <a:pt x="22478" y="6603"/>
                </a:lnTo>
                <a:lnTo>
                  <a:pt x="18922" y="1396"/>
                </a:lnTo>
                <a:lnTo>
                  <a:pt x="11811" y="0"/>
                </a:lnTo>
                <a:close/>
              </a:path>
            </a:pathLst>
          </a:custGeom>
          <a:solidFill>
            <a:srgbClr val="DE7D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953000" y="1676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17" y="7766"/>
                </a:lnTo>
                <a:lnTo>
                  <a:pt x="62380" y="29394"/>
                </a:lnTo>
                <a:lnTo>
                  <a:pt x="29394" y="62380"/>
                </a:lnTo>
                <a:lnTo>
                  <a:pt x="7766" y="104217"/>
                </a:lnTo>
                <a:lnTo>
                  <a:pt x="0" y="152400"/>
                </a:lnTo>
                <a:lnTo>
                  <a:pt x="7766" y="200582"/>
                </a:lnTo>
                <a:lnTo>
                  <a:pt x="29394" y="242419"/>
                </a:lnTo>
                <a:lnTo>
                  <a:pt x="62380" y="275405"/>
                </a:lnTo>
                <a:lnTo>
                  <a:pt x="104217" y="297033"/>
                </a:lnTo>
                <a:lnTo>
                  <a:pt x="152400" y="304800"/>
                </a:lnTo>
                <a:lnTo>
                  <a:pt x="200582" y="297033"/>
                </a:lnTo>
                <a:lnTo>
                  <a:pt x="242419" y="275405"/>
                </a:lnTo>
                <a:lnTo>
                  <a:pt x="275405" y="242419"/>
                </a:lnTo>
                <a:lnTo>
                  <a:pt x="297033" y="200582"/>
                </a:lnTo>
                <a:lnTo>
                  <a:pt x="304800" y="152400"/>
                </a:lnTo>
                <a:lnTo>
                  <a:pt x="297033" y="104217"/>
                </a:lnTo>
                <a:lnTo>
                  <a:pt x="275405" y="62380"/>
                </a:lnTo>
                <a:lnTo>
                  <a:pt x="242419" y="29394"/>
                </a:lnTo>
                <a:lnTo>
                  <a:pt x="200582" y="7766"/>
                </a:lnTo>
                <a:lnTo>
                  <a:pt x="152400" y="0"/>
                </a:lnTo>
                <a:close/>
              </a:path>
            </a:pathLst>
          </a:custGeom>
          <a:solidFill>
            <a:srgbClr val="DE7D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953000" y="1676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82"/>
                </a:lnTo>
                <a:lnTo>
                  <a:pt x="275405" y="242419"/>
                </a:lnTo>
                <a:lnTo>
                  <a:pt x="242419" y="275405"/>
                </a:lnTo>
                <a:lnTo>
                  <a:pt x="200582" y="297033"/>
                </a:lnTo>
                <a:lnTo>
                  <a:pt x="152400" y="304800"/>
                </a:lnTo>
                <a:lnTo>
                  <a:pt x="104217" y="297033"/>
                </a:lnTo>
                <a:lnTo>
                  <a:pt x="62380" y="275405"/>
                </a:lnTo>
                <a:lnTo>
                  <a:pt x="29394" y="242419"/>
                </a:lnTo>
                <a:lnTo>
                  <a:pt x="7766" y="200582"/>
                </a:lnTo>
                <a:lnTo>
                  <a:pt x="0" y="152400"/>
                </a:lnTo>
                <a:close/>
              </a:path>
            </a:pathLst>
          </a:custGeom>
          <a:ln w="15240">
            <a:solidFill>
              <a:srgbClr val="A25B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5031994" y="1674316"/>
            <a:ext cx="1524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902708" y="2698978"/>
            <a:ext cx="573011" cy="6507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940934" y="2820161"/>
            <a:ext cx="394335" cy="470534"/>
          </a:xfrm>
          <a:custGeom>
            <a:avLst/>
            <a:gdLst/>
            <a:ahLst/>
            <a:cxnLst/>
            <a:rect l="l" t="t" r="r" b="b"/>
            <a:pathLst>
              <a:path w="394335" h="470535">
                <a:moveTo>
                  <a:pt x="364791" y="34878"/>
                </a:moveTo>
                <a:lnTo>
                  <a:pt x="343452" y="42590"/>
                </a:lnTo>
                <a:lnTo>
                  <a:pt x="4063" y="449834"/>
                </a:lnTo>
                <a:lnTo>
                  <a:pt x="0" y="454787"/>
                </a:lnTo>
                <a:lnTo>
                  <a:pt x="635" y="461899"/>
                </a:lnTo>
                <a:lnTo>
                  <a:pt x="5461" y="465963"/>
                </a:lnTo>
                <a:lnTo>
                  <a:pt x="10413" y="470026"/>
                </a:lnTo>
                <a:lnTo>
                  <a:pt x="17525" y="469391"/>
                </a:lnTo>
                <a:lnTo>
                  <a:pt x="21589" y="464565"/>
                </a:lnTo>
                <a:lnTo>
                  <a:pt x="361059" y="57108"/>
                </a:lnTo>
                <a:lnTo>
                  <a:pt x="364791" y="34878"/>
                </a:lnTo>
                <a:close/>
              </a:path>
              <a:path w="394335" h="470535">
                <a:moveTo>
                  <a:pt x="390067" y="22315"/>
                </a:moveTo>
                <a:lnTo>
                  <a:pt x="388112" y="24637"/>
                </a:lnTo>
                <a:lnTo>
                  <a:pt x="361059" y="57108"/>
                </a:lnTo>
                <a:lnTo>
                  <a:pt x="353440" y="102488"/>
                </a:lnTo>
                <a:lnTo>
                  <a:pt x="352425" y="108712"/>
                </a:lnTo>
                <a:lnTo>
                  <a:pt x="356615" y="114553"/>
                </a:lnTo>
                <a:lnTo>
                  <a:pt x="362838" y="115697"/>
                </a:lnTo>
                <a:lnTo>
                  <a:pt x="369062" y="116712"/>
                </a:lnTo>
                <a:lnTo>
                  <a:pt x="374903" y="112522"/>
                </a:lnTo>
                <a:lnTo>
                  <a:pt x="375919" y="106299"/>
                </a:lnTo>
                <a:lnTo>
                  <a:pt x="390067" y="22315"/>
                </a:lnTo>
                <a:close/>
              </a:path>
              <a:path w="394335" h="470535">
                <a:moveTo>
                  <a:pt x="372544" y="7707"/>
                </a:moveTo>
                <a:lnTo>
                  <a:pt x="286512" y="38862"/>
                </a:lnTo>
                <a:lnTo>
                  <a:pt x="283463" y="45465"/>
                </a:lnTo>
                <a:lnTo>
                  <a:pt x="285623" y="51308"/>
                </a:lnTo>
                <a:lnTo>
                  <a:pt x="287781" y="57276"/>
                </a:lnTo>
                <a:lnTo>
                  <a:pt x="294386" y="60325"/>
                </a:lnTo>
                <a:lnTo>
                  <a:pt x="343452" y="42590"/>
                </a:lnTo>
                <a:lnTo>
                  <a:pt x="370586" y="10033"/>
                </a:lnTo>
                <a:lnTo>
                  <a:pt x="372544" y="7707"/>
                </a:lnTo>
                <a:close/>
              </a:path>
              <a:path w="394335" h="470535">
                <a:moveTo>
                  <a:pt x="391216" y="15493"/>
                </a:moveTo>
                <a:lnTo>
                  <a:pt x="368045" y="15493"/>
                </a:lnTo>
                <a:lnTo>
                  <a:pt x="383286" y="28193"/>
                </a:lnTo>
                <a:lnTo>
                  <a:pt x="364791" y="34878"/>
                </a:lnTo>
                <a:lnTo>
                  <a:pt x="361059" y="57108"/>
                </a:lnTo>
                <a:lnTo>
                  <a:pt x="388112" y="24637"/>
                </a:lnTo>
                <a:lnTo>
                  <a:pt x="390067" y="22315"/>
                </a:lnTo>
                <a:lnTo>
                  <a:pt x="391216" y="15493"/>
                </a:lnTo>
                <a:close/>
              </a:path>
              <a:path w="394335" h="470535">
                <a:moveTo>
                  <a:pt x="381762" y="4572"/>
                </a:moveTo>
                <a:lnTo>
                  <a:pt x="381019" y="4638"/>
                </a:lnTo>
                <a:lnTo>
                  <a:pt x="372544" y="7707"/>
                </a:lnTo>
                <a:lnTo>
                  <a:pt x="370586" y="10033"/>
                </a:lnTo>
                <a:lnTo>
                  <a:pt x="343452" y="42590"/>
                </a:lnTo>
                <a:lnTo>
                  <a:pt x="364791" y="34878"/>
                </a:lnTo>
                <a:lnTo>
                  <a:pt x="368045" y="15493"/>
                </a:lnTo>
                <a:lnTo>
                  <a:pt x="391216" y="15493"/>
                </a:lnTo>
                <a:lnTo>
                  <a:pt x="391591" y="13268"/>
                </a:lnTo>
                <a:lnTo>
                  <a:pt x="391540" y="12700"/>
                </a:lnTo>
                <a:lnTo>
                  <a:pt x="386714" y="8636"/>
                </a:lnTo>
                <a:lnTo>
                  <a:pt x="381762" y="4572"/>
                </a:lnTo>
                <a:close/>
              </a:path>
              <a:path w="394335" h="470535">
                <a:moveTo>
                  <a:pt x="368045" y="15493"/>
                </a:moveTo>
                <a:lnTo>
                  <a:pt x="364791" y="34878"/>
                </a:lnTo>
                <a:lnTo>
                  <a:pt x="383286" y="28193"/>
                </a:lnTo>
                <a:lnTo>
                  <a:pt x="368045" y="15493"/>
                </a:lnTo>
                <a:close/>
              </a:path>
              <a:path w="394335" h="470535">
                <a:moveTo>
                  <a:pt x="391591" y="13268"/>
                </a:moveTo>
                <a:lnTo>
                  <a:pt x="390067" y="22315"/>
                </a:lnTo>
                <a:lnTo>
                  <a:pt x="392175" y="19812"/>
                </a:lnTo>
                <a:lnTo>
                  <a:pt x="391591" y="13268"/>
                </a:lnTo>
                <a:close/>
              </a:path>
              <a:path w="394335" h="470535">
                <a:moveTo>
                  <a:pt x="393056" y="4572"/>
                </a:moveTo>
                <a:lnTo>
                  <a:pt x="381762" y="4572"/>
                </a:lnTo>
                <a:lnTo>
                  <a:pt x="386714" y="8636"/>
                </a:lnTo>
                <a:lnTo>
                  <a:pt x="391540" y="12700"/>
                </a:lnTo>
                <a:lnTo>
                  <a:pt x="391591" y="13268"/>
                </a:lnTo>
                <a:lnTo>
                  <a:pt x="393056" y="4572"/>
                </a:lnTo>
                <a:close/>
              </a:path>
              <a:path w="394335" h="470535">
                <a:moveTo>
                  <a:pt x="381019" y="4638"/>
                </a:moveTo>
                <a:lnTo>
                  <a:pt x="374650" y="5207"/>
                </a:lnTo>
                <a:lnTo>
                  <a:pt x="372544" y="7707"/>
                </a:lnTo>
                <a:lnTo>
                  <a:pt x="381019" y="4638"/>
                </a:lnTo>
                <a:close/>
              </a:path>
              <a:path w="394335" h="470535">
                <a:moveTo>
                  <a:pt x="393826" y="0"/>
                </a:moveTo>
                <a:lnTo>
                  <a:pt x="381019" y="4638"/>
                </a:lnTo>
                <a:lnTo>
                  <a:pt x="381762" y="4572"/>
                </a:lnTo>
                <a:lnTo>
                  <a:pt x="393056" y="4572"/>
                </a:lnTo>
                <a:lnTo>
                  <a:pt x="393826" y="0"/>
                </a:lnTo>
                <a:close/>
              </a:path>
            </a:pathLst>
          </a:custGeom>
          <a:solidFill>
            <a:srgbClr val="DE7D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724400" y="32004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190500" y="0"/>
                </a:moveTo>
                <a:lnTo>
                  <a:pt x="139876" y="5441"/>
                </a:lnTo>
                <a:lnTo>
                  <a:pt x="94375" y="20799"/>
                </a:lnTo>
                <a:lnTo>
                  <a:pt x="55816" y="44624"/>
                </a:lnTo>
                <a:lnTo>
                  <a:pt x="26020" y="75466"/>
                </a:lnTo>
                <a:lnTo>
                  <a:pt x="6808" y="111874"/>
                </a:lnTo>
                <a:lnTo>
                  <a:pt x="0" y="152400"/>
                </a:lnTo>
                <a:lnTo>
                  <a:pt x="6808" y="192925"/>
                </a:lnTo>
                <a:lnTo>
                  <a:pt x="26020" y="229333"/>
                </a:lnTo>
                <a:lnTo>
                  <a:pt x="55816" y="260175"/>
                </a:lnTo>
                <a:lnTo>
                  <a:pt x="94375" y="284000"/>
                </a:lnTo>
                <a:lnTo>
                  <a:pt x="139876" y="299358"/>
                </a:lnTo>
                <a:lnTo>
                  <a:pt x="190500" y="304800"/>
                </a:lnTo>
                <a:lnTo>
                  <a:pt x="241123" y="299358"/>
                </a:lnTo>
                <a:lnTo>
                  <a:pt x="286624" y="284000"/>
                </a:lnTo>
                <a:lnTo>
                  <a:pt x="325183" y="260175"/>
                </a:lnTo>
                <a:lnTo>
                  <a:pt x="354979" y="229333"/>
                </a:lnTo>
                <a:lnTo>
                  <a:pt x="374191" y="192925"/>
                </a:lnTo>
                <a:lnTo>
                  <a:pt x="381000" y="152400"/>
                </a:lnTo>
                <a:lnTo>
                  <a:pt x="374191" y="111874"/>
                </a:lnTo>
                <a:lnTo>
                  <a:pt x="354979" y="75466"/>
                </a:lnTo>
                <a:lnTo>
                  <a:pt x="325183" y="44624"/>
                </a:lnTo>
                <a:lnTo>
                  <a:pt x="286624" y="20799"/>
                </a:lnTo>
                <a:lnTo>
                  <a:pt x="241123" y="5441"/>
                </a:lnTo>
                <a:lnTo>
                  <a:pt x="190500" y="0"/>
                </a:lnTo>
                <a:close/>
              </a:path>
            </a:pathLst>
          </a:custGeom>
          <a:solidFill>
            <a:srgbClr val="DE7D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724400" y="32004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0" y="152400"/>
                </a:moveTo>
                <a:lnTo>
                  <a:pt x="6808" y="111874"/>
                </a:lnTo>
                <a:lnTo>
                  <a:pt x="26020" y="75466"/>
                </a:lnTo>
                <a:lnTo>
                  <a:pt x="55816" y="44624"/>
                </a:lnTo>
                <a:lnTo>
                  <a:pt x="94375" y="20799"/>
                </a:lnTo>
                <a:lnTo>
                  <a:pt x="139876" y="5441"/>
                </a:lnTo>
                <a:lnTo>
                  <a:pt x="190500" y="0"/>
                </a:lnTo>
                <a:lnTo>
                  <a:pt x="241123" y="5441"/>
                </a:lnTo>
                <a:lnTo>
                  <a:pt x="286624" y="20799"/>
                </a:lnTo>
                <a:lnTo>
                  <a:pt x="325183" y="44624"/>
                </a:lnTo>
                <a:lnTo>
                  <a:pt x="354979" y="75466"/>
                </a:lnTo>
                <a:lnTo>
                  <a:pt x="374191" y="111874"/>
                </a:lnTo>
                <a:lnTo>
                  <a:pt x="381000" y="152400"/>
                </a:lnTo>
                <a:lnTo>
                  <a:pt x="374191" y="192925"/>
                </a:lnTo>
                <a:lnTo>
                  <a:pt x="354979" y="229333"/>
                </a:lnTo>
                <a:lnTo>
                  <a:pt x="325183" y="260175"/>
                </a:lnTo>
                <a:lnTo>
                  <a:pt x="286624" y="284000"/>
                </a:lnTo>
                <a:lnTo>
                  <a:pt x="241123" y="299358"/>
                </a:lnTo>
                <a:lnTo>
                  <a:pt x="190500" y="304800"/>
                </a:lnTo>
                <a:lnTo>
                  <a:pt x="139876" y="299358"/>
                </a:lnTo>
                <a:lnTo>
                  <a:pt x="94375" y="284000"/>
                </a:lnTo>
                <a:lnTo>
                  <a:pt x="55816" y="260175"/>
                </a:lnTo>
                <a:lnTo>
                  <a:pt x="26020" y="229333"/>
                </a:lnTo>
                <a:lnTo>
                  <a:pt x="6808" y="192925"/>
                </a:lnTo>
                <a:lnTo>
                  <a:pt x="0" y="152400"/>
                </a:lnTo>
                <a:close/>
              </a:path>
            </a:pathLst>
          </a:custGeom>
          <a:ln w="15240">
            <a:solidFill>
              <a:srgbClr val="A25B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840985" y="3199257"/>
            <a:ext cx="152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4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007107" y="2927578"/>
            <a:ext cx="725436" cy="6507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045335" y="3048761"/>
            <a:ext cx="546735" cy="470534"/>
          </a:xfrm>
          <a:custGeom>
            <a:avLst/>
            <a:gdLst/>
            <a:ahLst/>
            <a:cxnLst/>
            <a:rect l="l" t="t" r="r" b="b"/>
            <a:pathLst>
              <a:path w="546735" h="470535">
                <a:moveTo>
                  <a:pt x="511826" y="29539"/>
                </a:moveTo>
                <a:lnTo>
                  <a:pt x="489503" y="33595"/>
                </a:lnTo>
                <a:lnTo>
                  <a:pt x="634" y="452627"/>
                </a:lnTo>
                <a:lnTo>
                  <a:pt x="0" y="459866"/>
                </a:lnTo>
                <a:lnTo>
                  <a:pt x="8254" y="469391"/>
                </a:lnTo>
                <a:lnTo>
                  <a:pt x="15493" y="470026"/>
                </a:lnTo>
                <a:lnTo>
                  <a:pt x="20319" y="465836"/>
                </a:lnTo>
                <a:lnTo>
                  <a:pt x="504447" y="50801"/>
                </a:lnTo>
                <a:lnTo>
                  <a:pt x="511826" y="29539"/>
                </a:lnTo>
                <a:close/>
              </a:path>
              <a:path w="546735" h="470535">
                <a:moveTo>
                  <a:pt x="538818" y="21371"/>
                </a:moveTo>
                <a:lnTo>
                  <a:pt x="536447" y="23367"/>
                </a:lnTo>
                <a:lnTo>
                  <a:pt x="504447" y="50801"/>
                </a:lnTo>
                <a:lnTo>
                  <a:pt x="489331" y="94361"/>
                </a:lnTo>
                <a:lnTo>
                  <a:pt x="487298" y="100329"/>
                </a:lnTo>
                <a:lnTo>
                  <a:pt x="490346" y="106807"/>
                </a:lnTo>
                <a:lnTo>
                  <a:pt x="496315" y="108838"/>
                </a:lnTo>
                <a:lnTo>
                  <a:pt x="502284" y="110998"/>
                </a:lnTo>
                <a:lnTo>
                  <a:pt x="508888" y="107823"/>
                </a:lnTo>
                <a:lnTo>
                  <a:pt x="510920" y="101853"/>
                </a:lnTo>
                <a:lnTo>
                  <a:pt x="538818" y="21371"/>
                </a:lnTo>
                <a:close/>
              </a:path>
              <a:path w="546735" h="470535">
                <a:moveTo>
                  <a:pt x="540819" y="10922"/>
                </a:moveTo>
                <a:lnTo>
                  <a:pt x="518287" y="10922"/>
                </a:lnTo>
                <a:lnTo>
                  <a:pt x="531113" y="26035"/>
                </a:lnTo>
                <a:lnTo>
                  <a:pt x="511826" y="29539"/>
                </a:lnTo>
                <a:lnTo>
                  <a:pt x="504447" y="50801"/>
                </a:lnTo>
                <a:lnTo>
                  <a:pt x="536447" y="23367"/>
                </a:lnTo>
                <a:lnTo>
                  <a:pt x="538818" y="21371"/>
                </a:lnTo>
                <a:lnTo>
                  <a:pt x="541715" y="13015"/>
                </a:lnTo>
                <a:lnTo>
                  <a:pt x="541782" y="12064"/>
                </a:lnTo>
                <a:lnTo>
                  <a:pt x="540819" y="10922"/>
                </a:lnTo>
                <a:close/>
              </a:path>
              <a:path w="546735" h="470535">
                <a:moveTo>
                  <a:pt x="523933" y="4060"/>
                </a:moveTo>
                <a:lnTo>
                  <a:pt x="433958" y="20447"/>
                </a:lnTo>
                <a:lnTo>
                  <a:pt x="429894" y="26415"/>
                </a:lnTo>
                <a:lnTo>
                  <a:pt x="432181" y="38862"/>
                </a:lnTo>
                <a:lnTo>
                  <a:pt x="438150" y="42925"/>
                </a:lnTo>
                <a:lnTo>
                  <a:pt x="489503" y="33595"/>
                </a:lnTo>
                <a:lnTo>
                  <a:pt x="521588" y="6096"/>
                </a:lnTo>
                <a:lnTo>
                  <a:pt x="523933" y="4060"/>
                </a:lnTo>
                <a:close/>
              </a:path>
              <a:path w="546735" h="470535">
                <a:moveTo>
                  <a:pt x="532727" y="2458"/>
                </a:moveTo>
                <a:lnTo>
                  <a:pt x="523933" y="4060"/>
                </a:lnTo>
                <a:lnTo>
                  <a:pt x="521588" y="6096"/>
                </a:lnTo>
                <a:lnTo>
                  <a:pt x="489503" y="33595"/>
                </a:lnTo>
                <a:lnTo>
                  <a:pt x="511826" y="29539"/>
                </a:lnTo>
                <a:lnTo>
                  <a:pt x="518287" y="10922"/>
                </a:lnTo>
                <a:lnTo>
                  <a:pt x="540819" y="10922"/>
                </a:lnTo>
                <a:lnTo>
                  <a:pt x="537717" y="7238"/>
                </a:lnTo>
                <a:lnTo>
                  <a:pt x="533653" y="2539"/>
                </a:lnTo>
                <a:lnTo>
                  <a:pt x="532727" y="2458"/>
                </a:lnTo>
                <a:close/>
              </a:path>
              <a:path w="546735" h="470535">
                <a:moveTo>
                  <a:pt x="518287" y="10922"/>
                </a:moveTo>
                <a:lnTo>
                  <a:pt x="511826" y="29539"/>
                </a:lnTo>
                <a:lnTo>
                  <a:pt x="531113" y="26035"/>
                </a:lnTo>
                <a:lnTo>
                  <a:pt x="518287" y="10922"/>
                </a:lnTo>
                <a:close/>
              </a:path>
              <a:path w="546735" h="470535">
                <a:moveTo>
                  <a:pt x="541715" y="13015"/>
                </a:moveTo>
                <a:lnTo>
                  <a:pt x="538818" y="21371"/>
                </a:lnTo>
                <a:lnTo>
                  <a:pt x="541273" y="19303"/>
                </a:lnTo>
                <a:lnTo>
                  <a:pt x="541715" y="13015"/>
                </a:lnTo>
                <a:close/>
              </a:path>
              <a:path w="546735" h="470535">
                <a:moveTo>
                  <a:pt x="546226" y="0"/>
                </a:moveTo>
                <a:lnTo>
                  <a:pt x="532727" y="2458"/>
                </a:lnTo>
                <a:lnTo>
                  <a:pt x="533653" y="2539"/>
                </a:lnTo>
                <a:lnTo>
                  <a:pt x="537717" y="7238"/>
                </a:lnTo>
                <a:lnTo>
                  <a:pt x="541782" y="12064"/>
                </a:lnTo>
                <a:lnTo>
                  <a:pt x="541715" y="13015"/>
                </a:lnTo>
                <a:lnTo>
                  <a:pt x="546226" y="0"/>
                </a:lnTo>
                <a:close/>
              </a:path>
              <a:path w="546735" h="470535">
                <a:moveTo>
                  <a:pt x="526414" y="1904"/>
                </a:moveTo>
                <a:lnTo>
                  <a:pt x="523933" y="4060"/>
                </a:lnTo>
                <a:lnTo>
                  <a:pt x="532727" y="2458"/>
                </a:lnTo>
                <a:lnTo>
                  <a:pt x="526414" y="1904"/>
                </a:lnTo>
                <a:close/>
              </a:path>
            </a:pathLst>
          </a:custGeom>
          <a:solidFill>
            <a:srgbClr val="DE7D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752600" y="3352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DE7D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52600" y="3352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15240">
            <a:solidFill>
              <a:srgbClr val="A25B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868804" y="3389757"/>
            <a:ext cx="152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5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323335" y="3581400"/>
            <a:ext cx="190500" cy="618490"/>
          </a:xfrm>
          <a:custGeom>
            <a:avLst/>
            <a:gdLst/>
            <a:ahLst/>
            <a:cxnLst/>
            <a:rect l="l" t="t" r="r" b="b"/>
            <a:pathLst>
              <a:path w="190500" h="618489">
                <a:moveTo>
                  <a:pt x="36758" y="29235"/>
                </a:moveTo>
                <a:lnTo>
                  <a:pt x="32565" y="43653"/>
                </a:lnTo>
                <a:lnTo>
                  <a:pt x="175513" y="615569"/>
                </a:lnTo>
                <a:lnTo>
                  <a:pt x="179577" y="617982"/>
                </a:lnTo>
                <a:lnTo>
                  <a:pt x="187833" y="615950"/>
                </a:lnTo>
                <a:lnTo>
                  <a:pt x="190246" y="611886"/>
                </a:lnTo>
                <a:lnTo>
                  <a:pt x="189229" y="607694"/>
                </a:lnTo>
                <a:lnTo>
                  <a:pt x="47321" y="40060"/>
                </a:lnTo>
                <a:lnTo>
                  <a:pt x="36758" y="29235"/>
                </a:lnTo>
                <a:close/>
              </a:path>
              <a:path w="190500" h="618489">
                <a:moveTo>
                  <a:pt x="25259" y="14423"/>
                </a:moveTo>
                <a:lnTo>
                  <a:pt x="1142" y="97155"/>
                </a:lnTo>
                <a:lnTo>
                  <a:pt x="0" y="101218"/>
                </a:lnTo>
                <a:lnTo>
                  <a:pt x="2286" y="105537"/>
                </a:lnTo>
                <a:lnTo>
                  <a:pt x="10413" y="107823"/>
                </a:lnTo>
                <a:lnTo>
                  <a:pt x="14604" y="105537"/>
                </a:lnTo>
                <a:lnTo>
                  <a:pt x="15821" y="101218"/>
                </a:lnTo>
                <a:lnTo>
                  <a:pt x="32565" y="43653"/>
                </a:lnTo>
                <a:lnTo>
                  <a:pt x="25259" y="14423"/>
                </a:lnTo>
                <a:close/>
              </a:path>
              <a:path w="190500" h="618489">
                <a:moveTo>
                  <a:pt x="40029" y="10830"/>
                </a:moveTo>
                <a:lnTo>
                  <a:pt x="40512" y="12826"/>
                </a:lnTo>
                <a:lnTo>
                  <a:pt x="47321" y="40060"/>
                </a:lnTo>
                <a:lnTo>
                  <a:pt x="89280" y="83057"/>
                </a:lnTo>
                <a:lnTo>
                  <a:pt x="92201" y="86106"/>
                </a:lnTo>
                <a:lnTo>
                  <a:pt x="97027" y="86232"/>
                </a:lnTo>
                <a:lnTo>
                  <a:pt x="102997" y="80263"/>
                </a:lnTo>
                <a:lnTo>
                  <a:pt x="103124" y="75437"/>
                </a:lnTo>
                <a:lnTo>
                  <a:pt x="100202" y="72517"/>
                </a:lnTo>
                <a:lnTo>
                  <a:pt x="40029" y="10830"/>
                </a:lnTo>
                <a:close/>
              </a:path>
              <a:path w="190500" h="618489">
                <a:moveTo>
                  <a:pt x="35305" y="6223"/>
                </a:moveTo>
                <a:lnTo>
                  <a:pt x="27177" y="8254"/>
                </a:lnTo>
                <a:lnTo>
                  <a:pt x="26934" y="8678"/>
                </a:lnTo>
                <a:lnTo>
                  <a:pt x="25259" y="14423"/>
                </a:lnTo>
                <a:lnTo>
                  <a:pt x="32565" y="43653"/>
                </a:lnTo>
                <a:lnTo>
                  <a:pt x="36758" y="29235"/>
                </a:lnTo>
                <a:lnTo>
                  <a:pt x="27686" y="19938"/>
                </a:lnTo>
                <a:lnTo>
                  <a:pt x="40386" y="16763"/>
                </a:lnTo>
                <a:lnTo>
                  <a:pt x="41497" y="16763"/>
                </a:lnTo>
                <a:lnTo>
                  <a:pt x="40029" y="10830"/>
                </a:lnTo>
                <a:lnTo>
                  <a:pt x="35827" y="6523"/>
                </a:lnTo>
                <a:lnTo>
                  <a:pt x="35305" y="6223"/>
                </a:lnTo>
                <a:close/>
              </a:path>
              <a:path w="190500" h="618489">
                <a:moveTo>
                  <a:pt x="41497" y="16763"/>
                </a:moveTo>
                <a:lnTo>
                  <a:pt x="40386" y="16763"/>
                </a:lnTo>
                <a:lnTo>
                  <a:pt x="36758" y="29235"/>
                </a:lnTo>
                <a:lnTo>
                  <a:pt x="47321" y="40060"/>
                </a:lnTo>
                <a:lnTo>
                  <a:pt x="41497" y="16763"/>
                </a:lnTo>
                <a:close/>
              </a:path>
              <a:path w="190500" h="618489">
                <a:moveTo>
                  <a:pt x="40386" y="16763"/>
                </a:moveTo>
                <a:lnTo>
                  <a:pt x="27686" y="19938"/>
                </a:lnTo>
                <a:lnTo>
                  <a:pt x="36758" y="29235"/>
                </a:lnTo>
                <a:lnTo>
                  <a:pt x="40386" y="16763"/>
                </a:lnTo>
                <a:close/>
              </a:path>
              <a:path w="190500" h="618489">
                <a:moveTo>
                  <a:pt x="26934" y="8678"/>
                </a:moveTo>
                <a:lnTo>
                  <a:pt x="24764" y="12446"/>
                </a:lnTo>
                <a:lnTo>
                  <a:pt x="25259" y="14423"/>
                </a:lnTo>
                <a:lnTo>
                  <a:pt x="26934" y="8678"/>
                </a:lnTo>
                <a:close/>
              </a:path>
              <a:path w="190500" h="618489">
                <a:moveTo>
                  <a:pt x="35827" y="6523"/>
                </a:moveTo>
                <a:lnTo>
                  <a:pt x="40029" y="10830"/>
                </a:lnTo>
                <a:lnTo>
                  <a:pt x="39497" y="8636"/>
                </a:lnTo>
                <a:lnTo>
                  <a:pt x="35827" y="6523"/>
                </a:lnTo>
                <a:close/>
              </a:path>
              <a:path w="190500" h="618489">
                <a:moveTo>
                  <a:pt x="29463" y="0"/>
                </a:moveTo>
                <a:lnTo>
                  <a:pt x="26934" y="8678"/>
                </a:lnTo>
                <a:lnTo>
                  <a:pt x="27177" y="8254"/>
                </a:lnTo>
                <a:lnTo>
                  <a:pt x="35305" y="6223"/>
                </a:lnTo>
                <a:lnTo>
                  <a:pt x="35534" y="6223"/>
                </a:lnTo>
                <a:lnTo>
                  <a:pt x="29463" y="0"/>
                </a:lnTo>
                <a:close/>
              </a:path>
              <a:path w="190500" h="618489">
                <a:moveTo>
                  <a:pt x="35534" y="6223"/>
                </a:moveTo>
                <a:lnTo>
                  <a:pt x="35305" y="6223"/>
                </a:lnTo>
                <a:lnTo>
                  <a:pt x="35827" y="6523"/>
                </a:lnTo>
                <a:lnTo>
                  <a:pt x="35534" y="6223"/>
                </a:lnTo>
                <a:close/>
              </a:path>
            </a:pathLst>
          </a:custGeom>
          <a:solidFill>
            <a:srgbClr val="DE7D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193542" y="3581400"/>
            <a:ext cx="320675" cy="618490"/>
          </a:xfrm>
          <a:custGeom>
            <a:avLst/>
            <a:gdLst/>
            <a:ahLst/>
            <a:cxnLst/>
            <a:rect l="l" t="t" r="r" b="b"/>
            <a:pathLst>
              <a:path w="320675" h="618489">
                <a:moveTo>
                  <a:pt x="20363" y="26990"/>
                </a:moveTo>
                <a:lnTo>
                  <a:pt x="19376" y="42182"/>
                </a:lnTo>
                <a:lnTo>
                  <a:pt x="304799" y="613029"/>
                </a:lnTo>
                <a:lnTo>
                  <a:pt x="306705" y="616712"/>
                </a:lnTo>
                <a:lnTo>
                  <a:pt x="311277" y="618236"/>
                </a:lnTo>
                <a:lnTo>
                  <a:pt x="315086" y="616457"/>
                </a:lnTo>
                <a:lnTo>
                  <a:pt x="318769" y="614552"/>
                </a:lnTo>
                <a:lnTo>
                  <a:pt x="320294" y="609981"/>
                </a:lnTo>
                <a:lnTo>
                  <a:pt x="318516" y="606170"/>
                </a:lnTo>
                <a:lnTo>
                  <a:pt x="33092" y="35323"/>
                </a:lnTo>
                <a:lnTo>
                  <a:pt x="20363" y="26990"/>
                </a:lnTo>
                <a:close/>
              </a:path>
              <a:path w="320675" h="618489">
                <a:moveTo>
                  <a:pt x="5891" y="15091"/>
                </a:moveTo>
                <a:lnTo>
                  <a:pt x="381" y="101092"/>
                </a:lnTo>
                <a:lnTo>
                  <a:pt x="0" y="105282"/>
                </a:lnTo>
                <a:lnTo>
                  <a:pt x="3175" y="108838"/>
                </a:lnTo>
                <a:lnTo>
                  <a:pt x="11683" y="109347"/>
                </a:lnTo>
                <a:lnTo>
                  <a:pt x="15239" y="106172"/>
                </a:lnTo>
                <a:lnTo>
                  <a:pt x="15551" y="101092"/>
                </a:lnTo>
                <a:lnTo>
                  <a:pt x="19376" y="42182"/>
                </a:lnTo>
                <a:lnTo>
                  <a:pt x="6731" y="16890"/>
                </a:lnTo>
                <a:lnTo>
                  <a:pt x="5891" y="15091"/>
                </a:lnTo>
                <a:close/>
              </a:path>
              <a:path w="320675" h="618489">
                <a:moveTo>
                  <a:pt x="19548" y="8295"/>
                </a:moveTo>
                <a:lnTo>
                  <a:pt x="20446" y="10033"/>
                </a:lnTo>
                <a:lnTo>
                  <a:pt x="33092" y="35323"/>
                </a:lnTo>
                <a:lnTo>
                  <a:pt x="83311" y="68199"/>
                </a:lnTo>
                <a:lnTo>
                  <a:pt x="86741" y="70485"/>
                </a:lnTo>
                <a:lnTo>
                  <a:pt x="91567" y="69468"/>
                </a:lnTo>
                <a:lnTo>
                  <a:pt x="96138" y="62356"/>
                </a:lnTo>
                <a:lnTo>
                  <a:pt x="95122" y="57657"/>
                </a:lnTo>
                <a:lnTo>
                  <a:pt x="91567" y="55372"/>
                </a:lnTo>
                <a:lnTo>
                  <a:pt x="19548" y="8295"/>
                </a:lnTo>
                <a:close/>
              </a:path>
              <a:path w="320675" h="618489">
                <a:moveTo>
                  <a:pt x="13969" y="4825"/>
                </a:moveTo>
                <a:lnTo>
                  <a:pt x="10159" y="6730"/>
                </a:lnTo>
                <a:lnTo>
                  <a:pt x="6476" y="8509"/>
                </a:lnTo>
                <a:lnTo>
                  <a:pt x="6273" y="9118"/>
                </a:lnTo>
                <a:lnTo>
                  <a:pt x="5891" y="15091"/>
                </a:lnTo>
                <a:lnTo>
                  <a:pt x="6731" y="16890"/>
                </a:lnTo>
                <a:lnTo>
                  <a:pt x="19376" y="42182"/>
                </a:lnTo>
                <a:lnTo>
                  <a:pt x="20363" y="26990"/>
                </a:lnTo>
                <a:lnTo>
                  <a:pt x="9397" y="19812"/>
                </a:lnTo>
                <a:lnTo>
                  <a:pt x="21208" y="13970"/>
                </a:lnTo>
                <a:lnTo>
                  <a:pt x="22415" y="13970"/>
                </a:lnTo>
                <a:lnTo>
                  <a:pt x="20446" y="10033"/>
                </a:lnTo>
                <a:lnTo>
                  <a:pt x="19548" y="8295"/>
                </a:lnTo>
                <a:lnTo>
                  <a:pt x="14522" y="5010"/>
                </a:lnTo>
                <a:lnTo>
                  <a:pt x="13969" y="4825"/>
                </a:lnTo>
                <a:close/>
              </a:path>
              <a:path w="320675" h="618489">
                <a:moveTo>
                  <a:pt x="22415" y="13970"/>
                </a:moveTo>
                <a:lnTo>
                  <a:pt x="21208" y="13970"/>
                </a:lnTo>
                <a:lnTo>
                  <a:pt x="20363" y="26990"/>
                </a:lnTo>
                <a:lnTo>
                  <a:pt x="33092" y="35323"/>
                </a:lnTo>
                <a:lnTo>
                  <a:pt x="22415" y="13970"/>
                </a:lnTo>
                <a:close/>
              </a:path>
              <a:path w="320675" h="618489">
                <a:moveTo>
                  <a:pt x="21208" y="13970"/>
                </a:moveTo>
                <a:lnTo>
                  <a:pt x="9397" y="19812"/>
                </a:lnTo>
                <a:lnTo>
                  <a:pt x="20363" y="26990"/>
                </a:lnTo>
                <a:lnTo>
                  <a:pt x="21208" y="13970"/>
                </a:lnTo>
                <a:close/>
              </a:path>
              <a:path w="320675" h="618489">
                <a:moveTo>
                  <a:pt x="6273" y="9118"/>
                </a:moveTo>
                <a:lnTo>
                  <a:pt x="4952" y="13080"/>
                </a:lnTo>
                <a:lnTo>
                  <a:pt x="5891" y="15091"/>
                </a:lnTo>
                <a:lnTo>
                  <a:pt x="6273" y="9118"/>
                </a:lnTo>
                <a:close/>
              </a:path>
              <a:path w="320675" h="618489">
                <a:moveTo>
                  <a:pt x="6857" y="0"/>
                </a:moveTo>
                <a:lnTo>
                  <a:pt x="6273" y="9118"/>
                </a:lnTo>
                <a:lnTo>
                  <a:pt x="6476" y="8509"/>
                </a:lnTo>
                <a:lnTo>
                  <a:pt x="10159" y="6730"/>
                </a:lnTo>
                <a:lnTo>
                  <a:pt x="13969" y="4825"/>
                </a:lnTo>
                <a:lnTo>
                  <a:pt x="14240" y="4825"/>
                </a:lnTo>
                <a:lnTo>
                  <a:pt x="6857" y="0"/>
                </a:lnTo>
                <a:close/>
              </a:path>
              <a:path w="320675" h="618489">
                <a:moveTo>
                  <a:pt x="14522" y="5010"/>
                </a:moveTo>
                <a:lnTo>
                  <a:pt x="19548" y="8295"/>
                </a:lnTo>
                <a:lnTo>
                  <a:pt x="18541" y="6350"/>
                </a:lnTo>
                <a:lnTo>
                  <a:pt x="14522" y="5010"/>
                </a:lnTo>
                <a:close/>
              </a:path>
              <a:path w="320675" h="618489">
                <a:moveTo>
                  <a:pt x="14240" y="4825"/>
                </a:moveTo>
                <a:lnTo>
                  <a:pt x="13969" y="4825"/>
                </a:lnTo>
                <a:lnTo>
                  <a:pt x="14522" y="5010"/>
                </a:lnTo>
                <a:lnTo>
                  <a:pt x="14240" y="4825"/>
                </a:lnTo>
                <a:close/>
              </a:path>
            </a:pathLst>
          </a:custGeom>
          <a:solidFill>
            <a:srgbClr val="DE7D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895600" y="3657600"/>
            <a:ext cx="618490" cy="542290"/>
          </a:xfrm>
          <a:custGeom>
            <a:avLst/>
            <a:gdLst/>
            <a:ahLst/>
            <a:cxnLst/>
            <a:rect l="l" t="t" r="r" b="b"/>
            <a:pathLst>
              <a:path w="618489" h="542289">
                <a:moveTo>
                  <a:pt x="22694" y="19874"/>
                </a:moveTo>
                <a:lnTo>
                  <a:pt x="27464" y="34099"/>
                </a:lnTo>
                <a:lnTo>
                  <a:pt x="607695" y="541908"/>
                </a:lnTo>
                <a:lnTo>
                  <a:pt x="612521" y="541527"/>
                </a:lnTo>
                <a:lnTo>
                  <a:pt x="615314" y="538480"/>
                </a:lnTo>
                <a:lnTo>
                  <a:pt x="618109" y="535305"/>
                </a:lnTo>
                <a:lnTo>
                  <a:pt x="617727" y="530479"/>
                </a:lnTo>
                <a:lnTo>
                  <a:pt x="614679" y="527685"/>
                </a:lnTo>
                <a:lnTo>
                  <a:pt x="37628" y="22764"/>
                </a:lnTo>
                <a:lnTo>
                  <a:pt x="22694" y="19874"/>
                </a:lnTo>
                <a:close/>
              </a:path>
              <a:path w="618489" h="542289">
                <a:moveTo>
                  <a:pt x="4815" y="14331"/>
                </a:moveTo>
                <a:lnTo>
                  <a:pt x="32257" y="96012"/>
                </a:lnTo>
                <a:lnTo>
                  <a:pt x="33527" y="99949"/>
                </a:lnTo>
                <a:lnTo>
                  <a:pt x="37845" y="102107"/>
                </a:lnTo>
                <a:lnTo>
                  <a:pt x="41910" y="100837"/>
                </a:lnTo>
                <a:lnTo>
                  <a:pt x="45847" y="99441"/>
                </a:lnTo>
                <a:lnTo>
                  <a:pt x="48006" y="95123"/>
                </a:lnTo>
                <a:lnTo>
                  <a:pt x="46608" y="91186"/>
                </a:lnTo>
                <a:lnTo>
                  <a:pt x="27464" y="34099"/>
                </a:lnTo>
                <a:lnTo>
                  <a:pt x="6350" y="15620"/>
                </a:lnTo>
                <a:lnTo>
                  <a:pt x="4815" y="14331"/>
                </a:lnTo>
                <a:close/>
              </a:path>
              <a:path w="618489" h="542289">
                <a:moveTo>
                  <a:pt x="14894" y="2872"/>
                </a:moveTo>
                <a:lnTo>
                  <a:pt x="37628" y="22764"/>
                </a:lnTo>
                <a:lnTo>
                  <a:pt x="96519" y="34162"/>
                </a:lnTo>
                <a:lnTo>
                  <a:pt x="100711" y="34925"/>
                </a:lnTo>
                <a:lnTo>
                  <a:pt x="104648" y="32257"/>
                </a:lnTo>
                <a:lnTo>
                  <a:pt x="105410" y="28067"/>
                </a:lnTo>
                <a:lnTo>
                  <a:pt x="106299" y="24002"/>
                </a:lnTo>
                <a:lnTo>
                  <a:pt x="103505" y="19938"/>
                </a:lnTo>
                <a:lnTo>
                  <a:pt x="14894" y="2872"/>
                </a:lnTo>
                <a:close/>
              </a:path>
              <a:path w="618489" h="542289">
                <a:moveTo>
                  <a:pt x="8976" y="1731"/>
                </a:moveTo>
                <a:lnTo>
                  <a:pt x="8381" y="1777"/>
                </a:lnTo>
                <a:lnTo>
                  <a:pt x="2793" y="8127"/>
                </a:lnTo>
                <a:lnTo>
                  <a:pt x="2813" y="8373"/>
                </a:lnTo>
                <a:lnTo>
                  <a:pt x="4815" y="14331"/>
                </a:lnTo>
                <a:lnTo>
                  <a:pt x="6350" y="15620"/>
                </a:lnTo>
                <a:lnTo>
                  <a:pt x="27464" y="34099"/>
                </a:lnTo>
                <a:lnTo>
                  <a:pt x="22694" y="19874"/>
                </a:lnTo>
                <a:lnTo>
                  <a:pt x="9906" y="17399"/>
                </a:lnTo>
                <a:lnTo>
                  <a:pt x="18542" y="7493"/>
                </a:lnTo>
                <a:lnTo>
                  <a:pt x="20174" y="7493"/>
                </a:lnTo>
                <a:lnTo>
                  <a:pt x="14894" y="2872"/>
                </a:lnTo>
                <a:lnTo>
                  <a:pt x="8976" y="1731"/>
                </a:lnTo>
                <a:close/>
              </a:path>
              <a:path w="618489" h="542289">
                <a:moveTo>
                  <a:pt x="20174" y="7493"/>
                </a:moveTo>
                <a:lnTo>
                  <a:pt x="18542" y="7493"/>
                </a:lnTo>
                <a:lnTo>
                  <a:pt x="22694" y="19874"/>
                </a:lnTo>
                <a:lnTo>
                  <a:pt x="37628" y="22764"/>
                </a:lnTo>
                <a:lnTo>
                  <a:pt x="20174" y="7493"/>
                </a:lnTo>
                <a:close/>
              </a:path>
              <a:path w="618489" h="542289">
                <a:moveTo>
                  <a:pt x="18542" y="7493"/>
                </a:moveTo>
                <a:lnTo>
                  <a:pt x="9906" y="17399"/>
                </a:lnTo>
                <a:lnTo>
                  <a:pt x="22694" y="19874"/>
                </a:lnTo>
                <a:lnTo>
                  <a:pt x="18542" y="7493"/>
                </a:lnTo>
                <a:close/>
              </a:path>
              <a:path w="618489" h="542289">
                <a:moveTo>
                  <a:pt x="2813" y="8373"/>
                </a:moveTo>
                <a:lnTo>
                  <a:pt x="3175" y="12954"/>
                </a:lnTo>
                <a:lnTo>
                  <a:pt x="4815" y="14331"/>
                </a:lnTo>
                <a:lnTo>
                  <a:pt x="2813" y="8373"/>
                </a:lnTo>
                <a:close/>
              </a:path>
              <a:path w="618489" h="542289">
                <a:moveTo>
                  <a:pt x="0" y="0"/>
                </a:moveTo>
                <a:lnTo>
                  <a:pt x="2813" y="8373"/>
                </a:lnTo>
                <a:lnTo>
                  <a:pt x="2793" y="8127"/>
                </a:lnTo>
                <a:lnTo>
                  <a:pt x="8381" y="1777"/>
                </a:lnTo>
                <a:lnTo>
                  <a:pt x="8976" y="1731"/>
                </a:lnTo>
                <a:lnTo>
                  <a:pt x="0" y="0"/>
                </a:lnTo>
                <a:close/>
              </a:path>
              <a:path w="618489" h="542289">
                <a:moveTo>
                  <a:pt x="13207" y="1397"/>
                </a:moveTo>
                <a:lnTo>
                  <a:pt x="8976" y="1731"/>
                </a:lnTo>
                <a:lnTo>
                  <a:pt x="14894" y="2872"/>
                </a:lnTo>
                <a:lnTo>
                  <a:pt x="13207" y="1397"/>
                </a:lnTo>
                <a:close/>
              </a:path>
            </a:pathLst>
          </a:custGeom>
          <a:solidFill>
            <a:srgbClr val="DE7D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352800" y="4114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DE7D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352800" y="4114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15240">
            <a:solidFill>
              <a:srgbClr val="A25B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3469385" y="4151757"/>
            <a:ext cx="152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6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669794" y="4819650"/>
            <a:ext cx="2004695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5">
                <a:latin typeface="Calibri"/>
                <a:cs typeface="Calibri"/>
              </a:rPr>
              <a:t>Descending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colon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5">
                <a:latin typeface="Calibri"/>
                <a:cs typeface="Calibri"/>
              </a:rPr>
              <a:t>Splenic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flexure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5">
                <a:latin typeface="Calibri"/>
                <a:cs typeface="Calibri"/>
              </a:rPr>
              <a:t>Hepatic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flexure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800">
                <a:latin typeface="Calibri"/>
                <a:cs typeface="Calibri"/>
              </a:rPr>
              <a:t>Ascending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colon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5">
                <a:latin typeface="Calibri"/>
                <a:cs typeface="Calibri"/>
              </a:rPr>
              <a:t>cecum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5">
                <a:latin typeface="Calibri"/>
                <a:cs typeface="Calibri"/>
              </a:rPr>
              <a:t>Sigmoid</a:t>
            </a:r>
            <a:r>
              <a:rPr dirty="0" sz="1800" spc="-10">
                <a:latin typeface="Calibri"/>
                <a:cs typeface="Calibri"/>
              </a:rPr>
              <a:t> colon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62500" y="1088136"/>
            <a:ext cx="6934200" cy="4381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8912" y="1228344"/>
            <a:ext cx="4085844" cy="4241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067305" y="5992469"/>
            <a:ext cx="312483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Century Gothic"/>
                <a:cs typeface="Century Gothic"/>
              </a:rPr>
              <a:t>MRI</a:t>
            </a:r>
            <a:r>
              <a:rPr dirty="0" sz="2800" spc="-40">
                <a:latin typeface="Century Gothic"/>
                <a:cs typeface="Century Gothic"/>
              </a:rPr>
              <a:t> </a:t>
            </a:r>
            <a:r>
              <a:rPr dirty="0" sz="2800" spc="-5">
                <a:latin typeface="Century Gothic"/>
                <a:cs typeface="Century Gothic"/>
              </a:rPr>
              <a:t>enterography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85"/>
              </a:spcBef>
            </a:pPr>
            <a:r>
              <a:rPr dirty="0" spc="-5"/>
              <a:t>Common plain x-ray  </a:t>
            </a:r>
            <a:r>
              <a:rPr dirty="0" spc="-10"/>
              <a:t>abdomen </a:t>
            </a:r>
            <a:r>
              <a:rPr dirty="0" spc="-5"/>
              <a:t>radiograph  findings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247396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Reference: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2668270" y="2034667"/>
            <a:ext cx="2583180" cy="830580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  <a:tabLst>
                <a:tab pos="354965" algn="l"/>
              </a:tabLst>
            </a:pPr>
            <a:r>
              <a:rPr dirty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z="180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dirty="0" sz="1800" spc="-5">
                <a:solidFill>
                  <a:srgbClr val="404040"/>
                </a:solidFill>
                <a:latin typeface="Century Gothic"/>
                <a:cs typeface="Century Gothic"/>
              </a:rPr>
              <a:t>Diagnostic</a:t>
            </a:r>
            <a:r>
              <a:rPr dirty="0" sz="1800" spc="-5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404040"/>
                </a:solidFill>
                <a:latin typeface="Century Gothic"/>
                <a:cs typeface="Century Gothic"/>
              </a:rPr>
              <a:t>imaging:</a:t>
            </a:r>
            <a:endParaRPr sz="18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A42F0F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dirty="0" sz="1800" spc="-10">
                <a:solidFill>
                  <a:srgbClr val="404040"/>
                </a:solidFill>
                <a:latin typeface="Century Gothic"/>
                <a:cs typeface="Century Gothic"/>
              </a:rPr>
              <a:t>Chapter </a:t>
            </a:r>
            <a:r>
              <a:rPr dirty="0" sz="1800">
                <a:solidFill>
                  <a:srgbClr val="404040"/>
                </a:solidFill>
                <a:latin typeface="Century Gothic"/>
                <a:cs typeface="Century Gothic"/>
              </a:rPr>
              <a:t>5 </a:t>
            </a:r>
            <a:r>
              <a:rPr dirty="0" sz="1800" spc="-10">
                <a:solidFill>
                  <a:srgbClr val="404040"/>
                </a:solidFill>
                <a:latin typeface="Century Gothic"/>
                <a:cs typeface="Century Gothic"/>
              </a:rPr>
              <a:t>and</a:t>
            </a:r>
            <a:r>
              <a:rPr dirty="0" sz="1800" spc="2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404040"/>
                </a:solidFill>
                <a:latin typeface="Century Gothic"/>
                <a:cs typeface="Century Gothic"/>
              </a:rPr>
              <a:t>6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96000" y="1027175"/>
            <a:ext cx="5373624" cy="5684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887" y="900683"/>
            <a:ext cx="5268468" cy="4844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114288" y="1146047"/>
            <a:ext cx="5923788" cy="459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0132" y="996696"/>
            <a:ext cx="7587996" cy="4817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6003" y="790955"/>
            <a:ext cx="3875532" cy="4585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714743" y="790955"/>
            <a:ext cx="4081272" cy="4613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9991" y="818388"/>
            <a:ext cx="3808476" cy="4558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46392" y="804672"/>
            <a:ext cx="3808476" cy="4585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079" y="163068"/>
            <a:ext cx="4558284" cy="3043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438643" y="163068"/>
            <a:ext cx="4517136" cy="30434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2795" y="3517390"/>
            <a:ext cx="4544568" cy="33406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438643" y="3517390"/>
            <a:ext cx="4517136" cy="33406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46903" y="2502395"/>
            <a:ext cx="2614422" cy="4991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30140" y="2484373"/>
            <a:ext cx="2606675" cy="492759"/>
          </a:xfrm>
          <a:custGeom>
            <a:avLst/>
            <a:gdLst/>
            <a:ahLst/>
            <a:cxnLst/>
            <a:rect l="l" t="t" r="r" b="b"/>
            <a:pathLst>
              <a:path w="2606675" h="492760">
                <a:moveTo>
                  <a:pt x="2327020" y="0"/>
                </a:moveTo>
                <a:lnTo>
                  <a:pt x="2216023" y="0"/>
                </a:lnTo>
                <a:lnTo>
                  <a:pt x="2216023" y="492633"/>
                </a:lnTo>
                <a:lnTo>
                  <a:pt x="2328799" y="492633"/>
                </a:lnTo>
                <a:lnTo>
                  <a:pt x="2373066" y="491872"/>
                </a:lnTo>
                <a:lnTo>
                  <a:pt x="2440312" y="485828"/>
                </a:lnTo>
                <a:lnTo>
                  <a:pt x="2482312" y="473332"/>
                </a:lnTo>
                <a:lnTo>
                  <a:pt x="2518352" y="451528"/>
                </a:lnTo>
                <a:lnTo>
                  <a:pt x="2551064" y="420268"/>
                </a:lnTo>
                <a:lnTo>
                  <a:pt x="2565195" y="401192"/>
                </a:lnTo>
                <a:lnTo>
                  <a:pt x="2309114" y="401192"/>
                </a:lnTo>
                <a:lnTo>
                  <a:pt x="2309114" y="90424"/>
                </a:lnTo>
                <a:lnTo>
                  <a:pt x="2557919" y="90424"/>
                </a:lnTo>
                <a:lnTo>
                  <a:pt x="2554614" y="85320"/>
                </a:lnTo>
                <a:lnTo>
                  <a:pt x="2511613" y="42076"/>
                </a:lnTo>
                <a:lnTo>
                  <a:pt x="2457108" y="15001"/>
                </a:lnTo>
                <a:lnTo>
                  <a:pt x="2377289" y="1666"/>
                </a:lnTo>
                <a:lnTo>
                  <a:pt x="2327020" y="0"/>
                </a:lnTo>
                <a:close/>
              </a:path>
              <a:path w="2606675" h="492760">
                <a:moveTo>
                  <a:pt x="2557919" y="90424"/>
                </a:moveTo>
                <a:lnTo>
                  <a:pt x="2340864" y="90424"/>
                </a:lnTo>
                <a:lnTo>
                  <a:pt x="2381585" y="92852"/>
                </a:lnTo>
                <a:lnTo>
                  <a:pt x="2416317" y="100139"/>
                </a:lnTo>
                <a:lnTo>
                  <a:pt x="2467864" y="129286"/>
                </a:lnTo>
                <a:lnTo>
                  <a:pt x="2500725" y="181355"/>
                </a:lnTo>
                <a:lnTo>
                  <a:pt x="2511679" y="250951"/>
                </a:lnTo>
                <a:lnTo>
                  <a:pt x="2510534" y="275457"/>
                </a:lnTo>
                <a:lnTo>
                  <a:pt x="2501338" y="318371"/>
                </a:lnTo>
                <a:lnTo>
                  <a:pt x="2483379" y="352974"/>
                </a:lnTo>
                <a:lnTo>
                  <a:pt x="2445892" y="386461"/>
                </a:lnTo>
                <a:lnTo>
                  <a:pt x="2408094" y="397494"/>
                </a:lnTo>
                <a:lnTo>
                  <a:pt x="2352675" y="401192"/>
                </a:lnTo>
                <a:lnTo>
                  <a:pt x="2565195" y="401192"/>
                </a:lnTo>
                <a:lnTo>
                  <a:pt x="2587498" y="357886"/>
                </a:lnTo>
                <a:lnTo>
                  <a:pt x="2601721" y="307800"/>
                </a:lnTo>
                <a:lnTo>
                  <a:pt x="2606420" y="253237"/>
                </a:lnTo>
                <a:lnTo>
                  <a:pt x="2604321" y="214419"/>
                </a:lnTo>
                <a:lnTo>
                  <a:pt x="2598007" y="178149"/>
                </a:lnTo>
                <a:lnTo>
                  <a:pt x="2587454" y="144402"/>
                </a:lnTo>
                <a:lnTo>
                  <a:pt x="2572639" y="113156"/>
                </a:lnTo>
                <a:lnTo>
                  <a:pt x="2557919" y="90424"/>
                </a:lnTo>
                <a:close/>
              </a:path>
              <a:path w="2606675" h="492760">
                <a:moveTo>
                  <a:pt x="1798446" y="0"/>
                </a:moveTo>
                <a:lnTo>
                  <a:pt x="1708531" y="0"/>
                </a:lnTo>
                <a:lnTo>
                  <a:pt x="1708531" y="492633"/>
                </a:lnTo>
                <a:lnTo>
                  <a:pt x="1802257" y="492633"/>
                </a:lnTo>
                <a:lnTo>
                  <a:pt x="1802257" y="169417"/>
                </a:lnTo>
                <a:lnTo>
                  <a:pt x="1908605" y="169417"/>
                </a:lnTo>
                <a:lnTo>
                  <a:pt x="1798446" y="0"/>
                </a:lnTo>
                <a:close/>
              </a:path>
              <a:path w="2606675" h="492760">
                <a:moveTo>
                  <a:pt x="1908605" y="169417"/>
                </a:moveTo>
                <a:lnTo>
                  <a:pt x="1802257" y="169417"/>
                </a:lnTo>
                <a:lnTo>
                  <a:pt x="2012823" y="492633"/>
                </a:lnTo>
                <a:lnTo>
                  <a:pt x="2102992" y="492633"/>
                </a:lnTo>
                <a:lnTo>
                  <a:pt x="2102992" y="324230"/>
                </a:lnTo>
                <a:lnTo>
                  <a:pt x="2009266" y="324230"/>
                </a:lnTo>
                <a:lnTo>
                  <a:pt x="1908605" y="169417"/>
                </a:lnTo>
                <a:close/>
              </a:path>
              <a:path w="2606675" h="492760">
                <a:moveTo>
                  <a:pt x="2102992" y="0"/>
                </a:moveTo>
                <a:lnTo>
                  <a:pt x="2009266" y="0"/>
                </a:lnTo>
                <a:lnTo>
                  <a:pt x="2009266" y="324230"/>
                </a:lnTo>
                <a:lnTo>
                  <a:pt x="2102992" y="324230"/>
                </a:lnTo>
                <a:lnTo>
                  <a:pt x="2102992" y="0"/>
                </a:lnTo>
                <a:close/>
              </a:path>
              <a:path w="2606675" h="492760">
                <a:moveTo>
                  <a:pt x="1620774" y="0"/>
                </a:moveTo>
                <a:lnTo>
                  <a:pt x="1351914" y="0"/>
                </a:lnTo>
                <a:lnTo>
                  <a:pt x="1351914" y="492633"/>
                </a:lnTo>
                <a:lnTo>
                  <a:pt x="1620774" y="492633"/>
                </a:lnTo>
                <a:lnTo>
                  <a:pt x="1620774" y="400558"/>
                </a:lnTo>
                <a:lnTo>
                  <a:pt x="1445006" y="400558"/>
                </a:lnTo>
                <a:lnTo>
                  <a:pt x="1445006" y="270890"/>
                </a:lnTo>
                <a:lnTo>
                  <a:pt x="1620774" y="270890"/>
                </a:lnTo>
                <a:lnTo>
                  <a:pt x="1620774" y="180848"/>
                </a:lnTo>
                <a:lnTo>
                  <a:pt x="1445006" y="180848"/>
                </a:lnTo>
                <a:lnTo>
                  <a:pt x="1445006" y="91821"/>
                </a:lnTo>
                <a:lnTo>
                  <a:pt x="1620774" y="91821"/>
                </a:lnTo>
                <a:lnTo>
                  <a:pt x="1620774" y="0"/>
                </a:lnTo>
                <a:close/>
              </a:path>
              <a:path w="2606675" h="492760">
                <a:moveTo>
                  <a:pt x="1072134" y="0"/>
                </a:moveTo>
                <a:lnTo>
                  <a:pt x="803275" y="0"/>
                </a:lnTo>
                <a:lnTo>
                  <a:pt x="803275" y="492633"/>
                </a:lnTo>
                <a:lnTo>
                  <a:pt x="1072134" y="492633"/>
                </a:lnTo>
                <a:lnTo>
                  <a:pt x="1072134" y="400558"/>
                </a:lnTo>
                <a:lnTo>
                  <a:pt x="896365" y="400558"/>
                </a:lnTo>
                <a:lnTo>
                  <a:pt x="896365" y="270890"/>
                </a:lnTo>
                <a:lnTo>
                  <a:pt x="1072134" y="270890"/>
                </a:lnTo>
                <a:lnTo>
                  <a:pt x="1072134" y="180848"/>
                </a:lnTo>
                <a:lnTo>
                  <a:pt x="896365" y="180848"/>
                </a:lnTo>
                <a:lnTo>
                  <a:pt x="896365" y="91821"/>
                </a:lnTo>
                <a:lnTo>
                  <a:pt x="1072134" y="91821"/>
                </a:lnTo>
                <a:lnTo>
                  <a:pt x="1072134" y="0"/>
                </a:lnTo>
                <a:close/>
              </a:path>
              <a:path w="2606675" h="492760">
                <a:moveTo>
                  <a:pt x="431292" y="0"/>
                </a:moveTo>
                <a:lnTo>
                  <a:pt x="336296" y="0"/>
                </a:lnTo>
                <a:lnTo>
                  <a:pt x="336296" y="492633"/>
                </a:lnTo>
                <a:lnTo>
                  <a:pt x="431292" y="492633"/>
                </a:lnTo>
                <a:lnTo>
                  <a:pt x="431292" y="276605"/>
                </a:lnTo>
                <a:lnTo>
                  <a:pt x="690499" y="276605"/>
                </a:lnTo>
                <a:lnTo>
                  <a:pt x="690499" y="185927"/>
                </a:lnTo>
                <a:lnTo>
                  <a:pt x="431292" y="185927"/>
                </a:lnTo>
                <a:lnTo>
                  <a:pt x="431292" y="0"/>
                </a:lnTo>
                <a:close/>
              </a:path>
              <a:path w="2606675" h="492760">
                <a:moveTo>
                  <a:pt x="690499" y="276605"/>
                </a:moveTo>
                <a:lnTo>
                  <a:pt x="595757" y="276605"/>
                </a:lnTo>
                <a:lnTo>
                  <a:pt x="595757" y="492633"/>
                </a:lnTo>
                <a:lnTo>
                  <a:pt x="690499" y="492633"/>
                </a:lnTo>
                <a:lnTo>
                  <a:pt x="690499" y="276605"/>
                </a:lnTo>
                <a:close/>
              </a:path>
              <a:path w="2606675" h="492760">
                <a:moveTo>
                  <a:pt x="690499" y="0"/>
                </a:moveTo>
                <a:lnTo>
                  <a:pt x="595757" y="0"/>
                </a:lnTo>
                <a:lnTo>
                  <a:pt x="595757" y="185927"/>
                </a:lnTo>
                <a:lnTo>
                  <a:pt x="690499" y="185927"/>
                </a:lnTo>
                <a:lnTo>
                  <a:pt x="690499" y="0"/>
                </a:lnTo>
                <a:close/>
              </a:path>
              <a:path w="2606675" h="492760">
                <a:moveTo>
                  <a:pt x="182499" y="92455"/>
                </a:moveTo>
                <a:lnTo>
                  <a:pt x="87375" y="92455"/>
                </a:lnTo>
                <a:lnTo>
                  <a:pt x="87375" y="492633"/>
                </a:lnTo>
                <a:lnTo>
                  <a:pt x="182499" y="492633"/>
                </a:lnTo>
                <a:lnTo>
                  <a:pt x="182499" y="92455"/>
                </a:lnTo>
                <a:close/>
              </a:path>
              <a:path w="2606675" h="492760">
                <a:moveTo>
                  <a:pt x="272161" y="0"/>
                </a:moveTo>
                <a:lnTo>
                  <a:pt x="0" y="0"/>
                </a:lnTo>
                <a:lnTo>
                  <a:pt x="0" y="92455"/>
                </a:lnTo>
                <a:lnTo>
                  <a:pt x="272161" y="92455"/>
                </a:lnTo>
                <a:lnTo>
                  <a:pt x="2721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239254" y="2574798"/>
            <a:ext cx="202565" cy="311150"/>
          </a:xfrm>
          <a:custGeom>
            <a:avLst/>
            <a:gdLst/>
            <a:ahLst/>
            <a:cxnLst/>
            <a:rect l="l" t="t" r="r" b="b"/>
            <a:pathLst>
              <a:path w="202565" h="311150">
                <a:moveTo>
                  <a:pt x="0" y="0"/>
                </a:moveTo>
                <a:lnTo>
                  <a:pt x="0" y="310768"/>
                </a:lnTo>
                <a:lnTo>
                  <a:pt x="43561" y="310768"/>
                </a:lnTo>
                <a:lnTo>
                  <a:pt x="98980" y="307070"/>
                </a:lnTo>
                <a:lnTo>
                  <a:pt x="136778" y="296037"/>
                </a:lnTo>
                <a:lnTo>
                  <a:pt x="174265" y="262550"/>
                </a:lnTo>
                <a:lnTo>
                  <a:pt x="192224" y="227947"/>
                </a:lnTo>
                <a:lnTo>
                  <a:pt x="201420" y="185033"/>
                </a:lnTo>
                <a:lnTo>
                  <a:pt x="202565" y="160527"/>
                </a:lnTo>
                <a:lnTo>
                  <a:pt x="199826" y="123551"/>
                </a:lnTo>
                <a:lnTo>
                  <a:pt x="177919" y="62694"/>
                </a:lnTo>
                <a:lnTo>
                  <a:pt x="135959" y="21859"/>
                </a:lnTo>
                <a:lnTo>
                  <a:pt x="72471" y="2428"/>
                </a:lnTo>
                <a:lnTo>
                  <a:pt x="31750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DE7D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146163" y="2484373"/>
            <a:ext cx="390525" cy="492759"/>
          </a:xfrm>
          <a:custGeom>
            <a:avLst/>
            <a:gdLst/>
            <a:ahLst/>
            <a:cxnLst/>
            <a:rect l="l" t="t" r="r" b="b"/>
            <a:pathLst>
              <a:path w="390525" h="492760">
                <a:moveTo>
                  <a:pt x="0" y="0"/>
                </a:moveTo>
                <a:lnTo>
                  <a:pt x="110997" y="0"/>
                </a:lnTo>
                <a:lnTo>
                  <a:pt x="161266" y="1666"/>
                </a:lnTo>
                <a:lnTo>
                  <a:pt x="204628" y="6667"/>
                </a:lnTo>
                <a:lnTo>
                  <a:pt x="270636" y="26670"/>
                </a:lnTo>
                <a:lnTo>
                  <a:pt x="318246" y="61626"/>
                </a:lnTo>
                <a:lnTo>
                  <a:pt x="356615" y="113156"/>
                </a:lnTo>
                <a:lnTo>
                  <a:pt x="381984" y="178149"/>
                </a:lnTo>
                <a:lnTo>
                  <a:pt x="390397" y="253237"/>
                </a:lnTo>
                <a:lnTo>
                  <a:pt x="389227" y="281072"/>
                </a:lnTo>
                <a:lnTo>
                  <a:pt x="379789" y="333408"/>
                </a:lnTo>
                <a:lnTo>
                  <a:pt x="361140" y="380696"/>
                </a:lnTo>
                <a:lnTo>
                  <a:pt x="335041" y="420268"/>
                </a:lnTo>
                <a:lnTo>
                  <a:pt x="302329" y="451528"/>
                </a:lnTo>
                <a:lnTo>
                  <a:pt x="266289" y="473332"/>
                </a:lnTo>
                <a:lnTo>
                  <a:pt x="224289" y="485828"/>
                </a:lnTo>
                <a:lnTo>
                  <a:pt x="157043" y="491872"/>
                </a:lnTo>
                <a:lnTo>
                  <a:pt x="112775" y="492633"/>
                </a:lnTo>
                <a:lnTo>
                  <a:pt x="0" y="492633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DE7D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638670" y="2484373"/>
            <a:ext cx="394970" cy="492759"/>
          </a:xfrm>
          <a:custGeom>
            <a:avLst/>
            <a:gdLst/>
            <a:ahLst/>
            <a:cxnLst/>
            <a:rect l="l" t="t" r="r" b="b"/>
            <a:pathLst>
              <a:path w="394970" h="492760">
                <a:moveTo>
                  <a:pt x="0" y="0"/>
                </a:moveTo>
                <a:lnTo>
                  <a:pt x="89915" y="0"/>
                </a:lnTo>
                <a:lnTo>
                  <a:pt x="300735" y="324230"/>
                </a:lnTo>
                <a:lnTo>
                  <a:pt x="300735" y="0"/>
                </a:lnTo>
                <a:lnTo>
                  <a:pt x="394461" y="0"/>
                </a:lnTo>
                <a:lnTo>
                  <a:pt x="394461" y="492633"/>
                </a:lnTo>
                <a:lnTo>
                  <a:pt x="304292" y="492633"/>
                </a:lnTo>
                <a:lnTo>
                  <a:pt x="93725" y="169417"/>
                </a:lnTo>
                <a:lnTo>
                  <a:pt x="93725" y="492633"/>
                </a:lnTo>
                <a:lnTo>
                  <a:pt x="0" y="492633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DE7D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282054" y="2484373"/>
            <a:ext cx="269240" cy="492759"/>
          </a:xfrm>
          <a:custGeom>
            <a:avLst/>
            <a:gdLst/>
            <a:ahLst/>
            <a:cxnLst/>
            <a:rect l="l" t="t" r="r" b="b"/>
            <a:pathLst>
              <a:path w="269240" h="492760">
                <a:moveTo>
                  <a:pt x="0" y="0"/>
                </a:moveTo>
                <a:lnTo>
                  <a:pt x="268859" y="0"/>
                </a:lnTo>
                <a:lnTo>
                  <a:pt x="268859" y="91821"/>
                </a:lnTo>
                <a:lnTo>
                  <a:pt x="93091" y="91821"/>
                </a:lnTo>
                <a:lnTo>
                  <a:pt x="93091" y="180848"/>
                </a:lnTo>
                <a:lnTo>
                  <a:pt x="268859" y="180848"/>
                </a:lnTo>
                <a:lnTo>
                  <a:pt x="268859" y="270890"/>
                </a:lnTo>
                <a:lnTo>
                  <a:pt x="93091" y="270890"/>
                </a:lnTo>
                <a:lnTo>
                  <a:pt x="93091" y="400558"/>
                </a:lnTo>
                <a:lnTo>
                  <a:pt x="268859" y="400558"/>
                </a:lnTo>
                <a:lnTo>
                  <a:pt x="268859" y="492633"/>
                </a:lnTo>
                <a:lnTo>
                  <a:pt x="0" y="492633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DE7D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733415" y="2484373"/>
            <a:ext cx="269240" cy="492759"/>
          </a:xfrm>
          <a:custGeom>
            <a:avLst/>
            <a:gdLst/>
            <a:ahLst/>
            <a:cxnLst/>
            <a:rect l="l" t="t" r="r" b="b"/>
            <a:pathLst>
              <a:path w="269239" h="492760">
                <a:moveTo>
                  <a:pt x="0" y="0"/>
                </a:moveTo>
                <a:lnTo>
                  <a:pt x="268859" y="0"/>
                </a:lnTo>
                <a:lnTo>
                  <a:pt x="268859" y="91821"/>
                </a:lnTo>
                <a:lnTo>
                  <a:pt x="93090" y="91821"/>
                </a:lnTo>
                <a:lnTo>
                  <a:pt x="93090" y="180848"/>
                </a:lnTo>
                <a:lnTo>
                  <a:pt x="268859" y="180848"/>
                </a:lnTo>
                <a:lnTo>
                  <a:pt x="268859" y="270890"/>
                </a:lnTo>
                <a:lnTo>
                  <a:pt x="93090" y="270890"/>
                </a:lnTo>
                <a:lnTo>
                  <a:pt x="93090" y="400558"/>
                </a:lnTo>
                <a:lnTo>
                  <a:pt x="268859" y="400558"/>
                </a:lnTo>
                <a:lnTo>
                  <a:pt x="268859" y="492633"/>
                </a:lnTo>
                <a:lnTo>
                  <a:pt x="0" y="492633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DE7D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266435" y="2484373"/>
            <a:ext cx="354330" cy="492759"/>
          </a:xfrm>
          <a:custGeom>
            <a:avLst/>
            <a:gdLst/>
            <a:ahLst/>
            <a:cxnLst/>
            <a:rect l="l" t="t" r="r" b="b"/>
            <a:pathLst>
              <a:path w="354329" h="492760">
                <a:moveTo>
                  <a:pt x="0" y="0"/>
                </a:moveTo>
                <a:lnTo>
                  <a:pt x="94996" y="0"/>
                </a:lnTo>
                <a:lnTo>
                  <a:pt x="94996" y="185927"/>
                </a:lnTo>
                <a:lnTo>
                  <a:pt x="259461" y="185927"/>
                </a:lnTo>
                <a:lnTo>
                  <a:pt x="259461" y="0"/>
                </a:lnTo>
                <a:lnTo>
                  <a:pt x="354202" y="0"/>
                </a:lnTo>
                <a:lnTo>
                  <a:pt x="354202" y="492633"/>
                </a:lnTo>
                <a:lnTo>
                  <a:pt x="259461" y="492633"/>
                </a:lnTo>
                <a:lnTo>
                  <a:pt x="259461" y="276605"/>
                </a:lnTo>
                <a:lnTo>
                  <a:pt x="94996" y="276605"/>
                </a:lnTo>
                <a:lnTo>
                  <a:pt x="94996" y="492633"/>
                </a:lnTo>
                <a:lnTo>
                  <a:pt x="0" y="492633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DE7D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930140" y="2484373"/>
            <a:ext cx="272415" cy="492759"/>
          </a:xfrm>
          <a:custGeom>
            <a:avLst/>
            <a:gdLst/>
            <a:ahLst/>
            <a:cxnLst/>
            <a:rect l="l" t="t" r="r" b="b"/>
            <a:pathLst>
              <a:path w="272414" h="492760">
                <a:moveTo>
                  <a:pt x="0" y="0"/>
                </a:moveTo>
                <a:lnTo>
                  <a:pt x="272161" y="0"/>
                </a:lnTo>
                <a:lnTo>
                  <a:pt x="272161" y="92455"/>
                </a:lnTo>
                <a:lnTo>
                  <a:pt x="182499" y="92455"/>
                </a:lnTo>
                <a:lnTo>
                  <a:pt x="182499" y="492633"/>
                </a:lnTo>
                <a:lnTo>
                  <a:pt x="87375" y="492633"/>
                </a:lnTo>
                <a:lnTo>
                  <a:pt x="87375" y="92455"/>
                </a:lnTo>
                <a:lnTo>
                  <a:pt x="0" y="92455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DE7D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355591" y="4136148"/>
            <a:ext cx="3775710" cy="5250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338828" y="4119498"/>
            <a:ext cx="3768090" cy="517525"/>
          </a:xfrm>
          <a:custGeom>
            <a:avLst/>
            <a:gdLst/>
            <a:ahLst/>
            <a:cxnLst/>
            <a:rect l="l" t="t" r="r" b="b"/>
            <a:pathLst>
              <a:path w="3768090" h="517525">
                <a:moveTo>
                  <a:pt x="1048258" y="12318"/>
                </a:moveTo>
                <a:lnTo>
                  <a:pt x="953135" y="12318"/>
                </a:lnTo>
                <a:lnTo>
                  <a:pt x="763270" y="504951"/>
                </a:lnTo>
                <a:lnTo>
                  <a:pt x="860679" y="504951"/>
                </a:lnTo>
                <a:lnTo>
                  <a:pt x="900811" y="403478"/>
                </a:lnTo>
                <a:lnTo>
                  <a:pt x="1198711" y="403478"/>
                </a:lnTo>
                <a:lnTo>
                  <a:pt x="1163540" y="312038"/>
                </a:lnTo>
                <a:lnTo>
                  <a:pt x="935227" y="312038"/>
                </a:lnTo>
                <a:lnTo>
                  <a:pt x="1001268" y="142875"/>
                </a:lnTo>
                <a:lnTo>
                  <a:pt x="1098474" y="142875"/>
                </a:lnTo>
                <a:lnTo>
                  <a:pt x="1048258" y="12318"/>
                </a:lnTo>
                <a:close/>
              </a:path>
              <a:path w="3768090" h="517525">
                <a:moveTo>
                  <a:pt x="1198711" y="403478"/>
                </a:moveTo>
                <a:lnTo>
                  <a:pt x="1101725" y="403478"/>
                </a:lnTo>
                <a:lnTo>
                  <a:pt x="1140333" y="504951"/>
                </a:lnTo>
                <a:lnTo>
                  <a:pt x="1237742" y="504951"/>
                </a:lnTo>
                <a:lnTo>
                  <a:pt x="1198711" y="403478"/>
                </a:lnTo>
                <a:close/>
              </a:path>
              <a:path w="3768090" h="517525">
                <a:moveTo>
                  <a:pt x="1098474" y="142875"/>
                </a:moveTo>
                <a:lnTo>
                  <a:pt x="1001268" y="142875"/>
                </a:lnTo>
                <a:lnTo>
                  <a:pt x="1067054" y="312038"/>
                </a:lnTo>
                <a:lnTo>
                  <a:pt x="1163540" y="312038"/>
                </a:lnTo>
                <a:lnTo>
                  <a:pt x="1098474" y="142875"/>
                </a:lnTo>
                <a:close/>
              </a:path>
              <a:path w="3768090" h="517525">
                <a:moveTo>
                  <a:pt x="3094354" y="0"/>
                </a:moveTo>
                <a:lnTo>
                  <a:pt x="3027679" y="8667"/>
                </a:lnTo>
                <a:lnTo>
                  <a:pt x="2965577" y="34670"/>
                </a:lnTo>
                <a:lnTo>
                  <a:pt x="2912157" y="75406"/>
                </a:lnTo>
                <a:lnTo>
                  <a:pt x="2871597" y="128524"/>
                </a:lnTo>
                <a:lnTo>
                  <a:pt x="2845943" y="190626"/>
                </a:lnTo>
                <a:lnTo>
                  <a:pt x="2837433" y="258444"/>
                </a:lnTo>
                <a:lnTo>
                  <a:pt x="2842007" y="309405"/>
                </a:lnTo>
                <a:lnTo>
                  <a:pt x="2855737" y="356758"/>
                </a:lnTo>
                <a:lnTo>
                  <a:pt x="2878635" y="400516"/>
                </a:lnTo>
                <a:lnTo>
                  <a:pt x="2910713" y="440689"/>
                </a:lnTo>
                <a:lnTo>
                  <a:pt x="2949795" y="474194"/>
                </a:lnTo>
                <a:lnTo>
                  <a:pt x="2993532" y="498125"/>
                </a:lnTo>
                <a:lnTo>
                  <a:pt x="3041961" y="512484"/>
                </a:lnTo>
                <a:lnTo>
                  <a:pt x="3095117" y="517270"/>
                </a:lnTo>
                <a:lnTo>
                  <a:pt x="3146026" y="512603"/>
                </a:lnTo>
                <a:lnTo>
                  <a:pt x="3193018" y="498601"/>
                </a:lnTo>
                <a:lnTo>
                  <a:pt x="3236081" y="475265"/>
                </a:lnTo>
                <a:lnTo>
                  <a:pt x="3275203" y="442594"/>
                </a:lnTo>
                <a:lnTo>
                  <a:pt x="3288371" y="426593"/>
                </a:lnTo>
                <a:lnTo>
                  <a:pt x="3095117" y="426593"/>
                </a:lnTo>
                <a:lnTo>
                  <a:pt x="3066424" y="424261"/>
                </a:lnTo>
                <a:lnTo>
                  <a:pt x="3014089" y="405643"/>
                </a:lnTo>
                <a:lnTo>
                  <a:pt x="2964799" y="363501"/>
                </a:lnTo>
                <a:lnTo>
                  <a:pt x="2935462" y="298834"/>
                </a:lnTo>
                <a:lnTo>
                  <a:pt x="2931795" y="260095"/>
                </a:lnTo>
                <a:lnTo>
                  <a:pt x="2934719" y="225042"/>
                </a:lnTo>
                <a:lnTo>
                  <a:pt x="2958048" y="164601"/>
                </a:lnTo>
                <a:lnTo>
                  <a:pt x="3003077" y="118429"/>
                </a:lnTo>
                <a:lnTo>
                  <a:pt x="3060521" y="94668"/>
                </a:lnTo>
                <a:lnTo>
                  <a:pt x="3093339" y="91693"/>
                </a:lnTo>
                <a:lnTo>
                  <a:pt x="3287390" y="91693"/>
                </a:lnTo>
                <a:lnTo>
                  <a:pt x="3274187" y="75692"/>
                </a:lnTo>
                <a:lnTo>
                  <a:pt x="3234729" y="42541"/>
                </a:lnTo>
                <a:lnTo>
                  <a:pt x="3191605" y="18891"/>
                </a:lnTo>
                <a:lnTo>
                  <a:pt x="3144813" y="4718"/>
                </a:lnTo>
                <a:lnTo>
                  <a:pt x="3094354" y="0"/>
                </a:lnTo>
                <a:close/>
              </a:path>
              <a:path w="3768090" h="517525">
                <a:moveTo>
                  <a:pt x="3287390" y="91693"/>
                </a:moveTo>
                <a:lnTo>
                  <a:pt x="3093339" y="91693"/>
                </a:lnTo>
                <a:lnTo>
                  <a:pt x="3125962" y="94742"/>
                </a:lnTo>
                <a:lnTo>
                  <a:pt x="3156013" y="103886"/>
                </a:lnTo>
                <a:lnTo>
                  <a:pt x="3208401" y="140462"/>
                </a:lnTo>
                <a:lnTo>
                  <a:pt x="3243834" y="194532"/>
                </a:lnTo>
                <a:lnTo>
                  <a:pt x="3255556" y="258444"/>
                </a:lnTo>
                <a:lnTo>
                  <a:pt x="3255590" y="260095"/>
                </a:lnTo>
                <a:lnTo>
                  <a:pt x="3252714" y="293393"/>
                </a:lnTo>
                <a:lnTo>
                  <a:pt x="3229230" y="352829"/>
                </a:lnTo>
                <a:lnTo>
                  <a:pt x="3183985" y="399428"/>
                </a:lnTo>
                <a:lnTo>
                  <a:pt x="3127216" y="423570"/>
                </a:lnTo>
                <a:lnTo>
                  <a:pt x="3095117" y="426593"/>
                </a:lnTo>
                <a:lnTo>
                  <a:pt x="3288371" y="426593"/>
                </a:lnTo>
                <a:lnTo>
                  <a:pt x="3307633" y="403185"/>
                </a:lnTo>
                <a:lnTo>
                  <a:pt x="3330813" y="359632"/>
                </a:lnTo>
                <a:lnTo>
                  <a:pt x="3344729" y="311935"/>
                </a:lnTo>
                <a:lnTo>
                  <a:pt x="3349371" y="260095"/>
                </a:lnTo>
                <a:lnTo>
                  <a:pt x="3344677" y="207779"/>
                </a:lnTo>
                <a:lnTo>
                  <a:pt x="3330590" y="159607"/>
                </a:lnTo>
                <a:lnTo>
                  <a:pt x="3307097" y="115577"/>
                </a:lnTo>
                <a:lnTo>
                  <a:pt x="3287390" y="91693"/>
                </a:lnTo>
                <a:close/>
              </a:path>
              <a:path w="3768090" h="517525">
                <a:moveTo>
                  <a:pt x="3528695" y="12318"/>
                </a:moveTo>
                <a:lnTo>
                  <a:pt x="3434588" y="12318"/>
                </a:lnTo>
                <a:lnTo>
                  <a:pt x="3434588" y="306069"/>
                </a:lnTo>
                <a:lnTo>
                  <a:pt x="3435657" y="346884"/>
                </a:lnTo>
                <a:lnTo>
                  <a:pt x="3444178" y="409368"/>
                </a:lnTo>
                <a:lnTo>
                  <a:pt x="3461583" y="448808"/>
                </a:lnTo>
                <a:lnTo>
                  <a:pt x="3489967" y="479633"/>
                </a:lnTo>
                <a:lnTo>
                  <a:pt x="3529068" y="503501"/>
                </a:lnTo>
                <a:lnTo>
                  <a:pt x="3575740" y="515745"/>
                </a:lnTo>
                <a:lnTo>
                  <a:pt x="3601720" y="517270"/>
                </a:lnTo>
                <a:lnTo>
                  <a:pt x="3621484" y="516481"/>
                </a:lnTo>
                <a:lnTo>
                  <a:pt x="3673348" y="504444"/>
                </a:lnTo>
                <a:lnTo>
                  <a:pt x="3715442" y="477244"/>
                </a:lnTo>
                <a:lnTo>
                  <a:pt x="3747516" y="437467"/>
                </a:lnTo>
                <a:lnTo>
                  <a:pt x="3752986" y="426593"/>
                </a:lnTo>
                <a:lnTo>
                  <a:pt x="3599688" y="426593"/>
                </a:lnTo>
                <a:lnTo>
                  <a:pt x="3588400" y="425950"/>
                </a:lnTo>
                <a:lnTo>
                  <a:pt x="3551969" y="410809"/>
                </a:lnTo>
                <a:lnTo>
                  <a:pt x="3530488" y="365982"/>
                </a:lnTo>
                <a:lnTo>
                  <a:pt x="3528695" y="330834"/>
                </a:lnTo>
                <a:lnTo>
                  <a:pt x="3528695" y="12318"/>
                </a:lnTo>
                <a:close/>
              </a:path>
              <a:path w="3768090" h="517525">
                <a:moveTo>
                  <a:pt x="3768090" y="12318"/>
                </a:moveTo>
                <a:lnTo>
                  <a:pt x="3673982" y="12318"/>
                </a:lnTo>
                <a:lnTo>
                  <a:pt x="3673982" y="319150"/>
                </a:lnTo>
                <a:lnTo>
                  <a:pt x="3673554" y="341915"/>
                </a:lnTo>
                <a:lnTo>
                  <a:pt x="3667125" y="386206"/>
                </a:lnTo>
                <a:lnTo>
                  <a:pt x="3642360" y="415163"/>
                </a:lnTo>
                <a:lnTo>
                  <a:pt x="3599688" y="426593"/>
                </a:lnTo>
                <a:lnTo>
                  <a:pt x="3752986" y="426593"/>
                </a:lnTo>
                <a:lnTo>
                  <a:pt x="3765994" y="369014"/>
                </a:lnTo>
                <a:lnTo>
                  <a:pt x="3768090" y="306069"/>
                </a:lnTo>
                <a:lnTo>
                  <a:pt x="3768090" y="12318"/>
                </a:lnTo>
                <a:close/>
              </a:path>
              <a:path w="3768090" h="517525">
                <a:moveTo>
                  <a:pt x="2502280" y="12318"/>
                </a:moveTo>
                <a:lnTo>
                  <a:pt x="2401697" y="12318"/>
                </a:lnTo>
                <a:lnTo>
                  <a:pt x="2546477" y="291592"/>
                </a:lnTo>
                <a:lnTo>
                  <a:pt x="2546477" y="504951"/>
                </a:lnTo>
                <a:lnTo>
                  <a:pt x="2640965" y="504951"/>
                </a:lnTo>
                <a:lnTo>
                  <a:pt x="2640965" y="291592"/>
                </a:lnTo>
                <a:lnTo>
                  <a:pt x="2693667" y="189483"/>
                </a:lnTo>
                <a:lnTo>
                  <a:pt x="2594229" y="189483"/>
                </a:lnTo>
                <a:lnTo>
                  <a:pt x="2502280" y="12318"/>
                </a:lnTo>
                <a:close/>
              </a:path>
              <a:path w="3768090" h="517525">
                <a:moveTo>
                  <a:pt x="2785110" y="12318"/>
                </a:moveTo>
                <a:lnTo>
                  <a:pt x="2685669" y="12318"/>
                </a:lnTo>
                <a:lnTo>
                  <a:pt x="2594229" y="189483"/>
                </a:lnTo>
                <a:lnTo>
                  <a:pt x="2693667" y="189483"/>
                </a:lnTo>
                <a:lnTo>
                  <a:pt x="2785110" y="12318"/>
                </a:lnTo>
                <a:close/>
              </a:path>
              <a:path w="3768090" h="517525">
                <a:moveTo>
                  <a:pt x="1913382" y="12318"/>
                </a:moveTo>
                <a:lnTo>
                  <a:pt x="1818513" y="12318"/>
                </a:lnTo>
                <a:lnTo>
                  <a:pt x="1818513" y="504951"/>
                </a:lnTo>
                <a:lnTo>
                  <a:pt x="1913382" y="504951"/>
                </a:lnTo>
                <a:lnTo>
                  <a:pt x="1913382" y="286003"/>
                </a:lnTo>
                <a:lnTo>
                  <a:pt x="2024929" y="286003"/>
                </a:lnTo>
                <a:lnTo>
                  <a:pt x="1987677" y="232156"/>
                </a:lnTo>
                <a:lnTo>
                  <a:pt x="2026817" y="182118"/>
                </a:lnTo>
                <a:lnTo>
                  <a:pt x="1913382" y="182118"/>
                </a:lnTo>
                <a:lnTo>
                  <a:pt x="1913382" y="12318"/>
                </a:lnTo>
                <a:close/>
              </a:path>
              <a:path w="3768090" h="517525">
                <a:moveTo>
                  <a:pt x="2024929" y="286003"/>
                </a:moveTo>
                <a:lnTo>
                  <a:pt x="1913382" y="286003"/>
                </a:lnTo>
                <a:lnTo>
                  <a:pt x="2065147" y="504951"/>
                </a:lnTo>
                <a:lnTo>
                  <a:pt x="2176399" y="504951"/>
                </a:lnTo>
                <a:lnTo>
                  <a:pt x="2024929" y="286003"/>
                </a:lnTo>
                <a:close/>
              </a:path>
              <a:path w="3768090" h="517525">
                <a:moveTo>
                  <a:pt x="2159635" y="12318"/>
                </a:moveTo>
                <a:lnTo>
                  <a:pt x="2047113" y="12318"/>
                </a:lnTo>
                <a:lnTo>
                  <a:pt x="1913382" y="182118"/>
                </a:lnTo>
                <a:lnTo>
                  <a:pt x="2026817" y="182118"/>
                </a:lnTo>
                <a:lnTo>
                  <a:pt x="2159635" y="12318"/>
                </a:lnTo>
                <a:close/>
              </a:path>
              <a:path w="3768090" h="517525">
                <a:moveTo>
                  <a:pt x="1400683" y="12318"/>
                </a:moveTo>
                <a:lnTo>
                  <a:pt x="1310767" y="12318"/>
                </a:lnTo>
                <a:lnTo>
                  <a:pt x="1310767" y="504951"/>
                </a:lnTo>
                <a:lnTo>
                  <a:pt x="1404493" y="504951"/>
                </a:lnTo>
                <a:lnTo>
                  <a:pt x="1404493" y="181737"/>
                </a:lnTo>
                <a:lnTo>
                  <a:pt x="1510841" y="181737"/>
                </a:lnTo>
                <a:lnTo>
                  <a:pt x="1400683" y="12318"/>
                </a:lnTo>
                <a:close/>
              </a:path>
              <a:path w="3768090" h="517525">
                <a:moveTo>
                  <a:pt x="1510841" y="181737"/>
                </a:moveTo>
                <a:lnTo>
                  <a:pt x="1404493" y="181737"/>
                </a:lnTo>
                <a:lnTo>
                  <a:pt x="1615059" y="504951"/>
                </a:lnTo>
                <a:lnTo>
                  <a:pt x="1705229" y="504951"/>
                </a:lnTo>
                <a:lnTo>
                  <a:pt x="1705229" y="336550"/>
                </a:lnTo>
                <a:lnTo>
                  <a:pt x="1611502" y="336550"/>
                </a:lnTo>
                <a:lnTo>
                  <a:pt x="1510841" y="181737"/>
                </a:lnTo>
                <a:close/>
              </a:path>
              <a:path w="3768090" h="517525">
                <a:moveTo>
                  <a:pt x="1705229" y="12318"/>
                </a:moveTo>
                <a:lnTo>
                  <a:pt x="1611502" y="12318"/>
                </a:lnTo>
                <a:lnTo>
                  <a:pt x="1611502" y="336550"/>
                </a:lnTo>
                <a:lnTo>
                  <a:pt x="1705229" y="336550"/>
                </a:lnTo>
                <a:lnTo>
                  <a:pt x="1705229" y="12318"/>
                </a:lnTo>
                <a:close/>
              </a:path>
              <a:path w="3768090" h="517525">
                <a:moveTo>
                  <a:pt x="431292" y="12318"/>
                </a:moveTo>
                <a:lnTo>
                  <a:pt x="336296" y="12318"/>
                </a:lnTo>
                <a:lnTo>
                  <a:pt x="336296" y="504951"/>
                </a:lnTo>
                <a:lnTo>
                  <a:pt x="431292" y="504951"/>
                </a:lnTo>
                <a:lnTo>
                  <a:pt x="431292" y="288925"/>
                </a:lnTo>
                <a:lnTo>
                  <a:pt x="690499" y="288925"/>
                </a:lnTo>
                <a:lnTo>
                  <a:pt x="690499" y="198246"/>
                </a:lnTo>
                <a:lnTo>
                  <a:pt x="431292" y="198246"/>
                </a:lnTo>
                <a:lnTo>
                  <a:pt x="431292" y="12318"/>
                </a:lnTo>
                <a:close/>
              </a:path>
              <a:path w="3768090" h="517525">
                <a:moveTo>
                  <a:pt x="690499" y="288925"/>
                </a:moveTo>
                <a:lnTo>
                  <a:pt x="595757" y="288925"/>
                </a:lnTo>
                <a:lnTo>
                  <a:pt x="595757" y="504951"/>
                </a:lnTo>
                <a:lnTo>
                  <a:pt x="690499" y="504951"/>
                </a:lnTo>
                <a:lnTo>
                  <a:pt x="690499" y="288925"/>
                </a:lnTo>
                <a:close/>
              </a:path>
              <a:path w="3768090" h="517525">
                <a:moveTo>
                  <a:pt x="690499" y="12318"/>
                </a:moveTo>
                <a:lnTo>
                  <a:pt x="595757" y="12318"/>
                </a:lnTo>
                <a:lnTo>
                  <a:pt x="595757" y="198246"/>
                </a:lnTo>
                <a:lnTo>
                  <a:pt x="690499" y="198246"/>
                </a:lnTo>
                <a:lnTo>
                  <a:pt x="690499" y="12318"/>
                </a:lnTo>
                <a:close/>
              </a:path>
              <a:path w="3768090" h="517525">
                <a:moveTo>
                  <a:pt x="182499" y="104775"/>
                </a:moveTo>
                <a:lnTo>
                  <a:pt x="87375" y="104775"/>
                </a:lnTo>
                <a:lnTo>
                  <a:pt x="87375" y="504951"/>
                </a:lnTo>
                <a:lnTo>
                  <a:pt x="182499" y="504951"/>
                </a:lnTo>
                <a:lnTo>
                  <a:pt x="182499" y="104775"/>
                </a:lnTo>
                <a:close/>
              </a:path>
              <a:path w="3768090" h="517525">
                <a:moveTo>
                  <a:pt x="272161" y="12318"/>
                </a:moveTo>
                <a:lnTo>
                  <a:pt x="0" y="12318"/>
                </a:lnTo>
                <a:lnTo>
                  <a:pt x="0" y="104775"/>
                </a:lnTo>
                <a:lnTo>
                  <a:pt x="272161" y="104775"/>
                </a:lnTo>
                <a:lnTo>
                  <a:pt x="272161" y="123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274055" y="4262373"/>
            <a:ext cx="132080" cy="169545"/>
          </a:xfrm>
          <a:custGeom>
            <a:avLst/>
            <a:gdLst/>
            <a:ahLst/>
            <a:cxnLst/>
            <a:rect l="l" t="t" r="r" b="b"/>
            <a:pathLst>
              <a:path w="132079" h="169545">
                <a:moveTo>
                  <a:pt x="66040" y="0"/>
                </a:moveTo>
                <a:lnTo>
                  <a:pt x="0" y="169163"/>
                </a:lnTo>
                <a:lnTo>
                  <a:pt x="131826" y="169163"/>
                </a:lnTo>
                <a:lnTo>
                  <a:pt x="66040" y="0"/>
                </a:lnTo>
                <a:close/>
              </a:path>
            </a:pathLst>
          </a:custGeom>
          <a:ln w="6096">
            <a:solidFill>
              <a:srgbClr val="DE7D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270622" y="4211192"/>
            <a:ext cx="323850" cy="335280"/>
          </a:xfrm>
          <a:custGeom>
            <a:avLst/>
            <a:gdLst/>
            <a:ahLst/>
            <a:cxnLst/>
            <a:rect l="l" t="t" r="r" b="b"/>
            <a:pathLst>
              <a:path w="323850" h="335279">
                <a:moveTo>
                  <a:pt x="161544" y="0"/>
                </a:moveTo>
                <a:lnTo>
                  <a:pt x="98647" y="11890"/>
                </a:lnTo>
                <a:lnTo>
                  <a:pt x="46608" y="47497"/>
                </a:lnTo>
                <a:lnTo>
                  <a:pt x="11684" y="101520"/>
                </a:lnTo>
                <a:lnTo>
                  <a:pt x="0" y="168401"/>
                </a:lnTo>
                <a:lnTo>
                  <a:pt x="3667" y="207140"/>
                </a:lnTo>
                <a:lnTo>
                  <a:pt x="33004" y="271807"/>
                </a:lnTo>
                <a:lnTo>
                  <a:pt x="82294" y="313949"/>
                </a:lnTo>
                <a:lnTo>
                  <a:pt x="134629" y="332567"/>
                </a:lnTo>
                <a:lnTo>
                  <a:pt x="163322" y="334898"/>
                </a:lnTo>
                <a:lnTo>
                  <a:pt x="195421" y="331876"/>
                </a:lnTo>
                <a:lnTo>
                  <a:pt x="252190" y="307734"/>
                </a:lnTo>
                <a:lnTo>
                  <a:pt x="297435" y="261135"/>
                </a:lnTo>
                <a:lnTo>
                  <a:pt x="320919" y="201699"/>
                </a:lnTo>
                <a:lnTo>
                  <a:pt x="323850" y="167766"/>
                </a:lnTo>
                <a:lnTo>
                  <a:pt x="320897" y="133957"/>
                </a:lnTo>
                <a:lnTo>
                  <a:pt x="297275" y="74433"/>
                </a:lnTo>
                <a:lnTo>
                  <a:pt x="251698" y="27431"/>
                </a:lnTo>
                <a:lnTo>
                  <a:pt x="194167" y="3047"/>
                </a:lnTo>
                <a:lnTo>
                  <a:pt x="161544" y="0"/>
                </a:lnTo>
                <a:close/>
              </a:path>
            </a:pathLst>
          </a:custGeom>
          <a:ln w="6096">
            <a:solidFill>
              <a:srgbClr val="DE7D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773416" y="4131817"/>
            <a:ext cx="334010" cy="505459"/>
          </a:xfrm>
          <a:custGeom>
            <a:avLst/>
            <a:gdLst/>
            <a:ahLst/>
            <a:cxnLst/>
            <a:rect l="l" t="t" r="r" b="b"/>
            <a:pathLst>
              <a:path w="334009" h="505460">
                <a:moveTo>
                  <a:pt x="0" y="0"/>
                </a:moveTo>
                <a:lnTo>
                  <a:pt x="94106" y="0"/>
                </a:lnTo>
                <a:lnTo>
                  <a:pt x="94106" y="318515"/>
                </a:lnTo>
                <a:lnTo>
                  <a:pt x="94557" y="337589"/>
                </a:lnTo>
                <a:lnTo>
                  <a:pt x="101218" y="376808"/>
                </a:lnTo>
                <a:lnTo>
                  <a:pt x="133810" y="408487"/>
                </a:lnTo>
                <a:lnTo>
                  <a:pt x="165100" y="414273"/>
                </a:lnTo>
                <a:lnTo>
                  <a:pt x="177053" y="413559"/>
                </a:lnTo>
                <a:lnTo>
                  <a:pt x="216034" y="396819"/>
                </a:lnTo>
                <a:lnTo>
                  <a:pt x="235537" y="363124"/>
                </a:lnTo>
                <a:lnTo>
                  <a:pt x="239394" y="306831"/>
                </a:lnTo>
                <a:lnTo>
                  <a:pt x="239394" y="0"/>
                </a:lnTo>
                <a:lnTo>
                  <a:pt x="333501" y="0"/>
                </a:lnTo>
                <a:lnTo>
                  <a:pt x="333501" y="293750"/>
                </a:lnTo>
                <a:lnTo>
                  <a:pt x="332978" y="328062"/>
                </a:lnTo>
                <a:lnTo>
                  <a:pt x="328787" y="379636"/>
                </a:lnTo>
                <a:lnTo>
                  <a:pt x="312927" y="425148"/>
                </a:lnTo>
                <a:lnTo>
                  <a:pt x="280854" y="464925"/>
                </a:lnTo>
                <a:lnTo>
                  <a:pt x="238759" y="492124"/>
                </a:lnTo>
                <a:lnTo>
                  <a:pt x="186896" y="504162"/>
                </a:lnTo>
                <a:lnTo>
                  <a:pt x="167131" y="504951"/>
                </a:lnTo>
                <a:lnTo>
                  <a:pt x="141152" y="503426"/>
                </a:lnTo>
                <a:lnTo>
                  <a:pt x="94480" y="491182"/>
                </a:lnTo>
                <a:lnTo>
                  <a:pt x="55379" y="467314"/>
                </a:lnTo>
                <a:lnTo>
                  <a:pt x="26995" y="436489"/>
                </a:lnTo>
                <a:lnTo>
                  <a:pt x="9590" y="397049"/>
                </a:lnTo>
                <a:lnTo>
                  <a:pt x="1069" y="334565"/>
                </a:lnTo>
                <a:lnTo>
                  <a:pt x="0" y="29375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DE7D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740525" y="4131817"/>
            <a:ext cx="383540" cy="492759"/>
          </a:xfrm>
          <a:custGeom>
            <a:avLst/>
            <a:gdLst/>
            <a:ahLst/>
            <a:cxnLst/>
            <a:rect l="l" t="t" r="r" b="b"/>
            <a:pathLst>
              <a:path w="383540" h="492760">
                <a:moveTo>
                  <a:pt x="0" y="0"/>
                </a:moveTo>
                <a:lnTo>
                  <a:pt x="100583" y="0"/>
                </a:lnTo>
                <a:lnTo>
                  <a:pt x="192531" y="177164"/>
                </a:lnTo>
                <a:lnTo>
                  <a:pt x="283972" y="0"/>
                </a:lnTo>
                <a:lnTo>
                  <a:pt x="383413" y="0"/>
                </a:lnTo>
                <a:lnTo>
                  <a:pt x="239268" y="279272"/>
                </a:lnTo>
                <a:lnTo>
                  <a:pt x="239268" y="492632"/>
                </a:lnTo>
                <a:lnTo>
                  <a:pt x="144779" y="492632"/>
                </a:lnTo>
                <a:lnTo>
                  <a:pt x="144779" y="27927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DE7D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157340" y="4131817"/>
            <a:ext cx="358140" cy="492759"/>
          </a:xfrm>
          <a:custGeom>
            <a:avLst/>
            <a:gdLst/>
            <a:ahLst/>
            <a:cxnLst/>
            <a:rect l="l" t="t" r="r" b="b"/>
            <a:pathLst>
              <a:path w="358140" h="492760">
                <a:moveTo>
                  <a:pt x="0" y="0"/>
                </a:moveTo>
                <a:lnTo>
                  <a:pt x="94869" y="0"/>
                </a:lnTo>
                <a:lnTo>
                  <a:pt x="94869" y="169798"/>
                </a:lnTo>
                <a:lnTo>
                  <a:pt x="228600" y="0"/>
                </a:lnTo>
                <a:lnTo>
                  <a:pt x="341122" y="0"/>
                </a:lnTo>
                <a:lnTo>
                  <a:pt x="169163" y="219836"/>
                </a:lnTo>
                <a:lnTo>
                  <a:pt x="357886" y="492632"/>
                </a:lnTo>
                <a:lnTo>
                  <a:pt x="246634" y="492632"/>
                </a:lnTo>
                <a:lnTo>
                  <a:pt x="94869" y="273684"/>
                </a:lnTo>
                <a:lnTo>
                  <a:pt x="94869" y="492632"/>
                </a:lnTo>
                <a:lnTo>
                  <a:pt x="0" y="492632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DE7D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649595" y="4131817"/>
            <a:ext cx="394970" cy="492759"/>
          </a:xfrm>
          <a:custGeom>
            <a:avLst/>
            <a:gdLst/>
            <a:ahLst/>
            <a:cxnLst/>
            <a:rect l="l" t="t" r="r" b="b"/>
            <a:pathLst>
              <a:path w="394970" h="492760">
                <a:moveTo>
                  <a:pt x="0" y="0"/>
                </a:moveTo>
                <a:lnTo>
                  <a:pt x="89915" y="0"/>
                </a:lnTo>
                <a:lnTo>
                  <a:pt x="300735" y="324230"/>
                </a:lnTo>
                <a:lnTo>
                  <a:pt x="300735" y="0"/>
                </a:lnTo>
                <a:lnTo>
                  <a:pt x="394462" y="0"/>
                </a:lnTo>
                <a:lnTo>
                  <a:pt x="394462" y="492632"/>
                </a:lnTo>
                <a:lnTo>
                  <a:pt x="304291" y="492632"/>
                </a:lnTo>
                <a:lnTo>
                  <a:pt x="93725" y="169417"/>
                </a:lnTo>
                <a:lnTo>
                  <a:pt x="93725" y="492632"/>
                </a:lnTo>
                <a:lnTo>
                  <a:pt x="0" y="4926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DE7D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102097" y="4131817"/>
            <a:ext cx="474980" cy="492759"/>
          </a:xfrm>
          <a:custGeom>
            <a:avLst/>
            <a:gdLst/>
            <a:ahLst/>
            <a:cxnLst/>
            <a:rect l="l" t="t" r="r" b="b"/>
            <a:pathLst>
              <a:path w="474979" h="492760">
                <a:moveTo>
                  <a:pt x="189864" y="0"/>
                </a:moveTo>
                <a:lnTo>
                  <a:pt x="284988" y="0"/>
                </a:lnTo>
                <a:lnTo>
                  <a:pt x="474472" y="492632"/>
                </a:lnTo>
                <a:lnTo>
                  <a:pt x="377063" y="492632"/>
                </a:lnTo>
                <a:lnTo>
                  <a:pt x="338454" y="391159"/>
                </a:lnTo>
                <a:lnTo>
                  <a:pt x="137540" y="391159"/>
                </a:lnTo>
                <a:lnTo>
                  <a:pt x="97409" y="492632"/>
                </a:lnTo>
                <a:lnTo>
                  <a:pt x="0" y="492632"/>
                </a:lnTo>
                <a:lnTo>
                  <a:pt x="189864" y="0"/>
                </a:lnTo>
                <a:close/>
              </a:path>
            </a:pathLst>
          </a:custGeom>
          <a:ln w="6096">
            <a:solidFill>
              <a:srgbClr val="DE7D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675123" y="4131817"/>
            <a:ext cx="354330" cy="492759"/>
          </a:xfrm>
          <a:custGeom>
            <a:avLst/>
            <a:gdLst/>
            <a:ahLst/>
            <a:cxnLst/>
            <a:rect l="l" t="t" r="r" b="b"/>
            <a:pathLst>
              <a:path w="354329" h="492760">
                <a:moveTo>
                  <a:pt x="0" y="0"/>
                </a:moveTo>
                <a:lnTo>
                  <a:pt x="94996" y="0"/>
                </a:lnTo>
                <a:lnTo>
                  <a:pt x="94996" y="185927"/>
                </a:lnTo>
                <a:lnTo>
                  <a:pt x="259461" y="185927"/>
                </a:lnTo>
                <a:lnTo>
                  <a:pt x="259461" y="0"/>
                </a:lnTo>
                <a:lnTo>
                  <a:pt x="354202" y="0"/>
                </a:lnTo>
                <a:lnTo>
                  <a:pt x="354202" y="492632"/>
                </a:lnTo>
                <a:lnTo>
                  <a:pt x="259461" y="492632"/>
                </a:lnTo>
                <a:lnTo>
                  <a:pt x="259461" y="276605"/>
                </a:lnTo>
                <a:lnTo>
                  <a:pt x="94996" y="276605"/>
                </a:lnTo>
                <a:lnTo>
                  <a:pt x="94996" y="492632"/>
                </a:lnTo>
                <a:lnTo>
                  <a:pt x="0" y="4926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DE7D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338828" y="4131817"/>
            <a:ext cx="272415" cy="492759"/>
          </a:xfrm>
          <a:custGeom>
            <a:avLst/>
            <a:gdLst/>
            <a:ahLst/>
            <a:cxnLst/>
            <a:rect l="l" t="t" r="r" b="b"/>
            <a:pathLst>
              <a:path w="272414" h="492760">
                <a:moveTo>
                  <a:pt x="0" y="0"/>
                </a:moveTo>
                <a:lnTo>
                  <a:pt x="272161" y="0"/>
                </a:lnTo>
                <a:lnTo>
                  <a:pt x="272161" y="92455"/>
                </a:lnTo>
                <a:lnTo>
                  <a:pt x="182499" y="92455"/>
                </a:lnTo>
                <a:lnTo>
                  <a:pt x="182499" y="492632"/>
                </a:lnTo>
                <a:lnTo>
                  <a:pt x="87375" y="492632"/>
                </a:lnTo>
                <a:lnTo>
                  <a:pt x="87375" y="92455"/>
                </a:lnTo>
                <a:lnTo>
                  <a:pt x="0" y="92455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DE7D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176261" y="4119498"/>
            <a:ext cx="512445" cy="517525"/>
          </a:xfrm>
          <a:custGeom>
            <a:avLst/>
            <a:gdLst/>
            <a:ahLst/>
            <a:cxnLst/>
            <a:rect l="l" t="t" r="r" b="b"/>
            <a:pathLst>
              <a:path w="512445" h="517525">
                <a:moveTo>
                  <a:pt x="256921" y="0"/>
                </a:moveTo>
                <a:lnTo>
                  <a:pt x="307379" y="4718"/>
                </a:lnTo>
                <a:lnTo>
                  <a:pt x="354171" y="18891"/>
                </a:lnTo>
                <a:lnTo>
                  <a:pt x="397295" y="42541"/>
                </a:lnTo>
                <a:lnTo>
                  <a:pt x="436753" y="75692"/>
                </a:lnTo>
                <a:lnTo>
                  <a:pt x="469663" y="115577"/>
                </a:lnTo>
                <a:lnTo>
                  <a:pt x="493156" y="159607"/>
                </a:lnTo>
                <a:lnTo>
                  <a:pt x="507243" y="207779"/>
                </a:lnTo>
                <a:lnTo>
                  <a:pt x="511937" y="260095"/>
                </a:lnTo>
                <a:lnTo>
                  <a:pt x="507295" y="311935"/>
                </a:lnTo>
                <a:lnTo>
                  <a:pt x="493379" y="359632"/>
                </a:lnTo>
                <a:lnTo>
                  <a:pt x="470199" y="403185"/>
                </a:lnTo>
                <a:lnTo>
                  <a:pt x="437769" y="442594"/>
                </a:lnTo>
                <a:lnTo>
                  <a:pt x="398647" y="475265"/>
                </a:lnTo>
                <a:lnTo>
                  <a:pt x="355584" y="498601"/>
                </a:lnTo>
                <a:lnTo>
                  <a:pt x="308592" y="512603"/>
                </a:lnTo>
                <a:lnTo>
                  <a:pt x="257683" y="517270"/>
                </a:lnTo>
                <a:lnTo>
                  <a:pt x="204527" y="512484"/>
                </a:lnTo>
                <a:lnTo>
                  <a:pt x="156098" y="498125"/>
                </a:lnTo>
                <a:lnTo>
                  <a:pt x="112361" y="474194"/>
                </a:lnTo>
                <a:lnTo>
                  <a:pt x="73279" y="440689"/>
                </a:lnTo>
                <a:lnTo>
                  <a:pt x="41201" y="400516"/>
                </a:lnTo>
                <a:lnTo>
                  <a:pt x="18303" y="356758"/>
                </a:lnTo>
                <a:lnTo>
                  <a:pt x="4573" y="309405"/>
                </a:lnTo>
                <a:lnTo>
                  <a:pt x="0" y="258444"/>
                </a:lnTo>
                <a:lnTo>
                  <a:pt x="2123" y="223821"/>
                </a:lnTo>
                <a:lnTo>
                  <a:pt x="19180" y="158861"/>
                </a:lnTo>
                <a:lnTo>
                  <a:pt x="52830" y="100429"/>
                </a:lnTo>
                <a:lnTo>
                  <a:pt x="99831" y="53478"/>
                </a:lnTo>
                <a:lnTo>
                  <a:pt x="158623" y="19502"/>
                </a:lnTo>
                <a:lnTo>
                  <a:pt x="223012" y="2166"/>
                </a:lnTo>
                <a:lnTo>
                  <a:pt x="256921" y="0"/>
                </a:lnTo>
                <a:close/>
              </a:path>
            </a:pathLst>
          </a:custGeom>
          <a:ln w="6096">
            <a:solidFill>
              <a:srgbClr val="DE7D17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1655" y="2276855"/>
            <a:ext cx="7140702" cy="6637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562098" y="2256917"/>
            <a:ext cx="7138924" cy="6630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91767" y="3101339"/>
            <a:ext cx="9926574" cy="6637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70952" y="3081401"/>
            <a:ext cx="9926688" cy="6630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496189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IMAGING</a:t>
            </a:r>
            <a:r>
              <a:rPr dirty="0" sz="3600" spc="-85"/>
              <a:t> </a:t>
            </a:r>
            <a:r>
              <a:rPr dirty="0" sz="3600"/>
              <a:t>MODALITIES: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2668270" y="2034667"/>
            <a:ext cx="4244975" cy="2836545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  <a:tabLst>
                <a:tab pos="354965" algn="l"/>
              </a:tabLst>
            </a:pPr>
            <a:r>
              <a:rPr dirty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z="180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dirty="0" sz="1800" spc="-5" b="1">
                <a:solidFill>
                  <a:srgbClr val="404040"/>
                </a:solidFill>
                <a:latin typeface="Century Gothic"/>
                <a:cs typeface="Century Gothic"/>
              </a:rPr>
              <a:t>X-RAY.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dirty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z="180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dirty="0" sz="1800" b="1">
                <a:solidFill>
                  <a:srgbClr val="404040"/>
                </a:solidFill>
                <a:latin typeface="Century Gothic"/>
                <a:cs typeface="Century Gothic"/>
              </a:rPr>
              <a:t>FLUOROSCOPY ( CONTRAST</a:t>
            </a:r>
            <a:r>
              <a:rPr dirty="0" sz="1800" spc="-110" b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800" spc="-5" b="1">
                <a:solidFill>
                  <a:srgbClr val="404040"/>
                </a:solidFill>
                <a:latin typeface="Century Gothic"/>
                <a:cs typeface="Century Gothic"/>
              </a:rPr>
              <a:t>STUDY).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z="180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dirty="0" sz="1800" spc="-5" b="1">
                <a:solidFill>
                  <a:srgbClr val="404040"/>
                </a:solidFill>
                <a:latin typeface="Century Gothic"/>
                <a:cs typeface="Century Gothic"/>
              </a:rPr>
              <a:t>ULTRASOUND.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dirty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z="180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dirty="0" sz="1800" b="1">
                <a:solidFill>
                  <a:srgbClr val="404040"/>
                </a:solidFill>
                <a:latin typeface="Century Gothic"/>
                <a:cs typeface="Century Gothic"/>
              </a:rPr>
              <a:t>CT.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dirty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z="180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dirty="0" sz="1800" b="1">
                <a:solidFill>
                  <a:srgbClr val="404040"/>
                </a:solidFill>
                <a:latin typeface="Century Gothic"/>
                <a:cs typeface="Century Gothic"/>
              </a:rPr>
              <a:t>MRI.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  <a:tabLst>
                <a:tab pos="354965" algn="l"/>
              </a:tabLst>
            </a:pPr>
            <a:r>
              <a:rPr dirty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z="180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dirty="0" sz="1800" spc="-5">
                <a:solidFill>
                  <a:srgbClr val="404040"/>
                </a:solidFill>
                <a:latin typeface="Century Gothic"/>
                <a:cs typeface="Century Gothic"/>
              </a:rPr>
              <a:t>NUCLEAR</a:t>
            </a:r>
            <a:r>
              <a:rPr dirty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404040"/>
                </a:solidFill>
                <a:latin typeface="Century Gothic"/>
                <a:cs typeface="Century Gothic"/>
              </a:rPr>
              <a:t>MEDICINE.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dirty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z="180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dirty="0" sz="1800">
                <a:solidFill>
                  <a:srgbClr val="404040"/>
                </a:solidFill>
                <a:latin typeface="Century Gothic"/>
                <a:cs typeface="Century Gothic"/>
              </a:rPr>
              <a:t>ANGIOGRAPHY.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3191255"/>
            <a:ext cx="9021318" cy="6545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79244" y="3170808"/>
            <a:ext cx="9021699" cy="6536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418592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GIT</a:t>
            </a:r>
            <a:r>
              <a:rPr dirty="0" sz="3600" spc="-45"/>
              <a:t> </a:t>
            </a:r>
            <a:r>
              <a:rPr dirty="0" sz="3600" spc="-5"/>
              <a:t>characteristics: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2668270" y="2036191"/>
            <a:ext cx="3088005" cy="1228090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dirty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z="180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dirty="0" sz="1800" spc="-5">
                <a:solidFill>
                  <a:srgbClr val="404040"/>
                </a:solidFill>
                <a:latin typeface="Century Gothic"/>
                <a:cs typeface="Century Gothic"/>
              </a:rPr>
              <a:t>Hallow </a:t>
            </a:r>
            <a:r>
              <a:rPr dirty="0" sz="1800">
                <a:solidFill>
                  <a:srgbClr val="404040"/>
                </a:solidFill>
                <a:latin typeface="Century Gothic"/>
                <a:cs typeface="Century Gothic"/>
              </a:rPr>
              <a:t>viscus ( </a:t>
            </a:r>
            <a:r>
              <a:rPr dirty="0" sz="1800" spc="-5">
                <a:solidFill>
                  <a:srgbClr val="404040"/>
                </a:solidFill>
                <a:latin typeface="Century Gothic"/>
                <a:cs typeface="Century Gothic"/>
              </a:rPr>
              <a:t>not</a:t>
            </a:r>
            <a:r>
              <a:rPr dirty="0" sz="1800" spc="-7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Century Gothic"/>
                <a:cs typeface="Century Gothic"/>
              </a:rPr>
              <a:t>solid).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z="180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dirty="0" sz="1800" spc="-10">
                <a:solidFill>
                  <a:srgbClr val="404040"/>
                </a:solidFill>
                <a:latin typeface="Century Gothic"/>
                <a:cs typeface="Century Gothic"/>
              </a:rPr>
              <a:t>Usually </a:t>
            </a:r>
            <a:r>
              <a:rPr dirty="0" sz="1800">
                <a:solidFill>
                  <a:srgbClr val="404040"/>
                </a:solidFill>
                <a:latin typeface="Century Gothic"/>
                <a:cs typeface="Century Gothic"/>
              </a:rPr>
              <a:t>filled </a:t>
            </a:r>
            <a:r>
              <a:rPr dirty="0" sz="1800" spc="-10">
                <a:solidFill>
                  <a:srgbClr val="404040"/>
                </a:solidFill>
                <a:latin typeface="Century Gothic"/>
                <a:cs typeface="Century Gothic"/>
              </a:rPr>
              <a:t>with</a:t>
            </a:r>
            <a:r>
              <a:rPr dirty="0" sz="1800" spc="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Century Gothic"/>
                <a:cs typeface="Century Gothic"/>
              </a:rPr>
              <a:t>gas.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z="180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dirty="0" sz="1800" spc="-5">
                <a:solidFill>
                  <a:srgbClr val="404040"/>
                </a:solidFill>
                <a:latin typeface="Century Gothic"/>
                <a:cs typeface="Century Gothic"/>
              </a:rPr>
              <a:t>Motility.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26460" y="647776"/>
            <a:ext cx="570484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X-ray ( </a:t>
            </a:r>
            <a:r>
              <a:rPr dirty="0" sz="3600" spc="-5"/>
              <a:t>plain</a:t>
            </a:r>
            <a:r>
              <a:rPr dirty="0" sz="3600" spc="-85"/>
              <a:t> </a:t>
            </a:r>
            <a:r>
              <a:rPr dirty="0" sz="3600"/>
              <a:t>radiography)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916939" y="1854453"/>
            <a:ext cx="2846070" cy="2728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z="180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dirty="0" sz="1800" spc="-5">
                <a:solidFill>
                  <a:srgbClr val="404040"/>
                </a:solidFill>
                <a:latin typeface="Century Gothic"/>
                <a:cs typeface="Century Gothic"/>
              </a:rPr>
              <a:t>Often </a:t>
            </a:r>
            <a:r>
              <a:rPr dirty="0" sz="1800">
                <a:solidFill>
                  <a:srgbClr val="404040"/>
                </a:solidFill>
                <a:latin typeface="Century Gothic"/>
                <a:cs typeface="Century Gothic"/>
              </a:rPr>
              <a:t>used </a:t>
            </a:r>
            <a:r>
              <a:rPr dirty="0" sz="1800" spc="-5">
                <a:solidFill>
                  <a:srgbClr val="404040"/>
                </a:solidFill>
                <a:latin typeface="Century Gothic"/>
                <a:cs typeface="Century Gothic"/>
              </a:rPr>
              <a:t>as</a:t>
            </a:r>
            <a:r>
              <a:rPr dirty="0" sz="1800" spc="1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404040"/>
                </a:solidFill>
                <a:latin typeface="Century Gothic"/>
                <a:cs typeface="Century Gothic"/>
              </a:rPr>
              <a:t>first</a:t>
            </a:r>
            <a:endParaRPr sz="180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</a:pPr>
            <a:r>
              <a:rPr dirty="0" sz="1800">
                <a:solidFill>
                  <a:srgbClr val="404040"/>
                </a:solidFill>
                <a:latin typeface="Century Gothic"/>
                <a:cs typeface="Century Gothic"/>
              </a:rPr>
              <a:t>imaging</a:t>
            </a:r>
            <a:r>
              <a:rPr dirty="0" sz="1800" spc="-3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404040"/>
                </a:solidFill>
                <a:latin typeface="Century Gothic"/>
                <a:cs typeface="Century Gothic"/>
              </a:rPr>
              <a:t>modality.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dirty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z="180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dirty="0" sz="1800" spc="-5">
                <a:solidFill>
                  <a:srgbClr val="404040"/>
                </a:solidFill>
                <a:latin typeface="Century Gothic"/>
                <a:cs typeface="Century Gothic"/>
              </a:rPr>
              <a:t>Cheap.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95"/>
              </a:spcBef>
              <a:tabLst>
                <a:tab pos="354965" algn="l"/>
              </a:tabLst>
            </a:pPr>
            <a:r>
              <a:rPr dirty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z="180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dirty="0" sz="1800" spc="-5">
                <a:solidFill>
                  <a:srgbClr val="404040"/>
                </a:solidFill>
                <a:latin typeface="Century Gothic"/>
                <a:cs typeface="Century Gothic"/>
              </a:rPr>
              <a:t>Fast.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dirty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z="180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dirty="0" sz="1800">
                <a:solidFill>
                  <a:srgbClr val="404040"/>
                </a:solidFill>
                <a:latin typeface="Century Gothic"/>
                <a:cs typeface="Century Gothic"/>
              </a:rPr>
              <a:t>Can </a:t>
            </a:r>
            <a:r>
              <a:rPr dirty="0" sz="1800" spc="-5">
                <a:solidFill>
                  <a:srgbClr val="404040"/>
                </a:solidFill>
                <a:latin typeface="Century Gothic"/>
                <a:cs typeface="Century Gothic"/>
              </a:rPr>
              <a:t>be </a:t>
            </a:r>
            <a:r>
              <a:rPr dirty="0" sz="1800">
                <a:solidFill>
                  <a:srgbClr val="404040"/>
                </a:solidFill>
                <a:latin typeface="Century Gothic"/>
                <a:cs typeface="Century Gothic"/>
              </a:rPr>
              <a:t>done</a:t>
            </a:r>
            <a:r>
              <a:rPr dirty="0" sz="1800" spc="-3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Century Gothic"/>
                <a:cs typeface="Century Gothic"/>
              </a:rPr>
              <a:t>bedside</a:t>
            </a:r>
            <a:endParaRPr sz="180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</a:pPr>
            <a:r>
              <a:rPr dirty="0" sz="1800" spc="-10">
                <a:solidFill>
                  <a:srgbClr val="404040"/>
                </a:solidFill>
                <a:latin typeface="Century Gothic"/>
                <a:cs typeface="Century Gothic"/>
              </a:rPr>
              <a:t>(portable)</a:t>
            </a:r>
            <a:endParaRPr sz="1800">
              <a:latin typeface="Century Gothic"/>
              <a:cs typeface="Century Gothic"/>
            </a:endParaRPr>
          </a:p>
          <a:p>
            <a:pPr marL="355600" marR="240029" indent="-3429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dirty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z="180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dirty="0" sz="1800" spc="-10">
                <a:solidFill>
                  <a:srgbClr val="404040"/>
                </a:solidFill>
                <a:latin typeface="Century Gothic"/>
                <a:cs typeface="Century Gothic"/>
              </a:rPr>
              <a:t>Useful </a:t>
            </a:r>
            <a:r>
              <a:rPr dirty="0" sz="1800">
                <a:solidFill>
                  <a:srgbClr val="404040"/>
                </a:solidFill>
                <a:latin typeface="Century Gothic"/>
                <a:cs typeface="Century Gothic"/>
              </a:rPr>
              <a:t>for </a:t>
            </a:r>
            <a:r>
              <a:rPr dirty="0" sz="1800" spc="-5">
                <a:solidFill>
                  <a:srgbClr val="404040"/>
                </a:solidFill>
                <a:latin typeface="Century Gothic"/>
                <a:cs typeface="Century Gothic"/>
              </a:rPr>
              <a:t>free </a:t>
            </a:r>
            <a:r>
              <a:rPr dirty="0" sz="1800">
                <a:solidFill>
                  <a:srgbClr val="404040"/>
                </a:solidFill>
                <a:latin typeface="Century Gothic"/>
                <a:cs typeface="Century Gothic"/>
              </a:rPr>
              <a:t>gas or  </a:t>
            </a:r>
            <a:r>
              <a:rPr dirty="0" sz="1800" spc="-10">
                <a:solidFill>
                  <a:srgbClr val="404040"/>
                </a:solidFill>
                <a:latin typeface="Century Gothic"/>
                <a:cs typeface="Century Gothic"/>
              </a:rPr>
              <a:t>bowel</a:t>
            </a:r>
            <a:r>
              <a:rPr dirty="0" sz="1800" spc="2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Century Gothic"/>
                <a:cs typeface="Century Gothic"/>
              </a:rPr>
              <a:t>obstruction.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488680" y="1825752"/>
            <a:ext cx="3151632" cy="4088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695444" y="1825751"/>
            <a:ext cx="3602736" cy="4233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625856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Fluoroscopy (contrast</a:t>
            </a:r>
            <a:r>
              <a:rPr dirty="0" sz="3600" spc="0"/>
              <a:t> </a:t>
            </a:r>
            <a:r>
              <a:rPr dirty="0" sz="3600" spc="-5"/>
              <a:t>study)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916939" y="1854453"/>
            <a:ext cx="2775585" cy="3403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z="180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dirty="0" sz="1800">
                <a:solidFill>
                  <a:srgbClr val="404040"/>
                </a:solidFill>
                <a:latin typeface="Century Gothic"/>
                <a:cs typeface="Century Gothic"/>
              </a:rPr>
              <a:t>Can </a:t>
            </a:r>
            <a:r>
              <a:rPr dirty="0" sz="1800" spc="-5">
                <a:solidFill>
                  <a:srgbClr val="404040"/>
                </a:solidFill>
                <a:latin typeface="Century Gothic"/>
                <a:cs typeface="Century Gothic"/>
              </a:rPr>
              <a:t>be </a:t>
            </a:r>
            <a:r>
              <a:rPr dirty="0" sz="1800">
                <a:solidFill>
                  <a:srgbClr val="404040"/>
                </a:solidFill>
                <a:latin typeface="Century Gothic"/>
                <a:cs typeface="Century Gothic"/>
              </a:rPr>
              <a:t>used </a:t>
            </a:r>
            <a:r>
              <a:rPr dirty="0" sz="1800" spc="-5">
                <a:solidFill>
                  <a:srgbClr val="404040"/>
                </a:solidFill>
                <a:latin typeface="Century Gothic"/>
                <a:cs typeface="Century Gothic"/>
              </a:rPr>
              <a:t>as</a:t>
            </a:r>
            <a:r>
              <a:rPr dirty="0" sz="1800" spc="-2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404040"/>
                </a:solidFill>
                <a:latin typeface="Century Gothic"/>
                <a:cs typeface="Century Gothic"/>
              </a:rPr>
              <a:t>first</a:t>
            </a:r>
            <a:endParaRPr sz="180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</a:pPr>
            <a:r>
              <a:rPr dirty="0" sz="1800">
                <a:solidFill>
                  <a:srgbClr val="404040"/>
                </a:solidFill>
                <a:latin typeface="Century Gothic"/>
                <a:cs typeface="Century Gothic"/>
              </a:rPr>
              <a:t>imaging</a:t>
            </a:r>
            <a:r>
              <a:rPr dirty="0" sz="1800" spc="-3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404040"/>
                </a:solidFill>
                <a:latin typeface="Century Gothic"/>
                <a:cs typeface="Century Gothic"/>
              </a:rPr>
              <a:t>modality.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dirty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z="180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dirty="0" sz="1800" spc="-5">
                <a:solidFill>
                  <a:srgbClr val="404040"/>
                </a:solidFill>
                <a:latin typeface="Century Gothic"/>
                <a:cs typeface="Century Gothic"/>
              </a:rPr>
              <a:t>Cheap.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95"/>
              </a:spcBef>
              <a:tabLst>
                <a:tab pos="354965" algn="l"/>
              </a:tabLst>
            </a:pPr>
            <a:r>
              <a:rPr dirty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z="180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dirty="0" sz="1800" spc="-10">
                <a:solidFill>
                  <a:srgbClr val="404040"/>
                </a:solidFill>
                <a:latin typeface="Century Gothic"/>
                <a:cs typeface="Century Gothic"/>
              </a:rPr>
              <a:t>Use </a:t>
            </a:r>
            <a:r>
              <a:rPr dirty="0" sz="1800">
                <a:solidFill>
                  <a:srgbClr val="404040"/>
                </a:solidFill>
                <a:latin typeface="Century Gothic"/>
                <a:cs typeface="Century Gothic"/>
              </a:rPr>
              <a:t>of</a:t>
            </a:r>
            <a:r>
              <a:rPr dirty="0" sz="1800" spc="1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Century Gothic"/>
                <a:cs typeface="Century Gothic"/>
              </a:rPr>
              <a:t>contrast.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dirty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z="180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dirty="0" sz="1800" spc="-5">
                <a:solidFill>
                  <a:srgbClr val="404040"/>
                </a:solidFill>
                <a:latin typeface="Century Gothic"/>
                <a:cs typeface="Century Gothic"/>
              </a:rPr>
              <a:t>Recently replaced by</a:t>
            </a:r>
            <a:endParaRPr sz="180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</a:pPr>
            <a:r>
              <a:rPr dirty="0" sz="1800">
                <a:solidFill>
                  <a:srgbClr val="404040"/>
                </a:solidFill>
                <a:latin typeface="Century Gothic"/>
                <a:cs typeface="Century Gothic"/>
              </a:rPr>
              <a:t>CT </a:t>
            </a:r>
            <a:r>
              <a:rPr dirty="0" sz="1800" spc="-5">
                <a:solidFill>
                  <a:srgbClr val="404040"/>
                </a:solidFill>
                <a:latin typeface="Century Gothic"/>
                <a:cs typeface="Century Gothic"/>
              </a:rPr>
              <a:t>and</a:t>
            </a:r>
            <a:r>
              <a:rPr dirty="0" sz="1800" spc="-1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404040"/>
                </a:solidFill>
                <a:latin typeface="Century Gothic"/>
                <a:cs typeface="Century Gothic"/>
              </a:rPr>
              <a:t>MRI</a:t>
            </a:r>
            <a:endParaRPr sz="1800">
              <a:latin typeface="Century Gothic"/>
              <a:cs typeface="Century Gothic"/>
            </a:endParaRPr>
          </a:p>
          <a:p>
            <a:pPr marL="355600" marR="74295" indent="-3429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dirty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z="180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dirty="0" sz="1800" spc="-10">
                <a:solidFill>
                  <a:srgbClr val="404040"/>
                </a:solidFill>
                <a:latin typeface="Century Gothic"/>
                <a:cs typeface="Century Gothic"/>
              </a:rPr>
              <a:t>Useful </a:t>
            </a:r>
            <a:r>
              <a:rPr dirty="0" sz="1800">
                <a:solidFill>
                  <a:srgbClr val="404040"/>
                </a:solidFill>
                <a:latin typeface="Century Gothic"/>
                <a:cs typeface="Century Gothic"/>
              </a:rPr>
              <a:t>for </a:t>
            </a:r>
            <a:r>
              <a:rPr dirty="0" sz="1800" spc="-5">
                <a:solidFill>
                  <a:srgbClr val="404040"/>
                </a:solidFill>
                <a:latin typeface="Century Gothic"/>
                <a:cs typeface="Century Gothic"/>
              </a:rPr>
              <a:t>intraluminal  pathology.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z="180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dirty="0" sz="1800">
                <a:solidFill>
                  <a:srgbClr val="404040"/>
                </a:solidFill>
                <a:latin typeface="Century Gothic"/>
                <a:cs typeface="Century Gothic"/>
              </a:rPr>
              <a:t>Can </a:t>
            </a:r>
            <a:r>
              <a:rPr dirty="0" sz="1800" spc="5">
                <a:solidFill>
                  <a:srgbClr val="404040"/>
                </a:solidFill>
                <a:latin typeface="Century Gothic"/>
                <a:cs typeface="Century Gothic"/>
              </a:rPr>
              <a:t>give </a:t>
            </a:r>
            <a:r>
              <a:rPr dirty="0" sz="1800">
                <a:solidFill>
                  <a:srgbClr val="404040"/>
                </a:solidFill>
                <a:latin typeface="Century Gothic"/>
                <a:cs typeface="Century Gothic"/>
              </a:rPr>
              <a:t>clue</a:t>
            </a:r>
            <a:r>
              <a:rPr dirty="0" sz="1800" spc="-9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Century Gothic"/>
                <a:cs typeface="Century Gothic"/>
              </a:rPr>
              <a:t>about</a:t>
            </a:r>
            <a:endParaRPr sz="180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</a:pPr>
            <a:r>
              <a:rPr dirty="0" sz="1800" spc="-5">
                <a:solidFill>
                  <a:srgbClr val="404040"/>
                </a:solidFill>
                <a:latin typeface="Century Gothic"/>
                <a:cs typeface="Century Gothic"/>
              </a:rPr>
              <a:t>the motility</a:t>
            </a:r>
            <a:r>
              <a:rPr dirty="0" sz="1800" spc="-2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Century Gothic"/>
                <a:cs typeface="Century Gothic"/>
              </a:rPr>
              <a:t>(function)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80247" y="1825751"/>
            <a:ext cx="3915155" cy="4206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695444" y="1825751"/>
            <a:ext cx="3096767" cy="4206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sultan alharbi</dc:creator>
  <dc:title>GIT Radiological investigation and anatomy</dc:title>
  <dcterms:created xsi:type="dcterms:W3CDTF">2017-11-29T13:41:51Z</dcterms:created>
  <dcterms:modified xsi:type="dcterms:W3CDTF">2017-11-29T13:41:51Z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2017-11-28T00:00:00Z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2017-11-29T00:00:00Z</vt:filetime>
  </property>
</Properties>
</file>