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</a:t>
            </a:r>
            <a:r>
              <a:rPr lang="en-US" smtClean="0"/>
              <a:t>351 Surgery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urgent surgery </a:t>
            </a:r>
            <a:r>
              <a:rPr lang="en-US" sz="4400" smtClean="0"/>
              <a:t>in </a:t>
            </a:r>
            <a:r>
              <a:rPr lang="en-US" sz="4400" smtClean="0"/>
              <a:t>most </a:t>
            </a:r>
            <a:r>
              <a:rPr lang="en-US" sz="4400" dirty="0" smtClean="0"/>
              <a:t>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Amylase</a:t>
            </a:r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CT</a:t>
            </a:r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Acute Abdomen + Shock – Acute Pancreatitis/ Ruptured  AAA</a:t>
            </a:r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endParaRPr lang="en-US" sz="3200" dirty="0" smtClean="0"/>
          </a:p>
          <a:p>
            <a:r>
              <a:rPr lang="en-US" sz="3200" dirty="0" smtClean="0"/>
              <a:t>Localized Peritonitis  -  Acute Appendicitis</a:t>
            </a:r>
          </a:p>
          <a:p>
            <a:r>
              <a:rPr lang="en-US" sz="3200" dirty="0" smtClean="0"/>
              <a:t>Bowel Obstruction</a:t>
            </a:r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urgent operation within 6 hours</a:t>
            </a:r>
          </a:p>
          <a:p>
            <a:r>
              <a:rPr lang="en-US" sz="3600" dirty="0" smtClean="0"/>
              <a:t> Urgent operation  within 24 hours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en-US" sz="3600" dirty="0" smtClean="0"/>
              <a:t>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459</Words>
  <Application>Microsoft Office PowerPoint</Application>
  <PresentationFormat>عرض على الشاشة (3:4)‏</PresentationFormat>
  <Paragraphs>92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Dr.Mohammed</cp:lastModifiedBy>
  <cp:revision>12</cp:revision>
  <dcterms:created xsi:type="dcterms:W3CDTF">2011-11-25T21:53:39Z</dcterms:created>
  <dcterms:modified xsi:type="dcterms:W3CDTF">2016-12-12T07:02:41Z</dcterms:modified>
</cp:coreProperties>
</file>