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499616" y="601954"/>
            <a:ext cx="6189726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7240" y="1222628"/>
            <a:ext cx="350951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png"/><Relationship Id="rId6" Type="http://schemas.openxmlformats.org/officeDocument/2006/relationships/image" Target="../media/image6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Relationship Id="rId3" Type="http://schemas.openxmlformats.org/officeDocument/2006/relationships/image" Target="../media/image90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Relationship Id="rId3" Type="http://schemas.openxmlformats.org/officeDocument/2006/relationships/image" Target="../media/image9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304" y="2606039"/>
            <a:ext cx="5772150" cy="1255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053083"/>
            <a:ext cx="8712708" cy="468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1139393"/>
            <a:ext cx="46545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667194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3787" sz="66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3787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0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9259" sz="72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9259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dirty="0"/>
              <a:t>B - </a:t>
            </a:r>
            <a:r>
              <a:rPr dirty="0" spc="-5"/>
              <a:t>mode </a:t>
            </a:r>
            <a:r>
              <a:rPr dirty="0"/>
              <a:t>+ </a:t>
            </a:r>
            <a:r>
              <a:rPr dirty="0" spc="-5"/>
              <a:t>Color</a:t>
            </a:r>
            <a:r>
              <a:rPr dirty="0" spc="-50"/>
              <a:t> </a:t>
            </a:r>
            <a:r>
              <a:rPr dirty="0" spc="-5"/>
              <a:t>Doppler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1772411"/>
            <a:ext cx="2705100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23688" y="1772411"/>
            <a:ext cx="2976371" cy="4753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1053083"/>
            <a:ext cx="9139428" cy="561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9543" y="2023872"/>
            <a:ext cx="1958340" cy="2983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83835" y="2023872"/>
            <a:ext cx="2025395" cy="298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408" y="2493264"/>
            <a:ext cx="4387596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908303"/>
            <a:ext cx="7889748" cy="554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981455"/>
            <a:ext cx="7738872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981455"/>
            <a:ext cx="8208264" cy="554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1139393"/>
            <a:ext cx="134239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667194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3787" sz="66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3787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0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9259" sz="72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9259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104" y="601954"/>
            <a:ext cx="442950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7196" y="1269491"/>
            <a:ext cx="6481572" cy="5451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5178425" cy="4293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4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</a:t>
            </a:r>
            <a:r>
              <a:rPr dirty="0" sz="40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4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85">
                <a:solidFill>
                  <a:srgbClr val="FFFFFF"/>
                </a:solidFill>
                <a:latin typeface="Tahoma"/>
                <a:cs typeface="Tahoma"/>
              </a:rPr>
              <a:t>Toxic: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4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451091"/>
            <a:ext cx="4431030" cy="48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8564" y="1053081"/>
            <a:ext cx="3816095" cy="572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451091"/>
            <a:ext cx="4431030" cy="48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6083" y="1117091"/>
            <a:ext cx="4555236" cy="5501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451091"/>
            <a:ext cx="4431030" cy="48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8048" y="1557527"/>
            <a:ext cx="487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104" y="601954"/>
            <a:ext cx="442950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72100" y="1251203"/>
            <a:ext cx="3325367" cy="5335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4276" y="1196339"/>
            <a:ext cx="3816096" cy="5256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104" y="601954"/>
            <a:ext cx="442950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0595" y="1629155"/>
            <a:ext cx="5724144" cy="4823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1139393"/>
            <a:ext cx="221996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FFFF"/>
                </a:solidFill>
                <a:latin typeface="Wingdings"/>
                <a:cs typeface="Wingdings"/>
              </a:rPr>
              <a:t>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571055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4419" sz="66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4419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0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8680" sz="72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8680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2576" y="460222"/>
            <a:ext cx="452094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7464" y="1143000"/>
            <a:ext cx="5551932" cy="555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2576" y="601954"/>
            <a:ext cx="452094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4267" y="1484375"/>
            <a:ext cx="487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1139393"/>
            <a:ext cx="178117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FFFF"/>
                </a:solidFill>
                <a:latin typeface="Wingdings"/>
                <a:cs typeface="Wingdings"/>
              </a:rPr>
              <a:t>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571055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4419" sz="66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4419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0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8680" sz="72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8680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3939" y="1412747"/>
            <a:ext cx="6984492" cy="5237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412747"/>
            <a:ext cx="6480048" cy="505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8967" y="601954"/>
            <a:ext cx="5916930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672" y="307847"/>
            <a:ext cx="3080766" cy="585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884" y="1235963"/>
            <a:ext cx="4418076" cy="526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0311" y="1231391"/>
            <a:ext cx="4427220" cy="5274945"/>
          </a:xfrm>
          <a:custGeom>
            <a:avLst/>
            <a:gdLst/>
            <a:ahLst/>
            <a:cxnLst/>
            <a:rect l="l" t="t" r="r" b="b"/>
            <a:pathLst>
              <a:path w="4427220" h="5274945">
                <a:moveTo>
                  <a:pt x="0" y="5274563"/>
                </a:moveTo>
                <a:lnTo>
                  <a:pt x="4427220" y="5274563"/>
                </a:lnTo>
                <a:lnTo>
                  <a:pt x="4427220" y="0"/>
                </a:lnTo>
                <a:lnTo>
                  <a:pt x="0" y="0"/>
                </a:lnTo>
                <a:lnTo>
                  <a:pt x="0" y="5274563"/>
                </a:lnTo>
                <a:close/>
              </a:path>
            </a:pathLst>
          </a:custGeom>
          <a:ln w="914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95088" y="1225296"/>
            <a:ext cx="4034027" cy="5250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90515" y="1220724"/>
            <a:ext cx="4043679" cy="5259705"/>
          </a:xfrm>
          <a:custGeom>
            <a:avLst/>
            <a:gdLst/>
            <a:ahLst/>
            <a:cxnLst/>
            <a:rect l="l" t="t" r="r" b="b"/>
            <a:pathLst>
              <a:path w="4043679" h="5259705">
                <a:moveTo>
                  <a:pt x="0" y="5259324"/>
                </a:moveTo>
                <a:lnTo>
                  <a:pt x="4043172" y="5259324"/>
                </a:lnTo>
                <a:lnTo>
                  <a:pt x="4043172" y="0"/>
                </a:lnTo>
                <a:lnTo>
                  <a:pt x="0" y="0"/>
                </a:lnTo>
                <a:lnTo>
                  <a:pt x="0" y="5259324"/>
                </a:lnTo>
                <a:close/>
              </a:path>
            </a:pathLst>
          </a:custGeom>
          <a:ln w="914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5400" y="2053208"/>
            <a:ext cx="2310765" cy="2790825"/>
          </a:xfrm>
          <a:custGeom>
            <a:avLst/>
            <a:gdLst/>
            <a:ahLst/>
            <a:cxnLst/>
            <a:rect l="l" t="t" r="r" b="b"/>
            <a:pathLst>
              <a:path w="2310765" h="2790825">
                <a:moveTo>
                  <a:pt x="0" y="0"/>
                </a:moveTo>
                <a:lnTo>
                  <a:pt x="19650" y="55956"/>
                </a:lnTo>
                <a:lnTo>
                  <a:pt x="39727" y="111578"/>
                </a:lnTo>
                <a:lnTo>
                  <a:pt x="60223" y="166859"/>
                </a:lnTo>
                <a:lnTo>
                  <a:pt x="81133" y="221791"/>
                </a:lnTo>
                <a:lnTo>
                  <a:pt x="102450" y="276367"/>
                </a:lnTo>
                <a:lnTo>
                  <a:pt x="124168" y="330580"/>
                </a:lnTo>
                <a:lnTo>
                  <a:pt x="146281" y="384421"/>
                </a:lnTo>
                <a:lnTo>
                  <a:pt x="168783" y="437885"/>
                </a:lnTo>
                <a:lnTo>
                  <a:pt x="191668" y="490962"/>
                </a:lnTo>
                <a:lnTo>
                  <a:pt x="214930" y="543646"/>
                </a:lnTo>
                <a:lnTo>
                  <a:pt x="238562" y="595930"/>
                </a:lnTo>
                <a:lnTo>
                  <a:pt x="262559" y="647806"/>
                </a:lnTo>
                <a:lnTo>
                  <a:pt x="286914" y="699267"/>
                </a:lnTo>
                <a:lnTo>
                  <a:pt x="311621" y="750304"/>
                </a:lnTo>
                <a:lnTo>
                  <a:pt x="336675" y="800912"/>
                </a:lnTo>
                <a:lnTo>
                  <a:pt x="362068" y="851082"/>
                </a:lnTo>
                <a:lnTo>
                  <a:pt x="387796" y="900808"/>
                </a:lnTo>
                <a:lnTo>
                  <a:pt x="413851" y="950081"/>
                </a:lnTo>
                <a:lnTo>
                  <a:pt x="440227" y="998894"/>
                </a:lnTo>
                <a:lnTo>
                  <a:pt x="466919" y="1047240"/>
                </a:lnTo>
                <a:lnTo>
                  <a:pt x="493921" y="1095112"/>
                </a:lnTo>
                <a:lnTo>
                  <a:pt x="521225" y="1142502"/>
                </a:lnTo>
                <a:lnTo>
                  <a:pt x="548827" y="1189402"/>
                </a:lnTo>
                <a:lnTo>
                  <a:pt x="576720" y="1235806"/>
                </a:lnTo>
                <a:lnTo>
                  <a:pt x="604897" y="1281706"/>
                </a:lnTo>
                <a:lnTo>
                  <a:pt x="633354" y="1327095"/>
                </a:lnTo>
                <a:lnTo>
                  <a:pt x="662083" y="1371964"/>
                </a:lnTo>
                <a:lnTo>
                  <a:pt x="691078" y="1416307"/>
                </a:lnTo>
                <a:lnTo>
                  <a:pt x="720334" y="1460117"/>
                </a:lnTo>
                <a:lnTo>
                  <a:pt x="749844" y="1503385"/>
                </a:lnTo>
                <a:lnTo>
                  <a:pt x="779602" y="1546106"/>
                </a:lnTo>
                <a:lnTo>
                  <a:pt x="809602" y="1588270"/>
                </a:lnTo>
                <a:lnTo>
                  <a:pt x="839838" y="1629871"/>
                </a:lnTo>
                <a:lnTo>
                  <a:pt x="870304" y="1670901"/>
                </a:lnTo>
                <a:lnTo>
                  <a:pt x="900993" y="1711354"/>
                </a:lnTo>
                <a:lnTo>
                  <a:pt x="931900" y="1751221"/>
                </a:lnTo>
                <a:lnTo>
                  <a:pt x="963018" y="1790495"/>
                </a:lnTo>
                <a:lnTo>
                  <a:pt x="994341" y="1829169"/>
                </a:lnTo>
                <a:lnTo>
                  <a:pt x="1025864" y="1867235"/>
                </a:lnTo>
                <a:lnTo>
                  <a:pt x="1057579" y="1904686"/>
                </a:lnTo>
                <a:lnTo>
                  <a:pt x="1089482" y="1941515"/>
                </a:lnTo>
                <a:lnTo>
                  <a:pt x="1121565" y="1977714"/>
                </a:lnTo>
                <a:lnTo>
                  <a:pt x="1153823" y="2013276"/>
                </a:lnTo>
                <a:lnTo>
                  <a:pt x="1186249" y="2048193"/>
                </a:lnTo>
                <a:lnTo>
                  <a:pt x="1218838" y="2082459"/>
                </a:lnTo>
                <a:lnTo>
                  <a:pt x="1251583" y="2116065"/>
                </a:lnTo>
                <a:lnTo>
                  <a:pt x="1284478" y="2149004"/>
                </a:lnTo>
                <a:lnTo>
                  <a:pt x="1317517" y="2181269"/>
                </a:lnTo>
                <a:lnTo>
                  <a:pt x="1350694" y="2212852"/>
                </a:lnTo>
                <a:lnTo>
                  <a:pt x="1384002" y="2243747"/>
                </a:lnTo>
                <a:lnTo>
                  <a:pt x="1417437" y="2273945"/>
                </a:lnTo>
                <a:lnTo>
                  <a:pt x="1450991" y="2303439"/>
                </a:lnTo>
                <a:lnTo>
                  <a:pt x="1484658" y="2332222"/>
                </a:lnTo>
                <a:lnTo>
                  <a:pt x="1518432" y="2360287"/>
                </a:lnTo>
                <a:lnTo>
                  <a:pt x="1552308" y="2387625"/>
                </a:lnTo>
                <a:lnTo>
                  <a:pt x="1586279" y="2414231"/>
                </a:lnTo>
                <a:lnTo>
                  <a:pt x="1620338" y="2440095"/>
                </a:lnTo>
                <a:lnTo>
                  <a:pt x="1654480" y="2465212"/>
                </a:lnTo>
                <a:lnTo>
                  <a:pt x="1688699" y="2489573"/>
                </a:lnTo>
                <a:lnTo>
                  <a:pt x="1722989" y="2513171"/>
                </a:lnTo>
                <a:lnTo>
                  <a:pt x="1757343" y="2535999"/>
                </a:lnTo>
                <a:lnTo>
                  <a:pt x="1791755" y="2558049"/>
                </a:lnTo>
                <a:lnTo>
                  <a:pt x="1826219" y="2579313"/>
                </a:lnTo>
                <a:lnTo>
                  <a:pt x="1860729" y="2599786"/>
                </a:lnTo>
                <a:lnTo>
                  <a:pt x="1895279" y="2619458"/>
                </a:lnTo>
                <a:lnTo>
                  <a:pt x="1929863" y="2638323"/>
                </a:lnTo>
                <a:lnTo>
                  <a:pt x="1964475" y="2656374"/>
                </a:lnTo>
                <a:lnTo>
                  <a:pt x="1999108" y="2673602"/>
                </a:lnTo>
                <a:lnTo>
                  <a:pt x="2033757" y="2690001"/>
                </a:lnTo>
                <a:lnTo>
                  <a:pt x="2103075" y="2720281"/>
                </a:lnTo>
                <a:lnTo>
                  <a:pt x="2172382" y="2747154"/>
                </a:lnTo>
                <a:lnTo>
                  <a:pt x="2241628" y="2770561"/>
                </a:lnTo>
                <a:lnTo>
                  <a:pt x="2276213" y="2780947"/>
                </a:lnTo>
                <a:lnTo>
                  <a:pt x="2310765" y="2790443"/>
                </a:lnTo>
              </a:path>
            </a:pathLst>
          </a:custGeom>
          <a:ln w="5715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90615" y="3236976"/>
            <a:ext cx="1161415" cy="0"/>
          </a:xfrm>
          <a:custGeom>
            <a:avLst/>
            <a:gdLst/>
            <a:ahLst/>
            <a:cxnLst/>
            <a:rect l="l" t="t" r="r" b="b"/>
            <a:pathLst>
              <a:path w="1161415" h="0">
                <a:moveTo>
                  <a:pt x="0" y="0"/>
                </a:moveTo>
                <a:lnTo>
                  <a:pt x="1161288" y="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723" y="5140452"/>
            <a:ext cx="913130" cy="0"/>
          </a:xfrm>
          <a:custGeom>
            <a:avLst/>
            <a:gdLst/>
            <a:ahLst/>
            <a:cxnLst/>
            <a:rect l="l" t="t" r="r" b="b"/>
            <a:pathLst>
              <a:path w="913129" h="0">
                <a:moveTo>
                  <a:pt x="0" y="0"/>
                </a:moveTo>
                <a:lnTo>
                  <a:pt x="912876" y="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25923" y="1365503"/>
            <a:ext cx="665226" cy="45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5923" y="1609344"/>
            <a:ext cx="810005" cy="4549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42128" y="1413763"/>
            <a:ext cx="5632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Skin 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600" spc="-3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2914" y="3693032"/>
            <a:ext cx="5949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400" spc="-19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35123" y="1196338"/>
            <a:ext cx="4895087" cy="555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5207" y="1412747"/>
            <a:ext cx="5076444" cy="505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51760" y="1269491"/>
            <a:ext cx="3863340" cy="5423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4120" y="1194816"/>
            <a:ext cx="4175759" cy="5399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70176" y="1484375"/>
            <a:ext cx="4824983" cy="482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59864" y="1557527"/>
            <a:ext cx="5245608" cy="503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31820" y="2205227"/>
            <a:ext cx="3272028" cy="3270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831" y="2167127"/>
            <a:ext cx="2697480" cy="3278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73595" y="2205227"/>
            <a:ext cx="2209800" cy="3270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0683" y="1269491"/>
            <a:ext cx="7344156" cy="536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3939" y="1269491"/>
            <a:ext cx="6912864" cy="5398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2276855"/>
            <a:ext cx="859993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8967" y="601954"/>
            <a:ext cx="5916930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7672" y="1348739"/>
            <a:ext cx="5248655" cy="510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6435" y="1143000"/>
            <a:ext cx="3712464" cy="5586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15411" y="1341119"/>
            <a:ext cx="3168395" cy="5355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1139393"/>
            <a:ext cx="221996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FFFF"/>
                </a:solidFill>
                <a:latin typeface="Wingdings"/>
                <a:cs typeface="Wingdings"/>
              </a:rPr>
              <a:t>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5710555" cy="314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4419" sz="6600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4419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0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8680" sz="72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8680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4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 spc="-5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2906242"/>
            <a:ext cx="3324605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8967" y="601954"/>
            <a:ext cx="5916930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7887" y="2348483"/>
            <a:ext cx="7911083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57600" y="5410200"/>
            <a:ext cx="18034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" y="5257800"/>
            <a:ext cx="1651000" cy="139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0" y="5334000"/>
            <a:ext cx="1714500" cy="132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236" y="367271"/>
            <a:ext cx="7628382" cy="480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908" y="1386839"/>
            <a:ext cx="2057400" cy="166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62528" y="2470404"/>
            <a:ext cx="2084831" cy="1665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4715" y="3523488"/>
            <a:ext cx="2016252" cy="1670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16623" y="1351788"/>
            <a:ext cx="2002535" cy="1702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16623" y="3453384"/>
            <a:ext cx="2016252" cy="1702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3088" y="5902452"/>
            <a:ext cx="4601718" cy="331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796" y="5910211"/>
            <a:ext cx="4563656" cy="292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42332" y="5902452"/>
            <a:ext cx="2644902" cy="331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8809" y="5910211"/>
            <a:ext cx="2607817" cy="2928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55635" y="5908547"/>
            <a:ext cx="613409" cy="267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62620" y="5916155"/>
            <a:ext cx="576072" cy="229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39622"/>
            <a:ext cx="8927592" cy="6774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284" y="5479491"/>
            <a:ext cx="8522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The ABI has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limited use </a:t>
            </a: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in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evaluating calcified vessels </a:t>
            </a: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that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are </a:t>
            </a: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not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compressible </a:t>
            </a: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as in</a:t>
            </a:r>
            <a:r>
              <a:rPr dirty="0" sz="1600" spc="310">
                <a:solidFill>
                  <a:srgbClr val="D1D1D1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Diabetics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066800"/>
            <a:ext cx="6867144" cy="415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1341118"/>
            <a:ext cx="8945880" cy="539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603491"/>
            <a:ext cx="6476238" cy="480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Talal A Altuwaijri</dc:creator>
  <dc:title>Iatrogenic Complications of Vascular Access</dc:title>
  <dcterms:created xsi:type="dcterms:W3CDTF">2017-10-30T13:07:03Z</dcterms:created>
  <dcterms:modified xsi:type="dcterms:W3CDTF">2017-10-30T13:07:03Z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2017-10-30T00:00:00Z</vt:filetime>
  </property>
</Properties>
</file>