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256" r:id="rId2"/>
    <p:sldId id="374" r:id="rId3"/>
    <p:sldId id="320" r:id="rId4"/>
    <p:sldId id="257" r:id="rId5"/>
    <p:sldId id="258" r:id="rId6"/>
    <p:sldId id="259" r:id="rId7"/>
    <p:sldId id="318" r:id="rId8"/>
    <p:sldId id="319" r:id="rId9"/>
    <p:sldId id="324" r:id="rId10"/>
    <p:sldId id="287" r:id="rId11"/>
    <p:sldId id="288" r:id="rId12"/>
    <p:sldId id="289" r:id="rId13"/>
    <p:sldId id="275" r:id="rId14"/>
    <p:sldId id="263" r:id="rId15"/>
    <p:sldId id="265" r:id="rId16"/>
    <p:sldId id="330" r:id="rId17"/>
    <p:sldId id="359" r:id="rId18"/>
    <p:sldId id="332" r:id="rId19"/>
    <p:sldId id="266" r:id="rId20"/>
    <p:sldId id="276" r:id="rId21"/>
    <p:sldId id="333" r:id="rId22"/>
    <p:sldId id="267" r:id="rId23"/>
    <p:sldId id="335" r:id="rId24"/>
    <p:sldId id="268" r:id="rId25"/>
    <p:sldId id="269" r:id="rId26"/>
    <p:sldId id="277" r:id="rId27"/>
    <p:sldId id="278" r:id="rId28"/>
    <p:sldId id="337" r:id="rId29"/>
    <p:sldId id="283" r:id="rId30"/>
    <p:sldId id="284" r:id="rId31"/>
    <p:sldId id="338" r:id="rId32"/>
    <p:sldId id="286" r:id="rId33"/>
    <p:sldId id="281" r:id="rId34"/>
    <p:sldId id="341" r:id="rId35"/>
    <p:sldId id="292" r:id="rId36"/>
    <p:sldId id="342" r:id="rId37"/>
    <p:sldId id="294" r:id="rId38"/>
    <p:sldId id="339" r:id="rId39"/>
    <p:sldId id="295" r:id="rId40"/>
    <p:sldId id="348" r:id="rId41"/>
    <p:sldId id="296" r:id="rId42"/>
    <p:sldId id="360" r:id="rId43"/>
    <p:sldId id="297" r:id="rId44"/>
    <p:sldId id="347" r:id="rId45"/>
    <p:sldId id="293" r:id="rId46"/>
    <p:sldId id="344" r:id="rId47"/>
    <p:sldId id="298" r:id="rId48"/>
    <p:sldId id="361" r:id="rId49"/>
    <p:sldId id="349" r:id="rId50"/>
    <p:sldId id="350" r:id="rId51"/>
    <p:sldId id="304" r:id="rId52"/>
    <p:sldId id="299" r:id="rId53"/>
    <p:sldId id="351" r:id="rId54"/>
    <p:sldId id="353" r:id="rId55"/>
    <p:sldId id="322" r:id="rId56"/>
    <p:sldId id="305" r:id="rId57"/>
    <p:sldId id="300" r:id="rId58"/>
    <p:sldId id="307" r:id="rId59"/>
    <p:sldId id="362" r:id="rId60"/>
    <p:sldId id="368" r:id="rId61"/>
    <p:sldId id="363" r:id="rId62"/>
    <p:sldId id="364" r:id="rId63"/>
    <p:sldId id="365" r:id="rId64"/>
    <p:sldId id="366" r:id="rId65"/>
    <p:sldId id="367" r:id="rId66"/>
    <p:sldId id="369" r:id="rId67"/>
    <p:sldId id="311" r:id="rId68"/>
    <p:sldId id="310" r:id="rId69"/>
    <p:sldId id="312" r:id="rId70"/>
    <p:sldId id="313" r:id="rId71"/>
    <p:sldId id="314" r:id="rId72"/>
    <p:sldId id="309" r:id="rId73"/>
    <p:sldId id="282" r:id="rId74"/>
    <p:sldId id="371" r:id="rId75"/>
    <p:sldId id="370" r:id="rId76"/>
    <p:sldId id="373" r:id="rId77"/>
    <p:sldId id="372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8"/>
    <p:restoredTop sz="86883"/>
  </p:normalViewPr>
  <p:slideViewPr>
    <p:cSldViewPr snapToGrid="0" snapToObjects="1">
      <p:cViewPr>
        <p:scale>
          <a:sx n="93" d="100"/>
          <a:sy n="93" d="100"/>
        </p:scale>
        <p:origin x="-76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image" Target="../media/image4.jpg"/><Relationship Id="rId2" Type="http://schemas.openxmlformats.org/officeDocument/2006/relationships/image" Target="../media/image5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image" Target="../media/image8.jpg"/><Relationship Id="rId2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image" Target="../media/image4.jpg"/><Relationship Id="rId2" Type="http://schemas.openxmlformats.org/officeDocument/2006/relationships/image" Target="../media/image5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image" Target="../media/image8.jpg"/><Relationship Id="rId2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A4944-6129-B34A-A58A-E4D2217A719F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C2C60-57CD-9E4F-9AB2-A8F8FD529A9C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Information about travelers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39625787-BDF2-1C48-8F0E-8A2DD8448777}" type="parTrans" cxnId="{3C0B4749-BCB6-D44B-9644-FAE1F2F0691A}">
      <dgm:prSet/>
      <dgm:spPr/>
      <dgm:t>
        <a:bodyPr/>
        <a:lstStyle/>
        <a:p>
          <a:endParaRPr lang="en-US"/>
        </a:p>
      </dgm:t>
    </dgm:pt>
    <dgm:pt modelId="{EA2B18FF-4D7B-704E-80BD-1A445C4212F9}" type="sibTrans" cxnId="{3C0B4749-BCB6-D44B-9644-FAE1F2F0691A}">
      <dgm:prSet/>
      <dgm:spPr/>
      <dgm:t>
        <a:bodyPr/>
        <a:lstStyle/>
        <a:p>
          <a:endParaRPr lang="en-US"/>
        </a:p>
      </dgm:t>
    </dgm:pt>
    <dgm:pt modelId="{06D72971-D56B-974D-9843-EE09051002A2}">
      <dgm:prSet phldrT="[Text]" custT="1"/>
      <dgm:spPr/>
      <dgm:t>
        <a:bodyPr/>
        <a:lstStyle/>
        <a:p>
          <a:r>
            <a:rPr lang="en-US" sz="2000" dirty="0" smtClean="0"/>
            <a:t>Age and sex</a:t>
          </a:r>
          <a:endParaRPr lang="en-US" sz="2000" dirty="0"/>
        </a:p>
      </dgm:t>
    </dgm:pt>
    <dgm:pt modelId="{72407F94-762F-2A46-B1C8-D046CCF5FD69}" type="parTrans" cxnId="{4705CCFA-59F0-6140-B409-9687EA88AA98}">
      <dgm:prSet/>
      <dgm:spPr/>
      <dgm:t>
        <a:bodyPr/>
        <a:lstStyle/>
        <a:p>
          <a:endParaRPr lang="en-US"/>
        </a:p>
      </dgm:t>
    </dgm:pt>
    <dgm:pt modelId="{5251FC27-AAA4-044A-9B18-84AFB1181EE9}" type="sibTrans" cxnId="{4705CCFA-59F0-6140-B409-9687EA88AA98}">
      <dgm:prSet/>
      <dgm:spPr/>
      <dgm:t>
        <a:bodyPr/>
        <a:lstStyle/>
        <a:p>
          <a:endParaRPr lang="en-US"/>
        </a:p>
      </dgm:t>
    </dgm:pt>
    <dgm:pt modelId="{8B592CCF-D26C-6F4F-8390-3EFF66C9F743}">
      <dgm:prSet phldrT="[Text]" custT="1"/>
      <dgm:spPr/>
      <dgm:t>
        <a:bodyPr/>
        <a:lstStyle/>
        <a:p>
          <a:r>
            <a:rPr lang="en-US" sz="2000" dirty="0" smtClean="0"/>
            <a:t>Medical history</a:t>
          </a:r>
          <a:endParaRPr lang="en-US" sz="2000" dirty="0"/>
        </a:p>
      </dgm:t>
    </dgm:pt>
    <dgm:pt modelId="{5B50D779-D8F5-164E-BB79-EED257F36081}" type="parTrans" cxnId="{8675440F-4F32-6C47-BB32-2EDC1B0FA0AD}">
      <dgm:prSet/>
      <dgm:spPr/>
      <dgm:t>
        <a:bodyPr/>
        <a:lstStyle/>
        <a:p>
          <a:endParaRPr lang="en-US"/>
        </a:p>
      </dgm:t>
    </dgm:pt>
    <dgm:pt modelId="{88AC87B2-7D8B-E64D-A58D-05FD56739572}" type="sibTrans" cxnId="{8675440F-4F32-6C47-BB32-2EDC1B0FA0AD}">
      <dgm:prSet/>
      <dgm:spPr/>
      <dgm:t>
        <a:bodyPr/>
        <a:lstStyle/>
        <a:p>
          <a:endParaRPr lang="en-US"/>
        </a:p>
      </dgm:t>
    </dgm:pt>
    <dgm:pt modelId="{FA6FFB8D-16B5-D646-91AB-E0EEE961E527}">
      <dgm:prSet phldrT="[Text]"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Information about trip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6E5C76AF-ECCA-EC40-A1B4-515723538259}" type="parTrans" cxnId="{3BD118B0-E0BC-F348-BF60-C07CD26EC77D}">
      <dgm:prSet/>
      <dgm:spPr/>
      <dgm:t>
        <a:bodyPr/>
        <a:lstStyle/>
        <a:p>
          <a:endParaRPr lang="en-US"/>
        </a:p>
      </dgm:t>
    </dgm:pt>
    <dgm:pt modelId="{6BE5EB13-B879-2044-9258-651B5829452E}" type="sibTrans" cxnId="{3BD118B0-E0BC-F348-BF60-C07CD26EC77D}">
      <dgm:prSet/>
      <dgm:spPr/>
      <dgm:t>
        <a:bodyPr/>
        <a:lstStyle/>
        <a:p>
          <a:endParaRPr lang="en-US"/>
        </a:p>
      </dgm:t>
    </dgm:pt>
    <dgm:pt modelId="{9464C134-C75B-4E40-BBB7-9ED6CA3C8888}">
      <dgm:prSet phldrT="[Text]" custT="1"/>
      <dgm:spPr/>
      <dgm:t>
        <a:bodyPr/>
        <a:lstStyle/>
        <a:p>
          <a:r>
            <a:rPr lang="en-US" sz="2000" dirty="0" smtClean="0"/>
            <a:t>Destination </a:t>
          </a:r>
          <a:endParaRPr lang="en-US" sz="2000" dirty="0"/>
        </a:p>
      </dgm:t>
    </dgm:pt>
    <dgm:pt modelId="{AB21734D-ED62-CB40-9C46-C0F110804CA1}" type="parTrans" cxnId="{58286FED-151A-5C43-85D9-139EAAFC4205}">
      <dgm:prSet/>
      <dgm:spPr/>
      <dgm:t>
        <a:bodyPr/>
        <a:lstStyle/>
        <a:p>
          <a:endParaRPr lang="en-US"/>
        </a:p>
      </dgm:t>
    </dgm:pt>
    <dgm:pt modelId="{3215CF17-AA6B-B04B-B6ED-AF7DE05074DB}" type="sibTrans" cxnId="{58286FED-151A-5C43-85D9-139EAAFC4205}">
      <dgm:prSet/>
      <dgm:spPr/>
      <dgm:t>
        <a:bodyPr/>
        <a:lstStyle/>
        <a:p>
          <a:endParaRPr lang="en-US"/>
        </a:p>
      </dgm:t>
    </dgm:pt>
    <dgm:pt modelId="{FC85EE7B-ABEB-9243-92E3-C8D0D9B20E4B}">
      <dgm:prSet phldrT="[Text]" custT="1"/>
      <dgm:spPr/>
      <dgm:t>
        <a:bodyPr/>
        <a:lstStyle/>
        <a:p>
          <a:r>
            <a:rPr lang="en-US" sz="2000" dirty="0" smtClean="0"/>
            <a:t>Length</a:t>
          </a:r>
          <a:r>
            <a:rPr lang="en-US" sz="2000" baseline="0" dirty="0" smtClean="0"/>
            <a:t> of stay</a:t>
          </a:r>
          <a:endParaRPr lang="en-US" sz="2000" dirty="0"/>
        </a:p>
      </dgm:t>
    </dgm:pt>
    <dgm:pt modelId="{826FFAF6-7E14-4345-BCD5-67C3D48A1582}" type="parTrans" cxnId="{F6360664-ED79-5944-B977-6D657A1F66E5}">
      <dgm:prSet/>
      <dgm:spPr/>
      <dgm:t>
        <a:bodyPr/>
        <a:lstStyle/>
        <a:p>
          <a:endParaRPr lang="en-US"/>
        </a:p>
      </dgm:t>
    </dgm:pt>
    <dgm:pt modelId="{B5B96084-9BD1-C042-B401-EBBE7ADC66D1}" type="sibTrans" cxnId="{F6360664-ED79-5944-B977-6D657A1F66E5}">
      <dgm:prSet/>
      <dgm:spPr/>
      <dgm:t>
        <a:bodyPr/>
        <a:lstStyle/>
        <a:p>
          <a:endParaRPr lang="en-US"/>
        </a:p>
      </dgm:t>
    </dgm:pt>
    <dgm:pt modelId="{7C84104C-8A42-DC4F-BCB3-04FCF451F668}">
      <dgm:prSet custT="1"/>
      <dgm:spPr/>
      <dgm:t>
        <a:bodyPr/>
        <a:lstStyle/>
        <a:p>
          <a:r>
            <a:rPr lang="en-US" sz="2000" dirty="0" smtClean="0"/>
            <a:t>Medications </a:t>
          </a:r>
          <a:endParaRPr lang="en-US" sz="2000" dirty="0"/>
        </a:p>
      </dgm:t>
    </dgm:pt>
    <dgm:pt modelId="{216CF0AD-29CD-F947-B579-C3EBB7C70DFA}" type="parTrans" cxnId="{2CF4F1E2-CD14-FC4E-87A5-4F8AA5ED2227}">
      <dgm:prSet/>
      <dgm:spPr/>
      <dgm:t>
        <a:bodyPr/>
        <a:lstStyle/>
        <a:p>
          <a:endParaRPr lang="en-US"/>
        </a:p>
      </dgm:t>
    </dgm:pt>
    <dgm:pt modelId="{B114F7B1-011F-2C43-AEFF-FF791986BDC3}" type="sibTrans" cxnId="{2CF4F1E2-CD14-FC4E-87A5-4F8AA5ED2227}">
      <dgm:prSet/>
      <dgm:spPr/>
      <dgm:t>
        <a:bodyPr/>
        <a:lstStyle/>
        <a:p>
          <a:endParaRPr lang="en-US"/>
        </a:p>
      </dgm:t>
    </dgm:pt>
    <dgm:pt modelId="{CB9F4B6C-0532-5F40-9361-7266518AB69B}">
      <dgm:prSet custT="1"/>
      <dgm:spPr/>
      <dgm:t>
        <a:bodyPr/>
        <a:lstStyle/>
        <a:p>
          <a:r>
            <a:rPr lang="en-US" sz="2000" dirty="0" smtClean="0"/>
            <a:t>Allergies </a:t>
          </a:r>
          <a:endParaRPr lang="en-US" sz="2000" dirty="0"/>
        </a:p>
      </dgm:t>
    </dgm:pt>
    <dgm:pt modelId="{BBBD6685-8448-5E42-B441-1C3A4E38E423}" type="parTrans" cxnId="{41B93235-6F75-BA45-AE2C-673266B228F4}">
      <dgm:prSet/>
      <dgm:spPr/>
      <dgm:t>
        <a:bodyPr/>
        <a:lstStyle/>
        <a:p>
          <a:endParaRPr lang="en-US"/>
        </a:p>
      </dgm:t>
    </dgm:pt>
    <dgm:pt modelId="{DA59D877-07BF-6A47-9C50-4E901A2C9E27}" type="sibTrans" cxnId="{41B93235-6F75-BA45-AE2C-673266B228F4}">
      <dgm:prSet/>
      <dgm:spPr/>
      <dgm:t>
        <a:bodyPr/>
        <a:lstStyle/>
        <a:p>
          <a:endParaRPr lang="en-US"/>
        </a:p>
      </dgm:t>
    </dgm:pt>
    <dgm:pt modelId="{03D6BCD5-C6E6-484C-AB78-0B613EAD730A}">
      <dgm:prSet custT="1"/>
      <dgm:spPr/>
      <dgm:t>
        <a:bodyPr/>
        <a:lstStyle/>
        <a:p>
          <a:r>
            <a:rPr lang="en-US" sz="2000" dirty="0" smtClean="0"/>
            <a:t>Immunization history</a:t>
          </a:r>
          <a:endParaRPr lang="en-US" sz="2000" dirty="0"/>
        </a:p>
      </dgm:t>
    </dgm:pt>
    <dgm:pt modelId="{9C88A732-5F33-4D4C-A367-B6AEA017105A}" type="parTrans" cxnId="{AD09701A-74C5-1B4F-A4BA-7AF9710BAB9E}">
      <dgm:prSet/>
      <dgm:spPr/>
      <dgm:t>
        <a:bodyPr/>
        <a:lstStyle/>
        <a:p>
          <a:endParaRPr lang="en-US"/>
        </a:p>
      </dgm:t>
    </dgm:pt>
    <dgm:pt modelId="{713EB802-4E7E-3E44-BE79-D1BE61B7FF80}" type="sibTrans" cxnId="{AD09701A-74C5-1B4F-A4BA-7AF9710BAB9E}">
      <dgm:prSet/>
      <dgm:spPr/>
      <dgm:t>
        <a:bodyPr/>
        <a:lstStyle/>
        <a:p>
          <a:endParaRPr lang="en-US"/>
        </a:p>
      </dgm:t>
    </dgm:pt>
    <dgm:pt modelId="{A82A6CB7-A8B8-1F4C-BF23-83A83EE4ADE7}">
      <dgm:prSet custT="1"/>
      <dgm:spPr/>
      <dgm:t>
        <a:bodyPr/>
        <a:lstStyle/>
        <a:p>
          <a:r>
            <a:rPr lang="en-US" sz="2000" dirty="0" smtClean="0"/>
            <a:t>Special health needs </a:t>
          </a:r>
          <a:endParaRPr lang="en-US" sz="2000" dirty="0"/>
        </a:p>
      </dgm:t>
    </dgm:pt>
    <dgm:pt modelId="{1723621F-647D-1D41-A470-59D86D57E218}" type="parTrans" cxnId="{B6DD4EB7-B2DC-2C48-B05B-C446886C64BF}">
      <dgm:prSet/>
      <dgm:spPr/>
      <dgm:t>
        <a:bodyPr/>
        <a:lstStyle/>
        <a:p>
          <a:endParaRPr lang="en-US"/>
        </a:p>
      </dgm:t>
    </dgm:pt>
    <dgm:pt modelId="{BF10A29C-4E6A-5A4E-8EF6-3C5BB02C8CE5}" type="sibTrans" cxnId="{B6DD4EB7-B2DC-2C48-B05B-C446886C64BF}">
      <dgm:prSet/>
      <dgm:spPr/>
      <dgm:t>
        <a:bodyPr/>
        <a:lstStyle/>
        <a:p>
          <a:endParaRPr lang="en-US"/>
        </a:p>
      </dgm:t>
    </dgm:pt>
    <dgm:pt modelId="{582CF8C8-D3E5-CF45-B338-929BBB7EE45A}">
      <dgm:prSet custT="1"/>
      <dgm:spPr/>
      <dgm:t>
        <a:bodyPr/>
        <a:lstStyle/>
        <a:p>
          <a:r>
            <a:rPr lang="en-US" sz="2000" dirty="0" smtClean="0"/>
            <a:t>Mode of transport</a:t>
          </a:r>
          <a:endParaRPr lang="en-US" sz="2000" dirty="0"/>
        </a:p>
      </dgm:t>
    </dgm:pt>
    <dgm:pt modelId="{C257CF7C-2A0D-7B47-9612-8C54193C5186}" type="parTrans" cxnId="{C1E7853D-B224-994D-9F66-26D0019B25A5}">
      <dgm:prSet/>
      <dgm:spPr/>
      <dgm:t>
        <a:bodyPr/>
        <a:lstStyle/>
        <a:p>
          <a:endParaRPr lang="en-US"/>
        </a:p>
      </dgm:t>
    </dgm:pt>
    <dgm:pt modelId="{998B2E81-3445-A64F-9969-0A2FC9ECB1AB}" type="sibTrans" cxnId="{C1E7853D-B224-994D-9F66-26D0019B25A5}">
      <dgm:prSet/>
      <dgm:spPr/>
      <dgm:t>
        <a:bodyPr/>
        <a:lstStyle/>
        <a:p>
          <a:endParaRPr lang="en-US"/>
        </a:p>
      </dgm:t>
    </dgm:pt>
    <dgm:pt modelId="{5EF19FFD-0AEF-E148-B227-DA2BA3A7A60E}">
      <dgm:prSet custT="1"/>
      <dgm:spPr/>
      <dgm:t>
        <a:bodyPr/>
        <a:lstStyle/>
        <a:p>
          <a:r>
            <a:rPr lang="en-US" sz="2000" dirty="0" smtClean="0"/>
            <a:t>Purpose of trip and planed activities</a:t>
          </a:r>
          <a:endParaRPr lang="en-US" sz="2000" dirty="0"/>
        </a:p>
      </dgm:t>
    </dgm:pt>
    <dgm:pt modelId="{A0E7ED39-D798-3243-93AB-CD57EB820FCD}" type="parTrans" cxnId="{EBA6B65A-FB55-3541-8BAA-C97D1B263D9C}">
      <dgm:prSet/>
      <dgm:spPr/>
      <dgm:t>
        <a:bodyPr/>
        <a:lstStyle/>
        <a:p>
          <a:endParaRPr lang="en-US"/>
        </a:p>
      </dgm:t>
    </dgm:pt>
    <dgm:pt modelId="{AD57D902-23C3-D548-9D2B-B352FDC2DDC6}" type="sibTrans" cxnId="{EBA6B65A-FB55-3541-8BAA-C97D1B263D9C}">
      <dgm:prSet/>
      <dgm:spPr/>
      <dgm:t>
        <a:bodyPr/>
        <a:lstStyle/>
        <a:p>
          <a:endParaRPr lang="en-US"/>
        </a:p>
      </dgm:t>
    </dgm:pt>
    <dgm:pt modelId="{0D808DF2-1AB2-1742-9F57-D7442D8F301A}">
      <dgm:prSet custT="1"/>
      <dgm:spPr/>
      <dgm:t>
        <a:bodyPr/>
        <a:lstStyle/>
        <a:p>
          <a:r>
            <a:rPr lang="en-US" sz="2000" dirty="0" smtClean="0"/>
            <a:t>Financial budget, accommodation, insurance</a:t>
          </a:r>
          <a:endParaRPr lang="en-US" sz="2000" dirty="0"/>
        </a:p>
      </dgm:t>
    </dgm:pt>
    <dgm:pt modelId="{7B3DD031-D44A-1147-9737-42D62CDF5680}" type="parTrans" cxnId="{C902E452-FF1A-194F-BE9A-751F4662E634}">
      <dgm:prSet/>
      <dgm:spPr/>
      <dgm:t>
        <a:bodyPr/>
        <a:lstStyle/>
        <a:p>
          <a:endParaRPr lang="en-US"/>
        </a:p>
      </dgm:t>
    </dgm:pt>
    <dgm:pt modelId="{C9E085F6-A66C-8D43-84C0-8ACA248738FA}" type="sibTrans" cxnId="{C902E452-FF1A-194F-BE9A-751F4662E634}">
      <dgm:prSet/>
      <dgm:spPr/>
      <dgm:t>
        <a:bodyPr/>
        <a:lstStyle/>
        <a:p>
          <a:endParaRPr lang="en-US"/>
        </a:p>
      </dgm:t>
    </dgm:pt>
    <dgm:pt modelId="{4B1AC446-03AA-EC47-9BA8-076D65B348D5}">
      <dgm:prSet custT="1"/>
      <dgm:spPr/>
      <dgm:t>
        <a:bodyPr/>
        <a:lstStyle/>
        <a:p>
          <a:r>
            <a:rPr lang="en-US" sz="2000" dirty="0" smtClean="0"/>
            <a:t>Healthcare in destination</a:t>
          </a:r>
          <a:endParaRPr lang="en-US" sz="2000" dirty="0"/>
        </a:p>
      </dgm:t>
    </dgm:pt>
    <dgm:pt modelId="{997CB1BF-357E-F843-A7BC-8235C15C8C1B}" type="parTrans" cxnId="{B3FF4598-EEFF-544C-B180-20303B082BDA}">
      <dgm:prSet/>
      <dgm:spPr/>
      <dgm:t>
        <a:bodyPr/>
        <a:lstStyle/>
        <a:p>
          <a:endParaRPr lang="en-US"/>
        </a:p>
      </dgm:t>
    </dgm:pt>
    <dgm:pt modelId="{1FB8C493-0A1B-1345-8D19-A50F160DB0BF}" type="sibTrans" cxnId="{B3FF4598-EEFF-544C-B180-20303B082BDA}">
      <dgm:prSet/>
      <dgm:spPr/>
      <dgm:t>
        <a:bodyPr/>
        <a:lstStyle/>
        <a:p>
          <a:endParaRPr lang="en-US"/>
        </a:p>
      </dgm:t>
    </dgm:pt>
    <dgm:pt modelId="{723479BC-893D-084F-AECB-6B0C9B3AAB1E}" type="pres">
      <dgm:prSet presAssocID="{C0BA4944-6129-B34A-A58A-E4D2217A71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22D909-3CB5-C34E-9A72-FC31F5713F1C}" type="pres">
      <dgm:prSet presAssocID="{5C3C2C60-57CD-9E4F-9AB2-A8F8FD529A9C}" presName="root" presStyleCnt="0"/>
      <dgm:spPr/>
    </dgm:pt>
    <dgm:pt modelId="{D13656D8-5D5B-1A45-B743-548AA8994A09}" type="pres">
      <dgm:prSet presAssocID="{5C3C2C60-57CD-9E4F-9AB2-A8F8FD529A9C}" presName="rootComposite" presStyleCnt="0"/>
      <dgm:spPr/>
    </dgm:pt>
    <dgm:pt modelId="{4077A557-CB3B-054C-A459-2B004775502E}" type="pres">
      <dgm:prSet presAssocID="{5C3C2C60-57CD-9E4F-9AB2-A8F8FD529A9C}" presName="rootText" presStyleLbl="node1" presStyleIdx="0" presStyleCnt="2" custScaleX="357962"/>
      <dgm:spPr/>
      <dgm:t>
        <a:bodyPr/>
        <a:lstStyle/>
        <a:p>
          <a:endParaRPr lang="en-US"/>
        </a:p>
      </dgm:t>
    </dgm:pt>
    <dgm:pt modelId="{D125227C-86B6-9242-82E5-D45A45288DAF}" type="pres">
      <dgm:prSet presAssocID="{5C3C2C60-57CD-9E4F-9AB2-A8F8FD529A9C}" presName="rootConnector" presStyleLbl="node1" presStyleIdx="0" presStyleCnt="2"/>
      <dgm:spPr/>
      <dgm:t>
        <a:bodyPr/>
        <a:lstStyle/>
        <a:p>
          <a:endParaRPr lang="en-US"/>
        </a:p>
      </dgm:t>
    </dgm:pt>
    <dgm:pt modelId="{FC5F2029-DFBE-0F40-A89B-1D7531AA2F8D}" type="pres">
      <dgm:prSet presAssocID="{5C3C2C60-57CD-9E4F-9AB2-A8F8FD529A9C}" presName="childShape" presStyleCnt="0"/>
      <dgm:spPr/>
    </dgm:pt>
    <dgm:pt modelId="{7C73A8D0-27EB-444A-A831-CC6C7217A178}" type="pres">
      <dgm:prSet presAssocID="{72407F94-762F-2A46-B1C8-D046CCF5FD69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DC7E621E-7C61-244F-97F0-863DF97B1DFE}" type="pres">
      <dgm:prSet presAssocID="{06D72971-D56B-974D-9843-EE09051002A2}" presName="childText" presStyleLbl="bgAcc1" presStyleIdx="0" presStyleCnt="12" custScaleX="26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D1113-6AF7-E84C-81A8-CC635808B77B}" type="pres">
      <dgm:prSet presAssocID="{5B50D779-D8F5-164E-BB79-EED257F36081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F7652DB2-3E0C-7546-8C80-0E52EFED5BE0}" type="pres">
      <dgm:prSet presAssocID="{8B592CCF-D26C-6F4F-8390-3EFF66C9F743}" presName="childText" presStyleLbl="bgAcc1" presStyleIdx="1" presStyleCnt="12" custScaleX="26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008EF-3609-B941-9B53-A9877022BD60}" type="pres">
      <dgm:prSet presAssocID="{216CF0AD-29CD-F947-B579-C3EBB7C70DFA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6883548E-9EFE-8A44-9E2E-0066E584DB72}" type="pres">
      <dgm:prSet presAssocID="{7C84104C-8A42-DC4F-BCB3-04FCF451F668}" presName="childText" presStyleLbl="bgAcc1" presStyleIdx="2" presStyleCnt="12" custScaleX="259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EA8B7-3F3F-0045-8559-1F66D04CCD4D}" type="pres">
      <dgm:prSet presAssocID="{BBBD6685-8448-5E42-B441-1C3A4E38E423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4E1CB7AA-8A3B-6B47-ADD7-AD9D8EA3FDCF}" type="pres">
      <dgm:prSet presAssocID="{CB9F4B6C-0532-5F40-9361-7266518AB69B}" presName="childText" presStyleLbl="bgAcc1" presStyleIdx="3" presStyleCnt="12" custScaleX="26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7D667-CBEE-A24F-B12D-57A84C138D8E}" type="pres">
      <dgm:prSet presAssocID="{9C88A732-5F33-4D4C-A367-B6AEA017105A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232B454F-29E2-0F4D-A416-B5F2FA215E3B}" type="pres">
      <dgm:prSet presAssocID="{03D6BCD5-C6E6-484C-AB78-0B613EAD730A}" presName="childText" presStyleLbl="bgAcc1" presStyleIdx="4" presStyleCnt="12" custScaleX="26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9CEB0-C788-324C-B920-BD214E810DC8}" type="pres">
      <dgm:prSet presAssocID="{1723621F-647D-1D41-A470-59D86D57E218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353A314C-B3DA-D64B-B08D-88580F2202D3}" type="pres">
      <dgm:prSet presAssocID="{A82A6CB7-A8B8-1F4C-BF23-83A83EE4ADE7}" presName="childText" presStyleLbl="bgAcc1" presStyleIdx="5" presStyleCnt="12" custScaleX="26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32D51-5E27-2249-81D1-91B5FF0FE707}" type="pres">
      <dgm:prSet presAssocID="{FA6FFB8D-16B5-D646-91AB-E0EEE961E527}" presName="root" presStyleCnt="0"/>
      <dgm:spPr/>
    </dgm:pt>
    <dgm:pt modelId="{93311924-EAE2-B745-9993-CBF91F0A46D4}" type="pres">
      <dgm:prSet presAssocID="{FA6FFB8D-16B5-D646-91AB-E0EEE961E527}" presName="rootComposite" presStyleCnt="0"/>
      <dgm:spPr/>
    </dgm:pt>
    <dgm:pt modelId="{EB7C46EC-2EBF-A543-9D22-0EA43ECC678A}" type="pres">
      <dgm:prSet presAssocID="{FA6FFB8D-16B5-D646-91AB-E0EEE961E527}" presName="rootText" presStyleLbl="node1" presStyleIdx="1" presStyleCnt="2" custScaleX="313174"/>
      <dgm:spPr/>
      <dgm:t>
        <a:bodyPr/>
        <a:lstStyle/>
        <a:p>
          <a:endParaRPr lang="en-US"/>
        </a:p>
      </dgm:t>
    </dgm:pt>
    <dgm:pt modelId="{C6B1895A-AD6F-414D-8655-ECD295B2D02B}" type="pres">
      <dgm:prSet presAssocID="{FA6FFB8D-16B5-D646-91AB-E0EEE961E527}" presName="rootConnector" presStyleLbl="node1" presStyleIdx="1" presStyleCnt="2"/>
      <dgm:spPr/>
      <dgm:t>
        <a:bodyPr/>
        <a:lstStyle/>
        <a:p>
          <a:endParaRPr lang="en-US"/>
        </a:p>
      </dgm:t>
    </dgm:pt>
    <dgm:pt modelId="{224DD6C9-FD77-CC44-990F-6BF4BA151362}" type="pres">
      <dgm:prSet presAssocID="{FA6FFB8D-16B5-D646-91AB-E0EEE961E527}" presName="childShape" presStyleCnt="0"/>
      <dgm:spPr/>
    </dgm:pt>
    <dgm:pt modelId="{25850231-F0BC-8B4D-A4B2-D6C3A16C22B5}" type="pres">
      <dgm:prSet presAssocID="{AB21734D-ED62-CB40-9C46-C0F110804CA1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5EFF381F-B6AC-D64E-B316-2A54CF25A557}" type="pres">
      <dgm:prSet presAssocID="{9464C134-C75B-4E40-BBB7-9ED6CA3C8888}" presName="childText" presStyleLbl="bgAcc1" presStyleIdx="6" presStyleCnt="12" custScaleX="35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4C381-B1A1-9A4F-B3EE-318984B0BD30}" type="pres">
      <dgm:prSet presAssocID="{826FFAF6-7E14-4345-BCD5-67C3D48A1582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5FF5CC55-ACAD-C44D-A358-0A551BDFFB23}" type="pres">
      <dgm:prSet presAssocID="{FC85EE7B-ABEB-9243-92E3-C8D0D9B20E4B}" presName="childText" presStyleLbl="bgAcc1" presStyleIdx="7" presStyleCnt="12" custScaleX="35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2B2AC-41DC-ED40-BF5C-46E5AEF0C2AD}" type="pres">
      <dgm:prSet presAssocID="{C257CF7C-2A0D-7B47-9612-8C54193C5186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94FC5636-5D41-3943-ADB2-61F22CAED73C}" type="pres">
      <dgm:prSet presAssocID="{582CF8C8-D3E5-CF45-B338-929BBB7EE45A}" presName="childText" presStyleLbl="bgAcc1" presStyleIdx="8" presStyleCnt="12" custScaleX="35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C14F5-1C93-CE4A-8CF9-FE41F09649F6}" type="pres">
      <dgm:prSet presAssocID="{A0E7ED39-D798-3243-93AB-CD57EB820FCD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89F1C758-8A7D-6E4E-BA43-B02BA6FAB8FB}" type="pres">
      <dgm:prSet presAssocID="{5EF19FFD-0AEF-E148-B227-DA2BA3A7A60E}" presName="childText" presStyleLbl="bgAcc1" presStyleIdx="9" presStyleCnt="12" custScaleX="35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C72F5-561A-AD47-BE20-CCE27AC08598}" type="pres">
      <dgm:prSet presAssocID="{7B3DD031-D44A-1147-9737-42D62CDF5680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DAE88976-2CE9-2E47-B663-8E4700AB87FD}" type="pres">
      <dgm:prSet presAssocID="{0D808DF2-1AB2-1742-9F57-D7442D8F301A}" presName="childText" presStyleLbl="bgAcc1" presStyleIdx="10" presStyleCnt="12" custScaleX="354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C5E6D-9AF1-3F44-AA1F-402B76EFA672}" type="pres">
      <dgm:prSet presAssocID="{997CB1BF-357E-F843-A7BC-8235C15C8C1B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7D93E07B-6245-D142-84BB-DE1F65E36EF2}" type="pres">
      <dgm:prSet presAssocID="{4B1AC446-03AA-EC47-9BA8-076D65B348D5}" presName="childText" presStyleLbl="bgAcc1" presStyleIdx="11" presStyleCnt="12" custScaleX="353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4B9AD4-CB88-F048-85FE-048784A6A7E2}" type="presOf" srcId="{A0E7ED39-D798-3243-93AB-CD57EB820FCD}" destId="{C3FC14F5-1C93-CE4A-8CF9-FE41F09649F6}" srcOrd="0" destOrd="0" presId="urn:microsoft.com/office/officeart/2005/8/layout/hierarchy3"/>
    <dgm:cxn modelId="{4705CCFA-59F0-6140-B409-9687EA88AA98}" srcId="{5C3C2C60-57CD-9E4F-9AB2-A8F8FD529A9C}" destId="{06D72971-D56B-974D-9843-EE09051002A2}" srcOrd="0" destOrd="0" parTransId="{72407F94-762F-2A46-B1C8-D046CCF5FD69}" sibTransId="{5251FC27-AAA4-044A-9B18-84AFB1181EE9}"/>
    <dgm:cxn modelId="{B3FF4598-EEFF-544C-B180-20303B082BDA}" srcId="{FA6FFB8D-16B5-D646-91AB-E0EEE961E527}" destId="{4B1AC446-03AA-EC47-9BA8-076D65B348D5}" srcOrd="5" destOrd="0" parTransId="{997CB1BF-357E-F843-A7BC-8235C15C8C1B}" sibTransId="{1FB8C493-0A1B-1345-8D19-A50F160DB0BF}"/>
    <dgm:cxn modelId="{62DE91D1-55C1-B244-BF5A-F4FC31CB76F3}" type="presOf" srcId="{7B3DD031-D44A-1147-9737-42D62CDF5680}" destId="{304C72F5-561A-AD47-BE20-CCE27AC08598}" srcOrd="0" destOrd="0" presId="urn:microsoft.com/office/officeart/2005/8/layout/hierarchy3"/>
    <dgm:cxn modelId="{D882D099-15C1-9048-939F-62043437972D}" type="presOf" srcId="{72407F94-762F-2A46-B1C8-D046CCF5FD69}" destId="{7C73A8D0-27EB-444A-A831-CC6C7217A178}" srcOrd="0" destOrd="0" presId="urn:microsoft.com/office/officeart/2005/8/layout/hierarchy3"/>
    <dgm:cxn modelId="{F1974751-C51F-9E46-AC0A-0336207DB247}" type="presOf" srcId="{FC85EE7B-ABEB-9243-92E3-C8D0D9B20E4B}" destId="{5FF5CC55-ACAD-C44D-A358-0A551BDFFB23}" srcOrd="0" destOrd="0" presId="urn:microsoft.com/office/officeart/2005/8/layout/hierarchy3"/>
    <dgm:cxn modelId="{8D737D17-C382-BB4D-A57C-22A6E0B31D38}" type="presOf" srcId="{06D72971-D56B-974D-9843-EE09051002A2}" destId="{DC7E621E-7C61-244F-97F0-863DF97B1DFE}" srcOrd="0" destOrd="0" presId="urn:microsoft.com/office/officeart/2005/8/layout/hierarchy3"/>
    <dgm:cxn modelId="{7B419460-DCE0-AE46-92BD-E228D7575FF5}" type="presOf" srcId="{9464C134-C75B-4E40-BBB7-9ED6CA3C8888}" destId="{5EFF381F-B6AC-D64E-B316-2A54CF25A557}" srcOrd="0" destOrd="0" presId="urn:microsoft.com/office/officeart/2005/8/layout/hierarchy3"/>
    <dgm:cxn modelId="{EDC33727-C03E-984E-A0A0-B44F7436B651}" type="presOf" srcId="{9C88A732-5F33-4D4C-A367-B6AEA017105A}" destId="{63C7D667-CBEE-A24F-B12D-57A84C138D8E}" srcOrd="0" destOrd="0" presId="urn:microsoft.com/office/officeart/2005/8/layout/hierarchy3"/>
    <dgm:cxn modelId="{18EBE016-BE7F-FD42-93A2-4C6023F7AC03}" type="presOf" srcId="{AB21734D-ED62-CB40-9C46-C0F110804CA1}" destId="{25850231-F0BC-8B4D-A4B2-D6C3A16C22B5}" srcOrd="0" destOrd="0" presId="urn:microsoft.com/office/officeart/2005/8/layout/hierarchy3"/>
    <dgm:cxn modelId="{30EA59CD-25AA-6948-92D5-228B9A16101A}" type="presOf" srcId="{FA6FFB8D-16B5-D646-91AB-E0EEE961E527}" destId="{C6B1895A-AD6F-414D-8655-ECD295B2D02B}" srcOrd="1" destOrd="0" presId="urn:microsoft.com/office/officeart/2005/8/layout/hierarchy3"/>
    <dgm:cxn modelId="{EB0B77B0-E382-3C43-85C4-BB8A5044A7B2}" type="presOf" srcId="{5C3C2C60-57CD-9E4F-9AB2-A8F8FD529A9C}" destId="{4077A557-CB3B-054C-A459-2B004775502E}" srcOrd="0" destOrd="0" presId="urn:microsoft.com/office/officeart/2005/8/layout/hierarchy3"/>
    <dgm:cxn modelId="{2CF4F1E2-CD14-FC4E-87A5-4F8AA5ED2227}" srcId="{5C3C2C60-57CD-9E4F-9AB2-A8F8FD529A9C}" destId="{7C84104C-8A42-DC4F-BCB3-04FCF451F668}" srcOrd="2" destOrd="0" parTransId="{216CF0AD-29CD-F947-B579-C3EBB7C70DFA}" sibTransId="{B114F7B1-011F-2C43-AEFF-FF791986BDC3}"/>
    <dgm:cxn modelId="{FBFFB657-BA12-2D4A-B7EA-0FB39E12598A}" type="presOf" srcId="{582CF8C8-D3E5-CF45-B338-929BBB7EE45A}" destId="{94FC5636-5D41-3943-ADB2-61F22CAED73C}" srcOrd="0" destOrd="0" presId="urn:microsoft.com/office/officeart/2005/8/layout/hierarchy3"/>
    <dgm:cxn modelId="{C1E7853D-B224-994D-9F66-26D0019B25A5}" srcId="{FA6FFB8D-16B5-D646-91AB-E0EEE961E527}" destId="{582CF8C8-D3E5-CF45-B338-929BBB7EE45A}" srcOrd="2" destOrd="0" parTransId="{C257CF7C-2A0D-7B47-9612-8C54193C5186}" sibTransId="{998B2E81-3445-A64F-9969-0A2FC9ECB1AB}"/>
    <dgm:cxn modelId="{58286FED-151A-5C43-85D9-139EAAFC4205}" srcId="{FA6FFB8D-16B5-D646-91AB-E0EEE961E527}" destId="{9464C134-C75B-4E40-BBB7-9ED6CA3C8888}" srcOrd="0" destOrd="0" parTransId="{AB21734D-ED62-CB40-9C46-C0F110804CA1}" sibTransId="{3215CF17-AA6B-B04B-B6ED-AF7DE05074DB}"/>
    <dgm:cxn modelId="{CCDD7C9B-7CB7-2A49-9338-F01C8F623BC8}" type="presOf" srcId="{03D6BCD5-C6E6-484C-AB78-0B613EAD730A}" destId="{232B454F-29E2-0F4D-A416-B5F2FA215E3B}" srcOrd="0" destOrd="0" presId="urn:microsoft.com/office/officeart/2005/8/layout/hierarchy3"/>
    <dgm:cxn modelId="{8C35ED74-C4C8-4D4A-BF3C-15FCC7ADAD24}" type="presOf" srcId="{216CF0AD-29CD-F947-B579-C3EBB7C70DFA}" destId="{263008EF-3609-B941-9B53-A9877022BD60}" srcOrd="0" destOrd="0" presId="urn:microsoft.com/office/officeart/2005/8/layout/hierarchy3"/>
    <dgm:cxn modelId="{72E2EDB8-AD27-094F-B0C9-F3571BAF25AB}" type="presOf" srcId="{BBBD6685-8448-5E42-B441-1C3A4E38E423}" destId="{AFFEA8B7-3F3F-0045-8559-1F66D04CCD4D}" srcOrd="0" destOrd="0" presId="urn:microsoft.com/office/officeart/2005/8/layout/hierarchy3"/>
    <dgm:cxn modelId="{6AB19B72-B900-7A41-8830-ED68C7A5D755}" type="presOf" srcId="{826FFAF6-7E14-4345-BCD5-67C3D48A1582}" destId="{7254C381-B1A1-9A4F-B3EE-318984B0BD30}" srcOrd="0" destOrd="0" presId="urn:microsoft.com/office/officeart/2005/8/layout/hierarchy3"/>
    <dgm:cxn modelId="{AB25AD8F-C25F-6041-A4A1-5D2670A36A1B}" type="presOf" srcId="{1723621F-647D-1D41-A470-59D86D57E218}" destId="{0999CEB0-C788-324C-B920-BD214E810DC8}" srcOrd="0" destOrd="0" presId="urn:microsoft.com/office/officeart/2005/8/layout/hierarchy3"/>
    <dgm:cxn modelId="{23BEC823-36F8-3F40-A925-98AED71758E1}" type="presOf" srcId="{0D808DF2-1AB2-1742-9F57-D7442D8F301A}" destId="{DAE88976-2CE9-2E47-B663-8E4700AB87FD}" srcOrd="0" destOrd="0" presId="urn:microsoft.com/office/officeart/2005/8/layout/hierarchy3"/>
    <dgm:cxn modelId="{B6DD4EB7-B2DC-2C48-B05B-C446886C64BF}" srcId="{5C3C2C60-57CD-9E4F-9AB2-A8F8FD529A9C}" destId="{A82A6CB7-A8B8-1F4C-BF23-83A83EE4ADE7}" srcOrd="5" destOrd="0" parTransId="{1723621F-647D-1D41-A470-59D86D57E218}" sibTransId="{BF10A29C-4E6A-5A4E-8EF6-3C5BB02C8CE5}"/>
    <dgm:cxn modelId="{3C0B4749-BCB6-D44B-9644-FAE1F2F0691A}" srcId="{C0BA4944-6129-B34A-A58A-E4D2217A719F}" destId="{5C3C2C60-57CD-9E4F-9AB2-A8F8FD529A9C}" srcOrd="0" destOrd="0" parTransId="{39625787-BDF2-1C48-8F0E-8A2DD8448777}" sibTransId="{EA2B18FF-4D7B-704E-80BD-1A445C4212F9}"/>
    <dgm:cxn modelId="{EBA6B65A-FB55-3541-8BAA-C97D1B263D9C}" srcId="{FA6FFB8D-16B5-D646-91AB-E0EEE961E527}" destId="{5EF19FFD-0AEF-E148-B227-DA2BA3A7A60E}" srcOrd="3" destOrd="0" parTransId="{A0E7ED39-D798-3243-93AB-CD57EB820FCD}" sibTransId="{AD57D902-23C3-D548-9D2B-B352FDC2DDC6}"/>
    <dgm:cxn modelId="{E6858941-720D-D14C-9B9D-B0D5DD5E4282}" type="presOf" srcId="{7C84104C-8A42-DC4F-BCB3-04FCF451F668}" destId="{6883548E-9EFE-8A44-9E2E-0066E584DB72}" srcOrd="0" destOrd="0" presId="urn:microsoft.com/office/officeart/2005/8/layout/hierarchy3"/>
    <dgm:cxn modelId="{FB39F034-E446-3246-BB09-022AC49B28AC}" type="presOf" srcId="{997CB1BF-357E-F843-A7BC-8235C15C8C1B}" destId="{FF5C5E6D-9AF1-3F44-AA1F-402B76EFA672}" srcOrd="0" destOrd="0" presId="urn:microsoft.com/office/officeart/2005/8/layout/hierarchy3"/>
    <dgm:cxn modelId="{219AA248-CB35-A348-946F-EE152EDED9A0}" type="presOf" srcId="{C257CF7C-2A0D-7B47-9612-8C54193C5186}" destId="{C9E2B2AC-41DC-ED40-BF5C-46E5AEF0C2AD}" srcOrd="0" destOrd="0" presId="urn:microsoft.com/office/officeart/2005/8/layout/hierarchy3"/>
    <dgm:cxn modelId="{A3F3D9FF-363B-F643-A2F6-E025DFA145F9}" type="presOf" srcId="{A82A6CB7-A8B8-1F4C-BF23-83A83EE4ADE7}" destId="{353A314C-B3DA-D64B-B08D-88580F2202D3}" srcOrd="0" destOrd="0" presId="urn:microsoft.com/office/officeart/2005/8/layout/hierarchy3"/>
    <dgm:cxn modelId="{F6360664-ED79-5944-B977-6D657A1F66E5}" srcId="{FA6FFB8D-16B5-D646-91AB-E0EEE961E527}" destId="{FC85EE7B-ABEB-9243-92E3-C8D0D9B20E4B}" srcOrd="1" destOrd="0" parTransId="{826FFAF6-7E14-4345-BCD5-67C3D48A1582}" sibTransId="{B5B96084-9BD1-C042-B401-EBBE7ADC66D1}"/>
    <dgm:cxn modelId="{53328A76-60DC-EF48-B57F-E7CB183CF6B6}" type="presOf" srcId="{5EF19FFD-0AEF-E148-B227-DA2BA3A7A60E}" destId="{89F1C758-8A7D-6E4E-BA43-B02BA6FAB8FB}" srcOrd="0" destOrd="0" presId="urn:microsoft.com/office/officeart/2005/8/layout/hierarchy3"/>
    <dgm:cxn modelId="{E5CA1EAC-0E6B-2246-AFF7-CA99E22AA918}" type="presOf" srcId="{4B1AC446-03AA-EC47-9BA8-076D65B348D5}" destId="{7D93E07B-6245-D142-84BB-DE1F65E36EF2}" srcOrd="0" destOrd="0" presId="urn:microsoft.com/office/officeart/2005/8/layout/hierarchy3"/>
    <dgm:cxn modelId="{AD09701A-74C5-1B4F-A4BA-7AF9710BAB9E}" srcId="{5C3C2C60-57CD-9E4F-9AB2-A8F8FD529A9C}" destId="{03D6BCD5-C6E6-484C-AB78-0B613EAD730A}" srcOrd="4" destOrd="0" parTransId="{9C88A732-5F33-4D4C-A367-B6AEA017105A}" sibTransId="{713EB802-4E7E-3E44-BE79-D1BE61B7FF80}"/>
    <dgm:cxn modelId="{2AF9FA22-E0F7-CC41-AE95-2920AC5F96DA}" type="presOf" srcId="{FA6FFB8D-16B5-D646-91AB-E0EEE961E527}" destId="{EB7C46EC-2EBF-A543-9D22-0EA43ECC678A}" srcOrd="0" destOrd="0" presId="urn:microsoft.com/office/officeart/2005/8/layout/hierarchy3"/>
    <dgm:cxn modelId="{41B93235-6F75-BA45-AE2C-673266B228F4}" srcId="{5C3C2C60-57CD-9E4F-9AB2-A8F8FD529A9C}" destId="{CB9F4B6C-0532-5F40-9361-7266518AB69B}" srcOrd="3" destOrd="0" parTransId="{BBBD6685-8448-5E42-B441-1C3A4E38E423}" sibTransId="{DA59D877-07BF-6A47-9C50-4E901A2C9E27}"/>
    <dgm:cxn modelId="{5B326092-BDA6-9A41-BCEF-6C5B56B86624}" type="presOf" srcId="{CB9F4B6C-0532-5F40-9361-7266518AB69B}" destId="{4E1CB7AA-8A3B-6B47-ADD7-AD9D8EA3FDCF}" srcOrd="0" destOrd="0" presId="urn:microsoft.com/office/officeart/2005/8/layout/hierarchy3"/>
    <dgm:cxn modelId="{7CD00A55-47EB-B048-9844-933466F18CA5}" type="presOf" srcId="{5C3C2C60-57CD-9E4F-9AB2-A8F8FD529A9C}" destId="{D125227C-86B6-9242-82E5-D45A45288DAF}" srcOrd="1" destOrd="0" presId="urn:microsoft.com/office/officeart/2005/8/layout/hierarchy3"/>
    <dgm:cxn modelId="{8675440F-4F32-6C47-BB32-2EDC1B0FA0AD}" srcId="{5C3C2C60-57CD-9E4F-9AB2-A8F8FD529A9C}" destId="{8B592CCF-D26C-6F4F-8390-3EFF66C9F743}" srcOrd="1" destOrd="0" parTransId="{5B50D779-D8F5-164E-BB79-EED257F36081}" sibTransId="{88AC87B2-7D8B-E64D-A58D-05FD56739572}"/>
    <dgm:cxn modelId="{07C1968E-51DD-114D-A2B2-CB1BC0C83AE2}" type="presOf" srcId="{C0BA4944-6129-B34A-A58A-E4D2217A719F}" destId="{723479BC-893D-084F-AECB-6B0C9B3AAB1E}" srcOrd="0" destOrd="0" presId="urn:microsoft.com/office/officeart/2005/8/layout/hierarchy3"/>
    <dgm:cxn modelId="{C902E452-FF1A-194F-BE9A-751F4662E634}" srcId="{FA6FFB8D-16B5-D646-91AB-E0EEE961E527}" destId="{0D808DF2-1AB2-1742-9F57-D7442D8F301A}" srcOrd="4" destOrd="0" parTransId="{7B3DD031-D44A-1147-9737-42D62CDF5680}" sibTransId="{C9E085F6-A66C-8D43-84C0-8ACA248738FA}"/>
    <dgm:cxn modelId="{3BD118B0-E0BC-F348-BF60-C07CD26EC77D}" srcId="{C0BA4944-6129-B34A-A58A-E4D2217A719F}" destId="{FA6FFB8D-16B5-D646-91AB-E0EEE961E527}" srcOrd="1" destOrd="0" parTransId="{6E5C76AF-ECCA-EC40-A1B4-515723538259}" sibTransId="{6BE5EB13-B879-2044-9258-651B5829452E}"/>
    <dgm:cxn modelId="{0D188621-EEB1-414A-A419-3A20AE1EC511}" type="presOf" srcId="{8B592CCF-D26C-6F4F-8390-3EFF66C9F743}" destId="{F7652DB2-3E0C-7546-8C80-0E52EFED5BE0}" srcOrd="0" destOrd="0" presId="urn:microsoft.com/office/officeart/2005/8/layout/hierarchy3"/>
    <dgm:cxn modelId="{5042E06E-95F9-E449-BB08-8F8466C0A277}" type="presOf" srcId="{5B50D779-D8F5-164E-BB79-EED257F36081}" destId="{327D1113-6AF7-E84C-81A8-CC635808B77B}" srcOrd="0" destOrd="0" presId="urn:microsoft.com/office/officeart/2005/8/layout/hierarchy3"/>
    <dgm:cxn modelId="{F9B5F793-8066-6347-8A64-6E0FEF043E3E}" type="presParOf" srcId="{723479BC-893D-084F-AECB-6B0C9B3AAB1E}" destId="{9322D909-3CB5-C34E-9A72-FC31F5713F1C}" srcOrd="0" destOrd="0" presId="urn:microsoft.com/office/officeart/2005/8/layout/hierarchy3"/>
    <dgm:cxn modelId="{9A38BCB9-CDF6-5849-A1B7-49FF5C206D47}" type="presParOf" srcId="{9322D909-3CB5-C34E-9A72-FC31F5713F1C}" destId="{D13656D8-5D5B-1A45-B743-548AA8994A09}" srcOrd="0" destOrd="0" presId="urn:microsoft.com/office/officeart/2005/8/layout/hierarchy3"/>
    <dgm:cxn modelId="{10512D99-4EDE-0B4C-BBD9-CF0E0D043173}" type="presParOf" srcId="{D13656D8-5D5B-1A45-B743-548AA8994A09}" destId="{4077A557-CB3B-054C-A459-2B004775502E}" srcOrd="0" destOrd="0" presId="urn:microsoft.com/office/officeart/2005/8/layout/hierarchy3"/>
    <dgm:cxn modelId="{3D833F06-A54C-BF42-B976-C125F8502F7D}" type="presParOf" srcId="{D13656D8-5D5B-1A45-B743-548AA8994A09}" destId="{D125227C-86B6-9242-82E5-D45A45288DAF}" srcOrd="1" destOrd="0" presId="urn:microsoft.com/office/officeart/2005/8/layout/hierarchy3"/>
    <dgm:cxn modelId="{55E67F0B-2AEA-4740-84F8-DCC2FE8D51B7}" type="presParOf" srcId="{9322D909-3CB5-C34E-9A72-FC31F5713F1C}" destId="{FC5F2029-DFBE-0F40-A89B-1D7531AA2F8D}" srcOrd="1" destOrd="0" presId="urn:microsoft.com/office/officeart/2005/8/layout/hierarchy3"/>
    <dgm:cxn modelId="{EE05D37A-E185-8246-9FD0-7030F36BF224}" type="presParOf" srcId="{FC5F2029-DFBE-0F40-A89B-1D7531AA2F8D}" destId="{7C73A8D0-27EB-444A-A831-CC6C7217A178}" srcOrd="0" destOrd="0" presId="urn:microsoft.com/office/officeart/2005/8/layout/hierarchy3"/>
    <dgm:cxn modelId="{5464E653-C3E9-9E4B-AFAC-90B25C87E32D}" type="presParOf" srcId="{FC5F2029-DFBE-0F40-A89B-1D7531AA2F8D}" destId="{DC7E621E-7C61-244F-97F0-863DF97B1DFE}" srcOrd="1" destOrd="0" presId="urn:microsoft.com/office/officeart/2005/8/layout/hierarchy3"/>
    <dgm:cxn modelId="{0EED9518-A6EB-2143-B0C5-059B41A86093}" type="presParOf" srcId="{FC5F2029-DFBE-0F40-A89B-1D7531AA2F8D}" destId="{327D1113-6AF7-E84C-81A8-CC635808B77B}" srcOrd="2" destOrd="0" presId="urn:microsoft.com/office/officeart/2005/8/layout/hierarchy3"/>
    <dgm:cxn modelId="{56B2B6F2-619A-3042-AB82-86A49AA99984}" type="presParOf" srcId="{FC5F2029-DFBE-0F40-A89B-1D7531AA2F8D}" destId="{F7652DB2-3E0C-7546-8C80-0E52EFED5BE0}" srcOrd="3" destOrd="0" presId="urn:microsoft.com/office/officeart/2005/8/layout/hierarchy3"/>
    <dgm:cxn modelId="{EEEBC251-CD0E-5D45-A841-835713A88986}" type="presParOf" srcId="{FC5F2029-DFBE-0F40-A89B-1D7531AA2F8D}" destId="{263008EF-3609-B941-9B53-A9877022BD60}" srcOrd="4" destOrd="0" presId="urn:microsoft.com/office/officeart/2005/8/layout/hierarchy3"/>
    <dgm:cxn modelId="{6F139D95-3E95-654A-BB62-DDD09C3EDF03}" type="presParOf" srcId="{FC5F2029-DFBE-0F40-A89B-1D7531AA2F8D}" destId="{6883548E-9EFE-8A44-9E2E-0066E584DB72}" srcOrd="5" destOrd="0" presId="urn:microsoft.com/office/officeart/2005/8/layout/hierarchy3"/>
    <dgm:cxn modelId="{156DDC71-09CA-D846-82A4-ED2A2C77516A}" type="presParOf" srcId="{FC5F2029-DFBE-0F40-A89B-1D7531AA2F8D}" destId="{AFFEA8B7-3F3F-0045-8559-1F66D04CCD4D}" srcOrd="6" destOrd="0" presId="urn:microsoft.com/office/officeart/2005/8/layout/hierarchy3"/>
    <dgm:cxn modelId="{BAFBFECE-3FE8-C748-9300-2DA08E2F342B}" type="presParOf" srcId="{FC5F2029-DFBE-0F40-A89B-1D7531AA2F8D}" destId="{4E1CB7AA-8A3B-6B47-ADD7-AD9D8EA3FDCF}" srcOrd="7" destOrd="0" presId="urn:microsoft.com/office/officeart/2005/8/layout/hierarchy3"/>
    <dgm:cxn modelId="{E3C10F2B-66DB-2842-B173-5A0C78ACD87B}" type="presParOf" srcId="{FC5F2029-DFBE-0F40-A89B-1D7531AA2F8D}" destId="{63C7D667-CBEE-A24F-B12D-57A84C138D8E}" srcOrd="8" destOrd="0" presId="urn:microsoft.com/office/officeart/2005/8/layout/hierarchy3"/>
    <dgm:cxn modelId="{DDD5A7B1-FE76-DC42-B9BE-8A18637DDF0F}" type="presParOf" srcId="{FC5F2029-DFBE-0F40-A89B-1D7531AA2F8D}" destId="{232B454F-29E2-0F4D-A416-B5F2FA215E3B}" srcOrd="9" destOrd="0" presId="urn:microsoft.com/office/officeart/2005/8/layout/hierarchy3"/>
    <dgm:cxn modelId="{37AD87ED-08AB-914C-A87C-35E2906FD65B}" type="presParOf" srcId="{FC5F2029-DFBE-0F40-A89B-1D7531AA2F8D}" destId="{0999CEB0-C788-324C-B920-BD214E810DC8}" srcOrd="10" destOrd="0" presId="urn:microsoft.com/office/officeart/2005/8/layout/hierarchy3"/>
    <dgm:cxn modelId="{0C999E09-DA92-DE45-B995-8F5FDC4DCBBC}" type="presParOf" srcId="{FC5F2029-DFBE-0F40-A89B-1D7531AA2F8D}" destId="{353A314C-B3DA-D64B-B08D-88580F2202D3}" srcOrd="11" destOrd="0" presId="urn:microsoft.com/office/officeart/2005/8/layout/hierarchy3"/>
    <dgm:cxn modelId="{D3D1564B-5D61-FE46-A6E3-9F2799082D8C}" type="presParOf" srcId="{723479BC-893D-084F-AECB-6B0C9B3AAB1E}" destId="{E4432D51-5E27-2249-81D1-91B5FF0FE707}" srcOrd="1" destOrd="0" presId="urn:microsoft.com/office/officeart/2005/8/layout/hierarchy3"/>
    <dgm:cxn modelId="{1013D6EE-2CA5-0C4E-A45B-FFEEC63A2D26}" type="presParOf" srcId="{E4432D51-5E27-2249-81D1-91B5FF0FE707}" destId="{93311924-EAE2-B745-9993-CBF91F0A46D4}" srcOrd="0" destOrd="0" presId="urn:microsoft.com/office/officeart/2005/8/layout/hierarchy3"/>
    <dgm:cxn modelId="{9245055C-0F20-D84A-B4FD-55405AE9D829}" type="presParOf" srcId="{93311924-EAE2-B745-9993-CBF91F0A46D4}" destId="{EB7C46EC-2EBF-A543-9D22-0EA43ECC678A}" srcOrd="0" destOrd="0" presId="urn:microsoft.com/office/officeart/2005/8/layout/hierarchy3"/>
    <dgm:cxn modelId="{D6A9EA4F-92AB-0D49-A9A2-64F2943161F6}" type="presParOf" srcId="{93311924-EAE2-B745-9993-CBF91F0A46D4}" destId="{C6B1895A-AD6F-414D-8655-ECD295B2D02B}" srcOrd="1" destOrd="0" presId="urn:microsoft.com/office/officeart/2005/8/layout/hierarchy3"/>
    <dgm:cxn modelId="{1F096267-CC14-B34B-AEBC-FDD8BE5A92AF}" type="presParOf" srcId="{E4432D51-5E27-2249-81D1-91B5FF0FE707}" destId="{224DD6C9-FD77-CC44-990F-6BF4BA151362}" srcOrd="1" destOrd="0" presId="urn:microsoft.com/office/officeart/2005/8/layout/hierarchy3"/>
    <dgm:cxn modelId="{CD276929-7427-534C-B1F0-F7D4C32F8A94}" type="presParOf" srcId="{224DD6C9-FD77-CC44-990F-6BF4BA151362}" destId="{25850231-F0BC-8B4D-A4B2-D6C3A16C22B5}" srcOrd="0" destOrd="0" presId="urn:microsoft.com/office/officeart/2005/8/layout/hierarchy3"/>
    <dgm:cxn modelId="{E94F6F53-9DE2-8C41-8E9D-9F20CF23FAC2}" type="presParOf" srcId="{224DD6C9-FD77-CC44-990F-6BF4BA151362}" destId="{5EFF381F-B6AC-D64E-B316-2A54CF25A557}" srcOrd="1" destOrd="0" presId="urn:microsoft.com/office/officeart/2005/8/layout/hierarchy3"/>
    <dgm:cxn modelId="{9FF9C5DE-9A04-1D48-90B3-86602A276CD0}" type="presParOf" srcId="{224DD6C9-FD77-CC44-990F-6BF4BA151362}" destId="{7254C381-B1A1-9A4F-B3EE-318984B0BD30}" srcOrd="2" destOrd="0" presId="urn:microsoft.com/office/officeart/2005/8/layout/hierarchy3"/>
    <dgm:cxn modelId="{AFBA335A-71A0-CA4B-880C-BC95CEC19986}" type="presParOf" srcId="{224DD6C9-FD77-CC44-990F-6BF4BA151362}" destId="{5FF5CC55-ACAD-C44D-A358-0A551BDFFB23}" srcOrd="3" destOrd="0" presId="urn:microsoft.com/office/officeart/2005/8/layout/hierarchy3"/>
    <dgm:cxn modelId="{F296D1FB-1A06-124D-8CD5-9F490CA90E49}" type="presParOf" srcId="{224DD6C9-FD77-CC44-990F-6BF4BA151362}" destId="{C9E2B2AC-41DC-ED40-BF5C-46E5AEF0C2AD}" srcOrd="4" destOrd="0" presId="urn:microsoft.com/office/officeart/2005/8/layout/hierarchy3"/>
    <dgm:cxn modelId="{C86A8801-B9A3-FB4C-8175-0B47F57140CF}" type="presParOf" srcId="{224DD6C9-FD77-CC44-990F-6BF4BA151362}" destId="{94FC5636-5D41-3943-ADB2-61F22CAED73C}" srcOrd="5" destOrd="0" presId="urn:microsoft.com/office/officeart/2005/8/layout/hierarchy3"/>
    <dgm:cxn modelId="{EEF62E98-8848-C648-979E-561EEAF626AA}" type="presParOf" srcId="{224DD6C9-FD77-CC44-990F-6BF4BA151362}" destId="{C3FC14F5-1C93-CE4A-8CF9-FE41F09649F6}" srcOrd="6" destOrd="0" presId="urn:microsoft.com/office/officeart/2005/8/layout/hierarchy3"/>
    <dgm:cxn modelId="{30D7EE5A-0E20-4541-9B66-3CFE53DAFA57}" type="presParOf" srcId="{224DD6C9-FD77-CC44-990F-6BF4BA151362}" destId="{89F1C758-8A7D-6E4E-BA43-B02BA6FAB8FB}" srcOrd="7" destOrd="0" presId="urn:microsoft.com/office/officeart/2005/8/layout/hierarchy3"/>
    <dgm:cxn modelId="{BBBACE76-17BC-5741-81C3-8EA44127ACCA}" type="presParOf" srcId="{224DD6C9-FD77-CC44-990F-6BF4BA151362}" destId="{304C72F5-561A-AD47-BE20-CCE27AC08598}" srcOrd="8" destOrd="0" presId="urn:microsoft.com/office/officeart/2005/8/layout/hierarchy3"/>
    <dgm:cxn modelId="{C1CAF722-8E12-FD4E-8654-7D2B37E5C336}" type="presParOf" srcId="{224DD6C9-FD77-CC44-990F-6BF4BA151362}" destId="{DAE88976-2CE9-2E47-B663-8E4700AB87FD}" srcOrd="9" destOrd="0" presId="urn:microsoft.com/office/officeart/2005/8/layout/hierarchy3"/>
    <dgm:cxn modelId="{9E353166-7102-4C4E-9F7C-4A3DB17E2014}" type="presParOf" srcId="{224DD6C9-FD77-CC44-990F-6BF4BA151362}" destId="{FF5C5E6D-9AF1-3F44-AA1F-402B76EFA672}" srcOrd="10" destOrd="0" presId="urn:microsoft.com/office/officeart/2005/8/layout/hierarchy3"/>
    <dgm:cxn modelId="{D3D70F76-8F4F-8E41-BC00-8F370886AA05}" type="presParOf" srcId="{224DD6C9-FD77-CC44-990F-6BF4BA151362}" destId="{7D93E07B-6245-D142-84BB-DE1F65E36EF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EE225-FE01-3745-BBD4-A5B8CD30034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4F8636-B258-984B-BDBD-23923266916E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Gastrointestinal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3CE46218-33B3-BB47-8D92-099829D1E942}" type="parTrans" cxnId="{96DFAFFC-78B0-CC4D-8BC4-CC582B9FF0E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A4880FD-5DF3-3F43-A5D8-5F75FFAD8934}" type="sibTrans" cxnId="{96DFAFFC-78B0-CC4D-8BC4-CC582B9FF0E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7F67781-50BA-684D-8945-9BA90451E395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Traveler’s diarrhea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9224766E-7BAB-F042-BE17-2EC2CE54D8E0}" type="parTrans" cxnId="{2CC335B3-7970-EF4B-9A3E-5AE66DF0946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144C21B-7B5F-D848-89AE-434B3093D0E5}" type="sibTrans" cxnId="{2CC335B3-7970-EF4B-9A3E-5AE66DF0946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FE073D5-A919-FA4D-BF9E-6148A131A9B4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Respiratory diseases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B711EEE5-297C-0240-A6A2-4C2FC006DC25}" type="parTrans" cxnId="{B3E7D94F-E67D-0247-8A69-C0FFD31BDC6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0D2D210-611F-0B44-90B0-79F28501021E}" type="sibTrans" cxnId="{B3E7D94F-E67D-0247-8A69-C0FFD31BDC6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40617368-DF5C-C04F-9835-7B2AE1A8F1F8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Vector borne diseases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9893CB06-E219-6542-B2BE-6D4FCF53EF4C}" type="parTrans" cxnId="{E6EB924C-48AF-B24A-B37F-06FB813385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3ACA9CD-144C-FA4A-A54A-F8265A2877C0}" type="sibTrans" cxnId="{E6EB924C-48AF-B24A-B37F-06FB813385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2D4066CB-6E91-E448-9D01-74A3E70BFBB9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Typhoid fever 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561F233F-2E1D-4A42-8510-0F85CC15D14E}" type="parTrans" cxnId="{3DC779F5-7D83-2D42-B06E-3323902D822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A3E1394-4F57-2843-915C-393EF992F9AE}" type="sibTrans" cxnId="{3DC779F5-7D83-2D42-B06E-3323902D822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0EE4297C-7F38-E646-A640-2AC9932CF439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Hepatitis A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8CEA9EAC-CF35-B340-8B1A-2C08AA2956DF}" type="parTrans" cxnId="{DF965629-D723-B24A-962C-ECAB7E6A38C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575F3EA-203B-6843-923A-CA2F7E74BDFD}" type="sibTrans" cxnId="{DF965629-D723-B24A-962C-ECAB7E6A38C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4517924-9003-BF4E-8283-39B4D2CBC6C1}">
      <dgm:prSet custT="1"/>
      <dgm:spPr/>
      <dgm:t>
        <a:bodyPr/>
        <a:lstStyle/>
        <a:p>
          <a:r>
            <a:rPr lang="en-US" sz="2000" smtClean="0">
              <a:latin typeface="Arial" charset="0"/>
              <a:ea typeface="Arial" charset="0"/>
              <a:cs typeface="Arial" charset="0"/>
            </a:rPr>
            <a:t>Cholera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10EF99E7-499E-074B-99FC-2697ED67BB06}" type="parTrans" cxnId="{23E54730-824C-0B43-8ABC-FD48C5DECE2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36196C1-A786-1649-BC47-BEE046F52967}" type="sibTrans" cxnId="{23E54730-824C-0B43-8ABC-FD48C5DECE2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7262123A-FD36-C74E-9903-E54EEA1A53CD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Poliomyelitis 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9CE2AFDC-B95D-3B4F-A94C-CCBDBF3641D8}" type="parTrans" cxnId="{EFD23273-0A48-9F43-B9B7-D845A146355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524A046E-F155-6243-9ED7-9793D453CE08}" type="sibTrans" cxnId="{EFD23273-0A48-9F43-B9B7-D845A146355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8893691-2D00-FB4A-A4CF-2D3EBBE0C88A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Yellow fever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1678ED0F-152F-C741-9B70-094C9BE39A62}" type="parTrans" cxnId="{210AF517-1196-544B-93AD-C3BF19CBBC0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6FC3C75-6B4E-744C-BF3B-FF6E883C3D9E}" type="sibTrans" cxnId="{210AF517-1196-544B-93AD-C3BF19CBBC0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F2605AE-1947-B74E-891A-183A39817FCE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Influenza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A299527D-24C9-B448-9A98-730A26F1D6CE}" type="parTrans" cxnId="{E3723365-80FD-664B-AE18-336DFA62C18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8E983FE-3055-A344-8E46-3090AD6ED05C}" type="sibTrans" cxnId="{E3723365-80FD-664B-AE18-336DFA62C18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35AA615-B6F9-454E-99B0-0743109BC341}">
      <dgm:prSet/>
      <dgm:spPr/>
      <dgm:t>
        <a:bodyPr/>
        <a:lstStyle/>
        <a:p>
          <a:r>
            <a:rPr lang="en-US" dirty="0" smtClean="0">
              <a:latin typeface="Arial" charset="0"/>
              <a:ea typeface="Arial" charset="0"/>
              <a:cs typeface="Arial" charset="0"/>
            </a:rPr>
            <a:t>Meningitis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7105C60C-FC72-1C4A-91D5-615A730AEF19}" type="parTrans" cxnId="{021B6EFE-9FE6-4945-917D-4D38C2F82C5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BFDC317-976E-9543-B330-8467D7FB42A1}" type="sibTrans" cxnId="{021B6EFE-9FE6-4945-917D-4D38C2F82C5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1C5B5F5-1403-9948-9DD3-4A05349D3887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Mers-Cov 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867D1BD1-FEB5-624D-A82F-265860720D5F}" type="parTrans" cxnId="{E451CB7D-CA27-E943-A67A-3F4B2F7A1C0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D05521E-2AD1-4349-919C-A42AB25E35C0}" type="sibTrans" cxnId="{E451CB7D-CA27-E943-A67A-3F4B2F7A1C0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5D39E15-8706-DA4C-9446-E09BE639B0CA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Tuberculosis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066D69B8-F0AB-864A-BB2A-9AC6F869841A}" type="parTrans" cxnId="{A94BC2B3-003D-0949-9361-CB33093A10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B7C2493-BAF1-1649-927F-32323ABAB1A6}" type="sibTrans" cxnId="{A94BC2B3-003D-0949-9361-CB33093A10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7796BD8C-3566-E74F-A732-95325E4D2634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Malaria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D486D68-0F75-894E-950B-1EA2A670F251}" type="parTrans" cxnId="{7ED2F843-871B-C749-86F2-CE1BB397B1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E85261D-2624-EE4F-84A6-4536349E4AA9}" type="sibTrans" cxnId="{7ED2F843-871B-C749-86F2-CE1BB397B1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C8CB4B3-63AA-AB45-99B8-69B45BA0BAF2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Dengue fever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B07D5828-79B0-C04A-8540-7E71CF86CD05}" type="parTrans" cxnId="{33A4B1E1-080C-2547-AFD2-01620AB879E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2AE092CA-716B-7F4B-B8D9-920227ADB5B9}" type="sibTrans" cxnId="{33A4B1E1-080C-2547-AFD2-01620AB879E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93FA677-EA97-8C43-A8AB-096D8C5FB700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Leishmaniosis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5AAB4BE8-F1FD-714B-8A86-0DC29B732E2C}" type="parTrans" cxnId="{EC1D734A-BA19-9645-B062-FED602F870E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8AB4214-2F69-E84D-8F21-0A00EF6C1C96}" type="sibTrans" cxnId="{EC1D734A-BA19-9645-B062-FED602F870E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564EA2A-2E66-C541-B95C-826411FB0FF5}">
      <dgm:prSet/>
      <dgm:spPr/>
      <dgm:t>
        <a:bodyPr/>
        <a:lstStyle/>
        <a:p>
          <a:r>
            <a:rPr lang="en-US" smtClean="0">
              <a:latin typeface="Arial" charset="0"/>
              <a:ea typeface="Arial" charset="0"/>
              <a:cs typeface="Arial" charset="0"/>
            </a:rPr>
            <a:t>Japanese encephalitis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BA6681A-C32C-DE40-80FA-03C3C4E482E1}" type="parTrans" cxnId="{D17FEB10-F8CA-9146-9285-CA69F0EC517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7305FAF-3980-1C47-A9A2-DFFF873AC0DE}" type="sibTrans" cxnId="{D17FEB10-F8CA-9146-9285-CA69F0EC517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1BF91F3-F4A6-BB40-AA0A-D939FB3CBB39}" type="pres">
      <dgm:prSet presAssocID="{563EE225-FE01-3745-BBD4-A5B8CD3003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8DEC52-7EC1-CD47-AB2B-CC3C59741228}" type="pres">
      <dgm:prSet presAssocID="{104F8636-B258-984B-BDBD-23923266916E}" presName="composite" presStyleCnt="0"/>
      <dgm:spPr/>
    </dgm:pt>
    <dgm:pt modelId="{F9F5014C-2FAD-D34E-98F9-9B6AC0D45B58}" type="pres">
      <dgm:prSet presAssocID="{104F8636-B258-984B-BDBD-23923266916E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A4AC5-1CCA-1B4B-878D-9CC7430A5A9B}" type="pres">
      <dgm:prSet presAssocID="{104F8636-B258-984B-BDBD-23923266916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18579-B341-E749-8F81-23623D0DDF8E}" type="pres">
      <dgm:prSet presAssocID="{EA4880FD-5DF3-3F43-A5D8-5F75FFAD8934}" presName="space" presStyleCnt="0"/>
      <dgm:spPr/>
    </dgm:pt>
    <dgm:pt modelId="{7262C4EB-5585-F846-87AC-829B3E195F23}" type="pres">
      <dgm:prSet presAssocID="{DFE073D5-A919-FA4D-BF9E-6148A131A9B4}" presName="composite" presStyleCnt="0"/>
      <dgm:spPr/>
    </dgm:pt>
    <dgm:pt modelId="{89AFCFE2-7406-964A-AA4A-8D51D3C947C8}" type="pres">
      <dgm:prSet presAssocID="{DFE073D5-A919-FA4D-BF9E-6148A131A9B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8DC1C-0C9C-9A41-8923-5558F8D460AF}" type="pres">
      <dgm:prSet presAssocID="{DFE073D5-A919-FA4D-BF9E-6148A131A9B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EB22E-AF92-5646-85D1-E913465AAC36}" type="pres">
      <dgm:prSet presAssocID="{60D2D210-611F-0B44-90B0-79F28501021E}" presName="space" presStyleCnt="0"/>
      <dgm:spPr/>
    </dgm:pt>
    <dgm:pt modelId="{9188475F-D156-5343-B33F-E131BB11380E}" type="pres">
      <dgm:prSet presAssocID="{40617368-DF5C-C04F-9835-7B2AE1A8F1F8}" presName="composite" presStyleCnt="0"/>
      <dgm:spPr/>
    </dgm:pt>
    <dgm:pt modelId="{C0DA8222-038A-EA4A-BB7C-94D6676B8913}" type="pres">
      <dgm:prSet presAssocID="{40617368-DF5C-C04F-9835-7B2AE1A8F1F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2E11B-FED3-C44C-8062-5F7CAB850FAE}" type="pres">
      <dgm:prSet presAssocID="{40617368-DF5C-C04F-9835-7B2AE1A8F1F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D23273-0A48-9F43-B9B7-D845A146355D}" srcId="{104F8636-B258-984B-BDBD-23923266916E}" destId="{7262123A-FD36-C74E-9903-E54EEA1A53CD}" srcOrd="4" destOrd="0" parTransId="{9CE2AFDC-B95D-3B4F-A94C-CCBDBF3641D8}" sibTransId="{524A046E-F155-6243-9ED7-9793D453CE08}"/>
    <dgm:cxn modelId="{210AF517-1196-544B-93AD-C3BF19CBBC08}" srcId="{40617368-DF5C-C04F-9835-7B2AE1A8F1F8}" destId="{A8893691-2D00-FB4A-A4CF-2D3EBBE0C88A}" srcOrd="0" destOrd="0" parTransId="{1678ED0F-152F-C741-9B70-094C9BE39A62}" sibTransId="{86FC3C75-6B4E-744C-BF3B-FF6E883C3D9E}"/>
    <dgm:cxn modelId="{DF965629-D723-B24A-962C-ECAB7E6A38CE}" srcId="{104F8636-B258-984B-BDBD-23923266916E}" destId="{0EE4297C-7F38-E646-A640-2AC9932CF439}" srcOrd="2" destOrd="0" parTransId="{8CEA9EAC-CF35-B340-8B1A-2C08AA2956DF}" sibTransId="{3575F3EA-203B-6843-923A-CA2F7E74BDFD}"/>
    <dgm:cxn modelId="{A94BC2B3-003D-0949-9361-CB33093A1032}" srcId="{DFE073D5-A919-FA4D-BF9E-6148A131A9B4}" destId="{F5D39E15-8706-DA4C-9446-E09BE639B0CA}" srcOrd="3" destOrd="0" parTransId="{066D69B8-F0AB-864A-BB2A-9AC6F869841A}" sibTransId="{FB7C2493-BAF1-1649-927F-32323ABAB1A6}"/>
    <dgm:cxn modelId="{E6EB924C-48AF-B24A-B37F-06FB813385D3}" srcId="{563EE225-FE01-3745-BBD4-A5B8CD30034B}" destId="{40617368-DF5C-C04F-9835-7B2AE1A8F1F8}" srcOrd="2" destOrd="0" parTransId="{9893CB06-E219-6542-B2BE-6D4FCF53EF4C}" sibTransId="{83ACA9CD-144C-FA4A-A54A-F8265A2877C0}"/>
    <dgm:cxn modelId="{DA2900F9-8113-5748-A2FB-8FC5F26176E9}" type="presOf" srcId="{563EE225-FE01-3745-BBD4-A5B8CD30034B}" destId="{E1BF91F3-F4A6-BB40-AA0A-D939FB3CBB39}" srcOrd="0" destOrd="0" presId="urn:microsoft.com/office/officeart/2005/8/layout/hList1"/>
    <dgm:cxn modelId="{6F6D3E6B-1594-8243-859B-2E40D93149D4}" type="presOf" srcId="{F5D39E15-8706-DA4C-9446-E09BE639B0CA}" destId="{4AE8DC1C-0C9C-9A41-8923-5558F8D460AF}" srcOrd="0" destOrd="3" presId="urn:microsoft.com/office/officeart/2005/8/layout/hList1"/>
    <dgm:cxn modelId="{E086524A-F0D5-7D44-973E-6D21A14C015B}" type="presOf" srcId="{2D4066CB-6E91-E448-9D01-74A3E70BFBB9}" destId="{62AA4AC5-1CCA-1B4B-878D-9CC7430A5A9B}" srcOrd="0" destOrd="1" presId="urn:microsoft.com/office/officeart/2005/8/layout/hList1"/>
    <dgm:cxn modelId="{E451CB7D-CA27-E943-A67A-3F4B2F7A1C0C}" srcId="{DFE073D5-A919-FA4D-BF9E-6148A131A9B4}" destId="{11C5B5F5-1403-9948-9DD3-4A05349D3887}" srcOrd="2" destOrd="0" parTransId="{867D1BD1-FEB5-624D-A82F-265860720D5F}" sibTransId="{AD05521E-2AD1-4349-919C-A42AB25E35C0}"/>
    <dgm:cxn modelId="{54641895-C6CB-DD4E-ACC7-28FDF79954DA}" type="presOf" srcId="{0EE4297C-7F38-E646-A640-2AC9932CF439}" destId="{62AA4AC5-1CCA-1B4B-878D-9CC7430A5A9B}" srcOrd="0" destOrd="2" presId="urn:microsoft.com/office/officeart/2005/8/layout/hList1"/>
    <dgm:cxn modelId="{96DFAFFC-78B0-CC4D-8BC4-CC582B9FF0E7}" srcId="{563EE225-FE01-3745-BBD4-A5B8CD30034B}" destId="{104F8636-B258-984B-BDBD-23923266916E}" srcOrd="0" destOrd="0" parTransId="{3CE46218-33B3-BB47-8D92-099829D1E942}" sibTransId="{EA4880FD-5DF3-3F43-A5D8-5F75FFAD8934}"/>
    <dgm:cxn modelId="{D32AA5F5-DB04-0F43-9662-70BAE2FB707D}" type="presOf" srcId="{104F8636-B258-984B-BDBD-23923266916E}" destId="{F9F5014C-2FAD-D34E-98F9-9B6AC0D45B58}" srcOrd="0" destOrd="0" presId="urn:microsoft.com/office/officeart/2005/8/layout/hList1"/>
    <dgm:cxn modelId="{B3E7D94F-E67D-0247-8A69-C0FFD31BDC63}" srcId="{563EE225-FE01-3745-BBD4-A5B8CD30034B}" destId="{DFE073D5-A919-FA4D-BF9E-6148A131A9B4}" srcOrd="1" destOrd="0" parTransId="{B711EEE5-297C-0240-A6A2-4C2FC006DC25}" sibTransId="{60D2D210-611F-0B44-90B0-79F28501021E}"/>
    <dgm:cxn modelId="{FCED9F1B-EDA0-4548-A563-847922F3E202}" type="presOf" srcId="{8564EA2A-2E66-C541-B95C-826411FB0FF5}" destId="{AE62E11B-FED3-C44C-8062-5F7CAB850FAE}" srcOrd="0" destOrd="4" presId="urn:microsoft.com/office/officeart/2005/8/layout/hList1"/>
    <dgm:cxn modelId="{5C6D0E5D-4212-CD4C-9D7F-C310D0215269}" type="presOf" srcId="{B7F67781-50BA-684D-8945-9BA90451E395}" destId="{62AA4AC5-1CCA-1B4B-878D-9CC7430A5A9B}" srcOrd="0" destOrd="0" presId="urn:microsoft.com/office/officeart/2005/8/layout/hList1"/>
    <dgm:cxn modelId="{E3723365-80FD-664B-AE18-336DFA62C182}" srcId="{DFE073D5-A919-FA4D-BF9E-6148A131A9B4}" destId="{3F2605AE-1947-B74E-891A-183A39817FCE}" srcOrd="0" destOrd="0" parTransId="{A299527D-24C9-B448-9A98-730A26F1D6CE}" sibTransId="{D8E983FE-3055-A344-8E46-3090AD6ED05C}"/>
    <dgm:cxn modelId="{D17FEB10-F8CA-9146-9285-CA69F0EC5175}" srcId="{40617368-DF5C-C04F-9835-7B2AE1A8F1F8}" destId="{8564EA2A-2E66-C541-B95C-826411FB0FF5}" srcOrd="4" destOrd="0" parTransId="{FBA6681A-C32C-DE40-80FA-03C3C4E482E1}" sibTransId="{D7305FAF-3980-1C47-A9A2-DFFF873AC0DE}"/>
    <dgm:cxn modelId="{B612AB75-59D4-1443-AE4B-6532C211EF9A}" type="presOf" srcId="{1C8CB4B3-63AA-AB45-99B8-69B45BA0BAF2}" destId="{AE62E11B-FED3-C44C-8062-5F7CAB850FAE}" srcOrd="0" destOrd="2" presId="urn:microsoft.com/office/officeart/2005/8/layout/hList1"/>
    <dgm:cxn modelId="{FE5DD05C-9262-6546-8DB3-D3EAD1F25ABD}" type="presOf" srcId="{A8893691-2D00-FB4A-A4CF-2D3EBBE0C88A}" destId="{AE62E11B-FED3-C44C-8062-5F7CAB850FAE}" srcOrd="0" destOrd="0" presId="urn:microsoft.com/office/officeart/2005/8/layout/hList1"/>
    <dgm:cxn modelId="{EC1D734A-BA19-9645-B062-FED602F870E8}" srcId="{40617368-DF5C-C04F-9835-7B2AE1A8F1F8}" destId="{993FA677-EA97-8C43-A8AB-096D8C5FB700}" srcOrd="3" destOrd="0" parTransId="{5AAB4BE8-F1FD-714B-8A86-0DC29B732E2C}" sibTransId="{B8AB4214-2F69-E84D-8F21-0A00EF6C1C96}"/>
    <dgm:cxn modelId="{5FC397AB-B9D0-F54E-88CD-C159B0F2FDB5}" type="presOf" srcId="{135AA615-B6F9-454E-99B0-0743109BC341}" destId="{4AE8DC1C-0C9C-9A41-8923-5558F8D460AF}" srcOrd="0" destOrd="1" presId="urn:microsoft.com/office/officeart/2005/8/layout/hList1"/>
    <dgm:cxn modelId="{72CB7B29-44AC-3445-B006-AD1A5B09063D}" type="presOf" srcId="{DFE073D5-A919-FA4D-BF9E-6148A131A9B4}" destId="{89AFCFE2-7406-964A-AA4A-8D51D3C947C8}" srcOrd="0" destOrd="0" presId="urn:microsoft.com/office/officeart/2005/8/layout/hList1"/>
    <dgm:cxn modelId="{160B0019-6496-A140-B9A8-C91B3811B12E}" type="presOf" srcId="{7262123A-FD36-C74E-9903-E54EEA1A53CD}" destId="{62AA4AC5-1CCA-1B4B-878D-9CC7430A5A9B}" srcOrd="0" destOrd="4" presId="urn:microsoft.com/office/officeart/2005/8/layout/hList1"/>
    <dgm:cxn modelId="{BA847BC5-64EC-A540-9E23-D0D3BAFAF261}" type="presOf" srcId="{40617368-DF5C-C04F-9835-7B2AE1A8F1F8}" destId="{C0DA8222-038A-EA4A-BB7C-94D6676B8913}" srcOrd="0" destOrd="0" presId="urn:microsoft.com/office/officeart/2005/8/layout/hList1"/>
    <dgm:cxn modelId="{2CC335B3-7970-EF4B-9A3E-5AE66DF09467}" srcId="{104F8636-B258-984B-BDBD-23923266916E}" destId="{B7F67781-50BA-684D-8945-9BA90451E395}" srcOrd="0" destOrd="0" parTransId="{9224766E-7BAB-F042-BE17-2EC2CE54D8E0}" sibTransId="{1144C21B-7B5F-D848-89AE-434B3093D0E5}"/>
    <dgm:cxn modelId="{6B616053-25DC-AC43-9176-7AAF162E7FE1}" type="presOf" srcId="{11C5B5F5-1403-9948-9DD3-4A05349D3887}" destId="{4AE8DC1C-0C9C-9A41-8923-5558F8D460AF}" srcOrd="0" destOrd="2" presId="urn:microsoft.com/office/officeart/2005/8/layout/hList1"/>
    <dgm:cxn modelId="{8930829D-4420-C54A-B8B1-0334FCD176E5}" type="presOf" srcId="{7796BD8C-3566-E74F-A732-95325E4D2634}" destId="{AE62E11B-FED3-C44C-8062-5F7CAB850FAE}" srcOrd="0" destOrd="1" presId="urn:microsoft.com/office/officeart/2005/8/layout/hList1"/>
    <dgm:cxn modelId="{48828A48-1B25-DC4D-9DF1-E6E7361ECC60}" type="presOf" srcId="{993FA677-EA97-8C43-A8AB-096D8C5FB700}" destId="{AE62E11B-FED3-C44C-8062-5F7CAB850FAE}" srcOrd="0" destOrd="3" presId="urn:microsoft.com/office/officeart/2005/8/layout/hList1"/>
    <dgm:cxn modelId="{14D32820-97F8-6E44-B035-D78E2E4760F4}" type="presOf" srcId="{3F2605AE-1947-B74E-891A-183A39817FCE}" destId="{4AE8DC1C-0C9C-9A41-8923-5558F8D460AF}" srcOrd="0" destOrd="0" presId="urn:microsoft.com/office/officeart/2005/8/layout/hList1"/>
    <dgm:cxn modelId="{7ED2F843-871B-C749-86F2-CE1BB397B132}" srcId="{40617368-DF5C-C04F-9835-7B2AE1A8F1F8}" destId="{7796BD8C-3566-E74F-A732-95325E4D2634}" srcOrd="1" destOrd="0" parTransId="{FD486D68-0F75-894E-950B-1EA2A670F251}" sibTransId="{AE85261D-2624-EE4F-84A6-4536349E4AA9}"/>
    <dgm:cxn modelId="{23E54730-824C-0B43-8ABC-FD48C5DECE26}" srcId="{104F8636-B258-984B-BDBD-23923266916E}" destId="{14517924-9003-BF4E-8283-39B4D2CBC6C1}" srcOrd="3" destOrd="0" parTransId="{10EF99E7-499E-074B-99FC-2697ED67BB06}" sibTransId="{B36196C1-A786-1649-BC47-BEE046F52967}"/>
    <dgm:cxn modelId="{33A4B1E1-080C-2547-AFD2-01620AB879E5}" srcId="{40617368-DF5C-C04F-9835-7B2AE1A8F1F8}" destId="{1C8CB4B3-63AA-AB45-99B8-69B45BA0BAF2}" srcOrd="2" destOrd="0" parTransId="{B07D5828-79B0-C04A-8540-7E71CF86CD05}" sibTransId="{2AE092CA-716B-7F4B-B8D9-920227ADB5B9}"/>
    <dgm:cxn modelId="{3DC779F5-7D83-2D42-B06E-3323902D8220}" srcId="{104F8636-B258-984B-BDBD-23923266916E}" destId="{2D4066CB-6E91-E448-9D01-74A3E70BFBB9}" srcOrd="1" destOrd="0" parTransId="{561F233F-2E1D-4A42-8510-0F85CC15D14E}" sibTransId="{1A3E1394-4F57-2843-915C-393EF992F9AE}"/>
    <dgm:cxn modelId="{021B6EFE-9FE6-4945-917D-4D38C2F82C57}" srcId="{DFE073D5-A919-FA4D-BF9E-6148A131A9B4}" destId="{135AA615-B6F9-454E-99B0-0743109BC341}" srcOrd="1" destOrd="0" parTransId="{7105C60C-FC72-1C4A-91D5-615A730AEF19}" sibTransId="{BBFDC317-976E-9543-B330-8467D7FB42A1}"/>
    <dgm:cxn modelId="{D11D6D00-9408-0348-9F3F-B8F88286A76C}" type="presOf" srcId="{14517924-9003-BF4E-8283-39B4D2CBC6C1}" destId="{62AA4AC5-1CCA-1B4B-878D-9CC7430A5A9B}" srcOrd="0" destOrd="3" presId="urn:microsoft.com/office/officeart/2005/8/layout/hList1"/>
    <dgm:cxn modelId="{42198350-C399-3449-89FD-AB7CA3DE3AAB}" type="presParOf" srcId="{E1BF91F3-F4A6-BB40-AA0A-D939FB3CBB39}" destId="{EF8DEC52-7EC1-CD47-AB2B-CC3C59741228}" srcOrd="0" destOrd="0" presId="urn:microsoft.com/office/officeart/2005/8/layout/hList1"/>
    <dgm:cxn modelId="{7F11E689-4B53-3347-B956-A7DC3C26708D}" type="presParOf" srcId="{EF8DEC52-7EC1-CD47-AB2B-CC3C59741228}" destId="{F9F5014C-2FAD-D34E-98F9-9B6AC0D45B58}" srcOrd="0" destOrd="0" presId="urn:microsoft.com/office/officeart/2005/8/layout/hList1"/>
    <dgm:cxn modelId="{4BCCE6ED-8961-5C4A-896F-C5CC42119607}" type="presParOf" srcId="{EF8DEC52-7EC1-CD47-AB2B-CC3C59741228}" destId="{62AA4AC5-1CCA-1B4B-878D-9CC7430A5A9B}" srcOrd="1" destOrd="0" presId="urn:microsoft.com/office/officeart/2005/8/layout/hList1"/>
    <dgm:cxn modelId="{1A515D59-90F9-D34F-A4D5-D734C95AE549}" type="presParOf" srcId="{E1BF91F3-F4A6-BB40-AA0A-D939FB3CBB39}" destId="{6ED18579-B341-E749-8F81-23623D0DDF8E}" srcOrd="1" destOrd="0" presId="urn:microsoft.com/office/officeart/2005/8/layout/hList1"/>
    <dgm:cxn modelId="{87693B3F-E333-8044-ADBB-CA2E2F395D4D}" type="presParOf" srcId="{E1BF91F3-F4A6-BB40-AA0A-D939FB3CBB39}" destId="{7262C4EB-5585-F846-87AC-829B3E195F23}" srcOrd="2" destOrd="0" presId="urn:microsoft.com/office/officeart/2005/8/layout/hList1"/>
    <dgm:cxn modelId="{A6C5608F-2673-AA40-BA44-F748280931C5}" type="presParOf" srcId="{7262C4EB-5585-F846-87AC-829B3E195F23}" destId="{89AFCFE2-7406-964A-AA4A-8D51D3C947C8}" srcOrd="0" destOrd="0" presId="urn:microsoft.com/office/officeart/2005/8/layout/hList1"/>
    <dgm:cxn modelId="{1D56A4C3-C871-0848-804F-8FF529D4089B}" type="presParOf" srcId="{7262C4EB-5585-F846-87AC-829B3E195F23}" destId="{4AE8DC1C-0C9C-9A41-8923-5558F8D460AF}" srcOrd="1" destOrd="0" presId="urn:microsoft.com/office/officeart/2005/8/layout/hList1"/>
    <dgm:cxn modelId="{549B54C1-5A11-624F-9081-4BED0C378CBC}" type="presParOf" srcId="{E1BF91F3-F4A6-BB40-AA0A-D939FB3CBB39}" destId="{4D3EB22E-AF92-5646-85D1-E913465AAC36}" srcOrd="3" destOrd="0" presId="urn:microsoft.com/office/officeart/2005/8/layout/hList1"/>
    <dgm:cxn modelId="{B3F5D2FD-09F6-9D4F-A4F9-17D937722A2F}" type="presParOf" srcId="{E1BF91F3-F4A6-BB40-AA0A-D939FB3CBB39}" destId="{9188475F-D156-5343-B33F-E131BB11380E}" srcOrd="4" destOrd="0" presId="urn:microsoft.com/office/officeart/2005/8/layout/hList1"/>
    <dgm:cxn modelId="{FD7BA941-2B2A-D748-8046-1FED456AFE65}" type="presParOf" srcId="{9188475F-D156-5343-B33F-E131BB11380E}" destId="{C0DA8222-038A-EA4A-BB7C-94D6676B8913}" srcOrd="0" destOrd="0" presId="urn:microsoft.com/office/officeart/2005/8/layout/hList1"/>
    <dgm:cxn modelId="{789A8978-E951-8846-8588-B5E418D5A16F}" type="presParOf" srcId="{9188475F-D156-5343-B33F-E131BB11380E}" destId="{AE62E11B-FED3-C44C-8062-5F7CAB850F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EE225-FE01-3745-BBD4-A5B8CD30034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5C439-FACD-7D4E-A91A-BFA967ED7964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Soil borne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7CC627CF-5A28-7249-A3F7-8B2C8C2CDC21}" type="parTrans" cxnId="{1C7F1355-6E32-D946-AC82-D8DA340441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3138AB2-9B14-3049-996B-248DA82C1768}" type="sibTrans" cxnId="{1C7F1355-6E32-D946-AC82-D8DA340441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D38E7A1-39C8-1646-8664-25576F0156E5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Tetanus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494D3309-EEFE-DE4C-9BEB-9B4161C4DBCD}" type="parTrans" cxnId="{25206593-816B-EC45-9EE8-F59F66E371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D9AA390-185D-EE4B-9F4C-687F62F133E0}" type="sibTrans" cxnId="{25206593-816B-EC45-9EE8-F59F66E371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F70B322-411B-FF4C-B938-7AB3AF34B733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Behavior related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C160C269-963C-8C45-8D83-5F149125C3E7}" type="parTrans" cxnId="{324B6F16-3EC9-904D-B74A-E8FF069FEDE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0A06C716-57FF-E242-BF8E-6D2A58BFBB30}" type="sibTrans" cxnId="{324B6F16-3EC9-904D-B74A-E8FF069FEDE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33D7EFD-0060-D442-A91F-403850B0DA88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Zoonotic diseases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8C9D389D-8042-724F-B675-19F525CB4500}" type="parTrans" cxnId="{61E32EFF-F329-484F-9AD5-2FA83033335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FB60C5F-CE74-2344-ADE8-F94820602B56}" type="sibTrans" cxnId="{61E32EFF-F329-484F-9AD5-2FA83033335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4F42FFC-2B9D-DA41-B5F5-F7DE4A902395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Blood borne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8880FBF9-A4CE-4E44-8B7E-BE7A14977B28}" type="parTrans" cxnId="{8D4AA2E9-1326-9747-8FCF-DF474258EBA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B68C246-B459-6B43-ABE4-555247119B1F}" type="sibTrans" cxnId="{8D4AA2E9-1326-9747-8FCF-DF474258EBA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49D9BFFE-8216-024E-92F8-C1257B4869A2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Sexually transmitted diseases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E954E093-7CC1-1A43-A656-61CD86A959D7}" type="parTrans" cxnId="{DD3A8312-1796-A244-B141-FE3A89AD0C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3548A67-D872-A04C-9BA1-6861B4C93FE8}" type="sibTrans" cxnId="{DD3A8312-1796-A244-B141-FE3A89AD0C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0651E3A-B384-9B44-9AE6-B4279AF4B7AE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Rabies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69619F75-1649-BB4E-8461-27F01E6855E3}" type="parTrans" cxnId="{F648E9F6-E86E-DC40-ADC0-B58291B65E0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49D753F-3499-9644-A0DE-2B4960EB7890}" type="sibTrans" cxnId="{F648E9F6-E86E-DC40-ADC0-B58291B65E0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D034E80-083C-4B43-849D-F760F7DA654E}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Hepatitis B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4CB90AF0-3A44-A944-8BC7-AF7C2080E558}" type="parTrans" cxnId="{57239A7E-5F94-0541-866B-22054D57503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5F0192B5-E21A-F14C-A2A7-081234A126A6}" type="sibTrans" cxnId="{57239A7E-5F94-0541-866B-22054D57503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1BF91F3-F4A6-BB40-AA0A-D939FB3CBB39}" type="pres">
      <dgm:prSet presAssocID="{563EE225-FE01-3745-BBD4-A5B8CD3003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1D5556-996E-A34F-BF36-3ACC7CC62B17}" type="pres">
      <dgm:prSet presAssocID="{FF70B322-411B-FF4C-B938-7AB3AF34B733}" presName="composite" presStyleCnt="0"/>
      <dgm:spPr/>
    </dgm:pt>
    <dgm:pt modelId="{FBA62501-3C47-AC43-A004-F9CFE79DE8F0}" type="pres">
      <dgm:prSet presAssocID="{FF70B322-411B-FF4C-B938-7AB3AF34B73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94544-9FB9-7C42-8A7D-0C632D5E0AD8}" type="pres">
      <dgm:prSet presAssocID="{FF70B322-411B-FF4C-B938-7AB3AF34B73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AA5C9-3C65-CF4B-8822-99EFD13447CE}" type="pres">
      <dgm:prSet presAssocID="{0A06C716-57FF-E242-BF8E-6D2A58BFBB30}" presName="space" presStyleCnt="0"/>
      <dgm:spPr/>
    </dgm:pt>
    <dgm:pt modelId="{C759D811-EAC9-0847-94A9-0D8378C1D69E}" type="pres">
      <dgm:prSet presAssocID="{B33D7EFD-0060-D442-A91F-403850B0DA88}" presName="composite" presStyleCnt="0"/>
      <dgm:spPr/>
    </dgm:pt>
    <dgm:pt modelId="{193462ED-2137-1147-ACBD-B8CD6B6147B8}" type="pres">
      <dgm:prSet presAssocID="{B33D7EFD-0060-D442-A91F-403850B0DA8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BF623-E805-414A-9DC9-619BC251D578}" type="pres">
      <dgm:prSet presAssocID="{B33D7EFD-0060-D442-A91F-403850B0DA8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C8835-A8C4-3C43-8116-FFD9AE8A3AD7}" type="pres">
      <dgm:prSet presAssocID="{AFB60C5F-CE74-2344-ADE8-F94820602B56}" presName="space" presStyleCnt="0"/>
      <dgm:spPr/>
    </dgm:pt>
    <dgm:pt modelId="{F6A36377-A548-324D-9CA1-3424993FDCF5}" type="pres">
      <dgm:prSet presAssocID="{64F42FFC-2B9D-DA41-B5F5-F7DE4A902395}" presName="composite" presStyleCnt="0"/>
      <dgm:spPr/>
    </dgm:pt>
    <dgm:pt modelId="{FC05FDDC-7286-6B4C-A3BC-16F39621D078}" type="pres">
      <dgm:prSet presAssocID="{64F42FFC-2B9D-DA41-B5F5-F7DE4A90239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16B42-0E00-2749-9259-303AED4BC47E}" type="pres">
      <dgm:prSet presAssocID="{64F42FFC-2B9D-DA41-B5F5-F7DE4A90239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86C2-CBF1-4849-A83D-AB8E0A1D0EA4}" type="pres">
      <dgm:prSet presAssocID="{BB68C246-B459-6B43-ABE4-555247119B1F}" presName="space" presStyleCnt="0"/>
      <dgm:spPr/>
    </dgm:pt>
    <dgm:pt modelId="{232DFB51-043C-C64F-B1EF-59E27C745094}" type="pres">
      <dgm:prSet presAssocID="{F305C439-FACD-7D4E-A91A-BFA967ED7964}" presName="composite" presStyleCnt="0"/>
      <dgm:spPr/>
    </dgm:pt>
    <dgm:pt modelId="{EB11352B-49D8-6B44-B11E-9E62C46A1034}" type="pres">
      <dgm:prSet presAssocID="{F305C439-FACD-7D4E-A91A-BFA967ED796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39466-5F61-A142-ABF9-61486090CA48}" type="pres">
      <dgm:prSet presAssocID="{F305C439-FACD-7D4E-A91A-BFA967ED7964}" presName="desTx" presStyleLbl="alignAccFollowNode1" presStyleIdx="3" presStyleCnt="4" custLinFactNeighborX="14215" custLinFactNeighborY="1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4B6F16-3EC9-904D-B74A-E8FF069FEDE1}" srcId="{563EE225-FE01-3745-BBD4-A5B8CD30034B}" destId="{FF70B322-411B-FF4C-B938-7AB3AF34B733}" srcOrd="0" destOrd="0" parTransId="{C160C269-963C-8C45-8D83-5F149125C3E7}" sibTransId="{0A06C716-57FF-E242-BF8E-6D2A58BFBB30}"/>
    <dgm:cxn modelId="{3935EFD1-76F7-CF4C-AC7D-62A88BF2149F}" type="presOf" srcId="{563EE225-FE01-3745-BBD4-A5B8CD30034B}" destId="{E1BF91F3-F4A6-BB40-AA0A-D939FB3CBB39}" srcOrd="0" destOrd="0" presId="urn:microsoft.com/office/officeart/2005/8/layout/hList1"/>
    <dgm:cxn modelId="{1E7926E2-A77D-AA42-A4FB-D61ECB77D1DA}" type="presOf" srcId="{B33D7EFD-0060-D442-A91F-403850B0DA88}" destId="{193462ED-2137-1147-ACBD-B8CD6B6147B8}" srcOrd="0" destOrd="0" presId="urn:microsoft.com/office/officeart/2005/8/layout/hList1"/>
    <dgm:cxn modelId="{588F5992-064E-FB4C-8382-FCE7F82536FB}" type="presOf" srcId="{8D38E7A1-39C8-1646-8664-25576F0156E5}" destId="{6C039466-5F61-A142-ABF9-61486090CA48}" srcOrd="0" destOrd="0" presId="urn:microsoft.com/office/officeart/2005/8/layout/hList1"/>
    <dgm:cxn modelId="{E9278993-310C-A441-8331-2FABC411FAE6}" type="presOf" srcId="{B0651E3A-B384-9B44-9AE6-B4279AF4B7AE}" destId="{EB4BF623-E805-414A-9DC9-619BC251D578}" srcOrd="0" destOrd="0" presId="urn:microsoft.com/office/officeart/2005/8/layout/hList1"/>
    <dgm:cxn modelId="{2A88352D-4953-F24D-9FD4-3CDC150C5D00}" type="presOf" srcId="{F305C439-FACD-7D4E-A91A-BFA967ED7964}" destId="{EB11352B-49D8-6B44-B11E-9E62C46A1034}" srcOrd="0" destOrd="0" presId="urn:microsoft.com/office/officeart/2005/8/layout/hList1"/>
    <dgm:cxn modelId="{8D4AA2E9-1326-9747-8FCF-DF474258EBA8}" srcId="{563EE225-FE01-3745-BBD4-A5B8CD30034B}" destId="{64F42FFC-2B9D-DA41-B5F5-F7DE4A902395}" srcOrd="2" destOrd="0" parTransId="{8880FBF9-A4CE-4E44-8B7E-BE7A14977B28}" sibTransId="{BB68C246-B459-6B43-ABE4-555247119B1F}"/>
    <dgm:cxn modelId="{426337B3-A34D-CC4A-BA84-7574D58ABCE2}" type="presOf" srcId="{AD034E80-083C-4B43-849D-F760F7DA654E}" destId="{A8B16B42-0E00-2749-9259-303AED4BC47E}" srcOrd="0" destOrd="0" presId="urn:microsoft.com/office/officeart/2005/8/layout/hList1"/>
    <dgm:cxn modelId="{DD3A8312-1796-A244-B141-FE3A89AD0CB3}" srcId="{FF70B322-411B-FF4C-B938-7AB3AF34B733}" destId="{49D9BFFE-8216-024E-92F8-C1257B4869A2}" srcOrd="0" destOrd="0" parTransId="{E954E093-7CC1-1A43-A656-61CD86A959D7}" sibTransId="{93548A67-D872-A04C-9BA1-6861B4C93FE8}"/>
    <dgm:cxn modelId="{1C7F1355-6E32-D946-AC82-D8DA340441B3}" srcId="{563EE225-FE01-3745-BBD4-A5B8CD30034B}" destId="{F305C439-FACD-7D4E-A91A-BFA967ED7964}" srcOrd="3" destOrd="0" parTransId="{7CC627CF-5A28-7249-A3F7-8B2C8C2CDC21}" sibTransId="{D3138AB2-9B14-3049-996B-248DA82C1768}"/>
    <dgm:cxn modelId="{E5515A01-612B-3142-B60D-FE142DA802CA}" type="presOf" srcId="{49D9BFFE-8216-024E-92F8-C1257B4869A2}" destId="{DD994544-9FB9-7C42-8A7D-0C632D5E0AD8}" srcOrd="0" destOrd="0" presId="urn:microsoft.com/office/officeart/2005/8/layout/hList1"/>
    <dgm:cxn modelId="{F648E9F6-E86E-DC40-ADC0-B58291B65E03}" srcId="{B33D7EFD-0060-D442-A91F-403850B0DA88}" destId="{B0651E3A-B384-9B44-9AE6-B4279AF4B7AE}" srcOrd="0" destOrd="0" parTransId="{69619F75-1649-BB4E-8461-27F01E6855E3}" sibTransId="{349D753F-3499-9644-A0DE-2B4960EB7890}"/>
    <dgm:cxn modelId="{25206593-816B-EC45-9EE8-F59F66E371D3}" srcId="{F305C439-FACD-7D4E-A91A-BFA967ED7964}" destId="{8D38E7A1-39C8-1646-8664-25576F0156E5}" srcOrd="0" destOrd="0" parTransId="{494D3309-EEFE-DE4C-9BEB-9B4161C4DBCD}" sibTransId="{AD9AA390-185D-EE4B-9F4C-687F62F133E0}"/>
    <dgm:cxn modelId="{57239A7E-5F94-0541-866B-22054D57503C}" srcId="{64F42FFC-2B9D-DA41-B5F5-F7DE4A902395}" destId="{AD034E80-083C-4B43-849D-F760F7DA654E}" srcOrd="0" destOrd="0" parTransId="{4CB90AF0-3A44-A944-8BC7-AF7C2080E558}" sibTransId="{5F0192B5-E21A-F14C-A2A7-081234A126A6}"/>
    <dgm:cxn modelId="{61E32EFF-F329-484F-9AD5-2FA830333350}" srcId="{563EE225-FE01-3745-BBD4-A5B8CD30034B}" destId="{B33D7EFD-0060-D442-A91F-403850B0DA88}" srcOrd="1" destOrd="0" parTransId="{8C9D389D-8042-724F-B675-19F525CB4500}" sibTransId="{AFB60C5F-CE74-2344-ADE8-F94820602B56}"/>
    <dgm:cxn modelId="{BEFA63C6-8B9D-174C-AC7A-D4F75BCE98C8}" type="presOf" srcId="{FF70B322-411B-FF4C-B938-7AB3AF34B733}" destId="{FBA62501-3C47-AC43-A004-F9CFE79DE8F0}" srcOrd="0" destOrd="0" presId="urn:microsoft.com/office/officeart/2005/8/layout/hList1"/>
    <dgm:cxn modelId="{DFD52DCC-1A9A-2843-BD29-B29019F999E8}" type="presOf" srcId="{64F42FFC-2B9D-DA41-B5F5-F7DE4A902395}" destId="{FC05FDDC-7286-6B4C-A3BC-16F39621D078}" srcOrd="0" destOrd="0" presId="urn:microsoft.com/office/officeart/2005/8/layout/hList1"/>
    <dgm:cxn modelId="{B2196136-A854-3740-86BB-4089E63F1FD8}" type="presParOf" srcId="{E1BF91F3-F4A6-BB40-AA0A-D939FB3CBB39}" destId="{301D5556-996E-A34F-BF36-3ACC7CC62B17}" srcOrd="0" destOrd="0" presId="urn:microsoft.com/office/officeart/2005/8/layout/hList1"/>
    <dgm:cxn modelId="{80AE8B8A-D240-E145-A5ED-BA89FC0D7734}" type="presParOf" srcId="{301D5556-996E-A34F-BF36-3ACC7CC62B17}" destId="{FBA62501-3C47-AC43-A004-F9CFE79DE8F0}" srcOrd="0" destOrd="0" presId="urn:microsoft.com/office/officeart/2005/8/layout/hList1"/>
    <dgm:cxn modelId="{F299763D-1D27-7B4B-8AD0-3C2994D42F61}" type="presParOf" srcId="{301D5556-996E-A34F-BF36-3ACC7CC62B17}" destId="{DD994544-9FB9-7C42-8A7D-0C632D5E0AD8}" srcOrd="1" destOrd="0" presId="urn:microsoft.com/office/officeart/2005/8/layout/hList1"/>
    <dgm:cxn modelId="{8FCDA5D1-0052-B040-8647-1FE263FFD633}" type="presParOf" srcId="{E1BF91F3-F4A6-BB40-AA0A-D939FB3CBB39}" destId="{E4DAA5C9-3C65-CF4B-8822-99EFD13447CE}" srcOrd="1" destOrd="0" presId="urn:microsoft.com/office/officeart/2005/8/layout/hList1"/>
    <dgm:cxn modelId="{4DF32B43-EFA0-1C47-AF0B-BE146D4B4D20}" type="presParOf" srcId="{E1BF91F3-F4A6-BB40-AA0A-D939FB3CBB39}" destId="{C759D811-EAC9-0847-94A9-0D8378C1D69E}" srcOrd="2" destOrd="0" presId="urn:microsoft.com/office/officeart/2005/8/layout/hList1"/>
    <dgm:cxn modelId="{41750E98-EBFE-7040-926F-0F2E41A4CE39}" type="presParOf" srcId="{C759D811-EAC9-0847-94A9-0D8378C1D69E}" destId="{193462ED-2137-1147-ACBD-B8CD6B6147B8}" srcOrd="0" destOrd="0" presId="urn:microsoft.com/office/officeart/2005/8/layout/hList1"/>
    <dgm:cxn modelId="{197DE6A6-4C61-844E-822A-9BB09E07D079}" type="presParOf" srcId="{C759D811-EAC9-0847-94A9-0D8378C1D69E}" destId="{EB4BF623-E805-414A-9DC9-619BC251D578}" srcOrd="1" destOrd="0" presId="urn:microsoft.com/office/officeart/2005/8/layout/hList1"/>
    <dgm:cxn modelId="{D20B55FB-7B64-7648-AA38-AE0084CB652A}" type="presParOf" srcId="{E1BF91F3-F4A6-BB40-AA0A-D939FB3CBB39}" destId="{AB9C8835-A8C4-3C43-8116-FFD9AE8A3AD7}" srcOrd="3" destOrd="0" presId="urn:microsoft.com/office/officeart/2005/8/layout/hList1"/>
    <dgm:cxn modelId="{59ED1751-9B05-7B43-8069-25CFFFA012BB}" type="presParOf" srcId="{E1BF91F3-F4A6-BB40-AA0A-D939FB3CBB39}" destId="{F6A36377-A548-324D-9CA1-3424993FDCF5}" srcOrd="4" destOrd="0" presId="urn:microsoft.com/office/officeart/2005/8/layout/hList1"/>
    <dgm:cxn modelId="{F9C34543-2C9F-BA45-BCF2-76FC1D55263F}" type="presParOf" srcId="{F6A36377-A548-324D-9CA1-3424993FDCF5}" destId="{FC05FDDC-7286-6B4C-A3BC-16F39621D078}" srcOrd="0" destOrd="0" presId="urn:microsoft.com/office/officeart/2005/8/layout/hList1"/>
    <dgm:cxn modelId="{E884500F-67E5-8C41-B210-E9DB7156A070}" type="presParOf" srcId="{F6A36377-A548-324D-9CA1-3424993FDCF5}" destId="{A8B16B42-0E00-2749-9259-303AED4BC47E}" srcOrd="1" destOrd="0" presId="urn:microsoft.com/office/officeart/2005/8/layout/hList1"/>
    <dgm:cxn modelId="{ECB93F7F-652E-C04D-9E2C-E5027F7B25CE}" type="presParOf" srcId="{E1BF91F3-F4A6-BB40-AA0A-D939FB3CBB39}" destId="{40CE86C2-CBF1-4849-A83D-AB8E0A1D0EA4}" srcOrd="5" destOrd="0" presId="urn:microsoft.com/office/officeart/2005/8/layout/hList1"/>
    <dgm:cxn modelId="{FCA8A7AA-9A0D-6640-8DDC-1EFDE3454122}" type="presParOf" srcId="{E1BF91F3-F4A6-BB40-AA0A-D939FB3CBB39}" destId="{232DFB51-043C-C64F-B1EF-59E27C745094}" srcOrd="6" destOrd="0" presId="urn:microsoft.com/office/officeart/2005/8/layout/hList1"/>
    <dgm:cxn modelId="{668AFA90-87E3-864E-BDA8-5AA2F891B1E9}" type="presParOf" srcId="{232DFB51-043C-C64F-B1EF-59E27C745094}" destId="{EB11352B-49D8-6B44-B11E-9E62C46A1034}" srcOrd="0" destOrd="0" presId="urn:microsoft.com/office/officeart/2005/8/layout/hList1"/>
    <dgm:cxn modelId="{177DA556-D2E8-4745-9AFE-9B3B615615D4}" type="presParOf" srcId="{232DFB51-043C-C64F-B1EF-59E27C745094}" destId="{6C039466-5F61-A142-ABF9-61486090CA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BDB09C-2E28-254B-91E8-C5022CF030B7}" type="doc">
      <dgm:prSet loTypeId="urn:microsoft.com/office/officeart/2005/8/layout/vList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3FDE2-85EC-904D-B75B-B5967EEB0BEF}">
      <dgm:prSet phldrT="[Text]"/>
      <dgm:spPr/>
      <dgm:t>
        <a:bodyPr/>
        <a:lstStyle/>
        <a:p>
          <a:r>
            <a:rPr lang="en-US" dirty="0" smtClean="0"/>
            <a:t>Food and water safety and hand hygiene</a:t>
          </a:r>
          <a:r>
            <a:rPr lang="en-US" baseline="0" dirty="0" smtClean="0"/>
            <a:t> </a:t>
          </a:r>
          <a:endParaRPr lang="en-US" dirty="0"/>
        </a:p>
      </dgm:t>
    </dgm:pt>
    <dgm:pt modelId="{8DE76A08-6DEC-1748-B2B5-A282BA84CC2D}" type="parTrans" cxnId="{B0658A6D-7446-FE43-ADC9-69EAE1B28538}">
      <dgm:prSet/>
      <dgm:spPr/>
      <dgm:t>
        <a:bodyPr/>
        <a:lstStyle/>
        <a:p>
          <a:endParaRPr lang="en-US"/>
        </a:p>
      </dgm:t>
    </dgm:pt>
    <dgm:pt modelId="{CBED6D44-8E23-A74A-B873-38C7C0BD2CE4}" type="sibTrans" cxnId="{B0658A6D-7446-FE43-ADC9-69EAE1B28538}">
      <dgm:prSet/>
      <dgm:spPr/>
      <dgm:t>
        <a:bodyPr/>
        <a:lstStyle/>
        <a:p>
          <a:endParaRPr lang="en-US"/>
        </a:p>
      </dgm:t>
    </dgm:pt>
    <dgm:pt modelId="{57DD93A1-2882-C443-821E-E5035FAA9BD7}">
      <dgm:prSet phldrT="[Text]"/>
      <dgm:spPr/>
      <dgm:t>
        <a:bodyPr/>
        <a:lstStyle/>
        <a:p>
          <a:r>
            <a:rPr lang="en-US" dirty="0" smtClean="0"/>
            <a:t>Insect bite prevention </a:t>
          </a:r>
          <a:endParaRPr lang="en-US" dirty="0"/>
        </a:p>
      </dgm:t>
    </dgm:pt>
    <dgm:pt modelId="{A302AA1B-E666-6141-BADA-BE95C3317891}" type="parTrans" cxnId="{A756ACFA-3130-454E-B27A-F66AE82287F9}">
      <dgm:prSet/>
      <dgm:spPr/>
      <dgm:t>
        <a:bodyPr/>
        <a:lstStyle/>
        <a:p>
          <a:endParaRPr lang="en-US"/>
        </a:p>
      </dgm:t>
    </dgm:pt>
    <dgm:pt modelId="{91FEC34D-5BA5-CA4A-89E5-1C8DE648B4A6}" type="sibTrans" cxnId="{A756ACFA-3130-454E-B27A-F66AE82287F9}">
      <dgm:prSet/>
      <dgm:spPr/>
      <dgm:t>
        <a:bodyPr/>
        <a:lstStyle/>
        <a:p>
          <a:endParaRPr lang="en-US"/>
        </a:p>
      </dgm:t>
    </dgm:pt>
    <dgm:pt modelId="{99AEE8CF-13CD-9B41-9A3B-AFEA8A43FB64}">
      <dgm:prSet/>
      <dgm:spPr/>
      <dgm:t>
        <a:bodyPr/>
        <a:lstStyle/>
        <a:p>
          <a:r>
            <a:rPr lang="en-US" dirty="0" smtClean="0"/>
            <a:t>Immunization </a:t>
          </a:r>
          <a:endParaRPr lang="en-US" dirty="0"/>
        </a:p>
      </dgm:t>
    </dgm:pt>
    <dgm:pt modelId="{803364D2-844A-4741-8667-5B2D49E52D2F}" type="parTrans" cxnId="{F4EF5930-1E62-344F-B1EC-19C150699779}">
      <dgm:prSet/>
      <dgm:spPr/>
      <dgm:t>
        <a:bodyPr/>
        <a:lstStyle/>
        <a:p>
          <a:endParaRPr lang="en-US"/>
        </a:p>
      </dgm:t>
    </dgm:pt>
    <dgm:pt modelId="{C8125534-EE87-7547-B373-BBB0894223A0}" type="sibTrans" cxnId="{F4EF5930-1E62-344F-B1EC-19C150699779}">
      <dgm:prSet/>
      <dgm:spPr/>
      <dgm:t>
        <a:bodyPr/>
        <a:lstStyle/>
        <a:p>
          <a:endParaRPr lang="en-US"/>
        </a:p>
      </dgm:t>
    </dgm:pt>
    <dgm:pt modelId="{E50ACC35-ECF5-0B41-B975-C1AF070583BC}">
      <dgm:prSet/>
      <dgm:spPr/>
      <dgm:t>
        <a:bodyPr/>
        <a:lstStyle/>
        <a:p>
          <a:r>
            <a:rPr lang="en-US" dirty="0" smtClean="0"/>
            <a:t>Malaria prevention</a:t>
          </a:r>
          <a:endParaRPr lang="en-US" dirty="0"/>
        </a:p>
      </dgm:t>
    </dgm:pt>
    <dgm:pt modelId="{CA284F62-0C13-2941-9B94-38747D5E0BF4}" type="parTrans" cxnId="{B710C9D5-3D84-414B-967F-81AFCDF64B12}">
      <dgm:prSet/>
      <dgm:spPr/>
      <dgm:t>
        <a:bodyPr/>
        <a:lstStyle/>
        <a:p>
          <a:endParaRPr lang="en-US"/>
        </a:p>
      </dgm:t>
    </dgm:pt>
    <dgm:pt modelId="{332F71CE-955D-B642-988C-124F4C1E36B5}" type="sibTrans" cxnId="{B710C9D5-3D84-414B-967F-81AFCDF64B12}">
      <dgm:prSet/>
      <dgm:spPr/>
      <dgm:t>
        <a:bodyPr/>
        <a:lstStyle/>
        <a:p>
          <a:endParaRPr lang="en-US"/>
        </a:p>
      </dgm:t>
    </dgm:pt>
    <dgm:pt modelId="{2FC4AA32-E2F4-BD43-B0DE-527721E83354}" type="pres">
      <dgm:prSet presAssocID="{33BDB09C-2E28-254B-91E8-C5022CF030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781B1E-FA70-4741-9E7A-EFDEE65BB2B5}" type="pres">
      <dgm:prSet presAssocID="{BD83FDE2-85EC-904D-B75B-B5967EEB0BEF}" presName="comp" presStyleCnt="0"/>
      <dgm:spPr/>
    </dgm:pt>
    <dgm:pt modelId="{ACB63F55-880E-2341-ACE8-8FF1145C3900}" type="pres">
      <dgm:prSet presAssocID="{BD83FDE2-85EC-904D-B75B-B5967EEB0BEF}" presName="box" presStyleLbl="node1" presStyleIdx="0" presStyleCnt="4"/>
      <dgm:spPr/>
      <dgm:t>
        <a:bodyPr/>
        <a:lstStyle/>
        <a:p>
          <a:endParaRPr lang="en-US"/>
        </a:p>
      </dgm:t>
    </dgm:pt>
    <dgm:pt modelId="{D5EA06F4-C967-AB40-B020-EA685BA99BAB}" type="pres">
      <dgm:prSet presAssocID="{BD83FDE2-85EC-904D-B75B-B5967EEB0BEF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302AB708-6E4A-F745-A52E-73150E530B15}" type="pres">
      <dgm:prSet presAssocID="{BD83FDE2-85EC-904D-B75B-B5967EEB0BE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1E915-13FB-8F4E-B9B9-21D8C56E94EC}" type="pres">
      <dgm:prSet presAssocID="{CBED6D44-8E23-A74A-B873-38C7C0BD2CE4}" presName="spacer" presStyleCnt="0"/>
      <dgm:spPr/>
    </dgm:pt>
    <dgm:pt modelId="{457F6F77-6A02-7844-AAF8-CAD0356EA840}" type="pres">
      <dgm:prSet presAssocID="{57DD93A1-2882-C443-821E-E5035FAA9BD7}" presName="comp" presStyleCnt="0"/>
      <dgm:spPr/>
    </dgm:pt>
    <dgm:pt modelId="{8117FB90-C102-DB40-8EAD-5B68C4F4BDCA}" type="pres">
      <dgm:prSet presAssocID="{57DD93A1-2882-C443-821E-E5035FAA9BD7}" presName="box" presStyleLbl="node1" presStyleIdx="1" presStyleCnt="4"/>
      <dgm:spPr/>
      <dgm:t>
        <a:bodyPr/>
        <a:lstStyle/>
        <a:p>
          <a:endParaRPr lang="en-US"/>
        </a:p>
      </dgm:t>
    </dgm:pt>
    <dgm:pt modelId="{412B0187-FB90-6B41-AA84-F0D371E49237}" type="pres">
      <dgm:prSet presAssocID="{57DD93A1-2882-C443-821E-E5035FAA9BD7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8000" b="-118000"/>
          </a:stretch>
        </a:blipFill>
      </dgm:spPr>
    </dgm:pt>
    <dgm:pt modelId="{6FF56FD5-1F9B-F546-AAD3-C4DC1030BFF7}" type="pres">
      <dgm:prSet presAssocID="{57DD93A1-2882-C443-821E-E5035FAA9BD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15F5F-9609-DE49-81DA-61EEA0B0D4D9}" type="pres">
      <dgm:prSet presAssocID="{91FEC34D-5BA5-CA4A-89E5-1C8DE648B4A6}" presName="spacer" presStyleCnt="0"/>
      <dgm:spPr/>
    </dgm:pt>
    <dgm:pt modelId="{7FB6DB3A-CFDE-4C4B-A0BE-A7997B9BE786}" type="pres">
      <dgm:prSet presAssocID="{99AEE8CF-13CD-9B41-9A3B-AFEA8A43FB64}" presName="comp" presStyleCnt="0"/>
      <dgm:spPr/>
    </dgm:pt>
    <dgm:pt modelId="{8809277A-8406-F147-B2F5-8B82656ACA62}" type="pres">
      <dgm:prSet presAssocID="{99AEE8CF-13CD-9B41-9A3B-AFEA8A43FB64}" presName="box" presStyleLbl="node1" presStyleIdx="2" presStyleCnt="4"/>
      <dgm:spPr/>
      <dgm:t>
        <a:bodyPr/>
        <a:lstStyle/>
        <a:p>
          <a:endParaRPr lang="en-US"/>
        </a:p>
      </dgm:t>
    </dgm:pt>
    <dgm:pt modelId="{D24E7B39-616C-FC4A-A351-CB9A81E13131}" type="pres">
      <dgm:prSet presAssocID="{99AEE8CF-13CD-9B41-9A3B-AFEA8A43FB64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CEF7488F-7F4E-7D46-94B9-57C45FDF79F1}" type="pres">
      <dgm:prSet presAssocID="{99AEE8CF-13CD-9B41-9A3B-AFEA8A43FB6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71AA6-C093-4C41-BCDC-4CD1283911EE}" type="pres">
      <dgm:prSet presAssocID="{C8125534-EE87-7547-B373-BBB0894223A0}" presName="spacer" presStyleCnt="0"/>
      <dgm:spPr/>
    </dgm:pt>
    <dgm:pt modelId="{F98E6663-E9FD-404C-AB38-2B6314D1B9E7}" type="pres">
      <dgm:prSet presAssocID="{E50ACC35-ECF5-0B41-B975-C1AF070583BC}" presName="comp" presStyleCnt="0"/>
      <dgm:spPr/>
    </dgm:pt>
    <dgm:pt modelId="{246CAD24-8B8F-9746-9B50-9DB967CA2515}" type="pres">
      <dgm:prSet presAssocID="{E50ACC35-ECF5-0B41-B975-C1AF070583BC}" presName="box" presStyleLbl="node1" presStyleIdx="3" presStyleCnt="4"/>
      <dgm:spPr/>
      <dgm:t>
        <a:bodyPr/>
        <a:lstStyle/>
        <a:p>
          <a:endParaRPr lang="en-US"/>
        </a:p>
      </dgm:t>
    </dgm:pt>
    <dgm:pt modelId="{C15F0C7D-A055-A140-84C9-25F23D54C3C9}" type="pres">
      <dgm:prSet presAssocID="{E50ACC35-ECF5-0B41-B975-C1AF070583BC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9101344C-5928-9E40-98DC-7E24A6198EDD}" type="pres">
      <dgm:prSet presAssocID="{E50ACC35-ECF5-0B41-B975-C1AF070583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A1B37-8CD1-014D-9950-92DF1B6F461A}" type="presOf" srcId="{57DD93A1-2882-C443-821E-E5035FAA9BD7}" destId="{6FF56FD5-1F9B-F546-AAD3-C4DC1030BFF7}" srcOrd="1" destOrd="0" presId="urn:microsoft.com/office/officeart/2005/8/layout/vList4"/>
    <dgm:cxn modelId="{87CB3ABB-DD58-B346-A590-E1EBF047A63E}" type="presOf" srcId="{99AEE8CF-13CD-9B41-9A3B-AFEA8A43FB64}" destId="{CEF7488F-7F4E-7D46-94B9-57C45FDF79F1}" srcOrd="1" destOrd="0" presId="urn:microsoft.com/office/officeart/2005/8/layout/vList4"/>
    <dgm:cxn modelId="{B0658A6D-7446-FE43-ADC9-69EAE1B28538}" srcId="{33BDB09C-2E28-254B-91E8-C5022CF030B7}" destId="{BD83FDE2-85EC-904D-B75B-B5967EEB0BEF}" srcOrd="0" destOrd="0" parTransId="{8DE76A08-6DEC-1748-B2B5-A282BA84CC2D}" sibTransId="{CBED6D44-8E23-A74A-B873-38C7C0BD2CE4}"/>
    <dgm:cxn modelId="{40E8F446-3E0B-B548-81F1-761F4721AA5F}" type="presOf" srcId="{99AEE8CF-13CD-9B41-9A3B-AFEA8A43FB64}" destId="{8809277A-8406-F147-B2F5-8B82656ACA62}" srcOrd="0" destOrd="0" presId="urn:microsoft.com/office/officeart/2005/8/layout/vList4"/>
    <dgm:cxn modelId="{B710C9D5-3D84-414B-967F-81AFCDF64B12}" srcId="{33BDB09C-2E28-254B-91E8-C5022CF030B7}" destId="{E50ACC35-ECF5-0B41-B975-C1AF070583BC}" srcOrd="3" destOrd="0" parTransId="{CA284F62-0C13-2941-9B94-38747D5E0BF4}" sibTransId="{332F71CE-955D-B642-988C-124F4C1E36B5}"/>
    <dgm:cxn modelId="{192BE546-3613-EC46-84BA-5ED173835A4B}" type="presOf" srcId="{BD83FDE2-85EC-904D-B75B-B5967EEB0BEF}" destId="{302AB708-6E4A-F745-A52E-73150E530B15}" srcOrd="1" destOrd="0" presId="urn:microsoft.com/office/officeart/2005/8/layout/vList4"/>
    <dgm:cxn modelId="{BAF38530-6E5A-E244-BB20-42583F6D07FF}" type="presOf" srcId="{E50ACC35-ECF5-0B41-B975-C1AF070583BC}" destId="{246CAD24-8B8F-9746-9B50-9DB967CA2515}" srcOrd="0" destOrd="0" presId="urn:microsoft.com/office/officeart/2005/8/layout/vList4"/>
    <dgm:cxn modelId="{47729578-7AE9-6E4A-8D92-A2BCC793A763}" type="presOf" srcId="{33BDB09C-2E28-254B-91E8-C5022CF030B7}" destId="{2FC4AA32-E2F4-BD43-B0DE-527721E83354}" srcOrd="0" destOrd="0" presId="urn:microsoft.com/office/officeart/2005/8/layout/vList4"/>
    <dgm:cxn modelId="{87F71F11-E001-674E-AEF8-56647CD483BA}" type="presOf" srcId="{BD83FDE2-85EC-904D-B75B-B5967EEB0BEF}" destId="{ACB63F55-880E-2341-ACE8-8FF1145C3900}" srcOrd="0" destOrd="0" presId="urn:microsoft.com/office/officeart/2005/8/layout/vList4"/>
    <dgm:cxn modelId="{CCD8B0BD-416B-7548-BA69-B77CAA147EE6}" type="presOf" srcId="{E50ACC35-ECF5-0B41-B975-C1AF070583BC}" destId="{9101344C-5928-9E40-98DC-7E24A6198EDD}" srcOrd="1" destOrd="0" presId="urn:microsoft.com/office/officeart/2005/8/layout/vList4"/>
    <dgm:cxn modelId="{A756ACFA-3130-454E-B27A-F66AE82287F9}" srcId="{33BDB09C-2E28-254B-91E8-C5022CF030B7}" destId="{57DD93A1-2882-C443-821E-E5035FAA9BD7}" srcOrd="1" destOrd="0" parTransId="{A302AA1B-E666-6141-BADA-BE95C3317891}" sibTransId="{91FEC34D-5BA5-CA4A-89E5-1C8DE648B4A6}"/>
    <dgm:cxn modelId="{F4EF5930-1E62-344F-B1EC-19C150699779}" srcId="{33BDB09C-2E28-254B-91E8-C5022CF030B7}" destId="{99AEE8CF-13CD-9B41-9A3B-AFEA8A43FB64}" srcOrd="2" destOrd="0" parTransId="{803364D2-844A-4741-8667-5B2D49E52D2F}" sibTransId="{C8125534-EE87-7547-B373-BBB0894223A0}"/>
    <dgm:cxn modelId="{9E7B3CE8-0D45-8B4F-9B75-6F1F70F3C560}" type="presOf" srcId="{57DD93A1-2882-C443-821E-E5035FAA9BD7}" destId="{8117FB90-C102-DB40-8EAD-5B68C4F4BDCA}" srcOrd="0" destOrd="0" presId="urn:microsoft.com/office/officeart/2005/8/layout/vList4"/>
    <dgm:cxn modelId="{B2CE956A-68D0-5A4F-9D01-486F58E98D13}" type="presParOf" srcId="{2FC4AA32-E2F4-BD43-B0DE-527721E83354}" destId="{8D781B1E-FA70-4741-9E7A-EFDEE65BB2B5}" srcOrd="0" destOrd="0" presId="urn:microsoft.com/office/officeart/2005/8/layout/vList4"/>
    <dgm:cxn modelId="{8DDC2BE2-116D-0D46-BB65-D02633C3ADD1}" type="presParOf" srcId="{8D781B1E-FA70-4741-9E7A-EFDEE65BB2B5}" destId="{ACB63F55-880E-2341-ACE8-8FF1145C3900}" srcOrd="0" destOrd="0" presId="urn:microsoft.com/office/officeart/2005/8/layout/vList4"/>
    <dgm:cxn modelId="{6C6AFDBE-A347-1B42-889D-C565826CE5D6}" type="presParOf" srcId="{8D781B1E-FA70-4741-9E7A-EFDEE65BB2B5}" destId="{D5EA06F4-C967-AB40-B020-EA685BA99BAB}" srcOrd="1" destOrd="0" presId="urn:microsoft.com/office/officeart/2005/8/layout/vList4"/>
    <dgm:cxn modelId="{5B242598-1A30-B940-9054-A4DCACF0E460}" type="presParOf" srcId="{8D781B1E-FA70-4741-9E7A-EFDEE65BB2B5}" destId="{302AB708-6E4A-F745-A52E-73150E530B15}" srcOrd="2" destOrd="0" presId="urn:microsoft.com/office/officeart/2005/8/layout/vList4"/>
    <dgm:cxn modelId="{A1E3DE77-DC2E-9F40-B1F4-09987043813F}" type="presParOf" srcId="{2FC4AA32-E2F4-BD43-B0DE-527721E83354}" destId="{8641E915-13FB-8F4E-B9B9-21D8C56E94EC}" srcOrd="1" destOrd="0" presId="urn:microsoft.com/office/officeart/2005/8/layout/vList4"/>
    <dgm:cxn modelId="{3D5B9EE5-BA43-6D48-BC91-3BE549C22900}" type="presParOf" srcId="{2FC4AA32-E2F4-BD43-B0DE-527721E83354}" destId="{457F6F77-6A02-7844-AAF8-CAD0356EA840}" srcOrd="2" destOrd="0" presId="urn:microsoft.com/office/officeart/2005/8/layout/vList4"/>
    <dgm:cxn modelId="{5161751C-EC17-834C-9B3E-4B9C302857D5}" type="presParOf" srcId="{457F6F77-6A02-7844-AAF8-CAD0356EA840}" destId="{8117FB90-C102-DB40-8EAD-5B68C4F4BDCA}" srcOrd="0" destOrd="0" presId="urn:microsoft.com/office/officeart/2005/8/layout/vList4"/>
    <dgm:cxn modelId="{2904BD5C-EB0F-334B-AE60-CD160D249424}" type="presParOf" srcId="{457F6F77-6A02-7844-AAF8-CAD0356EA840}" destId="{412B0187-FB90-6B41-AA84-F0D371E49237}" srcOrd="1" destOrd="0" presId="urn:microsoft.com/office/officeart/2005/8/layout/vList4"/>
    <dgm:cxn modelId="{36CEE3C9-5F50-4B44-8091-391A98D73DBC}" type="presParOf" srcId="{457F6F77-6A02-7844-AAF8-CAD0356EA840}" destId="{6FF56FD5-1F9B-F546-AAD3-C4DC1030BFF7}" srcOrd="2" destOrd="0" presId="urn:microsoft.com/office/officeart/2005/8/layout/vList4"/>
    <dgm:cxn modelId="{8938D449-B66E-1145-B942-D366AD90D842}" type="presParOf" srcId="{2FC4AA32-E2F4-BD43-B0DE-527721E83354}" destId="{A0E15F5F-9609-DE49-81DA-61EEA0B0D4D9}" srcOrd="3" destOrd="0" presId="urn:microsoft.com/office/officeart/2005/8/layout/vList4"/>
    <dgm:cxn modelId="{0D453944-E7F2-334B-A5E3-DB5CDF56193E}" type="presParOf" srcId="{2FC4AA32-E2F4-BD43-B0DE-527721E83354}" destId="{7FB6DB3A-CFDE-4C4B-A0BE-A7997B9BE786}" srcOrd="4" destOrd="0" presId="urn:microsoft.com/office/officeart/2005/8/layout/vList4"/>
    <dgm:cxn modelId="{FDF02A20-2134-744A-945A-ED285A769B1F}" type="presParOf" srcId="{7FB6DB3A-CFDE-4C4B-A0BE-A7997B9BE786}" destId="{8809277A-8406-F147-B2F5-8B82656ACA62}" srcOrd="0" destOrd="0" presId="urn:microsoft.com/office/officeart/2005/8/layout/vList4"/>
    <dgm:cxn modelId="{AF5C7E86-3967-2641-BA9D-967DA46FE269}" type="presParOf" srcId="{7FB6DB3A-CFDE-4C4B-A0BE-A7997B9BE786}" destId="{D24E7B39-616C-FC4A-A351-CB9A81E13131}" srcOrd="1" destOrd="0" presId="urn:microsoft.com/office/officeart/2005/8/layout/vList4"/>
    <dgm:cxn modelId="{90B27F74-831D-9B41-82CE-39DCC296F4AD}" type="presParOf" srcId="{7FB6DB3A-CFDE-4C4B-A0BE-A7997B9BE786}" destId="{CEF7488F-7F4E-7D46-94B9-57C45FDF79F1}" srcOrd="2" destOrd="0" presId="urn:microsoft.com/office/officeart/2005/8/layout/vList4"/>
    <dgm:cxn modelId="{2068080E-1E01-2C44-97F9-9B9D75C633B3}" type="presParOf" srcId="{2FC4AA32-E2F4-BD43-B0DE-527721E83354}" destId="{CDA71AA6-C093-4C41-BCDC-4CD1283911EE}" srcOrd="5" destOrd="0" presId="urn:microsoft.com/office/officeart/2005/8/layout/vList4"/>
    <dgm:cxn modelId="{BD56E26D-F6A5-F141-8282-728932C4FDAF}" type="presParOf" srcId="{2FC4AA32-E2F4-BD43-B0DE-527721E83354}" destId="{F98E6663-E9FD-404C-AB38-2B6314D1B9E7}" srcOrd="6" destOrd="0" presId="urn:microsoft.com/office/officeart/2005/8/layout/vList4"/>
    <dgm:cxn modelId="{303BAC5D-3221-1747-B3B2-9E05182E08D1}" type="presParOf" srcId="{F98E6663-E9FD-404C-AB38-2B6314D1B9E7}" destId="{246CAD24-8B8F-9746-9B50-9DB967CA2515}" srcOrd="0" destOrd="0" presId="urn:microsoft.com/office/officeart/2005/8/layout/vList4"/>
    <dgm:cxn modelId="{DABC62CD-E055-D743-A38F-703C72846B26}" type="presParOf" srcId="{F98E6663-E9FD-404C-AB38-2B6314D1B9E7}" destId="{C15F0C7D-A055-A140-84C9-25F23D54C3C9}" srcOrd="1" destOrd="0" presId="urn:microsoft.com/office/officeart/2005/8/layout/vList4"/>
    <dgm:cxn modelId="{0F49A692-69E8-2C48-81E7-09ECED8498E1}" type="presParOf" srcId="{F98E6663-E9FD-404C-AB38-2B6314D1B9E7}" destId="{9101344C-5928-9E40-98DC-7E24A6198ED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BDB09C-2E28-254B-91E8-C5022CF030B7}" type="doc">
      <dgm:prSet loTypeId="urn:microsoft.com/office/officeart/2005/8/layout/vList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3FDE2-85EC-904D-B75B-B5967EEB0BEF}">
      <dgm:prSet phldrT="[Text]" custT="1"/>
      <dgm:spPr/>
      <dgm:t>
        <a:bodyPr/>
        <a:lstStyle/>
        <a:p>
          <a:r>
            <a:rPr lang="en-US" sz="3200" dirty="0" smtClean="0"/>
            <a:t>Traveler’s medical insurance</a:t>
          </a:r>
          <a:endParaRPr lang="en-US" sz="3200" dirty="0"/>
        </a:p>
      </dgm:t>
    </dgm:pt>
    <dgm:pt modelId="{8DE76A08-6DEC-1748-B2B5-A282BA84CC2D}" type="parTrans" cxnId="{B0658A6D-7446-FE43-ADC9-69EAE1B28538}">
      <dgm:prSet/>
      <dgm:spPr/>
      <dgm:t>
        <a:bodyPr/>
        <a:lstStyle/>
        <a:p>
          <a:endParaRPr lang="en-US"/>
        </a:p>
      </dgm:t>
    </dgm:pt>
    <dgm:pt modelId="{CBED6D44-8E23-A74A-B873-38C7C0BD2CE4}" type="sibTrans" cxnId="{B0658A6D-7446-FE43-ADC9-69EAE1B28538}">
      <dgm:prSet/>
      <dgm:spPr/>
      <dgm:t>
        <a:bodyPr/>
        <a:lstStyle/>
        <a:p>
          <a:endParaRPr lang="en-US"/>
        </a:p>
      </dgm:t>
    </dgm:pt>
    <dgm:pt modelId="{67BA375C-D1CC-6648-8E31-6FB9E6B32699}">
      <dgm:prSet phldrT="[Text]" custT="1"/>
      <dgm:spPr/>
      <dgm:t>
        <a:bodyPr/>
        <a:lstStyle/>
        <a:p>
          <a:r>
            <a:rPr lang="en-US" sz="3200" dirty="0" smtClean="0"/>
            <a:t>Environmental risks </a:t>
          </a:r>
          <a:r>
            <a:rPr lang="en-US" sz="2800" dirty="0" smtClean="0"/>
            <a:t>(sun exposure, heat, high</a:t>
          </a:r>
          <a:r>
            <a:rPr lang="en-US" sz="2800" baseline="0" dirty="0" smtClean="0"/>
            <a:t> altitude, motion sickness, DVT)</a:t>
          </a:r>
          <a:r>
            <a:rPr lang="en-US" sz="2800" dirty="0" smtClean="0"/>
            <a:t> </a:t>
          </a:r>
          <a:endParaRPr lang="en-US" sz="2800" dirty="0"/>
        </a:p>
      </dgm:t>
    </dgm:pt>
    <dgm:pt modelId="{2CFF8697-B870-4F40-A9DE-A65A1C7377F9}" type="parTrans" cxnId="{50E23E7F-5B7E-6646-9FB6-F7CC8CC71BDF}">
      <dgm:prSet/>
      <dgm:spPr/>
      <dgm:t>
        <a:bodyPr/>
        <a:lstStyle/>
        <a:p>
          <a:endParaRPr lang="en-US"/>
        </a:p>
      </dgm:t>
    </dgm:pt>
    <dgm:pt modelId="{92977BD4-574A-DA46-950E-9D43CA0A78D2}" type="sibTrans" cxnId="{50E23E7F-5B7E-6646-9FB6-F7CC8CC71BDF}">
      <dgm:prSet/>
      <dgm:spPr/>
      <dgm:t>
        <a:bodyPr/>
        <a:lstStyle/>
        <a:p>
          <a:endParaRPr lang="en-US"/>
        </a:p>
      </dgm:t>
    </dgm:pt>
    <dgm:pt modelId="{57DD93A1-2882-C443-821E-E5035FAA9BD7}">
      <dgm:prSet phldrT="[Text]" custT="1"/>
      <dgm:spPr/>
      <dgm:t>
        <a:bodyPr/>
        <a:lstStyle/>
        <a:p>
          <a:r>
            <a:rPr lang="en-US" sz="3200" dirty="0" smtClean="0"/>
            <a:t>Travelers</a:t>
          </a:r>
          <a:r>
            <a:rPr lang="en-US" sz="3200" baseline="0" dirty="0" smtClean="0"/>
            <a:t> with special needs </a:t>
          </a:r>
          <a:r>
            <a:rPr lang="en-US" sz="2800" baseline="0" dirty="0" smtClean="0"/>
            <a:t>(chronic disease, children, pregnant)</a:t>
          </a:r>
          <a:endParaRPr lang="en-US" sz="2800" dirty="0"/>
        </a:p>
      </dgm:t>
    </dgm:pt>
    <dgm:pt modelId="{A302AA1B-E666-6141-BADA-BE95C3317891}" type="parTrans" cxnId="{A756ACFA-3130-454E-B27A-F66AE82287F9}">
      <dgm:prSet/>
      <dgm:spPr/>
      <dgm:t>
        <a:bodyPr/>
        <a:lstStyle/>
        <a:p>
          <a:endParaRPr lang="en-US"/>
        </a:p>
      </dgm:t>
    </dgm:pt>
    <dgm:pt modelId="{91FEC34D-5BA5-CA4A-89E5-1C8DE648B4A6}" type="sibTrans" cxnId="{A756ACFA-3130-454E-B27A-F66AE82287F9}">
      <dgm:prSet/>
      <dgm:spPr/>
      <dgm:t>
        <a:bodyPr/>
        <a:lstStyle/>
        <a:p>
          <a:endParaRPr lang="en-US"/>
        </a:p>
      </dgm:t>
    </dgm:pt>
    <dgm:pt modelId="{FFCDE81D-0506-8149-8945-4BC6BC294FF3}">
      <dgm:prSet custT="1"/>
      <dgm:spPr/>
      <dgm:t>
        <a:bodyPr/>
        <a:lstStyle/>
        <a:p>
          <a:r>
            <a:rPr lang="en-US" sz="3200" dirty="0" smtClean="0"/>
            <a:t>Personal safety </a:t>
          </a:r>
          <a:r>
            <a:rPr lang="en-US" sz="2800" baseline="0" dirty="0" smtClean="0"/>
            <a:t>(RTA, fall, drowning, fire, robbery, STD)</a:t>
          </a:r>
          <a:r>
            <a:rPr lang="en-US" sz="2800" dirty="0" smtClean="0"/>
            <a:t> </a:t>
          </a:r>
          <a:endParaRPr lang="en-US" sz="2800" dirty="0"/>
        </a:p>
      </dgm:t>
    </dgm:pt>
    <dgm:pt modelId="{A5FF8590-5489-4C4D-87D7-16D5CC6BDD1A}" type="parTrans" cxnId="{E18E9172-45DA-BB4F-BCAC-CC24359B1AEA}">
      <dgm:prSet/>
      <dgm:spPr/>
      <dgm:t>
        <a:bodyPr/>
        <a:lstStyle/>
        <a:p>
          <a:endParaRPr lang="en-US"/>
        </a:p>
      </dgm:t>
    </dgm:pt>
    <dgm:pt modelId="{D30C64C4-229C-9F4C-8C28-1E29D144FFCD}" type="sibTrans" cxnId="{E18E9172-45DA-BB4F-BCAC-CC24359B1AEA}">
      <dgm:prSet/>
      <dgm:spPr/>
      <dgm:t>
        <a:bodyPr/>
        <a:lstStyle/>
        <a:p>
          <a:endParaRPr lang="en-US"/>
        </a:p>
      </dgm:t>
    </dgm:pt>
    <dgm:pt modelId="{2FC4AA32-E2F4-BD43-B0DE-527721E83354}" type="pres">
      <dgm:prSet presAssocID="{33BDB09C-2E28-254B-91E8-C5022CF030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C532CA-34B6-CD48-97A4-3AEE6522F43C}" type="pres">
      <dgm:prSet presAssocID="{FFCDE81D-0506-8149-8945-4BC6BC294FF3}" presName="comp" presStyleCnt="0"/>
      <dgm:spPr/>
    </dgm:pt>
    <dgm:pt modelId="{E1825DA3-2EBA-9746-AEBC-C186A71FE23F}" type="pres">
      <dgm:prSet presAssocID="{FFCDE81D-0506-8149-8945-4BC6BC294FF3}" presName="box" presStyleLbl="node1" presStyleIdx="0" presStyleCnt="4"/>
      <dgm:spPr/>
      <dgm:t>
        <a:bodyPr/>
        <a:lstStyle/>
        <a:p>
          <a:endParaRPr lang="en-US"/>
        </a:p>
      </dgm:t>
    </dgm:pt>
    <dgm:pt modelId="{A747F980-D220-3345-AD52-7C996B56447A}" type="pres">
      <dgm:prSet presAssocID="{FFCDE81D-0506-8149-8945-4BC6BC294FF3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5425B1C2-96C6-664B-9EEE-B59F2125307B}" type="pres">
      <dgm:prSet presAssocID="{FFCDE81D-0506-8149-8945-4BC6BC294FF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E086A-A574-B44A-B7B2-49270DCD460E}" type="pres">
      <dgm:prSet presAssocID="{D30C64C4-229C-9F4C-8C28-1E29D144FFCD}" presName="spacer" presStyleCnt="0"/>
      <dgm:spPr/>
    </dgm:pt>
    <dgm:pt modelId="{9C86B8B4-3B3C-FD41-85CA-9FFAF77AF5C1}" type="pres">
      <dgm:prSet presAssocID="{67BA375C-D1CC-6648-8E31-6FB9E6B32699}" presName="comp" presStyleCnt="0"/>
      <dgm:spPr/>
    </dgm:pt>
    <dgm:pt modelId="{D84AFFAC-FE56-D541-BA81-76F61D48AEBA}" type="pres">
      <dgm:prSet presAssocID="{67BA375C-D1CC-6648-8E31-6FB9E6B32699}" presName="box" presStyleLbl="node1" presStyleIdx="1" presStyleCnt="4"/>
      <dgm:spPr/>
      <dgm:t>
        <a:bodyPr/>
        <a:lstStyle/>
        <a:p>
          <a:endParaRPr lang="en-US"/>
        </a:p>
      </dgm:t>
    </dgm:pt>
    <dgm:pt modelId="{FAD8D9B3-0E56-394B-8078-63E3BBF7FA44}" type="pres">
      <dgm:prSet presAssocID="{67BA375C-D1CC-6648-8E31-6FB9E6B32699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2C4FEA69-D1FF-AD4C-8F48-C7B73FEFF88B}" type="pres">
      <dgm:prSet presAssocID="{67BA375C-D1CC-6648-8E31-6FB9E6B3269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BEF35-495F-034D-A999-A73ECFDD486A}" type="pres">
      <dgm:prSet presAssocID="{92977BD4-574A-DA46-950E-9D43CA0A78D2}" presName="spacer" presStyleCnt="0"/>
      <dgm:spPr/>
    </dgm:pt>
    <dgm:pt modelId="{457F6F77-6A02-7844-AAF8-CAD0356EA840}" type="pres">
      <dgm:prSet presAssocID="{57DD93A1-2882-C443-821E-E5035FAA9BD7}" presName="comp" presStyleCnt="0"/>
      <dgm:spPr/>
    </dgm:pt>
    <dgm:pt modelId="{8117FB90-C102-DB40-8EAD-5B68C4F4BDCA}" type="pres">
      <dgm:prSet presAssocID="{57DD93A1-2882-C443-821E-E5035FAA9BD7}" presName="box" presStyleLbl="node1" presStyleIdx="2" presStyleCnt="4"/>
      <dgm:spPr/>
      <dgm:t>
        <a:bodyPr/>
        <a:lstStyle/>
        <a:p>
          <a:endParaRPr lang="en-US"/>
        </a:p>
      </dgm:t>
    </dgm:pt>
    <dgm:pt modelId="{412B0187-FB90-6B41-AA84-F0D371E49237}" type="pres">
      <dgm:prSet presAssocID="{57DD93A1-2882-C443-821E-E5035FAA9BD7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6FF56FD5-1F9B-F546-AAD3-C4DC1030BFF7}" type="pres">
      <dgm:prSet presAssocID="{57DD93A1-2882-C443-821E-E5035FAA9BD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15F5F-9609-DE49-81DA-61EEA0B0D4D9}" type="pres">
      <dgm:prSet presAssocID="{91FEC34D-5BA5-CA4A-89E5-1C8DE648B4A6}" presName="spacer" presStyleCnt="0"/>
      <dgm:spPr/>
    </dgm:pt>
    <dgm:pt modelId="{8D781B1E-FA70-4741-9E7A-EFDEE65BB2B5}" type="pres">
      <dgm:prSet presAssocID="{BD83FDE2-85EC-904D-B75B-B5967EEB0BEF}" presName="comp" presStyleCnt="0"/>
      <dgm:spPr/>
    </dgm:pt>
    <dgm:pt modelId="{ACB63F55-880E-2341-ACE8-8FF1145C3900}" type="pres">
      <dgm:prSet presAssocID="{BD83FDE2-85EC-904D-B75B-B5967EEB0BEF}" presName="box" presStyleLbl="node1" presStyleIdx="3" presStyleCnt="4"/>
      <dgm:spPr/>
      <dgm:t>
        <a:bodyPr/>
        <a:lstStyle/>
        <a:p>
          <a:endParaRPr lang="en-US"/>
        </a:p>
      </dgm:t>
    </dgm:pt>
    <dgm:pt modelId="{D5EA06F4-C967-AB40-B020-EA685BA99BAB}" type="pres">
      <dgm:prSet presAssocID="{BD83FDE2-85EC-904D-B75B-B5967EEB0BEF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302AB708-6E4A-F745-A52E-73150E530B15}" type="pres">
      <dgm:prSet presAssocID="{BD83FDE2-85EC-904D-B75B-B5967EEB0BE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E8765-1DC5-5946-85A8-EE1B9824DD24}" type="presOf" srcId="{BD83FDE2-85EC-904D-B75B-B5967EEB0BEF}" destId="{302AB708-6E4A-F745-A52E-73150E530B15}" srcOrd="1" destOrd="0" presId="urn:microsoft.com/office/officeart/2005/8/layout/vList4"/>
    <dgm:cxn modelId="{CF28E315-D04A-DD45-825B-3744F2007533}" type="presOf" srcId="{67BA375C-D1CC-6648-8E31-6FB9E6B32699}" destId="{2C4FEA69-D1FF-AD4C-8F48-C7B73FEFF88B}" srcOrd="1" destOrd="0" presId="urn:microsoft.com/office/officeart/2005/8/layout/vList4"/>
    <dgm:cxn modelId="{75A8DB41-1618-6D4D-8A9C-23DD1F099442}" type="presOf" srcId="{33BDB09C-2E28-254B-91E8-C5022CF030B7}" destId="{2FC4AA32-E2F4-BD43-B0DE-527721E83354}" srcOrd="0" destOrd="0" presId="urn:microsoft.com/office/officeart/2005/8/layout/vList4"/>
    <dgm:cxn modelId="{50E23E7F-5B7E-6646-9FB6-F7CC8CC71BDF}" srcId="{33BDB09C-2E28-254B-91E8-C5022CF030B7}" destId="{67BA375C-D1CC-6648-8E31-6FB9E6B32699}" srcOrd="1" destOrd="0" parTransId="{2CFF8697-B870-4F40-A9DE-A65A1C7377F9}" sibTransId="{92977BD4-574A-DA46-950E-9D43CA0A78D2}"/>
    <dgm:cxn modelId="{674F17B1-7E0B-7447-B125-26FEF70D0D02}" type="presOf" srcId="{BD83FDE2-85EC-904D-B75B-B5967EEB0BEF}" destId="{ACB63F55-880E-2341-ACE8-8FF1145C3900}" srcOrd="0" destOrd="0" presId="urn:microsoft.com/office/officeart/2005/8/layout/vList4"/>
    <dgm:cxn modelId="{E18E9172-45DA-BB4F-BCAC-CC24359B1AEA}" srcId="{33BDB09C-2E28-254B-91E8-C5022CF030B7}" destId="{FFCDE81D-0506-8149-8945-4BC6BC294FF3}" srcOrd="0" destOrd="0" parTransId="{A5FF8590-5489-4C4D-87D7-16D5CC6BDD1A}" sibTransId="{D30C64C4-229C-9F4C-8C28-1E29D144FFCD}"/>
    <dgm:cxn modelId="{4D04C871-14BD-8348-9779-EBE23E6A788D}" type="presOf" srcId="{57DD93A1-2882-C443-821E-E5035FAA9BD7}" destId="{6FF56FD5-1F9B-F546-AAD3-C4DC1030BFF7}" srcOrd="1" destOrd="0" presId="urn:microsoft.com/office/officeart/2005/8/layout/vList4"/>
    <dgm:cxn modelId="{0586B1DC-0643-3741-9880-2C7228AEFA0B}" type="presOf" srcId="{57DD93A1-2882-C443-821E-E5035FAA9BD7}" destId="{8117FB90-C102-DB40-8EAD-5B68C4F4BDCA}" srcOrd="0" destOrd="0" presId="urn:microsoft.com/office/officeart/2005/8/layout/vList4"/>
    <dgm:cxn modelId="{18C34911-143D-9D48-89A2-98EFE1C9F136}" type="presOf" srcId="{FFCDE81D-0506-8149-8945-4BC6BC294FF3}" destId="{5425B1C2-96C6-664B-9EEE-B59F2125307B}" srcOrd="1" destOrd="0" presId="urn:microsoft.com/office/officeart/2005/8/layout/vList4"/>
    <dgm:cxn modelId="{A756ACFA-3130-454E-B27A-F66AE82287F9}" srcId="{33BDB09C-2E28-254B-91E8-C5022CF030B7}" destId="{57DD93A1-2882-C443-821E-E5035FAA9BD7}" srcOrd="2" destOrd="0" parTransId="{A302AA1B-E666-6141-BADA-BE95C3317891}" sibTransId="{91FEC34D-5BA5-CA4A-89E5-1C8DE648B4A6}"/>
    <dgm:cxn modelId="{B0658A6D-7446-FE43-ADC9-69EAE1B28538}" srcId="{33BDB09C-2E28-254B-91E8-C5022CF030B7}" destId="{BD83FDE2-85EC-904D-B75B-B5967EEB0BEF}" srcOrd="3" destOrd="0" parTransId="{8DE76A08-6DEC-1748-B2B5-A282BA84CC2D}" sibTransId="{CBED6D44-8E23-A74A-B873-38C7C0BD2CE4}"/>
    <dgm:cxn modelId="{13C22F16-BFEC-A841-A12D-5A3B144431CE}" type="presOf" srcId="{67BA375C-D1CC-6648-8E31-6FB9E6B32699}" destId="{D84AFFAC-FE56-D541-BA81-76F61D48AEBA}" srcOrd="0" destOrd="0" presId="urn:microsoft.com/office/officeart/2005/8/layout/vList4"/>
    <dgm:cxn modelId="{5832A5E7-FD78-274F-92DD-C2F84F227D8D}" type="presOf" srcId="{FFCDE81D-0506-8149-8945-4BC6BC294FF3}" destId="{E1825DA3-2EBA-9746-AEBC-C186A71FE23F}" srcOrd="0" destOrd="0" presId="urn:microsoft.com/office/officeart/2005/8/layout/vList4"/>
    <dgm:cxn modelId="{265B8439-4BAE-6243-AD75-9BB7A6501812}" type="presParOf" srcId="{2FC4AA32-E2F4-BD43-B0DE-527721E83354}" destId="{26C532CA-34B6-CD48-97A4-3AEE6522F43C}" srcOrd="0" destOrd="0" presId="urn:microsoft.com/office/officeart/2005/8/layout/vList4"/>
    <dgm:cxn modelId="{201AE17C-4FCB-EE41-BCEE-6FE8A1941622}" type="presParOf" srcId="{26C532CA-34B6-CD48-97A4-3AEE6522F43C}" destId="{E1825DA3-2EBA-9746-AEBC-C186A71FE23F}" srcOrd="0" destOrd="0" presId="urn:microsoft.com/office/officeart/2005/8/layout/vList4"/>
    <dgm:cxn modelId="{6A31D6F9-1A30-3B4B-82D7-9EECE65232FF}" type="presParOf" srcId="{26C532CA-34B6-CD48-97A4-3AEE6522F43C}" destId="{A747F980-D220-3345-AD52-7C996B56447A}" srcOrd="1" destOrd="0" presId="urn:microsoft.com/office/officeart/2005/8/layout/vList4"/>
    <dgm:cxn modelId="{3737A87F-6365-F447-B315-90CD98AFA7D8}" type="presParOf" srcId="{26C532CA-34B6-CD48-97A4-3AEE6522F43C}" destId="{5425B1C2-96C6-664B-9EEE-B59F2125307B}" srcOrd="2" destOrd="0" presId="urn:microsoft.com/office/officeart/2005/8/layout/vList4"/>
    <dgm:cxn modelId="{D7BD404E-7224-2746-B58F-DD92C553CE99}" type="presParOf" srcId="{2FC4AA32-E2F4-BD43-B0DE-527721E83354}" destId="{69DE086A-A574-B44A-B7B2-49270DCD460E}" srcOrd="1" destOrd="0" presId="urn:microsoft.com/office/officeart/2005/8/layout/vList4"/>
    <dgm:cxn modelId="{8A084917-8B47-D743-B26F-A97D9036F5E3}" type="presParOf" srcId="{2FC4AA32-E2F4-BD43-B0DE-527721E83354}" destId="{9C86B8B4-3B3C-FD41-85CA-9FFAF77AF5C1}" srcOrd="2" destOrd="0" presId="urn:microsoft.com/office/officeart/2005/8/layout/vList4"/>
    <dgm:cxn modelId="{9B290C3E-8189-3B4B-BCFB-158CE179E37D}" type="presParOf" srcId="{9C86B8B4-3B3C-FD41-85CA-9FFAF77AF5C1}" destId="{D84AFFAC-FE56-D541-BA81-76F61D48AEBA}" srcOrd="0" destOrd="0" presId="urn:microsoft.com/office/officeart/2005/8/layout/vList4"/>
    <dgm:cxn modelId="{1F6F3A61-6F86-9349-8E74-995A4DBC76D1}" type="presParOf" srcId="{9C86B8B4-3B3C-FD41-85CA-9FFAF77AF5C1}" destId="{FAD8D9B3-0E56-394B-8078-63E3BBF7FA44}" srcOrd="1" destOrd="0" presId="urn:microsoft.com/office/officeart/2005/8/layout/vList4"/>
    <dgm:cxn modelId="{AD915D2D-7576-2647-8487-C582918D9AAB}" type="presParOf" srcId="{9C86B8B4-3B3C-FD41-85CA-9FFAF77AF5C1}" destId="{2C4FEA69-D1FF-AD4C-8F48-C7B73FEFF88B}" srcOrd="2" destOrd="0" presId="urn:microsoft.com/office/officeart/2005/8/layout/vList4"/>
    <dgm:cxn modelId="{FB675791-0526-A74B-A346-EFB58DF09B0C}" type="presParOf" srcId="{2FC4AA32-E2F4-BD43-B0DE-527721E83354}" destId="{9B7BEF35-495F-034D-A999-A73ECFDD486A}" srcOrd="3" destOrd="0" presId="urn:microsoft.com/office/officeart/2005/8/layout/vList4"/>
    <dgm:cxn modelId="{92739DD1-38C8-1646-B805-B1D054A8ED2B}" type="presParOf" srcId="{2FC4AA32-E2F4-BD43-B0DE-527721E83354}" destId="{457F6F77-6A02-7844-AAF8-CAD0356EA840}" srcOrd="4" destOrd="0" presId="urn:microsoft.com/office/officeart/2005/8/layout/vList4"/>
    <dgm:cxn modelId="{2B792604-DF7F-0E46-ACA7-22B813902302}" type="presParOf" srcId="{457F6F77-6A02-7844-AAF8-CAD0356EA840}" destId="{8117FB90-C102-DB40-8EAD-5B68C4F4BDCA}" srcOrd="0" destOrd="0" presId="urn:microsoft.com/office/officeart/2005/8/layout/vList4"/>
    <dgm:cxn modelId="{96AA1A69-7E5D-8143-A8BE-4FB1F51DE437}" type="presParOf" srcId="{457F6F77-6A02-7844-AAF8-CAD0356EA840}" destId="{412B0187-FB90-6B41-AA84-F0D371E49237}" srcOrd="1" destOrd="0" presId="urn:microsoft.com/office/officeart/2005/8/layout/vList4"/>
    <dgm:cxn modelId="{900A26C4-97C9-1A4E-820C-D12A2291C173}" type="presParOf" srcId="{457F6F77-6A02-7844-AAF8-CAD0356EA840}" destId="{6FF56FD5-1F9B-F546-AAD3-C4DC1030BFF7}" srcOrd="2" destOrd="0" presId="urn:microsoft.com/office/officeart/2005/8/layout/vList4"/>
    <dgm:cxn modelId="{9D60129B-60F4-9146-8EA6-3E574EB3ABA0}" type="presParOf" srcId="{2FC4AA32-E2F4-BD43-B0DE-527721E83354}" destId="{A0E15F5F-9609-DE49-81DA-61EEA0B0D4D9}" srcOrd="5" destOrd="0" presId="urn:microsoft.com/office/officeart/2005/8/layout/vList4"/>
    <dgm:cxn modelId="{41610A87-D48E-4A4B-992B-ED9A0C1C2D8D}" type="presParOf" srcId="{2FC4AA32-E2F4-BD43-B0DE-527721E83354}" destId="{8D781B1E-FA70-4741-9E7A-EFDEE65BB2B5}" srcOrd="6" destOrd="0" presId="urn:microsoft.com/office/officeart/2005/8/layout/vList4"/>
    <dgm:cxn modelId="{7235851E-5F0F-D547-B2AD-CDC33D2340B0}" type="presParOf" srcId="{8D781B1E-FA70-4741-9E7A-EFDEE65BB2B5}" destId="{ACB63F55-880E-2341-ACE8-8FF1145C3900}" srcOrd="0" destOrd="0" presId="urn:microsoft.com/office/officeart/2005/8/layout/vList4"/>
    <dgm:cxn modelId="{08682C05-0BBF-AF49-95F8-7E4B4C3ACFC7}" type="presParOf" srcId="{8D781B1E-FA70-4741-9E7A-EFDEE65BB2B5}" destId="{D5EA06F4-C967-AB40-B020-EA685BA99BAB}" srcOrd="1" destOrd="0" presId="urn:microsoft.com/office/officeart/2005/8/layout/vList4"/>
    <dgm:cxn modelId="{E7354A08-ACAD-7248-A084-59E12135B228}" type="presParOf" srcId="{8D781B1E-FA70-4741-9E7A-EFDEE65BB2B5}" destId="{302AB708-6E4A-F745-A52E-73150E530B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7A557-CB3B-054C-A459-2B004775502E}">
      <dsp:nvSpPr>
        <dsp:cNvPr id="0" name=""/>
        <dsp:cNvSpPr/>
      </dsp:nvSpPr>
      <dsp:spPr>
        <a:xfrm>
          <a:off x="1528567" y="1659"/>
          <a:ext cx="3662177" cy="51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charset="0"/>
              <a:ea typeface="Arial" charset="0"/>
              <a:cs typeface="Arial" charset="0"/>
            </a:rPr>
            <a:t>Information about travelers</a:t>
          </a:r>
          <a:endParaRPr lang="en-US" sz="2300" kern="1200" dirty="0">
            <a:latin typeface="Arial" charset="0"/>
            <a:ea typeface="Arial" charset="0"/>
            <a:cs typeface="Arial" charset="0"/>
          </a:endParaRPr>
        </a:p>
      </dsp:txBody>
      <dsp:txXfrm>
        <a:off x="1543549" y="16641"/>
        <a:ext cx="3632213" cy="481567"/>
      </dsp:txXfrm>
    </dsp:sp>
    <dsp:sp modelId="{7C73A8D0-27EB-444A-A831-CC6C7217A178}">
      <dsp:nvSpPr>
        <dsp:cNvPr id="0" name=""/>
        <dsp:cNvSpPr/>
      </dsp:nvSpPr>
      <dsp:spPr>
        <a:xfrm>
          <a:off x="1894784" y="513191"/>
          <a:ext cx="366217" cy="38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648"/>
              </a:lnTo>
              <a:lnTo>
                <a:pt x="366217" y="38364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E621E-7C61-244F-97F0-863DF97B1DFE}">
      <dsp:nvSpPr>
        <dsp:cNvPr id="0" name=""/>
        <dsp:cNvSpPr/>
      </dsp:nvSpPr>
      <dsp:spPr>
        <a:xfrm>
          <a:off x="2261002" y="641074"/>
          <a:ext cx="2160848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Age and sex</a:t>
          </a:r>
          <a:endParaRPr lang="en-US" sz="2000" kern="1200" dirty="0"/>
        </a:p>
      </dsp:txBody>
      <dsp:txXfrm>
        <a:off x="2275984" y="656056"/>
        <a:ext cx="2130884" cy="481567"/>
      </dsp:txXfrm>
    </dsp:sp>
    <dsp:sp modelId="{327D1113-6AF7-E84C-81A8-CC635808B77B}">
      <dsp:nvSpPr>
        <dsp:cNvPr id="0" name=""/>
        <dsp:cNvSpPr/>
      </dsp:nvSpPr>
      <dsp:spPr>
        <a:xfrm>
          <a:off x="1894784" y="513191"/>
          <a:ext cx="366217" cy="1023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063"/>
              </a:lnTo>
              <a:lnTo>
                <a:pt x="366217" y="102306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52DB2-3E0C-7546-8C80-0E52EFED5BE0}">
      <dsp:nvSpPr>
        <dsp:cNvPr id="0" name=""/>
        <dsp:cNvSpPr/>
      </dsp:nvSpPr>
      <dsp:spPr>
        <a:xfrm>
          <a:off x="2261002" y="1280488"/>
          <a:ext cx="2169736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Medical history</a:t>
          </a:r>
          <a:endParaRPr lang="en-US" sz="2000" kern="1200" dirty="0"/>
        </a:p>
      </dsp:txBody>
      <dsp:txXfrm>
        <a:off x="2275984" y="1295470"/>
        <a:ext cx="2139772" cy="481567"/>
      </dsp:txXfrm>
    </dsp:sp>
    <dsp:sp modelId="{263008EF-3609-B941-9B53-A9877022BD60}">
      <dsp:nvSpPr>
        <dsp:cNvPr id="0" name=""/>
        <dsp:cNvSpPr/>
      </dsp:nvSpPr>
      <dsp:spPr>
        <a:xfrm>
          <a:off x="1894784" y="513191"/>
          <a:ext cx="366217" cy="1662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477"/>
              </a:lnTo>
              <a:lnTo>
                <a:pt x="366217" y="166247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3548E-9EFE-8A44-9E2E-0066E584DB72}">
      <dsp:nvSpPr>
        <dsp:cNvPr id="0" name=""/>
        <dsp:cNvSpPr/>
      </dsp:nvSpPr>
      <dsp:spPr>
        <a:xfrm>
          <a:off x="2261002" y="1919903"/>
          <a:ext cx="2125123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Medications </a:t>
          </a:r>
          <a:endParaRPr lang="en-US" sz="2000" kern="1200" dirty="0"/>
        </a:p>
      </dsp:txBody>
      <dsp:txXfrm>
        <a:off x="2275984" y="1934885"/>
        <a:ext cx="2095159" cy="481567"/>
      </dsp:txXfrm>
    </dsp:sp>
    <dsp:sp modelId="{AFFEA8B7-3F3F-0045-8559-1F66D04CCD4D}">
      <dsp:nvSpPr>
        <dsp:cNvPr id="0" name=""/>
        <dsp:cNvSpPr/>
      </dsp:nvSpPr>
      <dsp:spPr>
        <a:xfrm>
          <a:off x="1894784" y="513191"/>
          <a:ext cx="366217" cy="230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892"/>
              </a:lnTo>
              <a:lnTo>
                <a:pt x="366217" y="230189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CB7AA-8A3B-6B47-ADD7-AD9D8EA3FDCF}">
      <dsp:nvSpPr>
        <dsp:cNvPr id="0" name=""/>
        <dsp:cNvSpPr/>
      </dsp:nvSpPr>
      <dsp:spPr>
        <a:xfrm>
          <a:off x="2261002" y="2559317"/>
          <a:ext cx="2169736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Allergies </a:t>
          </a:r>
          <a:endParaRPr lang="en-US" sz="2000" kern="1200" dirty="0"/>
        </a:p>
      </dsp:txBody>
      <dsp:txXfrm>
        <a:off x="2275984" y="2574299"/>
        <a:ext cx="2139772" cy="481567"/>
      </dsp:txXfrm>
    </dsp:sp>
    <dsp:sp modelId="{63C7D667-CBEE-A24F-B12D-57A84C138D8E}">
      <dsp:nvSpPr>
        <dsp:cNvPr id="0" name=""/>
        <dsp:cNvSpPr/>
      </dsp:nvSpPr>
      <dsp:spPr>
        <a:xfrm>
          <a:off x="1894784" y="513191"/>
          <a:ext cx="366217" cy="2941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1306"/>
              </a:lnTo>
              <a:lnTo>
                <a:pt x="366217" y="29413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B454F-29E2-0F4D-A416-B5F2FA215E3B}">
      <dsp:nvSpPr>
        <dsp:cNvPr id="0" name=""/>
        <dsp:cNvSpPr/>
      </dsp:nvSpPr>
      <dsp:spPr>
        <a:xfrm>
          <a:off x="2261002" y="3198732"/>
          <a:ext cx="2169736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Immunization history</a:t>
          </a:r>
          <a:endParaRPr lang="en-US" sz="2000" kern="1200" dirty="0"/>
        </a:p>
      </dsp:txBody>
      <dsp:txXfrm>
        <a:off x="2275984" y="3213714"/>
        <a:ext cx="2139772" cy="481567"/>
      </dsp:txXfrm>
    </dsp:sp>
    <dsp:sp modelId="{0999CEB0-C788-324C-B920-BD214E810DC8}">
      <dsp:nvSpPr>
        <dsp:cNvPr id="0" name=""/>
        <dsp:cNvSpPr/>
      </dsp:nvSpPr>
      <dsp:spPr>
        <a:xfrm>
          <a:off x="1894784" y="513191"/>
          <a:ext cx="366217" cy="358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0720"/>
              </a:lnTo>
              <a:lnTo>
                <a:pt x="366217" y="35807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A314C-B3DA-D64B-B08D-88580F2202D3}">
      <dsp:nvSpPr>
        <dsp:cNvPr id="0" name=""/>
        <dsp:cNvSpPr/>
      </dsp:nvSpPr>
      <dsp:spPr>
        <a:xfrm>
          <a:off x="2261002" y="3838146"/>
          <a:ext cx="2169736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Special health needs </a:t>
          </a:r>
          <a:endParaRPr lang="en-US" sz="2000" kern="1200" dirty="0"/>
        </a:p>
      </dsp:txBody>
      <dsp:txXfrm>
        <a:off x="2275984" y="3853128"/>
        <a:ext cx="2139772" cy="481567"/>
      </dsp:txXfrm>
    </dsp:sp>
    <dsp:sp modelId="{EB7C46EC-2EBF-A543-9D22-0EA43ECC678A}">
      <dsp:nvSpPr>
        <dsp:cNvPr id="0" name=""/>
        <dsp:cNvSpPr/>
      </dsp:nvSpPr>
      <dsp:spPr>
        <a:xfrm>
          <a:off x="5446510" y="1659"/>
          <a:ext cx="3203967" cy="51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charset="0"/>
              <a:ea typeface="Arial" charset="0"/>
              <a:cs typeface="Arial" charset="0"/>
            </a:rPr>
            <a:t>Information about trip</a:t>
          </a:r>
          <a:endParaRPr lang="en-US" sz="2300" kern="1200" dirty="0">
            <a:latin typeface="Arial" charset="0"/>
            <a:ea typeface="Arial" charset="0"/>
            <a:cs typeface="Arial" charset="0"/>
          </a:endParaRPr>
        </a:p>
      </dsp:txBody>
      <dsp:txXfrm>
        <a:off x="5461492" y="16641"/>
        <a:ext cx="3174003" cy="481567"/>
      </dsp:txXfrm>
    </dsp:sp>
    <dsp:sp modelId="{25850231-F0BC-8B4D-A4B2-D6C3A16C22B5}">
      <dsp:nvSpPr>
        <dsp:cNvPr id="0" name=""/>
        <dsp:cNvSpPr/>
      </dsp:nvSpPr>
      <dsp:spPr>
        <a:xfrm>
          <a:off x="5766906" y="513191"/>
          <a:ext cx="320396" cy="38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648"/>
              </a:lnTo>
              <a:lnTo>
                <a:pt x="320396" y="38364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F381F-B6AC-D64E-B316-2A54CF25A557}">
      <dsp:nvSpPr>
        <dsp:cNvPr id="0" name=""/>
        <dsp:cNvSpPr/>
      </dsp:nvSpPr>
      <dsp:spPr>
        <a:xfrm>
          <a:off x="6087303" y="641074"/>
          <a:ext cx="2891233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Destination </a:t>
          </a:r>
          <a:endParaRPr lang="en-US" sz="2000" kern="1200" dirty="0"/>
        </a:p>
      </dsp:txBody>
      <dsp:txXfrm>
        <a:off x="6102285" y="656056"/>
        <a:ext cx="2861269" cy="481567"/>
      </dsp:txXfrm>
    </dsp:sp>
    <dsp:sp modelId="{7254C381-B1A1-9A4F-B3EE-318984B0BD30}">
      <dsp:nvSpPr>
        <dsp:cNvPr id="0" name=""/>
        <dsp:cNvSpPr/>
      </dsp:nvSpPr>
      <dsp:spPr>
        <a:xfrm>
          <a:off x="5766906" y="513191"/>
          <a:ext cx="320396" cy="1023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063"/>
              </a:lnTo>
              <a:lnTo>
                <a:pt x="320396" y="102306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5CC55-ACAD-C44D-A358-0A551BDFFB23}">
      <dsp:nvSpPr>
        <dsp:cNvPr id="0" name=""/>
        <dsp:cNvSpPr/>
      </dsp:nvSpPr>
      <dsp:spPr>
        <a:xfrm>
          <a:off x="6087303" y="1280488"/>
          <a:ext cx="2891233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Length</a:t>
          </a:r>
          <a:r>
            <a:rPr lang="en-US" sz="2000" kern="1200" baseline="0" dirty="0" smtClean="0"/>
            <a:t> of stay</a:t>
          </a:r>
          <a:endParaRPr lang="en-US" sz="2000" kern="1200" dirty="0"/>
        </a:p>
      </dsp:txBody>
      <dsp:txXfrm>
        <a:off x="6102285" y="1295470"/>
        <a:ext cx="2861269" cy="481567"/>
      </dsp:txXfrm>
    </dsp:sp>
    <dsp:sp modelId="{C9E2B2AC-41DC-ED40-BF5C-46E5AEF0C2AD}">
      <dsp:nvSpPr>
        <dsp:cNvPr id="0" name=""/>
        <dsp:cNvSpPr/>
      </dsp:nvSpPr>
      <dsp:spPr>
        <a:xfrm>
          <a:off x="5766906" y="513191"/>
          <a:ext cx="320396" cy="1662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477"/>
              </a:lnTo>
              <a:lnTo>
                <a:pt x="320396" y="166247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C5636-5D41-3943-ADB2-61F22CAED73C}">
      <dsp:nvSpPr>
        <dsp:cNvPr id="0" name=""/>
        <dsp:cNvSpPr/>
      </dsp:nvSpPr>
      <dsp:spPr>
        <a:xfrm>
          <a:off x="6087303" y="1919903"/>
          <a:ext cx="2891233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Mode of transport</a:t>
          </a:r>
          <a:endParaRPr lang="en-US" sz="2000" kern="1200" dirty="0"/>
        </a:p>
      </dsp:txBody>
      <dsp:txXfrm>
        <a:off x="6102285" y="1934885"/>
        <a:ext cx="2861269" cy="481567"/>
      </dsp:txXfrm>
    </dsp:sp>
    <dsp:sp modelId="{C3FC14F5-1C93-CE4A-8CF9-FE41F09649F6}">
      <dsp:nvSpPr>
        <dsp:cNvPr id="0" name=""/>
        <dsp:cNvSpPr/>
      </dsp:nvSpPr>
      <dsp:spPr>
        <a:xfrm>
          <a:off x="5766906" y="513191"/>
          <a:ext cx="320396" cy="230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892"/>
              </a:lnTo>
              <a:lnTo>
                <a:pt x="320396" y="230189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1C758-8A7D-6E4E-BA43-B02BA6FAB8FB}">
      <dsp:nvSpPr>
        <dsp:cNvPr id="0" name=""/>
        <dsp:cNvSpPr/>
      </dsp:nvSpPr>
      <dsp:spPr>
        <a:xfrm>
          <a:off x="6087303" y="2559317"/>
          <a:ext cx="2891233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Purpose of trip and planed activities</a:t>
          </a:r>
          <a:endParaRPr lang="en-US" sz="2000" kern="1200" dirty="0"/>
        </a:p>
      </dsp:txBody>
      <dsp:txXfrm>
        <a:off x="6102285" y="2574299"/>
        <a:ext cx="2861269" cy="481567"/>
      </dsp:txXfrm>
    </dsp:sp>
    <dsp:sp modelId="{304C72F5-561A-AD47-BE20-CCE27AC08598}">
      <dsp:nvSpPr>
        <dsp:cNvPr id="0" name=""/>
        <dsp:cNvSpPr/>
      </dsp:nvSpPr>
      <dsp:spPr>
        <a:xfrm>
          <a:off x="5766906" y="513191"/>
          <a:ext cx="320396" cy="2941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1306"/>
              </a:lnTo>
              <a:lnTo>
                <a:pt x="320396" y="29413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88976-2CE9-2E47-B663-8E4700AB87FD}">
      <dsp:nvSpPr>
        <dsp:cNvPr id="0" name=""/>
        <dsp:cNvSpPr/>
      </dsp:nvSpPr>
      <dsp:spPr>
        <a:xfrm>
          <a:off x="6087303" y="3198732"/>
          <a:ext cx="2899729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Financial budget, accommodation, insurance</a:t>
          </a:r>
          <a:endParaRPr lang="en-US" sz="2000" kern="1200" dirty="0"/>
        </a:p>
      </dsp:txBody>
      <dsp:txXfrm>
        <a:off x="6102285" y="3213714"/>
        <a:ext cx="2869765" cy="481567"/>
      </dsp:txXfrm>
    </dsp:sp>
    <dsp:sp modelId="{FF5C5E6D-9AF1-3F44-AA1F-402B76EFA672}">
      <dsp:nvSpPr>
        <dsp:cNvPr id="0" name=""/>
        <dsp:cNvSpPr/>
      </dsp:nvSpPr>
      <dsp:spPr>
        <a:xfrm>
          <a:off x="5766906" y="513191"/>
          <a:ext cx="320396" cy="358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0720"/>
              </a:lnTo>
              <a:lnTo>
                <a:pt x="320396" y="35807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3E07B-6245-D142-84BB-DE1F65E36EF2}">
      <dsp:nvSpPr>
        <dsp:cNvPr id="0" name=""/>
        <dsp:cNvSpPr/>
      </dsp:nvSpPr>
      <dsp:spPr>
        <a:xfrm>
          <a:off x="6087303" y="3838146"/>
          <a:ext cx="2891233" cy="51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Healthcare in destination</a:t>
          </a:r>
          <a:endParaRPr lang="en-US" sz="2000" kern="1200" dirty="0"/>
        </a:p>
      </dsp:txBody>
      <dsp:txXfrm>
        <a:off x="6102285" y="3853128"/>
        <a:ext cx="2861269" cy="481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5014C-2FAD-D34E-98F9-9B6AC0D45B58}">
      <dsp:nvSpPr>
        <dsp:cNvPr id="0" name=""/>
        <dsp:cNvSpPr/>
      </dsp:nvSpPr>
      <dsp:spPr>
        <a:xfrm>
          <a:off x="3286" y="44862"/>
          <a:ext cx="3203971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Gastrointestinal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286" y="44862"/>
        <a:ext cx="3203971" cy="576000"/>
      </dsp:txXfrm>
    </dsp:sp>
    <dsp:sp modelId="{62AA4AC5-1CCA-1B4B-878D-9CC7430A5A9B}">
      <dsp:nvSpPr>
        <dsp:cNvPr id="0" name=""/>
        <dsp:cNvSpPr/>
      </dsp:nvSpPr>
      <dsp:spPr>
        <a:xfrm>
          <a:off x="3286" y="620862"/>
          <a:ext cx="3203971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Traveler’s diarrhea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Typhoid fever 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Hepatitis A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Cholera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Poliomyelitis 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286" y="620862"/>
        <a:ext cx="3203971" cy="1756800"/>
      </dsp:txXfrm>
    </dsp:sp>
    <dsp:sp modelId="{89AFCFE2-7406-964A-AA4A-8D51D3C947C8}">
      <dsp:nvSpPr>
        <dsp:cNvPr id="0" name=""/>
        <dsp:cNvSpPr/>
      </dsp:nvSpPr>
      <dsp:spPr>
        <a:xfrm>
          <a:off x="3655814" y="44862"/>
          <a:ext cx="3203971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Respiratory diseases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655814" y="44862"/>
        <a:ext cx="3203971" cy="576000"/>
      </dsp:txXfrm>
    </dsp:sp>
    <dsp:sp modelId="{4AE8DC1C-0C9C-9A41-8923-5558F8D460AF}">
      <dsp:nvSpPr>
        <dsp:cNvPr id="0" name=""/>
        <dsp:cNvSpPr/>
      </dsp:nvSpPr>
      <dsp:spPr>
        <a:xfrm>
          <a:off x="3655814" y="620862"/>
          <a:ext cx="3203971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Influenza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Meningitis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Mers-Cov 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Tuberculosis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655814" y="620862"/>
        <a:ext cx="3203971" cy="1756800"/>
      </dsp:txXfrm>
    </dsp:sp>
    <dsp:sp modelId="{C0DA8222-038A-EA4A-BB7C-94D6676B8913}">
      <dsp:nvSpPr>
        <dsp:cNvPr id="0" name=""/>
        <dsp:cNvSpPr/>
      </dsp:nvSpPr>
      <dsp:spPr>
        <a:xfrm>
          <a:off x="7308342" y="44862"/>
          <a:ext cx="3203971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Vector borne diseases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7308342" y="44862"/>
        <a:ext cx="3203971" cy="576000"/>
      </dsp:txXfrm>
    </dsp:sp>
    <dsp:sp modelId="{AE62E11B-FED3-C44C-8062-5F7CAB850FAE}">
      <dsp:nvSpPr>
        <dsp:cNvPr id="0" name=""/>
        <dsp:cNvSpPr/>
      </dsp:nvSpPr>
      <dsp:spPr>
        <a:xfrm>
          <a:off x="7308342" y="620862"/>
          <a:ext cx="3203971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Yellow fever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Malaria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Dengue fever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Leishmaniosis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Arial" charset="0"/>
              <a:ea typeface="Arial" charset="0"/>
              <a:cs typeface="Arial" charset="0"/>
            </a:rPr>
            <a:t>Japanese encephalitis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7308342" y="620862"/>
        <a:ext cx="3203971" cy="175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2501-3C47-AC43-A004-F9CFE79DE8F0}">
      <dsp:nvSpPr>
        <dsp:cNvPr id="0" name=""/>
        <dsp:cNvSpPr/>
      </dsp:nvSpPr>
      <dsp:spPr>
        <a:xfrm>
          <a:off x="3953" y="13105"/>
          <a:ext cx="237730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Behavior related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953" y="13105"/>
        <a:ext cx="2377306" cy="432000"/>
      </dsp:txXfrm>
    </dsp:sp>
    <dsp:sp modelId="{DD994544-9FB9-7C42-8A7D-0C632D5E0AD8}">
      <dsp:nvSpPr>
        <dsp:cNvPr id="0" name=""/>
        <dsp:cNvSpPr/>
      </dsp:nvSpPr>
      <dsp:spPr>
        <a:xfrm>
          <a:off x="3953" y="445105"/>
          <a:ext cx="2377306" cy="10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Sexually transmitted diseases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953" y="445105"/>
        <a:ext cx="2377306" cy="1070550"/>
      </dsp:txXfrm>
    </dsp:sp>
    <dsp:sp modelId="{193462ED-2137-1147-ACBD-B8CD6B6147B8}">
      <dsp:nvSpPr>
        <dsp:cNvPr id="0" name=""/>
        <dsp:cNvSpPr/>
      </dsp:nvSpPr>
      <dsp:spPr>
        <a:xfrm>
          <a:off x="2714082" y="13105"/>
          <a:ext cx="237730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Zoonotic diseases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2714082" y="13105"/>
        <a:ext cx="2377306" cy="432000"/>
      </dsp:txXfrm>
    </dsp:sp>
    <dsp:sp modelId="{EB4BF623-E805-414A-9DC9-619BC251D578}">
      <dsp:nvSpPr>
        <dsp:cNvPr id="0" name=""/>
        <dsp:cNvSpPr/>
      </dsp:nvSpPr>
      <dsp:spPr>
        <a:xfrm>
          <a:off x="2714082" y="445105"/>
          <a:ext cx="2377306" cy="10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Rabies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2714082" y="445105"/>
        <a:ext cx="2377306" cy="1070550"/>
      </dsp:txXfrm>
    </dsp:sp>
    <dsp:sp modelId="{FC05FDDC-7286-6B4C-A3BC-16F39621D078}">
      <dsp:nvSpPr>
        <dsp:cNvPr id="0" name=""/>
        <dsp:cNvSpPr/>
      </dsp:nvSpPr>
      <dsp:spPr>
        <a:xfrm>
          <a:off x="5424211" y="13105"/>
          <a:ext cx="237730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Blood borne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5424211" y="13105"/>
        <a:ext cx="2377306" cy="432000"/>
      </dsp:txXfrm>
    </dsp:sp>
    <dsp:sp modelId="{A8B16B42-0E00-2749-9259-303AED4BC47E}">
      <dsp:nvSpPr>
        <dsp:cNvPr id="0" name=""/>
        <dsp:cNvSpPr/>
      </dsp:nvSpPr>
      <dsp:spPr>
        <a:xfrm>
          <a:off x="5424211" y="445105"/>
          <a:ext cx="2377306" cy="10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Hepatitis B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5424211" y="445105"/>
        <a:ext cx="2377306" cy="1070550"/>
      </dsp:txXfrm>
    </dsp:sp>
    <dsp:sp modelId="{EB11352B-49D8-6B44-B11E-9E62C46A1034}">
      <dsp:nvSpPr>
        <dsp:cNvPr id="0" name=""/>
        <dsp:cNvSpPr/>
      </dsp:nvSpPr>
      <dsp:spPr>
        <a:xfrm>
          <a:off x="8134340" y="13105"/>
          <a:ext cx="237730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Soil borne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8134340" y="13105"/>
        <a:ext cx="2377306" cy="432000"/>
      </dsp:txXfrm>
    </dsp:sp>
    <dsp:sp modelId="{6C039466-5F61-A142-ABF9-61486090CA48}">
      <dsp:nvSpPr>
        <dsp:cNvPr id="0" name=""/>
        <dsp:cNvSpPr/>
      </dsp:nvSpPr>
      <dsp:spPr>
        <a:xfrm>
          <a:off x="8138293" y="458211"/>
          <a:ext cx="2377306" cy="10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Tetanus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8138293" y="458211"/>
        <a:ext cx="2377306" cy="1070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63F55-880E-2341-ACE8-8FF1145C3900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Food and water safety and hand hygiene</a:t>
          </a:r>
          <a:r>
            <a:rPr lang="en-US" sz="3800" kern="1200" baseline="0" dirty="0" smtClean="0"/>
            <a:t> </a:t>
          </a:r>
          <a:endParaRPr lang="en-US" sz="3800" kern="1200" dirty="0"/>
        </a:p>
      </dsp:txBody>
      <dsp:txXfrm>
        <a:off x="2204254" y="0"/>
        <a:ext cx="8311345" cy="1011346"/>
      </dsp:txXfrm>
    </dsp:sp>
    <dsp:sp modelId="{D5EA06F4-C967-AB40-B020-EA685BA99BAB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17FB90-C102-DB40-8EAD-5B68C4F4BDCA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Insect bite prevention </a:t>
          </a:r>
          <a:endParaRPr lang="en-US" sz="3800" kern="1200" dirty="0"/>
        </a:p>
      </dsp:txBody>
      <dsp:txXfrm>
        <a:off x="2204254" y="1112480"/>
        <a:ext cx="8311345" cy="1011346"/>
      </dsp:txXfrm>
    </dsp:sp>
    <dsp:sp modelId="{412B0187-FB90-6B41-AA84-F0D371E49237}">
      <dsp:nvSpPr>
        <dsp:cNvPr id="0" name=""/>
        <dsp:cNvSpPr/>
      </dsp:nvSpPr>
      <dsp:spPr>
        <a:xfrm>
          <a:off x="101134" y="1213615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8000" b="-11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09277A-8406-F147-B2F5-8B82656ACA62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Immunization </a:t>
          </a:r>
          <a:endParaRPr lang="en-US" sz="3800" kern="1200" dirty="0"/>
        </a:p>
      </dsp:txBody>
      <dsp:txXfrm>
        <a:off x="2204254" y="2224961"/>
        <a:ext cx="8311345" cy="1011346"/>
      </dsp:txXfrm>
    </dsp:sp>
    <dsp:sp modelId="{D24E7B39-616C-FC4A-A351-CB9A81E13131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6CAD24-8B8F-9746-9B50-9DB967CA2515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Malaria prevention</a:t>
          </a:r>
          <a:endParaRPr lang="en-US" sz="3800" kern="1200" dirty="0"/>
        </a:p>
      </dsp:txBody>
      <dsp:txXfrm>
        <a:off x="2204254" y="3337442"/>
        <a:ext cx="8311345" cy="1011346"/>
      </dsp:txXfrm>
    </dsp:sp>
    <dsp:sp modelId="{C15F0C7D-A055-A140-84C9-25F23D54C3C9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25DA3-2EBA-9746-AEBC-C186A71FE23F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Personal safety </a:t>
          </a:r>
          <a:r>
            <a:rPr lang="en-US" sz="2800" kern="1200" baseline="0" dirty="0" smtClean="0"/>
            <a:t>(RTA, fall, drowning, fire, robbery, STD)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2204254" y="0"/>
        <a:ext cx="8311345" cy="1011346"/>
      </dsp:txXfrm>
    </dsp:sp>
    <dsp:sp modelId="{A747F980-D220-3345-AD52-7C996B56447A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4AFFAC-FE56-D541-BA81-76F61D48AEBA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Environmental risks </a:t>
          </a:r>
          <a:r>
            <a:rPr lang="en-US" sz="2800" kern="1200" dirty="0" smtClean="0"/>
            <a:t>(sun exposure, heat, high</a:t>
          </a:r>
          <a:r>
            <a:rPr lang="en-US" sz="2800" kern="1200" baseline="0" dirty="0" smtClean="0"/>
            <a:t> altitude, motion sickness, DVT)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2204254" y="1112480"/>
        <a:ext cx="8311345" cy="1011346"/>
      </dsp:txXfrm>
    </dsp:sp>
    <dsp:sp modelId="{FAD8D9B3-0E56-394B-8078-63E3BBF7FA44}">
      <dsp:nvSpPr>
        <dsp:cNvPr id="0" name=""/>
        <dsp:cNvSpPr/>
      </dsp:nvSpPr>
      <dsp:spPr>
        <a:xfrm>
          <a:off x="101134" y="1213615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17FB90-C102-DB40-8EAD-5B68C4F4BDCA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Travelers</a:t>
          </a:r>
          <a:r>
            <a:rPr lang="en-US" sz="3200" kern="1200" baseline="0" dirty="0" smtClean="0"/>
            <a:t> with special needs </a:t>
          </a:r>
          <a:r>
            <a:rPr lang="en-US" sz="2800" kern="1200" baseline="0" dirty="0" smtClean="0"/>
            <a:t>(chronic disease, children, pregnant)</a:t>
          </a:r>
          <a:endParaRPr lang="en-US" sz="2800" kern="1200" dirty="0"/>
        </a:p>
      </dsp:txBody>
      <dsp:txXfrm>
        <a:off x="2204254" y="2224961"/>
        <a:ext cx="8311345" cy="1011346"/>
      </dsp:txXfrm>
    </dsp:sp>
    <dsp:sp modelId="{412B0187-FB90-6B41-AA84-F0D371E49237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63F55-880E-2341-ACE8-8FF1145C3900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Traveler’s medical insurance</a:t>
          </a:r>
          <a:endParaRPr lang="en-US" sz="3200" kern="1200" dirty="0"/>
        </a:p>
      </dsp:txBody>
      <dsp:txXfrm>
        <a:off x="2204254" y="3337442"/>
        <a:ext cx="8311345" cy="1011346"/>
      </dsp:txXfrm>
    </dsp:sp>
    <dsp:sp modelId="{D5EA06F4-C967-AB40-B020-EA685BA99BAB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FF9C-F0C5-A840-8577-2B6AABBC3C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08085-86C4-B44A-8114-965CF6FCE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0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Relationship Id="rId3" Type="http://schemas.openxmlformats.org/officeDocument/2006/relationships/hyperlink" Target="http://wwwnc.cdc.gov/travel/yellowbook/2014/chapter-3-infectious-diseases-related-to-travel/malaria#3939" TargetMode="Externa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8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1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Protection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Not effective for children below2 years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Protection is for 3–5 years in adults and older children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8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0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7338"/>
            <a:r>
              <a:rPr lang="en-US" dirty="0" smtClean="0"/>
              <a:t>Travelers in less than four weeks after the 1</a:t>
            </a:r>
            <a:r>
              <a:rPr lang="en-US" baseline="30000" dirty="0" smtClean="0"/>
              <a:t>st</a:t>
            </a:r>
            <a:r>
              <a:rPr lang="en-US" dirty="0" smtClean="0"/>
              <a:t> dose (0.02 mL/kg) **</a:t>
            </a:r>
          </a:p>
          <a:p>
            <a:pPr marL="287338"/>
            <a:endParaRPr lang="en-US" dirty="0" smtClean="0"/>
          </a:p>
          <a:p>
            <a:pPr marL="287338"/>
            <a:r>
              <a:rPr lang="en-US" dirty="0" smtClean="0"/>
              <a:t>A combined hepatitis A and hepatitis B vaccine is also available</a:t>
            </a:r>
            <a:endParaRPr lang="en-US" sz="1600" dirty="0" smtClean="0"/>
          </a:p>
          <a:p>
            <a:pPr algn="ctr"/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81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78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Transmission: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3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94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Prevention: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61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proof of receipt of a dose of oral polio vaccine (OPV), or inactivated poliovirus vaccine (IPV), within the previous 12 months and at least 4 weeks prior to departure, is required to apply for an entry visa for Saudi Arabia for </a:t>
            </a:r>
            <a:r>
              <a:rPr lang="en-US" dirty="0" err="1" smtClean="0">
                <a:effectLst/>
              </a:rPr>
              <a:t>travellers</a:t>
            </a:r>
            <a:r>
              <a:rPr lang="en-US" dirty="0" smtClean="0">
                <a:effectLst/>
              </a:rPr>
              <a:t> arriving from the following countries, territories or areas: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States infected with Wild Polio Virus 1 or circulating Vaccine Derived Polio Virus with potential risk of international spread: </a:t>
            </a:r>
            <a:r>
              <a:rPr lang="en-US" b="1" dirty="0" smtClean="0">
                <a:effectLst/>
              </a:rPr>
              <a:t>Afghanistan, Nigeria and Pakistan</a:t>
            </a:r>
            <a:r>
              <a:rPr lang="en-US" dirty="0" smtClean="0">
                <a:effectLst/>
              </a:rPr>
              <a:t>;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States no longer infected but remain vulnerable to reinfection: </a:t>
            </a:r>
            <a:r>
              <a:rPr lang="en-US" b="1" dirty="0" smtClean="0">
                <a:effectLst/>
              </a:rPr>
              <a:t>Cameroon, Central African Republic, Chad, Guinea, Laos People’s Democratic Republic, Madagascar, Myanmar, Niger, and Ukraine;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States which remain vulnerable to Polio: </a:t>
            </a:r>
            <a:r>
              <a:rPr lang="en-US" b="1" dirty="0" smtClean="0">
                <a:effectLst/>
              </a:rPr>
              <a:t>Democratic Republic of the Congo, Equatorial Guinea, Ethiopia, Iraq, Kenya, Liberia, Sierra Leone, Somalia, South Sudan, Syrian Arab Republic and Yemen.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54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-travel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13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(generalized itching, respiratory distress, angioedema, and anaphylaxis) up to one week after vaccination and adequate immune response is not achieved for several days</a:t>
            </a:r>
            <a:r>
              <a:rPr lang="en-US" sz="140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20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rabies immunoglobulin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20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89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44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information </a:t>
            </a:r>
            <a:r>
              <a:rPr lang="en-US" dirty="0" smtClean="0">
                <a:hlinkClick r:id="rId3"/>
              </a:rPr>
              <a:t>http://wwwnc.cdc.gov/travel/yellowbook/2014/chapter-3-infectious-diseases-related-to-travel/malaria#3939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65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79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9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4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2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1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Copy of medical records and extra pair of glasses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Prescription medications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Over-the counter medicines and supplies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Analgesics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Decongestant, cold medicine, cough suppressant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Antibiotic/antifungal/hydrocortisone creams 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Pepto-Bismol tablets, antacid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Band-Aids, gauze bandages, tape, Ace wraps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Insect repellant, sunscreen, lip balm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Tweezers, scissors, thermometer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7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0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7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Environmental:</a:t>
            </a:r>
            <a:r>
              <a:rPr lang="en-US" baseline="0" dirty="0" smtClean="0"/>
              <a:t> DVT, altitude, sea sickness, heat, sun</a:t>
            </a:r>
          </a:p>
          <a:p>
            <a:r>
              <a:rPr lang="en-US" baseline="0" dirty="0" smtClean="0"/>
              <a:t>Injury: RTA, fall, drowning, fire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9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Countries under the IHR can</a:t>
            </a:r>
            <a:r>
              <a:rPr lang="en-US" baseline="0" dirty="0" smtClean="0"/>
              <a:t> change at any time.. Travelers are advised to check updated regulations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6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5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8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2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0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2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D59A-7D3D-3F40-AAAE-AFB29E04DA3D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nt" TargetMode="External"/><Relationship Id="rId4" Type="http://schemas.openxmlformats.org/officeDocument/2006/relationships/hyperlink" Target="http://www.travel.state.gov/" TargetMode="External"/><Relationship Id="rId5" Type="http://schemas.openxmlformats.org/officeDocument/2006/relationships/hyperlink" Target="http://www.istm.org/" TargetMode="External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travel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hqlibdoc.who.int/publications/2008/9789241580410_eng.pdf" TargetMode="External"/><Relationship Id="rId3" Type="http://schemas.openxmlformats.org/officeDocument/2006/relationships/hyperlink" Target="http://www.travellersdiarrhoea.co.uk/Content/HCPS/Epidemiology.aspx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Travel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edicine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818"/>
            <a:ext cx="9144000" cy="940981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Dr.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Afnan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Younis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Community medicine 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Types of travelers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4536688" cy="4933136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Tourists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VFRs (visiting friends and relations)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Business travellers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Migrant workers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Military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Aid and Development workers</a:t>
            </a:r>
          </a:p>
          <a:p>
            <a:pPr eaLnBrk="1" hangingPunct="1">
              <a:lnSpc>
                <a:spcPct val="150000"/>
              </a:lnSpc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64758" y="1686974"/>
            <a:ext cx="4536688" cy="493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Expatriates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Students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Gap Year travel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Asylum seekers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Refugees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Pilgrims</a:t>
            </a:r>
          </a:p>
        </p:txBody>
      </p:sp>
    </p:spTree>
    <p:extLst>
      <p:ext uri="{BB962C8B-B14F-4D97-AF65-F5344CB8AC3E}">
        <p14:creationId xmlns:p14="http://schemas.microsoft.com/office/powerpoint/2010/main" val="4827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Special populations</a:t>
            </a:r>
            <a:endParaRPr lang="en-US" sz="4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Elderly travellers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Infants and children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Pregnant women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Travellers with chronic diseases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Travellers with disability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Immunocompromised traveller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Special itineraries</a:t>
            </a:r>
            <a:endParaRPr lang="en-US" sz="4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607205" cy="270177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Cruise ship travel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Diving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Extended stay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123" y="5129561"/>
            <a:ext cx="12690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4000" dirty="0" smtClean="0"/>
              <a:t>Risk depends on destination</a:t>
            </a:r>
            <a:endParaRPr lang="en-US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45405" y="1825625"/>
            <a:ext cx="5607205" cy="292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Extreme travel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Mass gatherings (</a:t>
            </a:r>
            <a:r>
              <a:rPr lang="en-GB" dirty="0" err="1" smtClean="0">
                <a:latin typeface="Arial" charset="0"/>
                <a:ea typeface="Arial" charset="0"/>
                <a:cs typeface="Arial" charset="0"/>
              </a:rPr>
              <a:t>eg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. The Hajj)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Wilderness/remote regions travel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Components of travel medicine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Pre-travel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During travel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Post-travel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Pre-travel consultation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assessment (potential hazards)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management (advice to reduce exposure to health risks)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Service delivery: immunization, prophylaxis or self-medications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Empower traveler to manage his health </a:t>
            </a:r>
          </a:p>
        </p:txBody>
      </p:sp>
    </p:spTree>
    <p:extLst>
      <p:ext uri="{BB962C8B-B14F-4D97-AF65-F5344CB8AC3E}">
        <p14:creationId xmlns:p14="http://schemas.microsoft.com/office/powerpoint/2010/main" val="9983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Risk assessment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084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4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Risk factors and health problems facing international travelers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904981" y="2728326"/>
            <a:ext cx="5091192" cy="37616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Overcrowding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Low sanitation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Climatic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Vector of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Stray animals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Unsafe roads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Security problems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0" y="2839837"/>
            <a:ext cx="5562600" cy="3581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Aggravation of existing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Food and water borne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Air borne infections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Unintentional &amp; Intentional Injuries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Vector borne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Zoonotic diseases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904982" y="1931016"/>
            <a:ext cx="4657619" cy="64008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RISK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997922"/>
            <a:ext cx="5562600" cy="64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2270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2045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Common diseases associated with international travel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25689"/>
              </p:ext>
            </p:extLst>
          </p:nvPr>
        </p:nvGraphicFramePr>
        <p:xfrm>
          <a:off x="838200" y="1825625"/>
          <a:ext cx="10515600" cy="242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860400"/>
              </p:ext>
            </p:extLst>
          </p:nvPr>
        </p:nvGraphicFramePr>
        <p:xfrm>
          <a:off x="838200" y="4800600"/>
          <a:ext cx="10515600" cy="152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99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365125"/>
            <a:ext cx="10231582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Unintentional and intentional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4291" y="1905000"/>
            <a:ext cx="10382038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Road traffic injuries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Inter-personal violence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Injury in recreational water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Animal bites (domestic and wild animals)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Risk management (give advise) 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89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62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04" y="570188"/>
            <a:ext cx="3388592" cy="57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Risk management (give advise)  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1781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3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Preventive measures for common diseases among international travelers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Immunization 		 or		Chemoprophylaxis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and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General measures for the prevention of infectious diseases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-761682" y="4343401"/>
            <a:ext cx="45719" cy="45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Immunization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7205" cy="470899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Routine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Childhood immunizations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Recommended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According to risk of infection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Required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Yellow fever vaccine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Meningococcal vaccine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45" y="2207172"/>
            <a:ext cx="4626655" cy="22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Immunization for travelers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65488" y="3098970"/>
            <a:ext cx="8285665" cy="568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51152" y="2799855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53915" y="2799855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58579" y="2814640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17442" y="2814640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63069" y="2814640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56161" y="2794168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65487" y="2792905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1" y="2838501"/>
            <a:ext cx="165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Weeks before travel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13904" y="2836939"/>
            <a:ext cx="163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Departure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47237" y="34670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50000" y="342879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52246" y="34192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3527" y="34347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4664" y="340250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9154" y="34347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61572" y="343477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65488" y="3804103"/>
            <a:ext cx="2751955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760076" y="3815055"/>
            <a:ext cx="221429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449016" y="3836369"/>
            <a:ext cx="221429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4785" y="3845173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consultation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57234" y="3863770"/>
            <a:ext cx="16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consultation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60077" y="4940132"/>
            <a:ext cx="15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Booster doses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1572" y="4940132"/>
            <a:ext cx="448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4-6 weeks before 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02" y="216271"/>
            <a:ext cx="10299997" cy="84698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Routine immunizations</a:t>
            </a:r>
            <a:endParaRPr lang="en-US" sz="4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89701"/>
              </p:ext>
            </p:extLst>
          </p:nvPr>
        </p:nvGraphicFramePr>
        <p:xfrm>
          <a:off x="1053803" y="1041998"/>
          <a:ext cx="9833936" cy="548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16968"/>
                <a:gridCol w="4916968"/>
              </a:tblGrid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 KSA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Others in other countries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Hepatitis A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Human papilloma virus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Hepatitis B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Tick borne encephalitis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BCG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Influenza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DPT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MMR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Polio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Pneumococcal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Meningococcal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Rota virus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Varicella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Hemophilus</a:t>
                      </a:r>
                      <a:r>
                        <a:rPr lang="en-US" sz="2400" dirty="0" smtClean="0"/>
                        <a:t> influenza </a:t>
                      </a:r>
                      <a:endParaRPr lang="en-US" sz="24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4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Required immunizations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Yellow fever (international health regulation)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Meningococcal meningitis: by Saudi Arabia for Hajj and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Umrah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and seasonal workers.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Yellow fever vaccine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Required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for travelers to a country under the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International health regulations.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Recommended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for travelers to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endemic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area.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41" y="365126"/>
            <a:ext cx="7333075" cy="11021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Yellow fever vaccine recommendations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1" y="1658675"/>
            <a:ext cx="7226750" cy="49234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16" y="120027"/>
            <a:ext cx="4485167" cy="65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Yellow fever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975623"/>
            <a:ext cx="5317399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Live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attenuated virus vaccine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Single subcutaneous injection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Immunity starts after 10 days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Valid for 10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years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36779" y="1752600"/>
            <a:ext cx="4661211" cy="4456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Not recommended for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Infants &lt; 9 months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Immune compromised patients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Pregnant women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Egg allergies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HIV-positive individuals</a:t>
            </a:r>
          </a:p>
          <a:p>
            <a:pPr marL="365760" lvl="1" indent="0" algn="justLow">
              <a:lnSpc>
                <a:spcPct val="150000"/>
              </a:lnSpc>
              <a:buFont typeface="Arial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Meningococcal meningitis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3313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Required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by Saudi government for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Hajj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Umrah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Recommended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for travelers to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endemic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area. 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Sub-Saharan Africa (seasonal)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Saudi Arabia (Hajj)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Crowded student dormitory situations</a:t>
            </a:r>
          </a:p>
        </p:txBody>
      </p:sp>
    </p:spTree>
    <p:extLst>
      <p:ext uri="{BB962C8B-B14F-4D97-AF65-F5344CB8AC3E}">
        <p14:creationId xmlns:p14="http://schemas.microsoft.com/office/powerpoint/2010/main" val="19569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Objectives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 travel medicine and its importance</a:t>
            </a:r>
          </a:p>
          <a:p>
            <a:r>
              <a:rPr lang="en-US" dirty="0" smtClean="0"/>
              <a:t>Levels of travel medicine (pre, during, post)</a:t>
            </a:r>
          </a:p>
          <a:p>
            <a:r>
              <a:rPr lang="en-US" dirty="0" smtClean="0"/>
              <a:t>Pre-travel consultation (risk assessment, risk management, immunization, prophylaxis, self-medications)</a:t>
            </a:r>
          </a:p>
          <a:p>
            <a:r>
              <a:rPr lang="en-US" dirty="0" smtClean="0"/>
              <a:t>Immunization (required, recommended, routine) </a:t>
            </a:r>
          </a:p>
          <a:p>
            <a:r>
              <a:rPr lang="en-US" dirty="0" smtClean="0"/>
              <a:t>Other infections (malaria, </a:t>
            </a:r>
            <a:r>
              <a:rPr lang="en-US" dirty="0" err="1" smtClean="0"/>
              <a:t>zika</a:t>
            </a:r>
            <a:r>
              <a:rPr lang="en-US" dirty="0" smtClean="0"/>
              <a:t>, traveler’s diarrhea)</a:t>
            </a:r>
          </a:p>
          <a:p>
            <a:r>
              <a:rPr lang="en-US" dirty="0" smtClean="0"/>
              <a:t>Prevention (food, water and personal precautions, environmental precautions, vector and animal precautions, injury precautions)</a:t>
            </a:r>
          </a:p>
          <a:p>
            <a:r>
              <a:rPr lang="en-US" dirty="0" smtClean="0"/>
              <a:t>Travel emergency kit</a:t>
            </a:r>
          </a:p>
          <a:p>
            <a:r>
              <a:rPr lang="en-US" dirty="0" smtClean="0"/>
              <a:t>Post-travel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8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Meningitis belt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59" y="1326400"/>
            <a:ext cx="6827587" cy="5275863"/>
          </a:xfrm>
        </p:spPr>
      </p:pic>
    </p:spTree>
    <p:extLst>
      <p:ext uri="{BB962C8B-B14F-4D97-AF65-F5344CB8AC3E}">
        <p14:creationId xmlns:p14="http://schemas.microsoft.com/office/powerpoint/2010/main" val="9367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Meningococcal vaccine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779896"/>
            <a:ext cx="10681520" cy="435327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Quadrivalent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polysaccharide (MPSV4; A, C, Y, W-135)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 conjugated with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diphetheria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Single dose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(injection)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Protection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Protection is for 3–5 years in adults and older children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effective for children below2 years </a:t>
            </a:r>
          </a:p>
        </p:txBody>
      </p:sp>
    </p:spTree>
    <p:extLst>
      <p:ext uri="{BB962C8B-B14F-4D97-AF65-F5344CB8AC3E}">
        <p14:creationId xmlns:p14="http://schemas.microsoft.com/office/powerpoint/2010/main" val="442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Recommended immunizations </a:t>
            </a:r>
            <a:b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(according to risk)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Hepatitis A, B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Typhoid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Cholera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Poliomyelitis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Meningococcal meningitis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Japanese encephalitis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Rabies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Tick-borne encephalitis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Hepatitis A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294454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Endemic in many developing countries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High mortality in elderly and pregnant women.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 by food, water, personal hygiene and immunization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55" y="1825625"/>
            <a:ext cx="6810129" cy="40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Hepatitis A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vaccine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4636" y="1676400"/>
            <a:ext cx="10382038" cy="4876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doses of </a:t>
            </a: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inactivated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vaccines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(HAVRIX® or VAQTA®)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First dose: 70 – 85% develop antibodies within two weeks		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Second dose: after12 to 18 months leading 100% </a:t>
            </a:r>
            <a:r>
              <a:rPr lang="en-US" sz="2600" dirty="0" err="1">
                <a:latin typeface="Arial" charset="0"/>
                <a:ea typeface="Arial" charset="0"/>
                <a:cs typeface="Arial" charset="0"/>
              </a:rPr>
              <a:t>sero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-conversion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If traveling in &lt;4 weeks after 1</a:t>
            </a:r>
            <a:r>
              <a:rPr lang="en-US" sz="2600" baseline="30000" dirty="0" smtClean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dose: immune globulin should be administered at a different anatomic injection site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Protection </a:t>
            </a:r>
            <a:endParaRPr lang="en-US" sz="2600" b="1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14 – 20 years in children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25 years among adults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9736" y="4858210"/>
            <a:ext cx="47992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Recommended </a:t>
            </a:r>
          </a:p>
          <a:p>
            <a:pPr marL="342900" indent="-34290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Travelers to the developing countries </a:t>
            </a:r>
          </a:p>
          <a:p>
            <a:pPr marL="342900" indent="-34290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2 years and older</a:t>
            </a:r>
          </a:p>
        </p:txBody>
      </p:sp>
    </p:spTree>
    <p:extLst>
      <p:ext uri="{BB962C8B-B14F-4D97-AF65-F5344CB8AC3E}">
        <p14:creationId xmlns:p14="http://schemas.microsoft.com/office/powerpoint/2010/main" val="458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5094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Hepatitis B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20" y="1690688"/>
            <a:ext cx="6559806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1" y="2119895"/>
            <a:ext cx="3627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Transmission: Blood-borne, sexual contact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Prevention: Avoid risk factors, immunization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Hepatitis B vaccine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10748301" cy="4799322"/>
          </a:xfrm>
        </p:spPr>
        <p:txBody>
          <a:bodyPr>
            <a:noAutofit/>
          </a:bodyPr>
          <a:lstStyle/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Recombinant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vaccine given by intramuscular </a:t>
            </a: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injection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Monovalent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or combined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with hepatitis A (for those ≥ 18 years) </a:t>
            </a:r>
          </a:p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Regular schedule: 0-, 1-, and 6-month with no booster dose</a:t>
            </a:r>
          </a:p>
          <a:p>
            <a:pPr marL="976313" lvl="2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Accelerated schedule for the combined vaccine only (FDA)</a:t>
            </a:r>
          </a:p>
          <a:p>
            <a:pPr lvl="3" indent="-231775" algn="justLow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0-, 7-, and 21- days </a:t>
            </a:r>
          </a:p>
          <a:p>
            <a:pPr lvl="3" indent="-231775" algn="justLow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Booster dose at 1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year</a:t>
            </a:r>
          </a:p>
          <a:p>
            <a:pPr lvl="3" indent="-231775" algn="justLow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Recommended for travelers to endemic areas and travelers with special risk</a:t>
            </a:r>
          </a:p>
          <a:p>
            <a:pPr marL="452120" lvl="2" indent="0" algn="justLow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  <a:tabLst>
                <a:tab pos="341313" algn="l"/>
              </a:tabLst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Typhoid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746" y="1710136"/>
            <a:ext cx="423809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Transmission</a:t>
            </a:r>
            <a:r>
              <a:rPr lang="en-US" dirty="0" smtClean="0"/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by contaminated food and water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 food, water, personal hygiene and vaccination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r="6471"/>
          <a:stretch/>
        </p:blipFill>
        <p:spPr>
          <a:xfrm>
            <a:off x="5086351" y="1079421"/>
            <a:ext cx="6591300" cy="47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Typhoid vaccine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04464" y="1524000"/>
            <a:ext cx="9783075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Live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attenuated (Ty21a)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Oral vaccine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Four doses (One capsule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 alternating days not with antibiotics)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Schedule should be completed at least one week before traveling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Booster every 5 – 7 years 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Vi capsular polysaccharide vaccine (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ViCPS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Single dose intramuscular injection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At least two weeks before traveling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Booster at 2 years intervals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Both vaccines are effective but differ in duration of immunity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Compliance may be a problem with oral vaccine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Recommended to travelers to developing countries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Cholera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82" y="1825625"/>
            <a:ext cx="4646645" cy="478044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 by contaminated food or water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Rare in travelers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food, water and Personal hygiene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Vaccination (oral)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66" y="1449275"/>
            <a:ext cx="7056249" cy="47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What is travel medicine?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 interdisciplinary specialty concerned with prevention, early detection, and research of health problems associated with travel.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Cholera vaccine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8975" y="1828800"/>
            <a:ext cx="10681520" cy="41148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Live </a:t>
            </a:r>
            <a:r>
              <a:rPr lang="en-US" sz="2800" dirty="0"/>
              <a:t>attenuated oral vaccine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Result in 60–80% protection for 6 to 12 months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Not effective against the new serotype O139 </a:t>
            </a:r>
            <a:r>
              <a:rPr lang="en-US" sz="2200" dirty="0"/>
              <a:t>(spread rapidly through Asia in mid 90s)</a:t>
            </a:r>
          </a:p>
        </p:txBody>
      </p:sp>
    </p:spTree>
    <p:extLst>
      <p:ext uri="{BB962C8B-B14F-4D97-AF65-F5344CB8AC3E}">
        <p14:creationId xmlns:p14="http://schemas.microsoft.com/office/powerpoint/2010/main" val="15490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Polio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1825625"/>
            <a:ext cx="500195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Transmission: contaminated food and water.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Rare in travelers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ood, water, personal hygiene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accination (injectable, oral)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98" y="1443038"/>
            <a:ext cx="6365906" cy="450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Polio in Saudi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4209"/>
            <a:ext cx="10706100" cy="35027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In Saudi Arabia, proof of receipt of polio vaccine is </a:t>
            </a:r>
            <a:r>
              <a:rPr lang="en-US" b="1" dirty="0" smtClean="0">
                <a:effectLst/>
              </a:rPr>
              <a:t>required</a:t>
            </a:r>
            <a:r>
              <a:rPr lang="en-US" dirty="0" smtClean="0">
                <a:effectLst/>
              </a:rPr>
              <a:t> from travelers from endemic countries or countries vulnerable to infection or re-infection.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All travelers from these countries will also receive 1 dose of OPV at border points on arrival in Saudi Arabia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1" y="469028"/>
            <a:ext cx="3638549" cy="22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Japanese encephalitis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04" y="1690688"/>
            <a:ext cx="6306433" cy="4351338"/>
          </a:xfrm>
        </p:spPr>
      </p:pic>
      <p:sp>
        <p:nvSpPr>
          <p:cNvPr id="5" name="TextBox 4"/>
          <p:cNvSpPr txBox="1"/>
          <p:nvPr/>
        </p:nvSpPr>
        <p:spPr>
          <a:xfrm>
            <a:off x="579863" y="1665423"/>
            <a:ext cx="51518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Transmission: by mosquito bite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Risk increases in travelers to rural Asia or long stay travelers.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Prevention: vector control and vaccination</a:t>
            </a:r>
          </a:p>
        </p:txBody>
      </p:sp>
    </p:spTree>
    <p:extLst>
      <p:ext uri="{BB962C8B-B14F-4D97-AF65-F5344CB8AC3E}">
        <p14:creationId xmlns:p14="http://schemas.microsoft.com/office/powerpoint/2010/main" val="7556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Japanese encephalitis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962150"/>
            <a:ext cx="10681520" cy="45910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 available vaccines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Given as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three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doses: 0, 7 and 30 days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Accelerated schedule of two doses at 0 and 7 days (80% conversion)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last dose should be at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least 10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days before departure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Booster dose at 24 months if the risk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continues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buFont typeface="Wingdings" charset="2"/>
              <a:buChar char="v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Vaccine should be given at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least 10 days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prior to departure because of the possible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serious adverse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reactions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Rabies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37837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Transmission: animal bite or scratch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Risk: occupational , travel to rabies risk countries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Prevention; immunization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Preexposure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Post exposure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Immunoglobulin 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45" y="1476312"/>
            <a:ext cx="7016362" cy="47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Rabies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vaccine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90688"/>
            <a:ext cx="10681520" cy="48625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Inactivated vaccine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Three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doses on 0, 7, and 21 or 28 (intramuscular)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Note: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Pre-exposure vaccine eliminates the need for rabies immune globulin (RIG) after exposure, but does not eliminate the need for additional post exposure rabies vaccinations.</a:t>
            </a:r>
          </a:p>
        </p:txBody>
      </p:sp>
    </p:spTree>
    <p:extLst>
      <p:ext uri="{BB962C8B-B14F-4D97-AF65-F5344CB8AC3E}">
        <p14:creationId xmlns:p14="http://schemas.microsoft.com/office/powerpoint/2010/main" val="3577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Tick-borne encephalitis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5314950" cy="46481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 by: 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Ixodes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sp. Ticks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Ingestion of unpasteurized dairy products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Rural forested areas of east and central Europe, Russia and parts of Asia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March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November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9"/>
          <a:stretch/>
        </p:blipFill>
        <p:spPr>
          <a:xfrm>
            <a:off x="6153150" y="2228850"/>
            <a:ext cx="5715000" cy="34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Tick-borne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1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Tick prevention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Avoidance of unpasteurized dairy products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Vaccination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Self check and removal ASAP (tweezers)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 t="26431" r="26416" b="24669"/>
          <a:stretch/>
        </p:blipFill>
        <p:spPr>
          <a:xfrm>
            <a:off x="9127924" y="2308224"/>
            <a:ext cx="2225876" cy="16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Other vaccines – influenza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5155" y="1676400"/>
            <a:ext cx="10977009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risk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exposure to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virus is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throughout the year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in tropical and subtropical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areas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attack rate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1.2–2.8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% in travelers of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all age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groups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vaccine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Inactivated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parenteral vaccine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live attenuated vaccine administered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by nasal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spray (for healthy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persons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5–49 years)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Recommended to travelers to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tropics and subtropics at risk of serious related complications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Southern Hemisphere from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April through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September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What does travel medicine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Seeks to prevent illnesses and injuries occurring to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travelers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going abroad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Manages problems arising in travelers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coming back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 coming from abroad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Impact of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tourism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on health and to improve health and safety services to tourists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Refugee and migrant health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Other vaccines - Tuberculosis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8975" y="1638300"/>
            <a:ext cx="1068152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vaccine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BCG vaccine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Live attenuated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Single intradermal injection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Recommended to long stay in developing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countries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Baseline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tuberculin before travel with a follow up every 1 year </a:t>
            </a:r>
          </a:p>
        </p:txBody>
      </p:sp>
    </p:spTree>
    <p:extLst>
      <p:ext uri="{BB962C8B-B14F-4D97-AF65-F5344CB8AC3E}">
        <p14:creationId xmlns:p14="http://schemas.microsoft.com/office/powerpoint/2010/main" val="9145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0" y="2343150"/>
            <a:ext cx="4991100" cy="1309688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Chemoprophylaxis 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Malaria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403498"/>
            <a:ext cx="5340431" cy="52259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 by mosquito bite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Prevention: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Awareness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Bite avoidance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Chemoprophylaxis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Diagnosis of febrile illness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Fever in returned traveler is a medical emergency considered malaria until proven otherwise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81" y="1403498"/>
            <a:ext cx="5665950" cy="46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Malaria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chemoprophylaxis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2133600"/>
            <a:ext cx="10681520" cy="3733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Proguanil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(all areas)</a:t>
            </a:r>
          </a:p>
          <a:p>
            <a:pPr marL="347663" indent="-58738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– 2 days before departure, daily during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journey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7 days after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return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Doxycycline (all areas)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1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– 2 days before departure, daily during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journey and 4 weeks</a:t>
            </a:r>
          </a:p>
        </p:txBody>
      </p:sp>
    </p:spTree>
    <p:extLst>
      <p:ext uri="{BB962C8B-B14F-4D97-AF65-F5344CB8AC3E}">
        <p14:creationId xmlns:p14="http://schemas.microsoft.com/office/powerpoint/2010/main" val="10853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Malaria chemoprophylaxis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00200"/>
            <a:ext cx="1068152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Chloroquine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chloroquine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sensitive areas) 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1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– 2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weeks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before departure, daily during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journey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 weeks 	after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return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Primaquine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(predominant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vivax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areas and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ovale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1 – 2 days before departure, daily during the journey and 7 days 	after return</a:t>
            </a:r>
          </a:p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Mefloquine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mefloquine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sensitive areas)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2 weeks before departure, daily during the journey and 4 weeks 	after return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0" y="2651125"/>
            <a:ext cx="4305300" cy="1325563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en-US" dirty="0" smtClean="0"/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infections</a:t>
            </a:r>
          </a:p>
        </p:txBody>
      </p:sp>
    </p:spTree>
    <p:extLst>
      <p:ext uri="{BB962C8B-B14F-4D97-AF65-F5344CB8AC3E}">
        <p14:creationId xmlns:p14="http://schemas.microsoft.com/office/powerpoint/2010/main" val="6985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Zika</a:t>
            </a:r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virus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5048250" cy="398462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 by mosquito bite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Risk to pregnant women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microcephaly and other brain abnormalities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Prevention: preventing mosquito bites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44" y="1488558"/>
            <a:ext cx="6123320" cy="367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Traveler’s diarrhea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54" y="1690688"/>
            <a:ext cx="6017807" cy="4351338"/>
          </a:xfrm>
        </p:spPr>
      </p:pic>
      <p:sp>
        <p:nvSpPr>
          <p:cNvPr id="5" name="TextBox 4"/>
          <p:cNvSpPr txBox="1"/>
          <p:nvPr/>
        </p:nvSpPr>
        <p:spPr>
          <a:xfrm>
            <a:off x="1041991" y="2381693"/>
            <a:ext cx="37851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Cause: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Bacterial (60-80%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Viral (10-20%)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Parasitic (5-10%)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Traveler’s diarrhea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Prevention: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Wash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It, Peel It, Cook It, or Forget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Only Drink Bottled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Wash hands frequently 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07" y="2495550"/>
            <a:ext cx="3139743" cy="21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228600"/>
            <a:ext cx="8801100" cy="14922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Post-Travel Care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752600"/>
            <a:ext cx="8934450" cy="4572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Post-travel checkup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Long term travelers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Adventure travelers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Expatriates in developing world</a:t>
            </a:r>
          </a:p>
          <a:p>
            <a:pPr eaLnBrk="1" hangingPunct="1"/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Post-travel care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Fever, chills, sweats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Persistent diarrhea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Weight loss</a:t>
            </a:r>
          </a:p>
        </p:txBody>
      </p:sp>
    </p:spTree>
    <p:extLst>
      <p:ext uri="{BB962C8B-B14F-4D97-AF65-F5344CB8AC3E}">
        <p14:creationId xmlns:p14="http://schemas.microsoft.com/office/powerpoint/2010/main" val="14864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Why travel medicine?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WORLDWIDE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1950 - 25 million international tourist arrivals 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2000 - 664 million international  tourist arrivals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2010 - 940 million international  tourist arrivals (growth rate 7% from 2009)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2030  – forecast 1.8 billion </a:t>
            </a:r>
          </a:p>
          <a:p>
            <a:pPr>
              <a:lnSpc>
                <a:spcPct val="80000"/>
              </a:lnSpc>
            </a:pPr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World Tourism Organisation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251075"/>
            <a:ext cx="66294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Travelers’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0026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Responsibilities of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Decide on the travel destination and timing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Recognize and accept risk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Visit the general practitioner prior to traveling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Obtain travel insurance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Adhere to the preventive precautions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Carry medical kits and understand its use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Assume the responsibility of the health and safety of children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Respect people and culture in country of destination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Visit the general practitioner upon return </a:t>
            </a:r>
          </a:p>
        </p:txBody>
      </p:sp>
    </p:spTree>
    <p:extLst>
      <p:ext uri="{BB962C8B-B14F-4D97-AF65-F5344CB8AC3E}">
        <p14:creationId xmlns:p14="http://schemas.microsoft.com/office/powerpoint/2010/main" val="21114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6530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Responsibility of traveler: check status of destination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76200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Warning level 1: Practice usual precautions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3210" y="3475892"/>
            <a:ext cx="10681520" cy="6389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Warning level 2: Practice enhanced precautions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2466" y="5257800"/>
            <a:ext cx="1068152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Warning level 3: Avoid non-essential travel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2466" y="6008077"/>
            <a:ext cx="10681520" cy="609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Presence of outbreak (Ebola) and adverse security situation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2466" y="2438400"/>
            <a:ext cx="10681520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Presence of usual risk for infectious diseases as diarrheal diseases and malaria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3210" y="4114800"/>
            <a:ext cx="10681520" cy="76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Presence of MERS-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CoV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is Arabian Peninsula </a:t>
            </a:r>
          </a:p>
        </p:txBody>
      </p:sp>
    </p:spTree>
    <p:extLst>
      <p:ext uri="{BB962C8B-B14F-4D97-AF65-F5344CB8AC3E}">
        <p14:creationId xmlns:p14="http://schemas.microsoft.com/office/powerpoint/2010/main" val="11495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83" y="365125"/>
            <a:ext cx="11093605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Responsibility of traveler: consult general practitioner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14932"/>
            <a:ext cx="3962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Timing: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4 to 6 weeks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Medical evaluation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Risk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Receive preventive interventions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Travel advice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199" y="2421247"/>
            <a:ext cx="7266709" cy="456824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Have chronic diseases </a:t>
            </a:r>
            <a:endParaRPr lang="en-US" sz="3100" dirty="0" smtClean="0">
              <a:latin typeface="Arial" charset="0"/>
              <a:ea typeface="Arial" charset="0"/>
              <a:cs typeface="Arial" charset="0"/>
            </a:endParaRP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 smtClean="0">
                <a:latin typeface="Arial" charset="0"/>
                <a:ea typeface="Arial" charset="0"/>
                <a:cs typeface="Arial" charset="0"/>
              </a:rPr>
              <a:t>Spent &gt;3 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months in a developing country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Received treatment for malaria while travelling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Exposed to a serious infectious disease while travelling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Experienced illness in the weeks following return 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(fever, persistent diarrhea, vomiting, jaundice, urinary disorders, skin disease or genital infection)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581896" y="1781167"/>
            <a:ext cx="3938773" cy="64008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Before departure</a:t>
            </a: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5070090" y="1781167"/>
            <a:ext cx="6553200" cy="64008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After arrival</a:t>
            </a:r>
          </a:p>
        </p:txBody>
      </p:sp>
    </p:spTree>
    <p:extLst>
      <p:ext uri="{BB962C8B-B14F-4D97-AF65-F5344CB8AC3E}">
        <p14:creationId xmlns:p14="http://schemas.microsoft.com/office/powerpoint/2010/main" val="3658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40" y="365125"/>
            <a:ext cx="11545229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Responsibility of traveler: carry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emergency medical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Usual prescription medications in sufficient quantities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Essential over the counter medicines to meet common illnesses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Analgesics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Decongestant, cold medicine, cough suppressant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Antibiotic/antifungal/hydrocortisone creams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antacid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lvl="3" indent="0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First aid kits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Band-Aids, gauze bandages, tape, Ace wraps</a:t>
            </a:r>
          </a:p>
          <a:p>
            <a:pPr lvl="2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Tweezers, scissors, thermometer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lvl="3" indent="0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Special items according to destination </a:t>
            </a:r>
          </a:p>
          <a:p>
            <a:pPr marL="457200" lvl="4" indent="0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Insect repellant, sunscreen, lip balm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3">
              <a:buFont typeface="Arial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Responsibility of traveler: issue travel insurance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Required in case of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Illness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Accident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Death 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Covers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Changes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itinerary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mergency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repatriation for health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reasons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Medical care (illness and accidents)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Hospitalization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Repatriation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of the body in case of death. </a:t>
            </a:r>
          </a:p>
          <a:p>
            <a:pPr lvl="3">
              <a:buFont typeface="Arial" pitchFamily="34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275" y="2308225"/>
            <a:ext cx="3219450" cy="1325563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Precautions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304800"/>
            <a:ext cx="885825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Food and Water Precautions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1"/>
            <a:ext cx="8991600" cy="49529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Bottled water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Selection of foods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well-cooked and hot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Avoidance of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salads, raw vegetables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unpasteurized dairy products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street vendors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5" y="2190750"/>
            <a:ext cx="3383035" cy="28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550" y="228600"/>
            <a:ext cx="862965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Environmental Precautions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2550" y="1704108"/>
            <a:ext cx="8553450" cy="477289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Air Travel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Jet Lag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Sun Protection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Extreme Heat and Cold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dehydration, heat stroke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hypothermia, frostbite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Altitude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Water recreation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Drowning, boating &amp; diving accidents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Risk of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schistosomiasis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or leptospirosis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Biological and chemical contamination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2076450"/>
            <a:ext cx="3943350" cy="26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304800"/>
            <a:ext cx="6610350" cy="1447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Vector Precautions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1752600"/>
            <a:ext cx="8972550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Covering exposed skin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Insect repellent containing DEET 25 – 50%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Treatment of outer clothing with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permethrin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permethrin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-impregnated bed net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insect screens over open windows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Air conditioned rooms 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aerosol insecticide indoors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Use of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pyrethroid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coils outdoors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Inspection for ticks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304800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30D58E-7297-DB4A-84F2-A95B82EEB6F2}" type="slidenum">
              <a:rPr lang="en-US" altLang="en-US" sz="1400">
                <a:latin typeface="Times New Roman" charset="0"/>
              </a:rPr>
              <a:pPr eaLnBrk="1" hangingPunct="1"/>
              <a:t>7</a:t>
            </a:fld>
            <a:endParaRPr lang="en-US" altLang="en-US" sz="1400">
              <a:latin typeface="Times New Roman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743200" y="1206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/>
              <a:t>International Travel</a:t>
            </a:r>
          </a:p>
        </p:txBody>
      </p:sp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1752600" y="944564"/>
          <a:ext cx="8686800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Chart" r:id="rId3" imgW="5613400" imgH="3073400" progId="Excel.Chart.8">
                  <p:embed/>
                </p:oleObj>
              </mc:Choice>
              <mc:Fallback>
                <p:oleObj name="Chart" r:id="rId3" imgW="5613400" imgH="3073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44564"/>
                        <a:ext cx="8686800" cy="533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3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2436" y="304800"/>
            <a:ext cx="8499764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Animal Precautions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8472" y="1825625"/>
            <a:ext cx="10065327" cy="43513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Animal avoidance</a:t>
            </a:r>
          </a:p>
          <a:p>
            <a:pPr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Rabies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Specific animal threats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Medical evaluation of bites/scratches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Post exposure immunization and immunoglobulin</a:t>
            </a:r>
          </a:p>
          <a:p>
            <a:pPr eaLnBrk="1" hangingPunct="1"/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Envenomations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Snakes, scorpions, spiders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Maritime animals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314450"/>
            <a:ext cx="3365114" cy="19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50" y="400050"/>
            <a:ext cx="859155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Injury and Crime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295400"/>
            <a:ext cx="89535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Vehicles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Risk of road and pedestrian accidents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Night travel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Seat belts and car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seats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Avoid the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of drugs and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alcohol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Understanding local crime risks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Scam awareness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Situational awareness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Location avoidance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6383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152400"/>
            <a:ext cx="882015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Travel Health Resources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050" y="1295400"/>
            <a:ext cx="927735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CDC Travelers’ Health Website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hlinkClick r:id="rId2"/>
              </a:rPr>
              <a:t>www.cdc.gov/travel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World Health Organization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>
                <a:hlinkClick r:id="rId3"/>
              </a:rPr>
              <a:t>www.who.int/int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State Department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hlinkClick r:id="rId4"/>
              </a:rPr>
              <a:t>travel.state.gov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International Society of Travel Medicine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>
                <a:hlinkClick r:id="rId5"/>
              </a:rPr>
              <a:t>www.istm.org</a:t>
            </a:r>
            <a:endParaRPr lang="en-US" altLang="en-US" u="sng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Health Information for International Travel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CDC “Yellow Book”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International Travel and 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WHO “Green Book”</a:t>
            </a:r>
          </a:p>
        </p:txBody>
      </p:sp>
      <p:pic>
        <p:nvPicPr>
          <p:cNvPr id="12293" name="Picture 4" descr="cover_yb_2005_2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295400"/>
            <a:ext cx="1806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World Health Organization. International Health Regulations, 2005. Geneva: World Health Organization; 2008 [cited 2016 Sep. 27]. Available from: </a:t>
            </a:r>
            <a:r>
              <a:rPr lang="en-US" dirty="0" smtClean="0">
                <a:hlinkClick r:id="rId2"/>
              </a:rPr>
              <a:t>http://whqlibdoc.who.int/publications/2008/9789241580410_eng.pdf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TravellersDiarrhoea.co.uk</a:t>
            </a:r>
            <a:endParaRPr lang="en-US" dirty="0" smtClean="0"/>
          </a:p>
          <a:p>
            <a:r>
              <a:rPr lang="en-US" i="1" dirty="0" smtClean="0"/>
              <a:t>WHO</a:t>
            </a:r>
            <a:r>
              <a:rPr lang="en-US" dirty="0" smtClean="0"/>
              <a:t>. World Health Organization. Available at: http://</a:t>
            </a:r>
            <a:r>
              <a:rPr lang="en-US" dirty="0" err="1" smtClean="0"/>
              <a:t>www.who.int</a:t>
            </a:r>
            <a:r>
              <a:rPr lang="en-US" dirty="0" smtClean="0"/>
              <a:t>/</a:t>
            </a:r>
            <a:r>
              <a:rPr lang="en-US" dirty="0" err="1" smtClean="0"/>
              <a:t>ith</a:t>
            </a:r>
            <a:r>
              <a:rPr lang="en-US" dirty="0" smtClean="0"/>
              <a:t>/en/ (Accessed: 14 March 2018).</a:t>
            </a:r>
          </a:p>
          <a:p>
            <a:r>
              <a:rPr lang="en-US" i="1" dirty="0" smtClean="0"/>
              <a:t>The </a:t>
            </a:r>
            <a:r>
              <a:rPr lang="en-US" i="1" dirty="0" err="1" smtClean="0"/>
              <a:t>Pretravel</a:t>
            </a:r>
            <a:r>
              <a:rPr lang="en-US" i="1" dirty="0" smtClean="0"/>
              <a:t> Consultation - Chapter 2 - 2018 Yellow Book | Travelers’ Health | CDC</a:t>
            </a:r>
            <a:r>
              <a:rPr lang="en-US" dirty="0" smtClean="0"/>
              <a:t> (no date). Available at: https://</a:t>
            </a:r>
            <a:r>
              <a:rPr lang="en-US" dirty="0" err="1" smtClean="0"/>
              <a:t>wwwnc.cdc.gov</a:t>
            </a:r>
            <a:r>
              <a:rPr lang="en-US" dirty="0" smtClean="0"/>
              <a:t>/travel/</a:t>
            </a:r>
            <a:r>
              <a:rPr lang="en-US" dirty="0" err="1" smtClean="0"/>
              <a:t>yellowbook</a:t>
            </a:r>
            <a:r>
              <a:rPr lang="en-US" dirty="0" smtClean="0"/>
              <a:t>/2018/the-pre-travel-consultation/the-pre-travel-consultation (Accessed: 13 March 2018).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500062"/>
            <a:ext cx="2590800" cy="1325563"/>
          </a:xfrm>
        </p:spPr>
        <p:txBody>
          <a:bodyPr/>
          <a:lstStyle/>
          <a:p>
            <a:r>
              <a:rPr lang="en-US" b="1" dirty="0" smtClean="0"/>
              <a:t>Exercise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5" y="1825625"/>
            <a:ext cx="4183170" cy="4351338"/>
          </a:xfrm>
        </p:spPr>
      </p:pic>
    </p:spTree>
    <p:extLst>
      <p:ext uri="{BB962C8B-B14F-4D97-AF65-F5344CB8AC3E}">
        <p14:creationId xmlns:p14="http://schemas.microsoft.com/office/powerpoint/2010/main" val="15062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920729"/>
              </p:ext>
            </p:extLst>
          </p:nvPr>
        </p:nvGraphicFramePr>
        <p:xfrm>
          <a:off x="1047750" y="400048"/>
          <a:ext cx="10191750" cy="2271556"/>
        </p:xfrm>
        <a:graphic>
          <a:graphicData uri="http://schemas.openxmlformats.org/drawingml/2006/table">
            <a:tbl>
              <a:tblPr firstRow="1" firstCol="1" bandRow="1"/>
              <a:tblGrid>
                <a:gridCol w="3396873"/>
                <a:gridCol w="3396873"/>
                <a:gridCol w="3398004"/>
              </a:tblGrid>
              <a:tr h="567889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HEAT-STROKE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POLIO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charset="0"/>
                          <a:ea typeface="Calibri" charset="0"/>
                        </a:rPr>
                        <a:t>MALARIA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889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CHOLERA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TYPHOID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charset="0"/>
                          <a:ea typeface="Calibri" charset="0"/>
                        </a:rPr>
                        <a:t>YELLOW-FEVER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889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ANALGESICS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COUGH-SYRUP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charset="0"/>
                          <a:ea typeface="Calibri" charset="0"/>
                        </a:rPr>
                        <a:t>RABIES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889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ZICA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charset="0"/>
                          <a:ea typeface="Calibri" charset="0"/>
                        </a:rPr>
                        <a:t>HEPATITIS-B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charset="0"/>
                          <a:ea typeface="Calibri" charset="0"/>
                        </a:rPr>
                        <a:t>MANINGITIS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299085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HORIZONTAL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1-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Vector borne infection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2-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Important in your travel tool kit 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3-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Oral and injectable vaccines  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4-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Environmental risk for travelers 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5-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Special risk to pregnant women 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6-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Required vaccine 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9450" y="2990850"/>
            <a:ext cx="4705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VERTICAL: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1-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Special importance in hajj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4-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Blood borne infection 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7-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Main way to prevent it is water food and personal hygiene 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8-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Animal borne infection 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56991"/>
              </p:ext>
            </p:extLst>
          </p:nvPr>
        </p:nvGraphicFramePr>
        <p:xfrm>
          <a:off x="3381375" y="647696"/>
          <a:ext cx="5429250" cy="5715000"/>
        </p:xfrm>
        <a:graphic>
          <a:graphicData uri="http://schemas.openxmlformats.org/drawingml/2006/table">
            <a:tbl>
              <a:tblPr firstRow="1" firstCol="1" bandRow="1"/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1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2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3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4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7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6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8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5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6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781738"/>
              </p:ext>
            </p:extLst>
          </p:nvPr>
        </p:nvGraphicFramePr>
        <p:xfrm>
          <a:off x="3276936" y="495299"/>
          <a:ext cx="5638129" cy="5681664"/>
        </p:xfrm>
        <a:graphic>
          <a:graphicData uri="http://schemas.openxmlformats.org/drawingml/2006/table">
            <a:tbl>
              <a:tblPr firstRow="1" firstCol="1" bandRow="1"/>
              <a:tblGrid>
                <a:gridCol w="289433"/>
                <a:gridCol w="300416"/>
                <a:gridCol w="300416"/>
                <a:gridCol w="291372"/>
                <a:gridCol w="335302"/>
                <a:gridCol w="300416"/>
                <a:gridCol w="286848"/>
                <a:gridCol w="300416"/>
                <a:gridCol w="291372"/>
                <a:gridCol w="300416"/>
                <a:gridCol w="300416"/>
                <a:gridCol w="300416"/>
                <a:gridCol w="346285"/>
                <a:gridCol w="256484"/>
                <a:gridCol w="281681"/>
                <a:gridCol w="286848"/>
                <a:gridCol w="291372"/>
                <a:gridCol w="286848"/>
                <a:gridCol w="291372"/>
              </a:tblGrid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M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L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R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N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N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N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L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G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C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P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O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L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O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H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T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-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T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R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O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K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Y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L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L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O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W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-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F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V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R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P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P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H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B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T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O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Z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K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T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D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-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B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7" marR="575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Importance of travel medicine</a:t>
            </a:r>
            <a:endParaRPr lang="en-US" sz="36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16566"/>
            <a:ext cx="10515600" cy="51518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GB" u="sng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GB" u="sng" dirty="0">
                <a:latin typeface="Arial" charset="0"/>
                <a:ea typeface="Arial" charset="0"/>
                <a:cs typeface="Arial" charset="0"/>
              </a:rPr>
              <a:t>100,000 travellers to the developing world for 1 month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50.000 will develop some sort of health problem during their trip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8000 will see a physician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5000 will have to stay in bed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300 will  have to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b ae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admitted to hospital either during their trip or on return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50 will need to be air evacuated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1 will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die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3829" y="6322742"/>
            <a:ext cx="518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Arial" charset="0"/>
                <a:ea typeface="Arial" charset="0"/>
                <a:cs typeface="Arial" charset="0"/>
              </a:rPr>
              <a:t>Ref. </a:t>
            </a:r>
            <a:r>
              <a:rPr lang="en-GB" b="1" i="1" dirty="0" err="1" smtClean="0">
                <a:latin typeface="Arial" charset="0"/>
                <a:ea typeface="Arial" charset="0"/>
                <a:cs typeface="Arial" charset="0"/>
              </a:rPr>
              <a:t>Spira</a:t>
            </a:r>
            <a:r>
              <a:rPr lang="en-GB" b="1" i="1" dirty="0" smtClean="0">
                <a:latin typeface="Arial" charset="0"/>
                <a:ea typeface="Arial" charset="0"/>
                <a:cs typeface="Arial" charset="0"/>
              </a:rPr>
              <a:t> AM Lancet. </a:t>
            </a:r>
            <a:r>
              <a:rPr lang="en-GB" b="1" i="1" dirty="0" err="1" smtClean="0">
                <a:latin typeface="Arial" charset="0"/>
                <a:ea typeface="Arial" charset="0"/>
                <a:cs typeface="Arial" charset="0"/>
              </a:rPr>
              <a:t>Vol</a:t>
            </a:r>
            <a:r>
              <a:rPr lang="en-GB" b="1" i="1" dirty="0" smtClean="0">
                <a:latin typeface="Arial" charset="0"/>
                <a:ea typeface="Arial" charset="0"/>
                <a:cs typeface="Arial" charset="0"/>
              </a:rPr>
              <a:t> 361. April 19, 2003</a:t>
            </a:r>
            <a:endParaRPr lang="en-US" b="1" i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Concerns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4724400"/>
          </a:xfrm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International travel carries a risk for travelers, community of origin and community of destination 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risk for travelers includes diseases, injuries and death</a:t>
            </a:r>
          </a:p>
        </p:txBody>
      </p:sp>
    </p:spTree>
    <p:extLst>
      <p:ext uri="{BB962C8B-B14F-4D97-AF65-F5344CB8AC3E}">
        <p14:creationId xmlns:p14="http://schemas.microsoft.com/office/powerpoint/2010/main" val="439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42445</TotalTime>
  <Words>2857</Words>
  <Application>Microsoft Macintosh PowerPoint</Application>
  <PresentationFormat>Widescreen</PresentationFormat>
  <Paragraphs>1320</Paragraphs>
  <Slides>77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Calibri</vt:lpstr>
      <vt:lpstr>Calibri Light</vt:lpstr>
      <vt:lpstr>Times New Roman</vt:lpstr>
      <vt:lpstr>Wingdings</vt:lpstr>
      <vt:lpstr>Arial</vt:lpstr>
      <vt:lpstr>Office Theme</vt:lpstr>
      <vt:lpstr>Chart</vt:lpstr>
      <vt:lpstr>Travel Medicine </vt:lpstr>
      <vt:lpstr>PowerPoint Presentation</vt:lpstr>
      <vt:lpstr>Objectives </vt:lpstr>
      <vt:lpstr>What is travel medicine?</vt:lpstr>
      <vt:lpstr>What does travel medicine do?</vt:lpstr>
      <vt:lpstr>Why travel medicine?</vt:lpstr>
      <vt:lpstr>PowerPoint Presentation</vt:lpstr>
      <vt:lpstr>Importance of travel medicine</vt:lpstr>
      <vt:lpstr>Concerns </vt:lpstr>
      <vt:lpstr>Types of travelers </vt:lpstr>
      <vt:lpstr>Special populations</vt:lpstr>
      <vt:lpstr>Special itineraries</vt:lpstr>
      <vt:lpstr>Components of travel medicine </vt:lpstr>
      <vt:lpstr>Pre-travel consultation</vt:lpstr>
      <vt:lpstr>Risk assessment</vt:lpstr>
      <vt:lpstr>Risk factors and health problems facing international travelers</vt:lpstr>
      <vt:lpstr>Common diseases associated with international travel </vt:lpstr>
      <vt:lpstr>Unintentional and intentional injuries</vt:lpstr>
      <vt:lpstr>Risk management (give advise) </vt:lpstr>
      <vt:lpstr>Risk management (give advise)  </vt:lpstr>
      <vt:lpstr>Preventive measures for common diseases among international travelers </vt:lpstr>
      <vt:lpstr>Immunization </vt:lpstr>
      <vt:lpstr>Immunization for travelers </vt:lpstr>
      <vt:lpstr>Routine immunizations</vt:lpstr>
      <vt:lpstr>Required immunizations</vt:lpstr>
      <vt:lpstr>Yellow fever vaccine </vt:lpstr>
      <vt:lpstr>Yellow fever vaccine recommendations</vt:lpstr>
      <vt:lpstr>Yellow fever vaccine</vt:lpstr>
      <vt:lpstr>Meningococcal meningitis </vt:lpstr>
      <vt:lpstr>Meningitis belt</vt:lpstr>
      <vt:lpstr>Meningococcal vaccine  </vt:lpstr>
      <vt:lpstr>Recommended immunizations  (according to risk)</vt:lpstr>
      <vt:lpstr>Hepatitis A </vt:lpstr>
      <vt:lpstr>Hepatitis A vaccine</vt:lpstr>
      <vt:lpstr>Hepatitis B</vt:lpstr>
      <vt:lpstr>Hepatitis B vaccine  </vt:lpstr>
      <vt:lpstr>Typhoid </vt:lpstr>
      <vt:lpstr>Typhoid vaccine  </vt:lpstr>
      <vt:lpstr>Cholera </vt:lpstr>
      <vt:lpstr>Cholera vaccine </vt:lpstr>
      <vt:lpstr>Polio </vt:lpstr>
      <vt:lpstr>Polio in Saudi Arabia</vt:lpstr>
      <vt:lpstr>Japanese encephalitis</vt:lpstr>
      <vt:lpstr>Japanese encephalitis vaccine</vt:lpstr>
      <vt:lpstr>Rabies </vt:lpstr>
      <vt:lpstr>Rabies vaccine </vt:lpstr>
      <vt:lpstr>Tick-borne encephalitis</vt:lpstr>
      <vt:lpstr>Tick-borne encephalitis</vt:lpstr>
      <vt:lpstr>Other vaccines – influenza </vt:lpstr>
      <vt:lpstr>Other vaccines - Tuberculosis</vt:lpstr>
      <vt:lpstr>Chemoprophylaxis  </vt:lpstr>
      <vt:lpstr>Malaria </vt:lpstr>
      <vt:lpstr>Malaria chemoprophylaxis</vt:lpstr>
      <vt:lpstr>Malaria chemoprophylaxis </vt:lpstr>
      <vt:lpstr>Other infections</vt:lpstr>
      <vt:lpstr>Zika virus</vt:lpstr>
      <vt:lpstr>Traveler’s diarrhea </vt:lpstr>
      <vt:lpstr>Traveler’s diarrhea </vt:lpstr>
      <vt:lpstr>Post-Travel Care</vt:lpstr>
      <vt:lpstr>Travelers’ responsibilities</vt:lpstr>
      <vt:lpstr>Responsibilities of traveler</vt:lpstr>
      <vt:lpstr>Responsibility of traveler: check status of destination</vt:lpstr>
      <vt:lpstr>Responsibility of traveler: consult general practitioner</vt:lpstr>
      <vt:lpstr>Responsibility of traveler: carry emergency medical kits</vt:lpstr>
      <vt:lpstr>Responsibility of traveler: issue travel insurance </vt:lpstr>
      <vt:lpstr>Precautions </vt:lpstr>
      <vt:lpstr>Food and Water Precautions</vt:lpstr>
      <vt:lpstr>Environmental Precautions</vt:lpstr>
      <vt:lpstr>Vector Precautions</vt:lpstr>
      <vt:lpstr>Animal Precautions</vt:lpstr>
      <vt:lpstr>Injury and Crime</vt:lpstr>
      <vt:lpstr>Travel Health Resources</vt:lpstr>
      <vt:lpstr>References </vt:lpstr>
      <vt:lpstr>Exercise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93</cp:revision>
  <dcterms:created xsi:type="dcterms:W3CDTF">2018-02-18T07:22:18Z</dcterms:created>
  <dcterms:modified xsi:type="dcterms:W3CDTF">2018-03-20T05:46:09Z</dcterms:modified>
</cp:coreProperties>
</file>