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39" r:id="rId1"/>
  </p:sldMasterIdLst>
  <p:notesMasterIdLst>
    <p:notesMasterId r:id="rId16"/>
  </p:notesMasterIdLst>
  <p:sldIdLst>
    <p:sldId id="256" r:id="rId2"/>
    <p:sldId id="257" r:id="rId3"/>
    <p:sldId id="258" r:id="rId4"/>
    <p:sldId id="273" r:id="rId5"/>
    <p:sldId id="262" r:id="rId6"/>
    <p:sldId id="263" r:id="rId7"/>
    <p:sldId id="264" r:id="rId8"/>
    <p:sldId id="269" r:id="rId9"/>
    <p:sldId id="270" r:id="rId10"/>
    <p:sldId id="265" r:id="rId11"/>
    <p:sldId id="259" r:id="rId12"/>
    <p:sldId id="268" r:id="rId13"/>
    <p:sldId id="274" r:id="rId14"/>
    <p:sldId id="27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5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1EDB22-7FB0-8742-AC38-5AAB6B932EA6}" type="doc">
      <dgm:prSet loTypeId="urn:microsoft.com/office/officeart/2005/8/layout/hierarchy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BCD11B-9D3A-704D-A34C-70021F5888B6}">
      <dgm:prSet phldrT="[Text]"/>
      <dgm:spPr/>
      <dgm:t>
        <a:bodyPr/>
        <a:lstStyle/>
        <a:p>
          <a:r>
            <a:rPr lang="en-US" dirty="0" smtClean="0"/>
            <a:t>Abnormality of movement</a:t>
          </a:r>
          <a:endParaRPr lang="en-US" dirty="0"/>
        </a:p>
      </dgm:t>
    </dgm:pt>
    <dgm:pt modelId="{98496A6D-4632-D84D-8F41-672253056E84}" type="parTrans" cxnId="{3DD171ED-B697-0745-B685-C330C417F9C9}">
      <dgm:prSet/>
      <dgm:spPr/>
      <dgm:t>
        <a:bodyPr/>
        <a:lstStyle/>
        <a:p>
          <a:endParaRPr lang="en-US"/>
        </a:p>
      </dgm:t>
    </dgm:pt>
    <dgm:pt modelId="{E3CD0CA8-D208-7346-90B5-E2FF928C90DA}" type="sibTrans" cxnId="{3DD171ED-B697-0745-B685-C330C417F9C9}">
      <dgm:prSet/>
      <dgm:spPr/>
      <dgm:t>
        <a:bodyPr/>
        <a:lstStyle/>
        <a:p>
          <a:endParaRPr lang="en-US"/>
        </a:p>
      </dgm:t>
    </dgm:pt>
    <dgm:pt modelId="{E8D2EA3D-2015-4A42-9D63-6EFE16B9EA7C}">
      <dgm:prSet phldrT="[Text]"/>
      <dgm:spPr/>
      <dgm:t>
        <a:bodyPr/>
        <a:lstStyle/>
        <a:p>
          <a:r>
            <a:rPr lang="en-US" dirty="0" smtClean="0"/>
            <a:t>Hyperkinetic</a:t>
          </a:r>
          <a:endParaRPr lang="en-US" dirty="0"/>
        </a:p>
      </dgm:t>
    </dgm:pt>
    <dgm:pt modelId="{2C6DBA9D-BB15-7848-B949-BFDD790D7D0E}" type="parTrans" cxnId="{691C8762-ED81-1144-A1F6-2FBCF603B417}">
      <dgm:prSet/>
      <dgm:spPr/>
      <dgm:t>
        <a:bodyPr/>
        <a:lstStyle/>
        <a:p>
          <a:endParaRPr lang="en-US"/>
        </a:p>
      </dgm:t>
    </dgm:pt>
    <dgm:pt modelId="{C94A592C-A13B-9742-A2C7-22E788224A1B}" type="sibTrans" cxnId="{691C8762-ED81-1144-A1F6-2FBCF603B417}">
      <dgm:prSet/>
      <dgm:spPr/>
      <dgm:t>
        <a:bodyPr/>
        <a:lstStyle/>
        <a:p>
          <a:endParaRPr lang="en-US"/>
        </a:p>
      </dgm:t>
    </dgm:pt>
    <dgm:pt modelId="{B4EDA8C9-043C-614D-9B8D-4DB45643A8C2}">
      <dgm:prSet phldrT="[Text]"/>
      <dgm:spPr/>
      <dgm:t>
        <a:bodyPr/>
        <a:lstStyle/>
        <a:p>
          <a:r>
            <a:rPr lang="en-US" dirty="0" smtClean="0"/>
            <a:t>Myoclonus</a:t>
          </a:r>
          <a:endParaRPr lang="en-US" dirty="0"/>
        </a:p>
      </dgm:t>
    </dgm:pt>
    <dgm:pt modelId="{8A354B44-D2A6-9D41-A393-8B761C38C6F8}" type="parTrans" cxnId="{E77C8DFC-6D30-4F4D-AF13-B7CC0F782E71}">
      <dgm:prSet/>
      <dgm:spPr/>
      <dgm:t>
        <a:bodyPr/>
        <a:lstStyle/>
        <a:p>
          <a:endParaRPr lang="en-US"/>
        </a:p>
      </dgm:t>
    </dgm:pt>
    <dgm:pt modelId="{63D5AA41-5943-3246-88C1-A673622BAFCF}" type="sibTrans" cxnId="{E77C8DFC-6D30-4F4D-AF13-B7CC0F782E71}">
      <dgm:prSet/>
      <dgm:spPr/>
      <dgm:t>
        <a:bodyPr/>
        <a:lstStyle/>
        <a:p>
          <a:endParaRPr lang="en-US"/>
        </a:p>
      </dgm:t>
    </dgm:pt>
    <dgm:pt modelId="{269E4B16-6FF1-BE4B-8AFB-6A8213D9D6D1}">
      <dgm:prSet phldrT="[Text]"/>
      <dgm:spPr/>
      <dgm:t>
        <a:bodyPr/>
        <a:lstStyle/>
        <a:p>
          <a:r>
            <a:rPr lang="en-US" dirty="0" smtClean="0"/>
            <a:t>Chorea</a:t>
          </a:r>
          <a:endParaRPr lang="en-US" dirty="0"/>
        </a:p>
      </dgm:t>
    </dgm:pt>
    <dgm:pt modelId="{516D4C12-7AA1-E54A-9E7F-E297BCE4B35E}" type="parTrans" cxnId="{7F775DE1-4049-FB4C-B64A-E01EA902D881}">
      <dgm:prSet/>
      <dgm:spPr/>
      <dgm:t>
        <a:bodyPr/>
        <a:lstStyle/>
        <a:p>
          <a:endParaRPr lang="en-US"/>
        </a:p>
      </dgm:t>
    </dgm:pt>
    <dgm:pt modelId="{D0C1DEAF-18B0-CB43-A808-49B012675C34}" type="sibTrans" cxnId="{7F775DE1-4049-FB4C-B64A-E01EA902D881}">
      <dgm:prSet/>
      <dgm:spPr/>
      <dgm:t>
        <a:bodyPr/>
        <a:lstStyle/>
        <a:p>
          <a:endParaRPr lang="en-US"/>
        </a:p>
      </dgm:t>
    </dgm:pt>
    <dgm:pt modelId="{FDA96339-9FEB-534A-8B0B-ECD717F215C1}">
      <dgm:prSet phldrT="[Text]"/>
      <dgm:spPr/>
      <dgm:t>
        <a:bodyPr/>
        <a:lstStyle/>
        <a:p>
          <a:r>
            <a:rPr lang="en-US" dirty="0" smtClean="0"/>
            <a:t>Hypokinetic</a:t>
          </a:r>
          <a:endParaRPr lang="en-US" dirty="0"/>
        </a:p>
      </dgm:t>
    </dgm:pt>
    <dgm:pt modelId="{EE9245A6-F156-E141-B193-7E92E5E35FFC}" type="parTrans" cxnId="{F581B050-D43F-2442-8DA3-8220B2F4BD82}">
      <dgm:prSet/>
      <dgm:spPr/>
      <dgm:t>
        <a:bodyPr/>
        <a:lstStyle/>
        <a:p>
          <a:endParaRPr lang="en-US"/>
        </a:p>
      </dgm:t>
    </dgm:pt>
    <dgm:pt modelId="{33C743B0-BC72-5F4D-863B-D416343B4125}" type="sibTrans" cxnId="{F581B050-D43F-2442-8DA3-8220B2F4BD82}">
      <dgm:prSet/>
      <dgm:spPr/>
      <dgm:t>
        <a:bodyPr/>
        <a:lstStyle/>
        <a:p>
          <a:endParaRPr lang="en-US"/>
        </a:p>
      </dgm:t>
    </dgm:pt>
    <dgm:pt modelId="{E862A61E-2F9C-C946-A3D5-488440E34637}">
      <dgm:prSet phldrT="[Text]"/>
      <dgm:spPr/>
      <dgm:t>
        <a:bodyPr/>
        <a:lstStyle/>
        <a:p>
          <a:r>
            <a:rPr lang="en-US" dirty="0" err="1" smtClean="0"/>
            <a:t>Bradykinesia</a:t>
          </a:r>
          <a:endParaRPr lang="en-US" dirty="0"/>
        </a:p>
      </dgm:t>
    </dgm:pt>
    <dgm:pt modelId="{C455489D-4C4D-E54D-A960-6E35C3B319A9}" type="parTrans" cxnId="{C1B7E046-1B32-4F4C-B8C9-1FA568C47F89}">
      <dgm:prSet/>
      <dgm:spPr/>
      <dgm:t>
        <a:bodyPr/>
        <a:lstStyle/>
        <a:p>
          <a:endParaRPr lang="en-US"/>
        </a:p>
      </dgm:t>
    </dgm:pt>
    <dgm:pt modelId="{E138879A-815C-0C4F-9D42-1760694F04D8}" type="sibTrans" cxnId="{C1B7E046-1B32-4F4C-B8C9-1FA568C47F89}">
      <dgm:prSet/>
      <dgm:spPr/>
      <dgm:t>
        <a:bodyPr/>
        <a:lstStyle/>
        <a:p>
          <a:endParaRPr lang="en-US"/>
        </a:p>
      </dgm:t>
    </dgm:pt>
    <dgm:pt modelId="{79725B85-D8E1-B548-A474-C104B1EEAE93}">
      <dgm:prSet/>
      <dgm:spPr/>
      <dgm:t>
        <a:bodyPr/>
        <a:lstStyle/>
        <a:p>
          <a:r>
            <a:rPr lang="en-US" dirty="0" smtClean="0"/>
            <a:t>Tremor</a:t>
          </a:r>
          <a:endParaRPr lang="en-US" dirty="0"/>
        </a:p>
      </dgm:t>
    </dgm:pt>
    <dgm:pt modelId="{F17CF005-FA45-B347-A9B8-4E17B274A085}" type="parTrans" cxnId="{8B9C5D5F-ED0C-0A43-8EFE-33564BF14CF4}">
      <dgm:prSet/>
      <dgm:spPr/>
      <dgm:t>
        <a:bodyPr/>
        <a:lstStyle/>
        <a:p>
          <a:endParaRPr lang="en-US"/>
        </a:p>
      </dgm:t>
    </dgm:pt>
    <dgm:pt modelId="{785FFD85-3DFF-5246-AAE9-C78A5741B8F0}" type="sibTrans" cxnId="{8B9C5D5F-ED0C-0A43-8EFE-33564BF14CF4}">
      <dgm:prSet/>
      <dgm:spPr/>
      <dgm:t>
        <a:bodyPr/>
        <a:lstStyle/>
        <a:p>
          <a:endParaRPr lang="en-US"/>
        </a:p>
      </dgm:t>
    </dgm:pt>
    <dgm:pt modelId="{C4F4C86B-7AA6-5C4B-91C1-C0CE7E70BAFF}">
      <dgm:prSet/>
      <dgm:spPr/>
      <dgm:t>
        <a:bodyPr/>
        <a:lstStyle/>
        <a:p>
          <a:r>
            <a:rPr lang="en-US" dirty="0" smtClean="0"/>
            <a:t>Dystonia</a:t>
          </a:r>
          <a:endParaRPr lang="en-US" dirty="0"/>
        </a:p>
      </dgm:t>
    </dgm:pt>
    <dgm:pt modelId="{A2F60091-3B9E-CA49-BA43-23457456C2E9}" type="parTrans" cxnId="{13901B5D-D7A0-994A-B5A2-7BEB27B06CF4}">
      <dgm:prSet/>
      <dgm:spPr/>
      <dgm:t>
        <a:bodyPr/>
        <a:lstStyle/>
        <a:p>
          <a:endParaRPr lang="en-US"/>
        </a:p>
      </dgm:t>
    </dgm:pt>
    <dgm:pt modelId="{2AE7EABF-686E-824C-922D-3620F6FB5730}" type="sibTrans" cxnId="{13901B5D-D7A0-994A-B5A2-7BEB27B06CF4}">
      <dgm:prSet/>
      <dgm:spPr/>
      <dgm:t>
        <a:bodyPr/>
        <a:lstStyle/>
        <a:p>
          <a:endParaRPr lang="en-US"/>
        </a:p>
      </dgm:t>
    </dgm:pt>
    <dgm:pt modelId="{DB821A48-6927-B14C-AA9E-82D7E0CA1AEC}">
      <dgm:prSet/>
      <dgm:spPr/>
      <dgm:t>
        <a:bodyPr/>
        <a:lstStyle/>
        <a:p>
          <a:r>
            <a:rPr lang="en-US" dirty="0" smtClean="0"/>
            <a:t>Others</a:t>
          </a:r>
          <a:endParaRPr lang="en-US" dirty="0"/>
        </a:p>
      </dgm:t>
    </dgm:pt>
    <dgm:pt modelId="{3A055EC3-BFB3-B649-992D-3A9EA295250C}" type="parTrans" cxnId="{1A5E04C0-F554-D447-89AF-4709B13EC6B8}">
      <dgm:prSet/>
      <dgm:spPr/>
      <dgm:t>
        <a:bodyPr/>
        <a:lstStyle/>
        <a:p>
          <a:endParaRPr lang="en-US"/>
        </a:p>
      </dgm:t>
    </dgm:pt>
    <dgm:pt modelId="{75191495-EB7F-4742-B2FF-6A3F31BBCADE}" type="sibTrans" cxnId="{1A5E04C0-F554-D447-89AF-4709B13EC6B8}">
      <dgm:prSet/>
      <dgm:spPr/>
      <dgm:t>
        <a:bodyPr/>
        <a:lstStyle/>
        <a:p>
          <a:endParaRPr lang="en-US"/>
        </a:p>
      </dgm:t>
    </dgm:pt>
    <dgm:pt modelId="{D0577BD1-BC91-7045-BB3E-1631648DC9F6}" type="pres">
      <dgm:prSet presAssocID="{441EDB22-7FB0-8742-AC38-5AAB6B932EA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8AF7E33-9233-444B-8A35-4EE1FB677B7E}" type="pres">
      <dgm:prSet presAssocID="{A5BCD11B-9D3A-704D-A34C-70021F5888B6}" presName="root1" presStyleCnt="0"/>
      <dgm:spPr/>
    </dgm:pt>
    <dgm:pt modelId="{4BB5BF8D-26D7-B941-A51B-33BC4A4972F0}" type="pres">
      <dgm:prSet presAssocID="{A5BCD11B-9D3A-704D-A34C-70021F5888B6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F01546B-D141-4146-BC99-64DC32EFC84D}" type="pres">
      <dgm:prSet presAssocID="{A5BCD11B-9D3A-704D-A34C-70021F5888B6}" presName="level2hierChild" presStyleCnt="0"/>
      <dgm:spPr/>
    </dgm:pt>
    <dgm:pt modelId="{FDEBE1D5-4B57-0D4C-8C1B-019233C2E9CC}" type="pres">
      <dgm:prSet presAssocID="{2C6DBA9D-BB15-7848-B949-BFDD790D7D0E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1C9288F2-D763-9B4E-A204-E2B18B97F473}" type="pres">
      <dgm:prSet presAssocID="{2C6DBA9D-BB15-7848-B949-BFDD790D7D0E}" presName="connTx" presStyleLbl="parChTrans1D2" presStyleIdx="0" presStyleCnt="2"/>
      <dgm:spPr/>
      <dgm:t>
        <a:bodyPr/>
        <a:lstStyle/>
        <a:p>
          <a:endParaRPr lang="en-US"/>
        </a:p>
      </dgm:t>
    </dgm:pt>
    <dgm:pt modelId="{547CD671-0745-0649-8826-ED89F633C5F6}" type="pres">
      <dgm:prSet presAssocID="{E8D2EA3D-2015-4A42-9D63-6EFE16B9EA7C}" presName="root2" presStyleCnt="0"/>
      <dgm:spPr/>
    </dgm:pt>
    <dgm:pt modelId="{6D5D40D5-B205-A642-9943-13877093B085}" type="pres">
      <dgm:prSet presAssocID="{E8D2EA3D-2015-4A42-9D63-6EFE16B9EA7C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FC6DC4-0EFB-1D4E-AADB-E85582794242}" type="pres">
      <dgm:prSet presAssocID="{E8D2EA3D-2015-4A42-9D63-6EFE16B9EA7C}" presName="level3hierChild" presStyleCnt="0"/>
      <dgm:spPr/>
    </dgm:pt>
    <dgm:pt modelId="{7B05F7AA-7573-924A-877B-DA5F4D15DDA5}" type="pres">
      <dgm:prSet presAssocID="{8A354B44-D2A6-9D41-A393-8B761C38C6F8}" presName="conn2-1" presStyleLbl="parChTrans1D3" presStyleIdx="0" presStyleCnt="6"/>
      <dgm:spPr/>
      <dgm:t>
        <a:bodyPr/>
        <a:lstStyle/>
        <a:p>
          <a:endParaRPr lang="en-US"/>
        </a:p>
      </dgm:t>
    </dgm:pt>
    <dgm:pt modelId="{B16459E0-39EA-B24F-A085-CB94E61977A1}" type="pres">
      <dgm:prSet presAssocID="{8A354B44-D2A6-9D41-A393-8B761C38C6F8}" presName="connTx" presStyleLbl="parChTrans1D3" presStyleIdx="0" presStyleCnt="6"/>
      <dgm:spPr/>
      <dgm:t>
        <a:bodyPr/>
        <a:lstStyle/>
        <a:p>
          <a:endParaRPr lang="en-US"/>
        </a:p>
      </dgm:t>
    </dgm:pt>
    <dgm:pt modelId="{20CC7B35-6A91-B140-B072-42D53A356684}" type="pres">
      <dgm:prSet presAssocID="{B4EDA8C9-043C-614D-9B8D-4DB45643A8C2}" presName="root2" presStyleCnt="0"/>
      <dgm:spPr/>
    </dgm:pt>
    <dgm:pt modelId="{B3D53E64-3720-0647-9265-C324E903C433}" type="pres">
      <dgm:prSet presAssocID="{B4EDA8C9-043C-614D-9B8D-4DB45643A8C2}" presName="LevelTwoTextNode" presStyleLbl="node3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8AE30E3-A0E8-0945-9C83-ADE73697389D}" type="pres">
      <dgm:prSet presAssocID="{B4EDA8C9-043C-614D-9B8D-4DB45643A8C2}" presName="level3hierChild" presStyleCnt="0"/>
      <dgm:spPr/>
    </dgm:pt>
    <dgm:pt modelId="{929F2C06-8BB1-724A-BDB2-6C8617E313FF}" type="pres">
      <dgm:prSet presAssocID="{516D4C12-7AA1-E54A-9E7F-E297BCE4B35E}" presName="conn2-1" presStyleLbl="parChTrans1D3" presStyleIdx="1" presStyleCnt="6"/>
      <dgm:spPr/>
      <dgm:t>
        <a:bodyPr/>
        <a:lstStyle/>
        <a:p>
          <a:endParaRPr lang="en-US"/>
        </a:p>
      </dgm:t>
    </dgm:pt>
    <dgm:pt modelId="{2D259282-14AE-BC4E-BDED-D310BC5A2648}" type="pres">
      <dgm:prSet presAssocID="{516D4C12-7AA1-E54A-9E7F-E297BCE4B35E}" presName="connTx" presStyleLbl="parChTrans1D3" presStyleIdx="1" presStyleCnt="6"/>
      <dgm:spPr/>
      <dgm:t>
        <a:bodyPr/>
        <a:lstStyle/>
        <a:p>
          <a:endParaRPr lang="en-US"/>
        </a:p>
      </dgm:t>
    </dgm:pt>
    <dgm:pt modelId="{0098E293-00A1-3743-B880-7EA696745560}" type="pres">
      <dgm:prSet presAssocID="{269E4B16-6FF1-BE4B-8AFB-6A8213D9D6D1}" presName="root2" presStyleCnt="0"/>
      <dgm:spPr/>
    </dgm:pt>
    <dgm:pt modelId="{CD589FC8-0B84-C944-87B4-CE18F980D36C}" type="pres">
      <dgm:prSet presAssocID="{269E4B16-6FF1-BE4B-8AFB-6A8213D9D6D1}" presName="LevelTwoTextNode" presStyleLbl="node3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018D6F-1C28-CB44-A8D3-9B4150BB5E2E}" type="pres">
      <dgm:prSet presAssocID="{269E4B16-6FF1-BE4B-8AFB-6A8213D9D6D1}" presName="level3hierChild" presStyleCnt="0"/>
      <dgm:spPr/>
    </dgm:pt>
    <dgm:pt modelId="{E40204B2-311A-3F4F-9373-6363A0CF8D8B}" type="pres">
      <dgm:prSet presAssocID="{F17CF005-FA45-B347-A9B8-4E17B274A085}" presName="conn2-1" presStyleLbl="parChTrans1D3" presStyleIdx="2" presStyleCnt="6"/>
      <dgm:spPr/>
      <dgm:t>
        <a:bodyPr/>
        <a:lstStyle/>
        <a:p>
          <a:endParaRPr lang="en-US"/>
        </a:p>
      </dgm:t>
    </dgm:pt>
    <dgm:pt modelId="{8C2E93CA-EC66-6E40-BE9C-CC8E3533F37F}" type="pres">
      <dgm:prSet presAssocID="{F17CF005-FA45-B347-A9B8-4E17B274A085}" presName="connTx" presStyleLbl="parChTrans1D3" presStyleIdx="2" presStyleCnt="6"/>
      <dgm:spPr/>
      <dgm:t>
        <a:bodyPr/>
        <a:lstStyle/>
        <a:p>
          <a:endParaRPr lang="en-US"/>
        </a:p>
      </dgm:t>
    </dgm:pt>
    <dgm:pt modelId="{76BB8E82-5FFD-2243-B198-A1E7077939EB}" type="pres">
      <dgm:prSet presAssocID="{79725B85-D8E1-B548-A474-C104B1EEAE93}" presName="root2" presStyleCnt="0"/>
      <dgm:spPr/>
    </dgm:pt>
    <dgm:pt modelId="{701A4304-84BD-3241-A9EA-F581488013D4}" type="pres">
      <dgm:prSet presAssocID="{79725B85-D8E1-B548-A474-C104B1EEAE93}" presName="LevelTwoTextNode" presStyleLbl="node3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BC1BA93-523C-A545-A1E8-3455853DB829}" type="pres">
      <dgm:prSet presAssocID="{79725B85-D8E1-B548-A474-C104B1EEAE93}" presName="level3hierChild" presStyleCnt="0"/>
      <dgm:spPr/>
    </dgm:pt>
    <dgm:pt modelId="{A0C0057D-FFD1-CF47-87F1-653838062CAF}" type="pres">
      <dgm:prSet presAssocID="{A2F60091-3B9E-CA49-BA43-23457456C2E9}" presName="conn2-1" presStyleLbl="parChTrans1D3" presStyleIdx="3" presStyleCnt="6"/>
      <dgm:spPr/>
      <dgm:t>
        <a:bodyPr/>
        <a:lstStyle/>
        <a:p>
          <a:endParaRPr lang="en-US"/>
        </a:p>
      </dgm:t>
    </dgm:pt>
    <dgm:pt modelId="{D2B7AA87-8B6A-144E-9B93-2980A12FFF64}" type="pres">
      <dgm:prSet presAssocID="{A2F60091-3B9E-CA49-BA43-23457456C2E9}" presName="connTx" presStyleLbl="parChTrans1D3" presStyleIdx="3" presStyleCnt="6"/>
      <dgm:spPr/>
      <dgm:t>
        <a:bodyPr/>
        <a:lstStyle/>
        <a:p>
          <a:endParaRPr lang="en-US"/>
        </a:p>
      </dgm:t>
    </dgm:pt>
    <dgm:pt modelId="{88B09137-38D6-3241-8AFF-E5421FFC058F}" type="pres">
      <dgm:prSet presAssocID="{C4F4C86B-7AA6-5C4B-91C1-C0CE7E70BAFF}" presName="root2" presStyleCnt="0"/>
      <dgm:spPr/>
    </dgm:pt>
    <dgm:pt modelId="{6857F977-F979-D94F-A2E9-6E13430697DB}" type="pres">
      <dgm:prSet presAssocID="{C4F4C86B-7AA6-5C4B-91C1-C0CE7E70BAFF}" presName="LevelTwoTextNode" presStyleLbl="node3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0172C42-7B2A-5347-B7CD-85C4F89A98E4}" type="pres">
      <dgm:prSet presAssocID="{C4F4C86B-7AA6-5C4B-91C1-C0CE7E70BAFF}" presName="level3hierChild" presStyleCnt="0"/>
      <dgm:spPr/>
    </dgm:pt>
    <dgm:pt modelId="{91B482FA-38B5-1E4A-AA58-E3AA9E798A88}" type="pres">
      <dgm:prSet presAssocID="{3A055EC3-BFB3-B649-992D-3A9EA295250C}" presName="conn2-1" presStyleLbl="parChTrans1D3" presStyleIdx="4" presStyleCnt="6"/>
      <dgm:spPr/>
      <dgm:t>
        <a:bodyPr/>
        <a:lstStyle/>
        <a:p>
          <a:endParaRPr lang="en-US"/>
        </a:p>
      </dgm:t>
    </dgm:pt>
    <dgm:pt modelId="{CD1E980A-D52D-B147-9891-CDD3D0E0B274}" type="pres">
      <dgm:prSet presAssocID="{3A055EC3-BFB3-B649-992D-3A9EA295250C}" presName="connTx" presStyleLbl="parChTrans1D3" presStyleIdx="4" presStyleCnt="6"/>
      <dgm:spPr/>
      <dgm:t>
        <a:bodyPr/>
        <a:lstStyle/>
        <a:p>
          <a:endParaRPr lang="en-US"/>
        </a:p>
      </dgm:t>
    </dgm:pt>
    <dgm:pt modelId="{95DBA380-F612-9B45-997E-3ED64D0AE67D}" type="pres">
      <dgm:prSet presAssocID="{DB821A48-6927-B14C-AA9E-82D7E0CA1AEC}" presName="root2" presStyleCnt="0"/>
      <dgm:spPr/>
    </dgm:pt>
    <dgm:pt modelId="{42DA27F9-D23C-6744-A6B2-3F3EF039DE84}" type="pres">
      <dgm:prSet presAssocID="{DB821A48-6927-B14C-AA9E-82D7E0CA1AEC}" presName="LevelTwoTextNode" presStyleLbl="node3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B72D83B-5E7D-1647-B158-D4CF8EBC8677}" type="pres">
      <dgm:prSet presAssocID="{DB821A48-6927-B14C-AA9E-82D7E0CA1AEC}" presName="level3hierChild" presStyleCnt="0"/>
      <dgm:spPr/>
    </dgm:pt>
    <dgm:pt modelId="{A528A7DC-1AC7-304C-8337-5CE19FDA887F}" type="pres">
      <dgm:prSet presAssocID="{EE9245A6-F156-E141-B193-7E92E5E35FFC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9A8CCC5A-57B9-6E48-9B0B-C2891EAAD947}" type="pres">
      <dgm:prSet presAssocID="{EE9245A6-F156-E141-B193-7E92E5E35FFC}" presName="connTx" presStyleLbl="parChTrans1D2" presStyleIdx="1" presStyleCnt="2"/>
      <dgm:spPr/>
      <dgm:t>
        <a:bodyPr/>
        <a:lstStyle/>
        <a:p>
          <a:endParaRPr lang="en-US"/>
        </a:p>
      </dgm:t>
    </dgm:pt>
    <dgm:pt modelId="{F80C5350-6D02-FB46-88A3-06BD5C7F76F1}" type="pres">
      <dgm:prSet presAssocID="{FDA96339-9FEB-534A-8B0B-ECD717F215C1}" presName="root2" presStyleCnt="0"/>
      <dgm:spPr/>
    </dgm:pt>
    <dgm:pt modelId="{F99EC631-C603-5844-BC24-B115EB3577C2}" type="pres">
      <dgm:prSet presAssocID="{FDA96339-9FEB-534A-8B0B-ECD717F215C1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FC90EF-2CA7-7C4A-BBC0-056A3CB669AC}" type="pres">
      <dgm:prSet presAssocID="{FDA96339-9FEB-534A-8B0B-ECD717F215C1}" presName="level3hierChild" presStyleCnt="0"/>
      <dgm:spPr/>
    </dgm:pt>
    <dgm:pt modelId="{19775424-4A60-FA47-895B-B1A8A0B245B1}" type="pres">
      <dgm:prSet presAssocID="{C455489D-4C4D-E54D-A960-6E35C3B319A9}" presName="conn2-1" presStyleLbl="parChTrans1D3" presStyleIdx="5" presStyleCnt="6"/>
      <dgm:spPr/>
      <dgm:t>
        <a:bodyPr/>
        <a:lstStyle/>
        <a:p>
          <a:endParaRPr lang="en-US"/>
        </a:p>
      </dgm:t>
    </dgm:pt>
    <dgm:pt modelId="{E62755D0-A5EE-274F-974E-A5E8EBD58E79}" type="pres">
      <dgm:prSet presAssocID="{C455489D-4C4D-E54D-A960-6E35C3B319A9}" presName="connTx" presStyleLbl="parChTrans1D3" presStyleIdx="5" presStyleCnt="6"/>
      <dgm:spPr/>
      <dgm:t>
        <a:bodyPr/>
        <a:lstStyle/>
        <a:p>
          <a:endParaRPr lang="en-US"/>
        </a:p>
      </dgm:t>
    </dgm:pt>
    <dgm:pt modelId="{6BDECCFA-13F9-E449-816C-82A6DB1B9E00}" type="pres">
      <dgm:prSet presAssocID="{E862A61E-2F9C-C946-A3D5-488440E34637}" presName="root2" presStyleCnt="0"/>
      <dgm:spPr/>
    </dgm:pt>
    <dgm:pt modelId="{95536B3D-2230-EE4C-8160-6A6F3B50E96C}" type="pres">
      <dgm:prSet presAssocID="{E862A61E-2F9C-C946-A3D5-488440E34637}" presName="LevelTwoTextNode" presStyleLbl="node3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787FBA-739E-3649-B1BF-AC21C00EFC7D}" type="pres">
      <dgm:prSet presAssocID="{E862A61E-2F9C-C946-A3D5-488440E34637}" presName="level3hierChild" presStyleCnt="0"/>
      <dgm:spPr/>
    </dgm:pt>
  </dgm:ptLst>
  <dgm:cxnLst>
    <dgm:cxn modelId="{1348C3E0-31E4-ED45-8AD5-82B8703E4255}" type="presOf" srcId="{C455489D-4C4D-E54D-A960-6E35C3B319A9}" destId="{19775424-4A60-FA47-895B-B1A8A0B245B1}" srcOrd="0" destOrd="0" presId="urn:microsoft.com/office/officeart/2005/8/layout/hierarchy2"/>
    <dgm:cxn modelId="{74EF5C8E-1969-7D4A-B149-DD9C7476196F}" type="presOf" srcId="{C4F4C86B-7AA6-5C4B-91C1-C0CE7E70BAFF}" destId="{6857F977-F979-D94F-A2E9-6E13430697DB}" srcOrd="0" destOrd="0" presId="urn:microsoft.com/office/officeart/2005/8/layout/hierarchy2"/>
    <dgm:cxn modelId="{5B52E0F9-F8C8-CF47-9189-3E897ED6A748}" type="presOf" srcId="{A5BCD11B-9D3A-704D-A34C-70021F5888B6}" destId="{4BB5BF8D-26D7-B941-A51B-33BC4A4972F0}" srcOrd="0" destOrd="0" presId="urn:microsoft.com/office/officeart/2005/8/layout/hierarchy2"/>
    <dgm:cxn modelId="{B45565AE-880E-6A40-93B4-FA99FB88A8A5}" type="presOf" srcId="{EE9245A6-F156-E141-B193-7E92E5E35FFC}" destId="{A528A7DC-1AC7-304C-8337-5CE19FDA887F}" srcOrd="0" destOrd="0" presId="urn:microsoft.com/office/officeart/2005/8/layout/hierarchy2"/>
    <dgm:cxn modelId="{4A755AE6-C2BF-3742-9B99-769A1C1B1C82}" type="presOf" srcId="{A2F60091-3B9E-CA49-BA43-23457456C2E9}" destId="{D2B7AA87-8B6A-144E-9B93-2980A12FFF64}" srcOrd="1" destOrd="0" presId="urn:microsoft.com/office/officeart/2005/8/layout/hierarchy2"/>
    <dgm:cxn modelId="{691C8762-ED81-1144-A1F6-2FBCF603B417}" srcId="{A5BCD11B-9D3A-704D-A34C-70021F5888B6}" destId="{E8D2EA3D-2015-4A42-9D63-6EFE16B9EA7C}" srcOrd="0" destOrd="0" parTransId="{2C6DBA9D-BB15-7848-B949-BFDD790D7D0E}" sibTransId="{C94A592C-A13B-9742-A2C7-22E788224A1B}"/>
    <dgm:cxn modelId="{6A43AD8F-6727-2C4A-91F7-0C9006A72E30}" type="presOf" srcId="{A2F60091-3B9E-CA49-BA43-23457456C2E9}" destId="{A0C0057D-FFD1-CF47-87F1-653838062CAF}" srcOrd="0" destOrd="0" presId="urn:microsoft.com/office/officeart/2005/8/layout/hierarchy2"/>
    <dgm:cxn modelId="{B1F035C0-215C-B044-86C0-ED6EAFD517B9}" type="presOf" srcId="{516D4C12-7AA1-E54A-9E7F-E297BCE4B35E}" destId="{2D259282-14AE-BC4E-BDED-D310BC5A2648}" srcOrd="1" destOrd="0" presId="urn:microsoft.com/office/officeart/2005/8/layout/hierarchy2"/>
    <dgm:cxn modelId="{B82E50EF-FDB6-0D4E-9E09-7038F6972358}" type="presOf" srcId="{DB821A48-6927-B14C-AA9E-82D7E0CA1AEC}" destId="{42DA27F9-D23C-6744-A6B2-3F3EF039DE84}" srcOrd="0" destOrd="0" presId="urn:microsoft.com/office/officeart/2005/8/layout/hierarchy2"/>
    <dgm:cxn modelId="{9D894A22-369F-5D4C-B83E-EFB3408F0F2E}" type="presOf" srcId="{3A055EC3-BFB3-B649-992D-3A9EA295250C}" destId="{CD1E980A-D52D-B147-9891-CDD3D0E0B274}" srcOrd="1" destOrd="0" presId="urn:microsoft.com/office/officeart/2005/8/layout/hierarchy2"/>
    <dgm:cxn modelId="{8B9C5D5F-ED0C-0A43-8EFE-33564BF14CF4}" srcId="{E8D2EA3D-2015-4A42-9D63-6EFE16B9EA7C}" destId="{79725B85-D8E1-B548-A474-C104B1EEAE93}" srcOrd="2" destOrd="0" parTransId="{F17CF005-FA45-B347-A9B8-4E17B274A085}" sibTransId="{785FFD85-3DFF-5246-AAE9-C78A5741B8F0}"/>
    <dgm:cxn modelId="{50F84019-F005-1640-A3F7-FF266156F1E6}" type="presOf" srcId="{441EDB22-7FB0-8742-AC38-5AAB6B932EA6}" destId="{D0577BD1-BC91-7045-BB3E-1631648DC9F6}" srcOrd="0" destOrd="0" presId="urn:microsoft.com/office/officeart/2005/8/layout/hierarchy2"/>
    <dgm:cxn modelId="{B3300094-9FBE-694F-B445-8E10B36A0102}" type="presOf" srcId="{3A055EC3-BFB3-B649-992D-3A9EA295250C}" destId="{91B482FA-38B5-1E4A-AA58-E3AA9E798A88}" srcOrd="0" destOrd="0" presId="urn:microsoft.com/office/officeart/2005/8/layout/hierarchy2"/>
    <dgm:cxn modelId="{3BFD530B-3BF0-EF4A-8E2F-3150DD8BFF17}" type="presOf" srcId="{2C6DBA9D-BB15-7848-B949-BFDD790D7D0E}" destId="{FDEBE1D5-4B57-0D4C-8C1B-019233C2E9CC}" srcOrd="0" destOrd="0" presId="urn:microsoft.com/office/officeart/2005/8/layout/hierarchy2"/>
    <dgm:cxn modelId="{FB2A5818-DC17-C947-86C8-76BB9043B80E}" type="presOf" srcId="{E8D2EA3D-2015-4A42-9D63-6EFE16B9EA7C}" destId="{6D5D40D5-B205-A642-9943-13877093B085}" srcOrd="0" destOrd="0" presId="urn:microsoft.com/office/officeart/2005/8/layout/hierarchy2"/>
    <dgm:cxn modelId="{D7E037FC-7A73-4440-B0C7-CFA20DFAB3E8}" type="presOf" srcId="{F17CF005-FA45-B347-A9B8-4E17B274A085}" destId="{E40204B2-311A-3F4F-9373-6363A0CF8D8B}" srcOrd="0" destOrd="0" presId="urn:microsoft.com/office/officeart/2005/8/layout/hierarchy2"/>
    <dgm:cxn modelId="{7F775DE1-4049-FB4C-B64A-E01EA902D881}" srcId="{E8D2EA3D-2015-4A42-9D63-6EFE16B9EA7C}" destId="{269E4B16-6FF1-BE4B-8AFB-6A8213D9D6D1}" srcOrd="1" destOrd="0" parTransId="{516D4C12-7AA1-E54A-9E7F-E297BCE4B35E}" sibTransId="{D0C1DEAF-18B0-CB43-A808-49B012675C34}"/>
    <dgm:cxn modelId="{D64DECDC-8676-AF4C-B78C-BC9DBBECF528}" type="presOf" srcId="{EE9245A6-F156-E141-B193-7E92E5E35FFC}" destId="{9A8CCC5A-57B9-6E48-9B0B-C2891EAAD947}" srcOrd="1" destOrd="0" presId="urn:microsoft.com/office/officeart/2005/8/layout/hierarchy2"/>
    <dgm:cxn modelId="{642822FB-D514-004E-9650-9BC457F767FE}" type="presOf" srcId="{8A354B44-D2A6-9D41-A393-8B761C38C6F8}" destId="{B16459E0-39EA-B24F-A085-CB94E61977A1}" srcOrd="1" destOrd="0" presId="urn:microsoft.com/office/officeart/2005/8/layout/hierarchy2"/>
    <dgm:cxn modelId="{C53D98BB-2E6D-9947-BDFF-CD7321F00086}" type="presOf" srcId="{FDA96339-9FEB-534A-8B0B-ECD717F215C1}" destId="{F99EC631-C603-5844-BC24-B115EB3577C2}" srcOrd="0" destOrd="0" presId="urn:microsoft.com/office/officeart/2005/8/layout/hierarchy2"/>
    <dgm:cxn modelId="{C1B7E046-1B32-4F4C-B8C9-1FA568C47F89}" srcId="{FDA96339-9FEB-534A-8B0B-ECD717F215C1}" destId="{E862A61E-2F9C-C946-A3D5-488440E34637}" srcOrd="0" destOrd="0" parTransId="{C455489D-4C4D-E54D-A960-6E35C3B319A9}" sibTransId="{E138879A-815C-0C4F-9D42-1760694F04D8}"/>
    <dgm:cxn modelId="{84B1DC52-71F1-D24E-B877-62FE08441879}" type="presOf" srcId="{79725B85-D8E1-B548-A474-C104B1EEAE93}" destId="{701A4304-84BD-3241-A9EA-F581488013D4}" srcOrd="0" destOrd="0" presId="urn:microsoft.com/office/officeart/2005/8/layout/hierarchy2"/>
    <dgm:cxn modelId="{1A1BEFCC-820A-6740-90FD-4285AFC16FFF}" type="presOf" srcId="{516D4C12-7AA1-E54A-9E7F-E297BCE4B35E}" destId="{929F2C06-8BB1-724A-BDB2-6C8617E313FF}" srcOrd="0" destOrd="0" presId="urn:microsoft.com/office/officeart/2005/8/layout/hierarchy2"/>
    <dgm:cxn modelId="{F581B050-D43F-2442-8DA3-8220B2F4BD82}" srcId="{A5BCD11B-9D3A-704D-A34C-70021F5888B6}" destId="{FDA96339-9FEB-534A-8B0B-ECD717F215C1}" srcOrd="1" destOrd="0" parTransId="{EE9245A6-F156-E141-B193-7E92E5E35FFC}" sibTransId="{33C743B0-BC72-5F4D-863B-D416343B4125}"/>
    <dgm:cxn modelId="{3CD29DF6-A0E8-3F41-BB05-44976EC79CA0}" type="presOf" srcId="{2C6DBA9D-BB15-7848-B949-BFDD790D7D0E}" destId="{1C9288F2-D763-9B4E-A204-E2B18B97F473}" srcOrd="1" destOrd="0" presId="urn:microsoft.com/office/officeart/2005/8/layout/hierarchy2"/>
    <dgm:cxn modelId="{13901B5D-D7A0-994A-B5A2-7BEB27B06CF4}" srcId="{E8D2EA3D-2015-4A42-9D63-6EFE16B9EA7C}" destId="{C4F4C86B-7AA6-5C4B-91C1-C0CE7E70BAFF}" srcOrd="3" destOrd="0" parTransId="{A2F60091-3B9E-CA49-BA43-23457456C2E9}" sibTransId="{2AE7EABF-686E-824C-922D-3620F6FB5730}"/>
    <dgm:cxn modelId="{AB088676-A0C0-CC44-BD05-F9ECC21A85BC}" type="presOf" srcId="{E862A61E-2F9C-C946-A3D5-488440E34637}" destId="{95536B3D-2230-EE4C-8160-6A6F3B50E96C}" srcOrd="0" destOrd="0" presId="urn:microsoft.com/office/officeart/2005/8/layout/hierarchy2"/>
    <dgm:cxn modelId="{F8BAF070-C553-F84B-B094-E3F322DEA156}" type="presOf" srcId="{269E4B16-6FF1-BE4B-8AFB-6A8213D9D6D1}" destId="{CD589FC8-0B84-C944-87B4-CE18F980D36C}" srcOrd="0" destOrd="0" presId="urn:microsoft.com/office/officeart/2005/8/layout/hierarchy2"/>
    <dgm:cxn modelId="{26B83543-EFEC-B549-B654-8E8900340DE6}" type="presOf" srcId="{B4EDA8C9-043C-614D-9B8D-4DB45643A8C2}" destId="{B3D53E64-3720-0647-9265-C324E903C433}" srcOrd="0" destOrd="0" presId="urn:microsoft.com/office/officeart/2005/8/layout/hierarchy2"/>
    <dgm:cxn modelId="{1A5E04C0-F554-D447-89AF-4709B13EC6B8}" srcId="{E8D2EA3D-2015-4A42-9D63-6EFE16B9EA7C}" destId="{DB821A48-6927-B14C-AA9E-82D7E0CA1AEC}" srcOrd="4" destOrd="0" parTransId="{3A055EC3-BFB3-B649-992D-3A9EA295250C}" sibTransId="{75191495-EB7F-4742-B2FF-6A3F31BBCADE}"/>
    <dgm:cxn modelId="{3DD171ED-B697-0745-B685-C330C417F9C9}" srcId="{441EDB22-7FB0-8742-AC38-5AAB6B932EA6}" destId="{A5BCD11B-9D3A-704D-A34C-70021F5888B6}" srcOrd="0" destOrd="0" parTransId="{98496A6D-4632-D84D-8F41-672253056E84}" sibTransId="{E3CD0CA8-D208-7346-90B5-E2FF928C90DA}"/>
    <dgm:cxn modelId="{6E07C630-38AB-124C-8815-3C17662B963C}" type="presOf" srcId="{F17CF005-FA45-B347-A9B8-4E17B274A085}" destId="{8C2E93CA-EC66-6E40-BE9C-CC8E3533F37F}" srcOrd="1" destOrd="0" presId="urn:microsoft.com/office/officeart/2005/8/layout/hierarchy2"/>
    <dgm:cxn modelId="{D84F3AC2-AFD7-A146-AE89-445E86CF0E01}" type="presOf" srcId="{C455489D-4C4D-E54D-A960-6E35C3B319A9}" destId="{E62755D0-A5EE-274F-974E-A5E8EBD58E79}" srcOrd="1" destOrd="0" presId="urn:microsoft.com/office/officeart/2005/8/layout/hierarchy2"/>
    <dgm:cxn modelId="{E77C8DFC-6D30-4F4D-AF13-B7CC0F782E71}" srcId="{E8D2EA3D-2015-4A42-9D63-6EFE16B9EA7C}" destId="{B4EDA8C9-043C-614D-9B8D-4DB45643A8C2}" srcOrd="0" destOrd="0" parTransId="{8A354B44-D2A6-9D41-A393-8B761C38C6F8}" sibTransId="{63D5AA41-5943-3246-88C1-A673622BAFCF}"/>
    <dgm:cxn modelId="{345714DE-5659-6444-A2FC-C07F60ACD821}" type="presOf" srcId="{8A354B44-D2A6-9D41-A393-8B761C38C6F8}" destId="{7B05F7AA-7573-924A-877B-DA5F4D15DDA5}" srcOrd="0" destOrd="0" presId="urn:microsoft.com/office/officeart/2005/8/layout/hierarchy2"/>
    <dgm:cxn modelId="{8894E978-8DAF-9A44-8FBF-AC6A4CD56BB6}" type="presParOf" srcId="{D0577BD1-BC91-7045-BB3E-1631648DC9F6}" destId="{C8AF7E33-9233-444B-8A35-4EE1FB677B7E}" srcOrd="0" destOrd="0" presId="urn:microsoft.com/office/officeart/2005/8/layout/hierarchy2"/>
    <dgm:cxn modelId="{7DBE2210-3B3A-5246-9674-D28799671DAD}" type="presParOf" srcId="{C8AF7E33-9233-444B-8A35-4EE1FB677B7E}" destId="{4BB5BF8D-26D7-B941-A51B-33BC4A4972F0}" srcOrd="0" destOrd="0" presId="urn:microsoft.com/office/officeart/2005/8/layout/hierarchy2"/>
    <dgm:cxn modelId="{426FC10F-CD05-5943-9E5A-184CD9A6572C}" type="presParOf" srcId="{C8AF7E33-9233-444B-8A35-4EE1FB677B7E}" destId="{8F01546B-D141-4146-BC99-64DC32EFC84D}" srcOrd="1" destOrd="0" presId="urn:microsoft.com/office/officeart/2005/8/layout/hierarchy2"/>
    <dgm:cxn modelId="{43008364-FD18-9243-AA1B-3C59CD6B7811}" type="presParOf" srcId="{8F01546B-D141-4146-BC99-64DC32EFC84D}" destId="{FDEBE1D5-4B57-0D4C-8C1B-019233C2E9CC}" srcOrd="0" destOrd="0" presId="urn:microsoft.com/office/officeart/2005/8/layout/hierarchy2"/>
    <dgm:cxn modelId="{F2B91E17-5B89-4744-8006-14AB8BC95483}" type="presParOf" srcId="{FDEBE1D5-4B57-0D4C-8C1B-019233C2E9CC}" destId="{1C9288F2-D763-9B4E-A204-E2B18B97F473}" srcOrd="0" destOrd="0" presId="urn:microsoft.com/office/officeart/2005/8/layout/hierarchy2"/>
    <dgm:cxn modelId="{73A68A62-DAEE-304D-A2E4-390F71259EEC}" type="presParOf" srcId="{8F01546B-D141-4146-BC99-64DC32EFC84D}" destId="{547CD671-0745-0649-8826-ED89F633C5F6}" srcOrd="1" destOrd="0" presId="urn:microsoft.com/office/officeart/2005/8/layout/hierarchy2"/>
    <dgm:cxn modelId="{4FCA38F7-8914-C84A-94C8-D26B83BC8B7C}" type="presParOf" srcId="{547CD671-0745-0649-8826-ED89F633C5F6}" destId="{6D5D40D5-B205-A642-9943-13877093B085}" srcOrd="0" destOrd="0" presId="urn:microsoft.com/office/officeart/2005/8/layout/hierarchy2"/>
    <dgm:cxn modelId="{9CB57836-B367-6D44-B6F0-03F104BAD4AC}" type="presParOf" srcId="{547CD671-0745-0649-8826-ED89F633C5F6}" destId="{8AFC6DC4-0EFB-1D4E-AADB-E85582794242}" srcOrd="1" destOrd="0" presId="urn:microsoft.com/office/officeart/2005/8/layout/hierarchy2"/>
    <dgm:cxn modelId="{F6AE72EC-E1AC-3D4A-9A8E-A0449EECB74C}" type="presParOf" srcId="{8AFC6DC4-0EFB-1D4E-AADB-E85582794242}" destId="{7B05F7AA-7573-924A-877B-DA5F4D15DDA5}" srcOrd="0" destOrd="0" presId="urn:microsoft.com/office/officeart/2005/8/layout/hierarchy2"/>
    <dgm:cxn modelId="{19F8499F-E68B-284C-AD98-66E645887AD9}" type="presParOf" srcId="{7B05F7AA-7573-924A-877B-DA5F4D15DDA5}" destId="{B16459E0-39EA-B24F-A085-CB94E61977A1}" srcOrd="0" destOrd="0" presId="urn:microsoft.com/office/officeart/2005/8/layout/hierarchy2"/>
    <dgm:cxn modelId="{97A53B41-12BA-5241-A156-6A1E87618D47}" type="presParOf" srcId="{8AFC6DC4-0EFB-1D4E-AADB-E85582794242}" destId="{20CC7B35-6A91-B140-B072-42D53A356684}" srcOrd="1" destOrd="0" presId="urn:microsoft.com/office/officeart/2005/8/layout/hierarchy2"/>
    <dgm:cxn modelId="{33C53A01-07C8-6E48-85F7-D50FB62752DF}" type="presParOf" srcId="{20CC7B35-6A91-B140-B072-42D53A356684}" destId="{B3D53E64-3720-0647-9265-C324E903C433}" srcOrd="0" destOrd="0" presId="urn:microsoft.com/office/officeart/2005/8/layout/hierarchy2"/>
    <dgm:cxn modelId="{E7831330-064A-7D49-ABCD-CEDB313E5AD3}" type="presParOf" srcId="{20CC7B35-6A91-B140-B072-42D53A356684}" destId="{18AE30E3-A0E8-0945-9C83-ADE73697389D}" srcOrd="1" destOrd="0" presId="urn:microsoft.com/office/officeart/2005/8/layout/hierarchy2"/>
    <dgm:cxn modelId="{E2A0811F-A412-B844-BC9B-111644AF5B90}" type="presParOf" srcId="{8AFC6DC4-0EFB-1D4E-AADB-E85582794242}" destId="{929F2C06-8BB1-724A-BDB2-6C8617E313FF}" srcOrd="2" destOrd="0" presId="urn:microsoft.com/office/officeart/2005/8/layout/hierarchy2"/>
    <dgm:cxn modelId="{0E3E1ACE-1811-1841-AD9B-805D6B8C718C}" type="presParOf" srcId="{929F2C06-8BB1-724A-BDB2-6C8617E313FF}" destId="{2D259282-14AE-BC4E-BDED-D310BC5A2648}" srcOrd="0" destOrd="0" presId="urn:microsoft.com/office/officeart/2005/8/layout/hierarchy2"/>
    <dgm:cxn modelId="{A085574E-AACC-EE4E-8E6E-FE229479E230}" type="presParOf" srcId="{8AFC6DC4-0EFB-1D4E-AADB-E85582794242}" destId="{0098E293-00A1-3743-B880-7EA696745560}" srcOrd="3" destOrd="0" presId="urn:microsoft.com/office/officeart/2005/8/layout/hierarchy2"/>
    <dgm:cxn modelId="{612C0181-C97D-844D-B39B-03EF2AEE0E45}" type="presParOf" srcId="{0098E293-00A1-3743-B880-7EA696745560}" destId="{CD589FC8-0B84-C944-87B4-CE18F980D36C}" srcOrd="0" destOrd="0" presId="urn:microsoft.com/office/officeart/2005/8/layout/hierarchy2"/>
    <dgm:cxn modelId="{F76044F6-30A2-2740-8F8B-0AFCE906F84B}" type="presParOf" srcId="{0098E293-00A1-3743-B880-7EA696745560}" destId="{E5018D6F-1C28-CB44-A8D3-9B4150BB5E2E}" srcOrd="1" destOrd="0" presId="urn:microsoft.com/office/officeart/2005/8/layout/hierarchy2"/>
    <dgm:cxn modelId="{8CF2D189-CB9D-0A42-8E44-D789CA1B95CA}" type="presParOf" srcId="{8AFC6DC4-0EFB-1D4E-AADB-E85582794242}" destId="{E40204B2-311A-3F4F-9373-6363A0CF8D8B}" srcOrd="4" destOrd="0" presId="urn:microsoft.com/office/officeart/2005/8/layout/hierarchy2"/>
    <dgm:cxn modelId="{CF35325B-FDC1-624C-99C2-A8ABB90AB55C}" type="presParOf" srcId="{E40204B2-311A-3F4F-9373-6363A0CF8D8B}" destId="{8C2E93CA-EC66-6E40-BE9C-CC8E3533F37F}" srcOrd="0" destOrd="0" presId="urn:microsoft.com/office/officeart/2005/8/layout/hierarchy2"/>
    <dgm:cxn modelId="{312E7C35-BFF7-2E4E-A093-5652BE547B75}" type="presParOf" srcId="{8AFC6DC4-0EFB-1D4E-AADB-E85582794242}" destId="{76BB8E82-5FFD-2243-B198-A1E7077939EB}" srcOrd="5" destOrd="0" presId="urn:microsoft.com/office/officeart/2005/8/layout/hierarchy2"/>
    <dgm:cxn modelId="{51AB9094-1AA9-9F47-A66A-36469B4C273B}" type="presParOf" srcId="{76BB8E82-5FFD-2243-B198-A1E7077939EB}" destId="{701A4304-84BD-3241-A9EA-F581488013D4}" srcOrd="0" destOrd="0" presId="urn:microsoft.com/office/officeart/2005/8/layout/hierarchy2"/>
    <dgm:cxn modelId="{D2072A7A-E160-194E-98CF-A3F6FEE04C2A}" type="presParOf" srcId="{76BB8E82-5FFD-2243-B198-A1E7077939EB}" destId="{ABC1BA93-523C-A545-A1E8-3455853DB829}" srcOrd="1" destOrd="0" presId="urn:microsoft.com/office/officeart/2005/8/layout/hierarchy2"/>
    <dgm:cxn modelId="{165D5E5C-19D4-3541-81BA-E30E1B051B67}" type="presParOf" srcId="{8AFC6DC4-0EFB-1D4E-AADB-E85582794242}" destId="{A0C0057D-FFD1-CF47-87F1-653838062CAF}" srcOrd="6" destOrd="0" presId="urn:microsoft.com/office/officeart/2005/8/layout/hierarchy2"/>
    <dgm:cxn modelId="{C0D49E74-8CC8-6341-83F0-9641E480F445}" type="presParOf" srcId="{A0C0057D-FFD1-CF47-87F1-653838062CAF}" destId="{D2B7AA87-8B6A-144E-9B93-2980A12FFF64}" srcOrd="0" destOrd="0" presId="urn:microsoft.com/office/officeart/2005/8/layout/hierarchy2"/>
    <dgm:cxn modelId="{8E8765E6-9692-F641-BC5E-CC03E7BA4318}" type="presParOf" srcId="{8AFC6DC4-0EFB-1D4E-AADB-E85582794242}" destId="{88B09137-38D6-3241-8AFF-E5421FFC058F}" srcOrd="7" destOrd="0" presId="urn:microsoft.com/office/officeart/2005/8/layout/hierarchy2"/>
    <dgm:cxn modelId="{28B40C36-AF9D-1644-ACD0-3D2B077BE5C5}" type="presParOf" srcId="{88B09137-38D6-3241-8AFF-E5421FFC058F}" destId="{6857F977-F979-D94F-A2E9-6E13430697DB}" srcOrd="0" destOrd="0" presId="urn:microsoft.com/office/officeart/2005/8/layout/hierarchy2"/>
    <dgm:cxn modelId="{6FF8636C-0D87-6847-BECD-E70BA38B8822}" type="presParOf" srcId="{88B09137-38D6-3241-8AFF-E5421FFC058F}" destId="{A0172C42-7B2A-5347-B7CD-85C4F89A98E4}" srcOrd="1" destOrd="0" presId="urn:microsoft.com/office/officeart/2005/8/layout/hierarchy2"/>
    <dgm:cxn modelId="{71E119E8-6D34-5C4B-8A6A-DBF9B21BB78D}" type="presParOf" srcId="{8AFC6DC4-0EFB-1D4E-AADB-E85582794242}" destId="{91B482FA-38B5-1E4A-AA58-E3AA9E798A88}" srcOrd="8" destOrd="0" presId="urn:microsoft.com/office/officeart/2005/8/layout/hierarchy2"/>
    <dgm:cxn modelId="{1A494A31-698B-0440-8822-50599B3B5257}" type="presParOf" srcId="{91B482FA-38B5-1E4A-AA58-E3AA9E798A88}" destId="{CD1E980A-D52D-B147-9891-CDD3D0E0B274}" srcOrd="0" destOrd="0" presId="urn:microsoft.com/office/officeart/2005/8/layout/hierarchy2"/>
    <dgm:cxn modelId="{83689611-3C18-CD44-8C87-644109A50E79}" type="presParOf" srcId="{8AFC6DC4-0EFB-1D4E-AADB-E85582794242}" destId="{95DBA380-F612-9B45-997E-3ED64D0AE67D}" srcOrd="9" destOrd="0" presId="urn:microsoft.com/office/officeart/2005/8/layout/hierarchy2"/>
    <dgm:cxn modelId="{CB5C709E-7B23-AB48-8E1F-AC9DC79B35BB}" type="presParOf" srcId="{95DBA380-F612-9B45-997E-3ED64D0AE67D}" destId="{42DA27F9-D23C-6744-A6B2-3F3EF039DE84}" srcOrd="0" destOrd="0" presId="urn:microsoft.com/office/officeart/2005/8/layout/hierarchy2"/>
    <dgm:cxn modelId="{107D716A-1148-844E-A600-96B4B288DE86}" type="presParOf" srcId="{95DBA380-F612-9B45-997E-3ED64D0AE67D}" destId="{EB72D83B-5E7D-1647-B158-D4CF8EBC8677}" srcOrd="1" destOrd="0" presId="urn:microsoft.com/office/officeart/2005/8/layout/hierarchy2"/>
    <dgm:cxn modelId="{CC140440-7DE4-C145-A8C8-B8D6576FA96A}" type="presParOf" srcId="{8F01546B-D141-4146-BC99-64DC32EFC84D}" destId="{A528A7DC-1AC7-304C-8337-5CE19FDA887F}" srcOrd="2" destOrd="0" presId="urn:microsoft.com/office/officeart/2005/8/layout/hierarchy2"/>
    <dgm:cxn modelId="{CC3B27B0-508A-534B-92EE-579DEABA2898}" type="presParOf" srcId="{A528A7DC-1AC7-304C-8337-5CE19FDA887F}" destId="{9A8CCC5A-57B9-6E48-9B0B-C2891EAAD947}" srcOrd="0" destOrd="0" presId="urn:microsoft.com/office/officeart/2005/8/layout/hierarchy2"/>
    <dgm:cxn modelId="{BA2D2508-4679-AB47-8301-1BB984936397}" type="presParOf" srcId="{8F01546B-D141-4146-BC99-64DC32EFC84D}" destId="{F80C5350-6D02-FB46-88A3-06BD5C7F76F1}" srcOrd="3" destOrd="0" presId="urn:microsoft.com/office/officeart/2005/8/layout/hierarchy2"/>
    <dgm:cxn modelId="{DF73772F-8089-6849-B5A0-212EFC821965}" type="presParOf" srcId="{F80C5350-6D02-FB46-88A3-06BD5C7F76F1}" destId="{F99EC631-C603-5844-BC24-B115EB3577C2}" srcOrd="0" destOrd="0" presId="urn:microsoft.com/office/officeart/2005/8/layout/hierarchy2"/>
    <dgm:cxn modelId="{E95A02FB-A5A3-2C47-B04C-85185BE851D8}" type="presParOf" srcId="{F80C5350-6D02-FB46-88A3-06BD5C7F76F1}" destId="{6CFC90EF-2CA7-7C4A-BBC0-056A3CB669AC}" srcOrd="1" destOrd="0" presId="urn:microsoft.com/office/officeart/2005/8/layout/hierarchy2"/>
    <dgm:cxn modelId="{7F332079-FBCC-F64C-872E-3C8FD377D96A}" type="presParOf" srcId="{6CFC90EF-2CA7-7C4A-BBC0-056A3CB669AC}" destId="{19775424-4A60-FA47-895B-B1A8A0B245B1}" srcOrd="0" destOrd="0" presId="urn:microsoft.com/office/officeart/2005/8/layout/hierarchy2"/>
    <dgm:cxn modelId="{288C03C3-A3D7-4440-B01F-09B1565F6D3C}" type="presParOf" srcId="{19775424-4A60-FA47-895B-B1A8A0B245B1}" destId="{E62755D0-A5EE-274F-974E-A5E8EBD58E79}" srcOrd="0" destOrd="0" presId="urn:microsoft.com/office/officeart/2005/8/layout/hierarchy2"/>
    <dgm:cxn modelId="{7CC6DC7A-3A34-804B-866D-7252924CDCAD}" type="presParOf" srcId="{6CFC90EF-2CA7-7C4A-BBC0-056A3CB669AC}" destId="{6BDECCFA-13F9-E449-816C-82A6DB1B9E00}" srcOrd="1" destOrd="0" presId="urn:microsoft.com/office/officeart/2005/8/layout/hierarchy2"/>
    <dgm:cxn modelId="{DA93D831-93C5-FC46-B7BD-17A793FF5F69}" type="presParOf" srcId="{6BDECCFA-13F9-E449-816C-82A6DB1B9E00}" destId="{95536B3D-2230-EE4C-8160-6A6F3B50E96C}" srcOrd="0" destOrd="0" presId="urn:microsoft.com/office/officeart/2005/8/layout/hierarchy2"/>
    <dgm:cxn modelId="{058E9B52-BD1F-7C4D-AB1B-7FBC9DF0DEE3}" type="presParOf" srcId="{6BDECCFA-13F9-E449-816C-82A6DB1B9E00}" destId="{E6787FBA-739E-3649-B1BF-AC21C00EFC7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B5BF8D-26D7-B941-A51B-33BC4A4972F0}">
      <dsp:nvSpPr>
        <dsp:cNvPr id="0" name=""/>
        <dsp:cNvSpPr/>
      </dsp:nvSpPr>
      <dsp:spPr>
        <a:xfrm>
          <a:off x="1293890" y="2380234"/>
          <a:ext cx="1181393" cy="5906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5000"/>
                <a:shade val="7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50000"/>
              </a:schemeClr>
            </a:gs>
          </a:gsLst>
          <a:lin ang="16200000" scaled="0"/>
        </a:gradFill>
        <a:ln>
          <a:noFill/>
        </a:ln>
        <a:effectLst>
          <a:outerShdw blurRad="38100" dist="25400" dir="6600000" sx="101000" sy="101000" rotWithShape="0">
            <a:srgbClr val="00000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Abnormality of movement</a:t>
          </a:r>
          <a:endParaRPr lang="en-US" sz="1600" kern="1200" dirty="0"/>
        </a:p>
      </dsp:txBody>
      <dsp:txXfrm>
        <a:off x="1311191" y="2397535"/>
        <a:ext cx="1146791" cy="556094"/>
      </dsp:txXfrm>
    </dsp:sp>
    <dsp:sp modelId="{FDEBE1D5-4B57-0D4C-8C1B-019233C2E9CC}">
      <dsp:nvSpPr>
        <dsp:cNvPr id="0" name=""/>
        <dsp:cNvSpPr/>
      </dsp:nvSpPr>
      <dsp:spPr>
        <a:xfrm rot="17692822">
          <a:off x="2149963" y="2152791"/>
          <a:ext cx="1123197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123197" y="1331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683482" y="2138026"/>
        <a:ext cx="56159" cy="56159"/>
      </dsp:txXfrm>
    </dsp:sp>
    <dsp:sp modelId="{6D5D40D5-B205-A642-9943-13877093B085}">
      <dsp:nvSpPr>
        <dsp:cNvPr id="0" name=""/>
        <dsp:cNvSpPr/>
      </dsp:nvSpPr>
      <dsp:spPr>
        <a:xfrm>
          <a:off x="2947840" y="1361282"/>
          <a:ext cx="1181393" cy="5906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5000"/>
                <a:shade val="7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50000"/>
              </a:schemeClr>
            </a:gs>
          </a:gsLst>
          <a:lin ang="16200000" scaled="0"/>
        </a:gradFill>
        <a:ln>
          <a:noFill/>
        </a:ln>
        <a:effectLst>
          <a:outerShdw blurRad="38100" dist="25400" dir="6600000" sx="101000" sy="101000" rotWithShape="0">
            <a:srgbClr val="00000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Hyperkinetic</a:t>
          </a:r>
          <a:endParaRPr lang="en-US" sz="1600" kern="1200" dirty="0"/>
        </a:p>
      </dsp:txBody>
      <dsp:txXfrm>
        <a:off x="2965141" y="1378583"/>
        <a:ext cx="1146791" cy="556094"/>
      </dsp:txXfrm>
    </dsp:sp>
    <dsp:sp modelId="{7B05F7AA-7573-924A-877B-DA5F4D15DDA5}">
      <dsp:nvSpPr>
        <dsp:cNvPr id="0" name=""/>
        <dsp:cNvSpPr/>
      </dsp:nvSpPr>
      <dsp:spPr>
        <a:xfrm rot="17350740">
          <a:off x="3646292" y="964014"/>
          <a:ext cx="1438440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438440" y="133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329551" y="941368"/>
        <a:ext cx="71922" cy="71922"/>
      </dsp:txXfrm>
    </dsp:sp>
    <dsp:sp modelId="{B3D53E64-3720-0647-9265-C324E903C433}">
      <dsp:nvSpPr>
        <dsp:cNvPr id="0" name=""/>
        <dsp:cNvSpPr/>
      </dsp:nvSpPr>
      <dsp:spPr>
        <a:xfrm>
          <a:off x="4601791" y="2680"/>
          <a:ext cx="1181393" cy="5906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5000"/>
                <a:shade val="7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50000"/>
              </a:schemeClr>
            </a:gs>
          </a:gsLst>
          <a:lin ang="16200000" scaled="0"/>
        </a:gradFill>
        <a:ln>
          <a:noFill/>
        </a:ln>
        <a:effectLst>
          <a:outerShdw blurRad="38100" dist="25400" dir="6600000" sx="101000" sy="101000" rotWithShape="0">
            <a:srgbClr val="00000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Myoclonus</a:t>
          </a:r>
          <a:endParaRPr lang="en-US" sz="1600" kern="1200" dirty="0"/>
        </a:p>
      </dsp:txBody>
      <dsp:txXfrm>
        <a:off x="4619092" y="19981"/>
        <a:ext cx="1146791" cy="556094"/>
      </dsp:txXfrm>
    </dsp:sp>
    <dsp:sp modelId="{929F2C06-8BB1-724A-BDB2-6C8617E313FF}">
      <dsp:nvSpPr>
        <dsp:cNvPr id="0" name=""/>
        <dsp:cNvSpPr/>
      </dsp:nvSpPr>
      <dsp:spPr>
        <a:xfrm rot="18289469">
          <a:off x="3951761" y="1303665"/>
          <a:ext cx="827502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827502" y="133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344825" y="1296292"/>
        <a:ext cx="41375" cy="41375"/>
      </dsp:txXfrm>
    </dsp:sp>
    <dsp:sp modelId="{CD589FC8-0B84-C944-87B4-CE18F980D36C}">
      <dsp:nvSpPr>
        <dsp:cNvPr id="0" name=""/>
        <dsp:cNvSpPr/>
      </dsp:nvSpPr>
      <dsp:spPr>
        <a:xfrm>
          <a:off x="4601791" y="681981"/>
          <a:ext cx="1181393" cy="5906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5000"/>
                <a:shade val="7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50000"/>
              </a:schemeClr>
            </a:gs>
          </a:gsLst>
          <a:lin ang="16200000" scaled="0"/>
        </a:gradFill>
        <a:ln>
          <a:noFill/>
        </a:ln>
        <a:effectLst>
          <a:outerShdw blurRad="38100" dist="25400" dir="6600000" sx="101000" sy="101000" rotWithShape="0">
            <a:srgbClr val="00000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Chorea</a:t>
          </a:r>
          <a:endParaRPr lang="en-US" sz="1600" kern="1200" dirty="0"/>
        </a:p>
      </dsp:txBody>
      <dsp:txXfrm>
        <a:off x="4619092" y="699282"/>
        <a:ext cx="1146791" cy="556094"/>
      </dsp:txXfrm>
    </dsp:sp>
    <dsp:sp modelId="{E40204B2-311A-3F4F-9373-6363A0CF8D8B}">
      <dsp:nvSpPr>
        <dsp:cNvPr id="0" name=""/>
        <dsp:cNvSpPr/>
      </dsp:nvSpPr>
      <dsp:spPr>
        <a:xfrm>
          <a:off x="4129234" y="1643315"/>
          <a:ext cx="472557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472557" y="133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353698" y="1644817"/>
        <a:ext cx="23627" cy="23627"/>
      </dsp:txXfrm>
    </dsp:sp>
    <dsp:sp modelId="{701A4304-84BD-3241-A9EA-F581488013D4}">
      <dsp:nvSpPr>
        <dsp:cNvPr id="0" name=""/>
        <dsp:cNvSpPr/>
      </dsp:nvSpPr>
      <dsp:spPr>
        <a:xfrm>
          <a:off x="4601791" y="1361282"/>
          <a:ext cx="1181393" cy="5906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5000"/>
                <a:shade val="7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50000"/>
              </a:schemeClr>
            </a:gs>
          </a:gsLst>
          <a:lin ang="16200000" scaled="0"/>
        </a:gradFill>
        <a:ln>
          <a:noFill/>
        </a:ln>
        <a:effectLst>
          <a:outerShdw blurRad="38100" dist="25400" dir="6600000" sx="101000" sy="101000" rotWithShape="0">
            <a:srgbClr val="00000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Tremor</a:t>
          </a:r>
          <a:endParaRPr lang="en-US" sz="1600" kern="1200" dirty="0"/>
        </a:p>
      </dsp:txBody>
      <dsp:txXfrm>
        <a:off x="4619092" y="1378583"/>
        <a:ext cx="1146791" cy="556094"/>
      </dsp:txXfrm>
    </dsp:sp>
    <dsp:sp modelId="{A0C0057D-FFD1-CF47-87F1-653838062CAF}">
      <dsp:nvSpPr>
        <dsp:cNvPr id="0" name=""/>
        <dsp:cNvSpPr/>
      </dsp:nvSpPr>
      <dsp:spPr>
        <a:xfrm rot="3310531">
          <a:off x="3951761" y="1982966"/>
          <a:ext cx="827502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827502" y="133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344825" y="1975593"/>
        <a:ext cx="41375" cy="41375"/>
      </dsp:txXfrm>
    </dsp:sp>
    <dsp:sp modelId="{6857F977-F979-D94F-A2E9-6E13430697DB}">
      <dsp:nvSpPr>
        <dsp:cNvPr id="0" name=""/>
        <dsp:cNvSpPr/>
      </dsp:nvSpPr>
      <dsp:spPr>
        <a:xfrm>
          <a:off x="4601791" y="2040583"/>
          <a:ext cx="1181393" cy="5906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5000"/>
                <a:shade val="7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50000"/>
              </a:schemeClr>
            </a:gs>
          </a:gsLst>
          <a:lin ang="16200000" scaled="0"/>
        </a:gradFill>
        <a:ln>
          <a:noFill/>
        </a:ln>
        <a:effectLst>
          <a:outerShdw blurRad="38100" dist="25400" dir="6600000" sx="101000" sy="101000" rotWithShape="0">
            <a:srgbClr val="00000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Dystonia</a:t>
          </a:r>
          <a:endParaRPr lang="en-US" sz="1600" kern="1200" dirty="0"/>
        </a:p>
      </dsp:txBody>
      <dsp:txXfrm>
        <a:off x="4619092" y="2057884"/>
        <a:ext cx="1146791" cy="556094"/>
      </dsp:txXfrm>
    </dsp:sp>
    <dsp:sp modelId="{91B482FA-38B5-1E4A-AA58-E3AA9E798A88}">
      <dsp:nvSpPr>
        <dsp:cNvPr id="0" name=""/>
        <dsp:cNvSpPr/>
      </dsp:nvSpPr>
      <dsp:spPr>
        <a:xfrm rot="4249260">
          <a:off x="3646292" y="2322616"/>
          <a:ext cx="1438440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438440" y="133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329551" y="2299971"/>
        <a:ext cx="71922" cy="71922"/>
      </dsp:txXfrm>
    </dsp:sp>
    <dsp:sp modelId="{42DA27F9-D23C-6744-A6B2-3F3EF039DE84}">
      <dsp:nvSpPr>
        <dsp:cNvPr id="0" name=""/>
        <dsp:cNvSpPr/>
      </dsp:nvSpPr>
      <dsp:spPr>
        <a:xfrm>
          <a:off x="4601791" y="2719884"/>
          <a:ext cx="1181393" cy="5906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5000"/>
                <a:shade val="7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50000"/>
              </a:schemeClr>
            </a:gs>
          </a:gsLst>
          <a:lin ang="16200000" scaled="0"/>
        </a:gradFill>
        <a:ln>
          <a:noFill/>
        </a:ln>
        <a:effectLst>
          <a:outerShdw blurRad="38100" dist="25400" dir="6600000" sx="101000" sy="101000" rotWithShape="0">
            <a:srgbClr val="00000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Others</a:t>
          </a:r>
          <a:endParaRPr lang="en-US" sz="1600" kern="1200" dirty="0"/>
        </a:p>
      </dsp:txBody>
      <dsp:txXfrm>
        <a:off x="4619092" y="2737185"/>
        <a:ext cx="1146791" cy="556094"/>
      </dsp:txXfrm>
    </dsp:sp>
    <dsp:sp modelId="{A528A7DC-1AC7-304C-8337-5CE19FDA887F}">
      <dsp:nvSpPr>
        <dsp:cNvPr id="0" name=""/>
        <dsp:cNvSpPr/>
      </dsp:nvSpPr>
      <dsp:spPr>
        <a:xfrm rot="3907178">
          <a:off x="2149963" y="3171742"/>
          <a:ext cx="1123197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123197" y="1331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683482" y="3156978"/>
        <a:ext cx="56159" cy="56159"/>
      </dsp:txXfrm>
    </dsp:sp>
    <dsp:sp modelId="{F99EC631-C603-5844-BC24-B115EB3577C2}">
      <dsp:nvSpPr>
        <dsp:cNvPr id="0" name=""/>
        <dsp:cNvSpPr/>
      </dsp:nvSpPr>
      <dsp:spPr>
        <a:xfrm>
          <a:off x="2947840" y="3399185"/>
          <a:ext cx="1181393" cy="5906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5000"/>
                <a:shade val="7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50000"/>
              </a:schemeClr>
            </a:gs>
          </a:gsLst>
          <a:lin ang="16200000" scaled="0"/>
        </a:gradFill>
        <a:ln>
          <a:noFill/>
        </a:ln>
        <a:effectLst>
          <a:outerShdw blurRad="38100" dist="25400" dir="6600000" sx="101000" sy="101000" rotWithShape="0">
            <a:srgbClr val="00000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Hypokinetic</a:t>
          </a:r>
          <a:endParaRPr lang="en-US" sz="1600" kern="1200" dirty="0"/>
        </a:p>
      </dsp:txBody>
      <dsp:txXfrm>
        <a:off x="2965141" y="3416486"/>
        <a:ext cx="1146791" cy="556094"/>
      </dsp:txXfrm>
    </dsp:sp>
    <dsp:sp modelId="{19775424-4A60-FA47-895B-B1A8A0B245B1}">
      <dsp:nvSpPr>
        <dsp:cNvPr id="0" name=""/>
        <dsp:cNvSpPr/>
      </dsp:nvSpPr>
      <dsp:spPr>
        <a:xfrm>
          <a:off x="4129234" y="3681218"/>
          <a:ext cx="472557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472557" y="133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353698" y="3682720"/>
        <a:ext cx="23627" cy="23627"/>
      </dsp:txXfrm>
    </dsp:sp>
    <dsp:sp modelId="{95536B3D-2230-EE4C-8160-6A6F3B50E96C}">
      <dsp:nvSpPr>
        <dsp:cNvPr id="0" name=""/>
        <dsp:cNvSpPr/>
      </dsp:nvSpPr>
      <dsp:spPr>
        <a:xfrm>
          <a:off x="4601791" y="3399185"/>
          <a:ext cx="1181393" cy="5906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5000"/>
                <a:shade val="7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50000"/>
              </a:schemeClr>
            </a:gs>
          </a:gsLst>
          <a:lin ang="16200000" scaled="0"/>
        </a:gradFill>
        <a:ln>
          <a:noFill/>
        </a:ln>
        <a:effectLst>
          <a:outerShdw blurRad="38100" dist="25400" dir="6600000" sx="101000" sy="101000" rotWithShape="0">
            <a:srgbClr val="00000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Bradykinesia</a:t>
          </a:r>
          <a:endParaRPr lang="en-US" sz="1600" kern="1200" dirty="0"/>
        </a:p>
      </dsp:txBody>
      <dsp:txXfrm>
        <a:off x="4619092" y="3416486"/>
        <a:ext cx="1146791" cy="5560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942BB0-C108-3249-A5BD-A7D2FA333908}" type="datetimeFigureOut">
              <a:rPr lang="en-US" smtClean="0"/>
              <a:t>06/03/18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523D14-ECAB-3B43-AC11-85A5E8D8C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399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06/03/18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06/03/18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06/03/18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06/03/18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06/03/18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06/03/18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06/03/18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06/03/18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06/03/18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06/03/18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AE5B-B07C-441A-8026-C23A427A74DC}" type="datetime1">
              <a:rPr lang="en-US" smtClean="0"/>
              <a:pPr/>
              <a:t>06/03/18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06/03/18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06/03/18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06/03/18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06/03/18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06/03/18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06/03/18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0" r:id="rId1"/>
    <p:sldLayoutId id="2147484141" r:id="rId2"/>
    <p:sldLayoutId id="2147484142" r:id="rId3"/>
    <p:sldLayoutId id="2147484143" r:id="rId4"/>
    <p:sldLayoutId id="2147484144" r:id="rId5"/>
    <p:sldLayoutId id="2147484145" r:id="rId6"/>
    <p:sldLayoutId id="2147484146" r:id="rId7"/>
    <p:sldLayoutId id="2147484147" r:id="rId8"/>
    <p:sldLayoutId id="2147484148" r:id="rId9"/>
    <p:sldLayoutId id="2147484149" r:id="rId10"/>
    <p:sldLayoutId id="2147484150" r:id="rId11"/>
    <p:sldLayoutId id="2147484151" r:id="rId12"/>
    <p:sldLayoutId id="2147484152" r:id="rId13"/>
    <p:sldLayoutId id="2147484153" r:id="rId14"/>
    <p:sldLayoutId id="2147484154" r:id="rId15"/>
    <p:sldLayoutId id="2147484155" r:id="rId16"/>
  </p:sldLayoutIdLst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Movement Disorders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433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163" y="1840524"/>
            <a:ext cx="5017476" cy="501747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598131" y="3391584"/>
            <a:ext cx="32601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Investigations and Imaging is normal in typical PD</a:t>
            </a:r>
          </a:p>
          <a:p>
            <a:r>
              <a:rPr lang="en-US" dirty="0" smtClean="0"/>
              <a:t>Diagnosis is clinical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7723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of PD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Levodopa/</a:t>
            </a:r>
            <a:r>
              <a:rPr lang="en-US" dirty="0" err="1" smtClean="0"/>
              <a:t>Carbidopa</a:t>
            </a:r>
            <a:r>
              <a:rPr lang="en-US" dirty="0" smtClean="0"/>
              <a:t>  (LD/CD)</a:t>
            </a:r>
          </a:p>
          <a:p>
            <a:r>
              <a:rPr lang="en-US" dirty="0" smtClean="0"/>
              <a:t>Dopamine agonists (</a:t>
            </a:r>
            <a:r>
              <a:rPr lang="en-US" dirty="0" err="1" smtClean="0"/>
              <a:t>Pramipexole</a:t>
            </a:r>
            <a:r>
              <a:rPr lang="en-US" dirty="0" smtClean="0"/>
              <a:t>, </a:t>
            </a:r>
            <a:r>
              <a:rPr lang="en-US" dirty="0" err="1" smtClean="0"/>
              <a:t>rotigotine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MAO B inhibitor (</a:t>
            </a:r>
            <a:r>
              <a:rPr lang="en-US" dirty="0" err="1" smtClean="0"/>
              <a:t>Selegeline</a:t>
            </a:r>
            <a:r>
              <a:rPr lang="en-US" dirty="0" smtClean="0"/>
              <a:t>, </a:t>
            </a:r>
            <a:r>
              <a:rPr lang="en-US" dirty="0" err="1" smtClean="0"/>
              <a:t>rasagaline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COMT inhibitors (</a:t>
            </a:r>
            <a:r>
              <a:rPr lang="en-US" dirty="0" err="1" smtClean="0"/>
              <a:t>Entacapone</a:t>
            </a:r>
            <a:r>
              <a:rPr lang="en-US" dirty="0" smtClean="0"/>
              <a:t>)-Prolongs activity of LD in blood</a:t>
            </a:r>
          </a:p>
          <a:p>
            <a:r>
              <a:rPr lang="en-US" dirty="0" smtClean="0"/>
              <a:t>Amantadine </a:t>
            </a:r>
          </a:p>
          <a:p>
            <a:r>
              <a:rPr lang="en-US" dirty="0" err="1" smtClean="0"/>
              <a:t>Anticholinergics</a:t>
            </a:r>
            <a:endParaRPr lang="en-US" dirty="0" smtClean="0"/>
          </a:p>
          <a:p>
            <a:r>
              <a:rPr lang="en-US" dirty="0" smtClean="0"/>
              <a:t>Deep brain Stimulation-Used in (LD/CD responsive patients)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31470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 Flags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If present suspect conditions other than PD:</a:t>
            </a:r>
          </a:p>
          <a:p>
            <a:r>
              <a:rPr lang="en-US" dirty="0" smtClean="0"/>
              <a:t>Neuroleptic/anti-emetic drug use</a:t>
            </a:r>
          </a:p>
          <a:p>
            <a:r>
              <a:rPr lang="en-US" dirty="0" smtClean="0"/>
              <a:t>Early/prominent autonomic dysfunction</a:t>
            </a:r>
          </a:p>
          <a:p>
            <a:r>
              <a:rPr lang="en-US" dirty="0" smtClean="0"/>
              <a:t>Limited eye movements</a:t>
            </a:r>
          </a:p>
          <a:p>
            <a:r>
              <a:rPr lang="en-US" dirty="0" smtClean="0"/>
              <a:t>Pyramidal, cerebellar or sensory symptoms</a:t>
            </a:r>
          </a:p>
          <a:p>
            <a:r>
              <a:rPr lang="en-US" dirty="0" smtClean="0"/>
              <a:t>Cognitive impairment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5653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tremor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common movement disorder</a:t>
            </a:r>
          </a:p>
          <a:p>
            <a:r>
              <a:rPr lang="en-US" dirty="0" smtClean="0"/>
              <a:t>Slowly progressive action tremor, disappears at rest</a:t>
            </a:r>
          </a:p>
          <a:p>
            <a:r>
              <a:rPr lang="en-US" dirty="0" smtClean="0"/>
              <a:t>Worse with physical activity, caffeine, stress</a:t>
            </a:r>
          </a:p>
          <a:p>
            <a:r>
              <a:rPr lang="en-US" dirty="0" smtClean="0"/>
              <a:t>May temporarily improve after alcoholic beverages</a:t>
            </a:r>
          </a:p>
          <a:p>
            <a:r>
              <a:rPr lang="en-US" dirty="0" smtClean="0"/>
              <a:t>Hereditary, autosomal dominant</a:t>
            </a:r>
          </a:p>
          <a:p>
            <a:r>
              <a:rPr lang="en-US" dirty="0" smtClean="0"/>
              <a:t>Responds well to propranolol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796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Chorea commonly associated with Huntington's disease and </a:t>
            </a:r>
            <a:r>
              <a:rPr lang="en-US" dirty="0" err="1" smtClean="0"/>
              <a:t>Seydenham’s</a:t>
            </a:r>
            <a:r>
              <a:rPr lang="en-US" dirty="0" smtClean="0"/>
              <a:t> chorea</a:t>
            </a:r>
          </a:p>
          <a:p>
            <a:r>
              <a:rPr lang="en-US" dirty="0" smtClean="0"/>
              <a:t>Dystonia, could be generalized or focal, could be </a:t>
            </a:r>
            <a:r>
              <a:rPr lang="en-US" dirty="0" err="1" smtClean="0"/>
              <a:t>lesional</a:t>
            </a:r>
            <a:r>
              <a:rPr lang="en-US" dirty="0" smtClean="0"/>
              <a:t>, drug or idiopathic</a:t>
            </a:r>
          </a:p>
          <a:p>
            <a:r>
              <a:rPr lang="en-US" dirty="0" err="1" smtClean="0"/>
              <a:t>Ballismus</a:t>
            </a:r>
            <a:r>
              <a:rPr lang="en-US" dirty="0" smtClean="0"/>
              <a:t>, a large amplitude </a:t>
            </a:r>
            <a:r>
              <a:rPr lang="en-US" dirty="0" err="1" smtClean="0"/>
              <a:t>choreaform</a:t>
            </a:r>
            <a:r>
              <a:rPr lang="en-US" dirty="0" smtClean="0"/>
              <a:t> movement, seen after </a:t>
            </a:r>
            <a:r>
              <a:rPr lang="en-US" dirty="0" err="1" smtClean="0"/>
              <a:t>subthalamic</a:t>
            </a:r>
            <a:r>
              <a:rPr lang="en-US" dirty="0" smtClean="0"/>
              <a:t> strokes usually</a:t>
            </a:r>
          </a:p>
          <a:p>
            <a:r>
              <a:rPr lang="en-US" dirty="0" smtClean="0"/>
              <a:t>Myoclonus, seen during </a:t>
            </a:r>
            <a:r>
              <a:rPr lang="en-US" dirty="0" err="1" smtClean="0"/>
              <a:t>encephalopathies</a:t>
            </a:r>
            <a:r>
              <a:rPr lang="en-US" dirty="0" smtClean="0"/>
              <a:t> </a:t>
            </a:r>
            <a:r>
              <a:rPr lang="en-US" dirty="0" smtClean="0"/>
              <a:t>or drug related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54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0177333"/>
              </p:ext>
            </p:extLst>
          </p:nvPr>
        </p:nvGraphicFramePr>
        <p:xfrm>
          <a:off x="954531" y="2133600"/>
          <a:ext cx="7077075" cy="3992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11323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Chorea: Involuntary </a:t>
            </a:r>
            <a:r>
              <a:rPr lang="en-US" dirty="0"/>
              <a:t>movements resulting from a continuous flow of random muscle contractions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Dystonia: </a:t>
            </a:r>
            <a:r>
              <a:rPr lang="en-US" dirty="0"/>
              <a:t>Dystonia is a movement disorder characterized </a:t>
            </a:r>
            <a:r>
              <a:rPr lang="en-US" dirty="0" smtClean="0"/>
              <a:t>by sustained </a:t>
            </a:r>
            <a:r>
              <a:rPr lang="en-US" dirty="0"/>
              <a:t>or intermittent muscle contractions </a:t>
            </a:r>
            <a:r>
              <a:rPr lang="en-US" dirty="0" smtClean="0"/>
              <a:t>causing abnormal</a:t>
            </a:r>
            <a:r>
              <a:rPr lang="en-US" dirty="0"/>
              <a:t>, often repetitive, movements, postures, </a:t>
            </a:r>
            <a:r>
              <a:rPr lang="en-US" dirty="0" smtClean="0"/>
              <a:t>or both.</a:t>
            </a:r>
          </a:p>
          <a:p>
            <a:r>
              <a:rPr lang="en-US" dirty="0" smtClean="0"/>
              <a:t>Myoclonus: Involuntary single quick contraction of a muscle group (or its inhibition). Can be repeated but not rhythmic.</a:t>
            </a:r>
          </a:p>
          <a:p>
            <a:r>
              <a:rPr lang="en-US" dirty="0" smtClean="0"/>
              <a:t>Tremor: Involuntary rhythmic oscillatory movement around a joint axis</a:t>
            </a:r>
          </a:p>
          <a:p>
            <a:r>
              <a:rPr lang="en-US" dirty="0" err="1" smtClean="0"/>
              <a:t>Bradykinesia</a:t>
            </a:r>
            <a:r>
              <a:rPr lang="en-US" dirty="0" smtClean="0"/>
              <a:t>: Involuntary slowness of movement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825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Parkinsonism: Features of rigidity, </a:t>
            </a:r>
            <a:r>
              <a:rPr lang="en-US" dirty="0" err="1" smtClean="0"/>
              <a:t>bradykinesia</a:t>
            </a:r>
            <a:r>
              <a:rPr lang="en-US" dirty="0" smtClean="0"/>
              <a:t>, rest tremor</a:t>
            </a:r>
          </a:p>
          <a:p>
            <a:r>
              <a:rPr lang="en-US" dirty="0" smtClean="0"/>
              <a:t>Parkinson’s Disease: The most common condition to present with parkinsonism</a:t>
            </a:r>
          </a:p>
          <a:p>
            <a:r>
              <a:rPr lang="en-US" dirty="0" smtClean="0"/>
              <a:t>Core features of </a:t>
            </a:r>
            <a:r>
              <a:rPr lang="en-US" dirty="0" err="1" smtClean="0"/>
              <a:t>Parkinsons</a:t>
            </a:r>
            <a:r>
              <a:rPr lang="en-US" dirty="0" smtClean="0"/>
              <a:t> disease: rigidity, </a:t>
            </a:r>
            <a:r>
              <a:rPr lang="en-US" dirty="0" err="1" smtClean="0"/>
              <a:t>bradykinesia</a:t>
            </a:r>
            <a:r>
              <a:rPr lang="en-US" dirty="0" smtClean="0"/>
              <a:t>, rest tremor +/- Postural instability.</a:t>
            </a:r>
          </a:p>
          <a:p>
            <a:r>
              <a:rPr lang="en-US" dirty="0" smtClean="0"/>
              <a:t>PD occurs due to the loss of </a:t>
            </a:r>
            <a:r>
              <a:rPr lang="en-US" dirty="0" err="1" smtClean="0"/>
              <a:t>substantia</a:t>
            </a:r>
            <a:r>
              <a:rPr lang="en-US" dirty="0" smtClean="0"/>
              <a:t> </a:t>
            </a:r>
            <a:r>
              <a:rPr lang="en-US" dirty="0" err="1" smtClean="0"/>
              <a:t>nigra</a:t>
            </a:r>
            <a:r>
              <a:rPr lang="en-US" dirty="0" smtClean="0"/>
              <a:t> dopamine releasing neurons.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121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Rigidity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Abnormally increased resistance </a:t>
            </a:r>
            <a:r>
              <a:rPr lang="en-US" dirty="0"/>
              <a:t>to movement </a:t>
            </a:r>
            <a:r>
              <a:rPr lang="en-US" dirty="0" smtClean="0"/>
              <a:t>that is </a:t>
            </a:r>
            <a:r>
              <a:rPr lang="en-US" dirty="0"/>
              <a:t>independent of the velocity of </a:t>
            </a:r>
            <a:r>
              <a:rPr lang="en-US" dirty="0" smtClean="0"/>
              <a:t>the movement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86005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Bradykinesia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Slowness </a:t>
            </a:r>
            <a:r>
              <a:rPr lang="en-US" dirty="0"/>
              <a:t>of </a:t>
            </a:r>
            <a:r>
              <a:rPr lang="en-US" dirty="0" smtClean="0"/>
              <a:t>initiation with </a:t>
            </a:r>
            <a:r>
              <a:rPr lang="en-US" dirty="0"/>
              <a:t>progressive reduction in </a:t>
            </a:r>
            <a:r>
              <a:rPr lang="en-US" dirty="0" smtClean="0"/>
              <a:t>speed and </a:t>
            </a:r>
            <a:r>
              <a:rPr lang="en-US" dirty="0"/>
              <a:t>amplitude of repetitive action</a:t>
            </a:r>
          </a:p>
        </p:txBody>
      </p:sp>
    </p:spTree>
    <p:extLst>
      <p:ext uri="{BB962C8B-B14F-4D97-AF65-F5344CB8AC3E}">
        <p14:creationId xmlns:p14="http://schemas.microsoft.com/office/powerpoint/2010/main" val="3491156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Parkinsonian</a:t>
            </a:r>
            <a:r>
              <a:rPr lang="en-US" dirty="0" smtClean="0"/>
              <a:t> tremor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4-6 Hz</a:t>
            </a:r>
          </a:p>
          <a:p>
            <a:r>
              <a:rPr lang="en-US" dirty="0" smtClean="0"/>
              <a:t>Predominantly rest </a:t>
            </a:r>
          </a:p>
          <a:p>
            <a:r>
              <a:rPr lang="en-US" dirty="0" smtClean="0"/>
              <a:t>Re-emergence with maintained posture</a:t>
            </a:r>
          </a:p>
          <a:p>
            <a:r>
              <a:rPr lang="en-US" dirty="0" smtClean="0"/>
              <a:t>Increases with mental concentration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880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Non-motor symptoms Seen in Parkinson’s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REMBD</a:t>
            </a:r>
          </a:p>
          <a:p>
            <a:r>
              <a:rPr lang="en-US" dirty="0" smtClean="0"/>
              <a:t>Anosmia</a:t>
            </a:r>
          </a:p>
          <a:p>
            <a:r>
              <a:rPr lang="en-US" dirty="0" smtClean="0"/>
              <a:t>Depression/anxiety</a:t>
            </a:r>
          </a:p>
          <a:p>
            <a:r>
              <a:rPr lang="en-US" dirty="0" smtClean="0"/>
              <a:t>Autonomic dysfunction</a:t>
            </a:r>
          </a:p>
          <a:p>
            <a:r>
              <a:rPr lang="en-US" dirty="0" smtClean="0"/>
              <a:t>Hallucinations</a:t>
            </a:r>
          </a:p>
          <a:p>
            <a:r>
              <a:rPr lang="en-US" dirty="0" smtClean="0"/>
              <a:t>Cognitive impairment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22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Parkinsonism and </a:t>
            </a:r>
            <a:r>
              <a:rPr lang="mr-IN" dirty="0" smtClean="0"/>
              <a:t>……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>
                <a:sym typeface="Wingdings"/>
              </a:rPr>
              <a:t>Impaired vertical </a:t>
            </a:r>
            <a:r>
              <a:rPr lang="en-US" dirty="0" err="1" smtClean="0">
                <a:sym typeface="Wingdings"/>
              </a:rPr>
              <a:t>gaze</a:t>
            </a:r>
            <a:r>
              <a:rPr lang="en-US" dirty="0" err="1"/>
              <a:t>Progressive</a:t>
            </a:r>
            <a:r>
              <a:rPr lang="en-US" dirty="0"/>
              <a:t> </a:t>
            </a:r>
            <a:r>
              <a:rPr lang="en-US" dirty="0" err="1"/>
              <a:t>Supranuclear</a:t>
            </a:r>
            <a:r>
              <a:rPr lang="en-US" dirty="0"/>
              <a:t> Gaze Palsy</a:t>
            </a:r>
            <a:r>
              <a:rPr lang="en-US" dirty="0" smtClean="0">
                <a:sym typeface="Wingdings"/>
              </a:rPr>
              <a:t> </a:t>
            </a:r>
          </a:p>
          <a:p>
            <a:r>
              <a:rPr lang="en-US" dirty="0">
                <a:sym typeface="Wingdings"/>
              </a:rPr>
              <a:t>Involvement of other neurological systems (cerebellar signs and severe autonomic dysfunction</a:t>
            </a:r>
            <a:r>
              <a:rPr lang="en-US" dirty="0" smtClean="0">
                <a:sym typeface="Wingdings"/>
              </a:rPr>
              <a:t>)</a:t>
            </a: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>
                <a:sym typeface="Wingdings"/>
              </a:rPr>
              <a:t>Multiple System Atrophy </a:t>
            </a:r>
          </a:p>
          <a:p>
            <a:r>
              <a:rPr lang="en-US" dirty="0">
                <a:sym typeface="Wingdings"/>
              </a:rPr>
              <a:t>Cortical impairments (Sensory: </a:t>
            </a:r>
            <a:r>
              <a:rPr lang="en-US" dirty="0" err="1">
                <a:sym typeface="Wingdings"/>
              </a:rPr>
              <a:t>Astereognosis</a:t>
            </a:r>
            <a:r>
              <a:rPr lang="en-US" dirty="0">
                <a:sym typeface="Wingdings"/>
              </a:rPr>
              <a:t>, </a:t>
            </a:r>
            <a:r>
              <a:rPr lang="en-US" dirty="0" err="1">
                <a:sym typeface="Wingdings"/>
              </a:rPr>
              <a:t>agraphesthesia</a:t>
            </a:r>
            <a:r>
              <a:rPr lang="en-US" dirty="0">
                <a:sym typeface="Wingdings"/>
              </a:rPr>
              <a:t>, apraxia</a:t>
            </a:r>
            <a:r>
              <a:rPr lang="en-US" dirty="0" smtClean="0">
                <a:sym typeface="Wingdings"/>
              </a:rPr>
              <a:t>)</a:t>
            </a: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err="1">
                <a:sym typeface="Wingdings"/>
              </a:rPr>
              <a:t>Corticobasal</a:t>
            </a:r>
            <a:r>
              <a:rPr lang="en-US" dirty="0">
                <a:sym typeface="Wingdings"/>
              </a:rPr>
              <a:t> degeneration </a:t>
            </a:r>
          </a:p>
          <a:p>
            <a:r>
              <a:rPr lang="en-US" dirty="0" smtClean="0">
                <a:sym typeface="Wingdings"/>
              </a:rPr>
              <a:t>Upper motor neuron signs  Vascular Parkinsonism</a:t>
            </a:r>
          </a:p>
          <a:p>
            <a:r>
              <a:rPr lang="en-US" dirty="0" smtClean="0">
                <a:sym typeface="Wingdings"/>
              </a:rPr>
              <a:t>Drug induced Parkinsonism (</a:t>
            </a:r>
            <a:r>
              <a:rPr lang="en-US" b="1" dirty="0" smtClean="0">
                <a:sym typeface="Wingdings"/>
              </a:rPr>
              <a:t>ALWAYS</a:t>
            </a:r>
            <a:r>
              <a:rPr lang="en-US" dirty="0" smtClean="0">
                <a:sym typeface="Wingdings"/>
              </a:rPr>
              <a:t> ask about medication history, </a:t>
            </a:r>
            <a:r>
              <a:rPr lang="en-US" dirty="0" err="1" smtClean="0">
                <a:sym typeface="Wingdings"/>
              </a:rPr>
              <a:t>eg</a:t>
            </a:r>
            <a:r>
              <a:rPr lang="en-US" dirty="0" smtClean="0">
                <a:sym typeface="Wingdings"/>
              </a:rPr>
              <a:t>: </a:t>
            </a:r>
            <a:r>
              <a:rPr lang="en-US" i="1" dirty="0" smtClean="0">
                <a:sym typeface="Wingdings"/>
              </a:rPr>
              <a:t>metoclopramide and neuroleptics</a:t>
            </a:r>
            <a:r>
              <a:rPr lang="en-US" dirty="0" smtClean="0">
                <a:sym typeface="Wingdings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606297"/>
      </p:ext>
    </p:extLst>
  </p:cSld>
  <p:clrMapOvr>
    <a:masterClrMapping/>
  </p:clrMapOvr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9110</TotalTime>
  <Words>459</Words>
  <Application>Microsoft Macintosh PowerPoint</Application>
  <PresentationFormat>On-screen Show (4:3)</PresentationFormat>
  <Paragraphs>72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Spectrum</vt:lpstr>
      <vt:lpstr>Movement Disorders</vt:lpstr>
      <vt:lpstr>PowerPoint Presentation</vt:lpstr>
      <vt:lpstr>definitions</vt:lpstr>
      <vt:lpstr>PowerPoint Presentation</vt:lpstr>
      <vt:lpstr>Rigidity</vt:lpstr>
      <vt:lpstr>Bradykinesia</vt:lpstr>
      <vt:lpstr>Parkinsonian tremor</vt:lpstr>
      <vt:lpstr>Non-motor symptoms Seen in Parkinson’s Disease</vt:lpstr>
      <vt:lpstr>Parkinsonism and ……</vt:lpstr>
      <vt:lpstr>Investigations</vt:lpstr>
      <vt:lpstr>Management of PD</vt:lpstr>
      <vt:lpstr>Red Flags </vt:lpstr>
      <vt:lpstr>Essential tremor</vt:lpstr>
      <vt:lpstr>Other disorders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TM</dc:creator>
  <cp:lastModifiedBy>TM</cp:lastModifiedBy>
  <cp:revision>72</cp:revision>
  <dcterms:created xsi:type="dcterms:W3CDTF">2015-03-07T08:19:13Z</dcterms:created>
  <dcterms:modified xsi:type="dcterms:W3CDTF">2018-03-06T04:59:26Z</dcterms:modified>
</cp:coreProperties>
</file>