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256" r:id="rId3"/>
    <p:sldId id="257" r:id="rId4"/>
    <p:sldId id="258" r:id="rId5"/>
    <p:sldId id="259" r:id="rId6"/>
    <p:sldId id="267" r:id="rId7"/>
    <p:sldId id="260" r:id="rId8"/>
    <p:sldId id="261" r:id="rId9"/>
    <p:sldId id="262" r:id="rId10"/>
    <p:sldId id="263" r:id="rId11"/>
    <p:sldId id="264" r:id="rId12"/>
    <p:sldId id="265" r:id="rId1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3"/>
  </p:normalViewPr>
  <p:slideViewPr>
    <p:cSldViewPr snapToGrid="0" snapToObjects="1">
      <p:cViewPr varScale="1">
        <p:scale>
          <a:sx n="109" d="100"/>
          <a:sy n="109"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Header Placeholder 5">
            <a:extLst>
              <a:ext uri="{FF2B5EF4-FFF2-40B4-BE49-F238E27FC236}">
                <a16:creationId xmlns="" xmlns:a16="http://schemas.microsoft.com/office/drawing/2014/main" id="{EA9D4695-EB26-4C1C-B206-F616C502697A}"/>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Droid Sans Fallback" pitchFamily="2"/>
              <a:cs typeface="Lohit Hindi" pitchFamily="2"/>
            </a:endParaRPr>
          </a:p>
        </p:txBody>
      </p:sp>
      <p:sp>
        <p:nvSpPr>
          <p:cNvPr id="7" name="Date Placeholder 6">
            <a:extLst>
              <a:ext uri="{FF2B5EF4-FFF2-40B4-BE49-F238E27FC236}">
                <a16:creationId xmlns="" xmlns:a16="http://schemas.microsoft.com/office/drawing/2014/main" id="{6C52BC0F-B398-4F1A-B768-DBD1CA5EE0C1}"/>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de-DE" sz="1400" b="0" i="0" u="none" strike="noStrike" kern="1200">
              <a:ln>
                <a:noFill/>
              </a:ln>
              <a:latin typeface="Arial" pitchFamily="18"/>
              <a:ea typeface="Droid Sans Fallback" pitchFamily="2"/>
              <a:cs typeface="Lohit Hindi" pitchFamily="2"/>
            </a:endParaRPr>
          </a:p>
        </p:txBody>
      </p:sp>
      <p:sp>
        <p:nvSpPr>
          <p:cNvPr id="8" name="Footer Placeholder 7">
            <a:extLst>
              <a:ext uri="{FF2B5EF4-FFF2-40B4-BE49-F238E27FC236}">
                <a16:creationId xmlns="" xmlns:a16="http://schemas.microsoft.com/office/drawing/2014/main" id="{DAEE83B8-DFF8-452A-BD1D-73FEF7D79515}"/>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Droid Sans Fallback" pitchFamily="2"/>
              <a:cs typeface="Lohit Hindi" pitchFamily="2"/>
            </a:endParaRPr>
          </a:p>
        </p:txBody>
      </p:sp>
      <p:sp>
        <p:nvSpPr>
          <p:cNvPr id="9" name="Slide Number Placeholder 8">
            <a:extLst>
              <a:ext uri="{FF2B5EF4-FFF2-40B4-BE49-F238E27FC236}">
                <a16:creationId xmlns="" xmlns:a16="http://schemas.microsoft.com/office/drawing/2014/main" id="{8DA657C8-95C9-498B-8126-B84A22787DF6}"/>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218ADC97-AA5A-4159-AEB7-4354F9C102E4}" type="slidenum">
              <a:t>‹#›</a:t>
            </a:fld>
            <a:endParaRPr lang="de-DE" sz="1400" b="0" i="0" u="none" strike="noStrike" kern="1200">
              <a:ln>
                <a:noFill/>
              </a:ln>
              <a:latin typeface="Arial" pitchFamily="18"/>
              <a:ea typeface="Droid Sans Fallback" pitchFamily="2"/>
              <a:cs typeface="Lohit Hindi" pitchFamily="2"/>
            </a:endParaRPr>
          </a:p>
        </p:txBody>
      </p:sp>
      <p:sp>
        <p:nvSpPr>
          <p:cNvPr id="2" name="Header Placeholder 1">
            <a:extLst>
              <a:ext uri="{FF2B5EF4-FFF2-40B4-BE49-F238E27FC236}">
                <a16:creationId xmlns="" xmlns:a16="http://schemas.microsoft.com/office/drawing/2014/main" id="{D6AA591C-0309-435D-939E-7C74D08E199A}"/>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F81532EE-28B5-47F7-878E-0D526072A076}"/>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A3A40711-90DE-4AD2-9C86-793E2AF4BF6B}" type="datetimeFigureOut">
              <a:rPr lang="en-US"/>
              <a:t>2/25/18</a:t>
            </a:fld>
            <a:endParaRPr lang="en-US"/>
          </a:p>
        </p:txBody>
      </p:sp>
      <p:sp>
        <p:nvSpPr>
          <p:cNvPr id="4" name="Footer Placeholder 3">
            <a:extLst>
              <a:ext uri="{FF2B5EF4-FFF2-40B4-BE49-F238E27FC236}">
                <a16:creationId xmlns="" xmlns:a16="http://schemas.microsoft.com/office/drawing/2014/main" id="{E272837E-0B21-41BD-9F15-CE9C0D15939F}"/>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5008E7C0-5E2E-4FDC-AFF1-E8541E71765C}"/>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E9DEE919-A3A9-48D6-B718-023B2B77918F}" type="slidenum">
              <a:t>‹#›</a:t>
            </a:fld>
            <a:endParaRPr lang="en-US"/>
          </a:p>
        </p:txBody>
      </p:sp>
    </p:spTree>
    <p:extLst>
      <p:ext uri="{BB962C8B-B14F-4D97-AF65-F5344CB8AC3E}">
        <p14:creationId xmlns:p14="http://schemas.microsoft.com/office/powerpoint/2010/main" val="258836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8BC951AA-5552-4965-B335-2E6C9E7355BD}" type="datetimeFigureOut">
              <a:rPr lang="en-US"/>
              <a:t>2/25/18</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Image Placeholder 7">
            <a:extLst>
              <a:ext uri="{FF2B5EF4-FFF2-40B4-BE49-F238E27FC236}">
                <a16:creationId xmlns="" xmlns:a16="http://schemas.microsoft.com/office/drawing/2014/main" id="{FBDAF03F-423C-4080-9E91-4BAEA1CC0269}"/>
              </a:ext>
            </a:extLst>
          </p:cNvPr>
          <p:cNvSpPr>
            <a:spLocks noGrp="1" noRot="1" noChangeAspect="1"/>
          </p:cNvSpPr>
          <p:nvPr>
            <p:ph type="sldImg" idx="2"/>
          </p:nvPr>
        </p:nvSpPr>
        <p:spPr>
          <a:xfrm>
            <a:off x="720000" y="900000"/>
            <a:ext cx="6120000" cy="3441600"/>
          </a:xfrm>
          <a:prstGeom prst="rect">
            <a:avLst/>
          </a:prstGeom>
          <a:noFill/>
          <a:ln>
            <a:noFill/>
            <a:prstDash val="solid"/>
          </a:ln>
        </p:spPr>
      </p:sp>
      <p:sp>
        <p:nvSpPr>
          <p:cNvPr id="9" name="Notes Placeholder 8">
            <a:extLst>
              <a:ext uri="{FF2B5EF4-FFF2-40B4-BE49-F238E27FC236}">
                <a16:creationId xmlns="" xmlns:a16="http://schemas.microsoft.com/office/drawing/2014/main" id="{A30FB658-0A6E-4AAA-86B1-5505EB4A3668}"/>
              </a:ext>
            </a:extLst>
          </p:cNvPr>
          <p:cNvSpPr txBox="1">
            <a:spLocks noGrp="1"/>
          </p:cNvSpPr>
          <p:nvPr>
            <p:ph type="body" sz="quarter" idx="3"/>
          </p:nvPr>
        </p:nvSpPr>
        <p:spPr>
          <a:xfrm>
            <a:off x="720000" y="4680000"/>
            <a:ext cx="6120000" cy="5040000"/>
          </a:xfrm>
          <a:prstGeom prst="rect">
            <a:avLst/>
          </a:prstGeom>
          <a:noFill/>
          <a:ln>
            <a:noFill/>
          </a:ln>
        </p:spPr>
        <p:txBody>
          <a:bodyPr lIns="0" tIns="0" rIns="0" bIns="0"/>
          <a:lstStyle/>
          <a:p>
            <a:endParaRPr lang="de-DE"/>
          </a:p>
        </p:txBody>
      </p:sp>
      <p:sp>
        <p:nvSpPr>
          <p:cNvPr id="10" name="Header Placeholder 9">
            <a:extLst>
              <a:ext uri="{FF2B5EF4-FFF2-40B4-BE49-F238E27FC236}">
                <a16:creationId xmlns="" xmlns:a16="http://schemas.microsoft.com/office/drawing/2014/main" id="{61F1F5B6-DF34-4BF8-BE66-28E31FC066B1}"/>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de-DE" sz="1400" kern="1200">
                <a:latin typeface="Liberation Sans" pitchFamily="34"/>
                <a:ea typeface="DejaVu Sans" pitchFamily="2"/>
                <a:cs typeface="DejaVu Sans" pitchFamily="2"/>
              </a:defRPr>
            </a:lvl1pPr>
          </a:lstStyle>
          <a:p>
            <a:pPr lvl="0"/>
            <a:endParaRPr lang="de-DE"/>
          </a:p>
        </p:txBody>
      </p:sp>
      <p:sp>
        <p:nvSpPr>
          <p:cNvPr id="11" name="Date Placeholder 10">
            <a:extLst>
              <a:ext uri="{FF2B5EF4-FFF2-40B4-BE49-F238E27FC236}">
                <a16:creationId xmlns="" xmlns:a16="http://schemas.microsoft.com/office/drawing/2014/main" id="{40BC237F-31D5-456C-9FC3-EE335B9AA469}"/>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de-DE" sz="1400" kern="1200">
                <a:latin typeface="Liberation Sans" pitchFamily="34"/>
                <a:ea typeface="DejaVu Sans" pitchFamily="2"/>
                <a:cs typeface="DejaVu Sans" pitchFamily="2"/>
              </a:defRPr>
            </a:lvl1pPr>
          </a:lstStyle>
          <a:p>
            <a:pPr lvl="0"/>
            <a:endParaRPr lang="de-DE"/>
          </a:p>
        </p:txBody>
      </p:sp>
      <p:sp>
        <p:nvSpPr>
          <p:cNvPr id="12" name="Footer Placeholder 11">
            <a:extLst>
              <a:ext uri="{FF2B5EF4-FFF2-40B4-BE49-F238E27FC236}">
                <a16:creationId xmlns="" xmlns:a16="http://schemas.microsoft.com/office/drawing/2014/main" id="{CE11E676-30C5-4825-955D-7260B8723AC5}"/>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de-DE" sz="1400" kern="1200">
                <a:latin typeface="Liberation Sans" pitchFamily="34"/>
                <a:ea typeface="DejaVu Sans" pitchFamily="2"/>
                <a:cs typeface="DejaVu Sans" pitchFamily="2"/>
              </a:defRPr>
            </a:lvl1pPr>
          </a:lstStyle>
          <a:p>
            <a:pPr lvl="0"/>
            <a:endParaRPr lang="de-DE"/>
          </a:p>
        </p:txBody>
      </p:sp>
      <p:sp>
        <p:nvSpPr>
          <p:cNvPr id="13" name="Slide Number Placeholder 12">
            <a:extLst>
              <a:ext uri="{FF2B5EF4-FFF2-40B4-BE49-F238E27FC236}">
                <a16:creationId xmlns="" xmlns:a16="http://schemas.microsoft.com/office/drawing/2014/main" id="{9BE5F89B-DBE3-4B0D-BD38-4440E55E9295}"/>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de-DE" sz="1400" kern="1200">
                <a:latin typeface="Liberation Sans" pitchFamily="34"/>
                <a:ea typeface="DejaVu Sans" pitchFamily="2"/>
                <a:cs typeface="DejaVu Sans" pitchFamily="2"/>
              </a:defRPr>
            </a:lvl1pPr>
          </a:lstStyle>
          <a:p>
            <a:pPr lvl="0"/>
            <a:fld id="{E397B59C-C65C-47E5-A47A-3332896BC3CB}" type="slidenum">
              <a:t>‹#›</a:t>
            </a:fld>
            <a:endParaRPr lang="de-DE"/>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8612205F-821E-4416-A038-2A95D3CC019B}" type="slidenum">
              <a:t>‹#›</a:t>
            </a:fld>
            <a:endParaRPr lang="en-US"/>
          </a:p>
        </p:txBody>
      </p:sp>
    </p:spTree>
    <p:extLst>
      <p:ext uri="{BB962C8B-B14F-4D97-AF65-F5344CB8AC3E}">
        <p14:creationId xmlns:p14="http://schemas.microsoft.com/office/powerpoint/2010/main" val="2774380236"/>
      </p:ext>
    </p:extLst>
  </p:cSld>
  <p:clrMap bg1="lt1" tx1="dk1" bg2="lt2" tx2="dk2" accent1="accent1" accent2="accent2" accent3="accent3" accent4="accent4" accent5="accent5" accent6="accent6" hlink="hlink" folHlink="folHlink"/>
  <p:notesStyle>
    <a:lvl1pPr marL="216000" marR="0" indent="0" rtl="0" hangingPunct="0">
      <a:tabLst/>
      <a:defRPr lang="de-DE" sz="2000" b="0" i="0" u="none" strike="noStrike" kern="1200">
        <a:ln>
          <a:noFill/>
        </a:ln>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EBE5E2-B1F1-DE49-ADF0-77D4E3ECD2D1}" type="slidenum">
              <a:rPr lang="cs-CZ" altLang="x-none"/>
              <a:pPr>
                <a:defRPr/>
              </a:pPr>
              <a:t>1</a:t>
            </a:fld>
            <a:endParaRPr lang="cs-CZ" altLang="x-none"/>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defRPr/>
            </a:pPr>
            <a:r>
              <a:rPr lang="cs-CZ" altLang="x-none" sz="1100" smtClean="0">
                <a:solidFill>
                  <a:schemeClr val="bg1"/>
                </a:solidFill>
                <a:latin typeface="Arial" charset="0"/>
              </a:rPr>
              <a:t>Cílem léčby je odstranění záchvatů, nebo alespoň omezení jejich frekvence a intenzity, tam kde eliminace záchvatů není možná.</a:t>
            </a:r>
          </a:p>
          <a:p>
            <a:pPr eaLnBrk="1" hangingPunct="1">
              <a:defRPr/>
            </a:pPr>
            <a:r>
              <a:rPr lang="cs-CZ" altLang="x-none" sz="1100" smtClean="0">
                <a:solidFill>
                  <a:schemeClr val="bg1"/>
                </a:solidFill>
                <a:latin typeface="Arial" charset="0"/>
              </a:rPr>
              <a:t>! Kvalita života !</a:t>
            </a:r>
          </a:p>
          <a:p>
            <a:pPr eaLnBrk="1" hangingPunct="1">
              <a:defRPr/>
            </a:pPr>
            <a:endParaRPr lang="cs-CZ" altLang="x-none" sz="800" smtClean="0">
              <a:solidFill>
                <a:schemeClr val="bg1"/>
              </a:solidFill>
              <a:latin typeface="Arial" charset="0"/>
            </a:endParaRPr>
          </a:p>
          <a:p>
            <a:pPr eaLnBrk="1" hangingPunct="1">
              <a:defRPr/>
            </a:pPr>
            <a:r>
              <a:rPr lang="cs-CZ" altLang="x-none" sz="1100" smtClean="0">
                <a:solidFill>
                  <a:schemeClr val="bg1"/>
                </a:solidFill>
                <a:latin typeface="Arial" charset="0"/>
              </a:rPr>
              <a:t>			     1/ Životospráva</a:t>
            </a:r>
          </a:p>
          <a:p>
            <a:pPr eaLnBrk="1" hangingPunct="1">
              <a:defRPr/>
            </a:pPr>
            <a:endParaRPr lang="cs-CZ" altLang="x-none" sz="1100" smtClean="0">
              <a:solidFill>
                <a:schemeClr val="bg1"/>
              </a:solidFill>
              <a:latin typeface="Arial" charset="0"/>
            </a:endParaRPr>
          </a:p>
          <a:p>
            <a:pPr eaLnBrk="1" hangingPunct="1">
              <a:defRPr/>
            </a:pPr>
            <a:r>
              <a:rPr lang="cs-CZ" altLang="x-none" sz="1100" smtClean="0">
                <a:solidFill>
                  <a:schemeClr val="bg1"/>
                </a:solidFill>
                <a:latin typeface="Arial" charset="0"/>
              </a:rPr>
              <a:t>	         	     2/ Farmakoterapie</a:t>
            </a:r>
          </a:p>
          <a:p>
            <a:pPr eaLnBrk="1" hangingPunct="1">
              <a:defRPr/>
            </a:pPr>
            <a:endParaRPr lang="cs-CZ" altLang="x-none" sz="1100" smtClean="0">
              <a:solidFill>
                <a:schemeClr val="bg1"/>
              </a:solidFill>
              <a:latin typeface="Arial" charset="0"/>
            </a:endParaRPr>
          </a:p>
          <a:p>
            <a:pPr eaLnBrk="1" hangingPunct="1">
              <a:defRPr/>
            </a:pPr>
            <a:r>
              <a:rPr lang="cs-CZ" altLang="x-none" sz="1100" smtClean="0">
                <a:solidFill>
                  <a:schemeClr val="bg1"/>
                </a:solidFill>
                <a:latin typeface="Arial" charset="0"/>
              </a:rPr>
              <a:t>			     3/ Chirurgická léčba</a:t>
            </a:r>
            <a:endParaRPr lang="cs-CZ" altLang="x-none" smtClean="0">
              <a:solidFill>
                <a:schemeClr val="bg1"/>
              </a:solidFill>
              <a:latin typeface="Arial" charset="0"/>
            </a:endParaRPr>
          </a:p>
          <a:p>
            <a:pPr eaLnBrk="1" hangingPunct="1">
              <a:defRPr/>
            </a:pPr>
            <a:r>
              <a:rPr lang="cs-CZ" altLang="x-none" smtClean="0"/>
              <a:t> Dotknu se i otázky farmakorezistence a léčby operační.</a:t>
            </a:r>
          </a:p>
        </p:txBody>
      </p:sp>
    </p:spTree>
    <p:extLst>
      <p:ext uri="{BB962C8B-B14F-4D97-AF65-F5344CB8AC3E}">
        <p14:creationId xmlns:p14="http://schemas.microsoft.com/office/powerpoint/2010/main" val="145412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3960F23E-FC75-42A1-92E6-82486AA92F66}"/>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297183EB-D76D-482D-BAA9-6F3AC33A392B}"/>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2F24874-4D27-4B84-B929-5CAFA3BA5688}"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93BC2640-4EAE-472C-86B5-8E1EF3986F90}"/>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66D3DA7-3F98-4C47-80A4-31A5E5795F3C}"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A2FC9122-0332-4232-BA13-E25B823223FE}"/>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FA41BFA8-C06B-4D22-8F9F-FA2A87C1EE35}"/>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D869099A-E3C8-4115-8868-11394F08A4B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C8209788-A2F5-4EE9-A6A4-2533E48D71EE}"/>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91C146-0C40-444C-A96D-0A01D5F88573}"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004837AA-0580-447E-9010-9882465B85FC}"/>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494C1D7-81C2-411E-8E6D-49815175F81A}"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860EE17B-5E0E-482B-81DC-57E15ACECECD}"/>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3F5AAFA0-2048-4B3D-B3F0-9817BC2AC6B8}"/>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1E67EF95-0B25-421F-8EE7-25ECA4AB71C3}"/>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2361A1B0-A6F2-495F-9226-7D1CE8E6BFFD}"/>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903932B-DE8F-44D3-B3DE-9A1BEAAC5657}"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BAE95220-B11E-4211-8540-2C2B57F70B2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FA5A7C2-F1D1-427D-B59E-637DB270095C}"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481AF161-B45F-4FCF-9581-0723405864CF}"/>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6919AEAB-DA84-4E1F-BDAB-DDD59C52E16B}"/>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E672BCF6-6B99-4D62-8C89-1BE140D9D621}"/>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AC30BAFC-2754-4E9C-BDEE-B1DEE2280C16}"/>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4D114B3-3DA1-44AB-A3AF-7AD750663597}"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C4360930-3FF7-4A5B-89FF-F9DFCC4FBB75}"/>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4FECEAF-BE15-45CD-A31F-27EB8FC16364}"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3FFDB63B-3D27-4636-896C-E262C2CC52C6}"/>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BE423C3F-0B17-4E10-BE49-F85FFBF25975}"/>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C508D472-5B16-4D2A-8254-683D70F76E3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D27A76D6-42D9-4564-B7E3-A76C678B8336}"/>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2D64FAF-9972-46DD-8358-FD87B9357FCC}"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26276B82-7E07-40E9-82AF-3FD5129DA9C3}"/>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9A70D73-3E87-4F00-B73B-A1FDC935B1F8}"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3325E347-8488-44F0-A142-6B2E0E8D8D25}"/>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0AD0F41E-E7F5-4D9D-A78B-3F7562173CA4}"/>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BCF85AD1-F614-46C3-AB91-9B1CDB11E364}"/>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2CF860AB-7BF5-4263-9788-EBBB0BCA663B}"/>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76B2F47-EC3C-467D-AAEF-4D243C5A3ED1}"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8526B796-5D31-4273-8FE8-75A2205DD4B3}"/>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686CA17-0358-4793-8B29-FD44185A8333}"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37984FCE-DF75-4EBD-8CEF-A207679C954F}"/>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1E2B157C-D747-43C6-BB77-7BA2EB7819E9}"/>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B25B23D7-C4BE-4D39-AF1D-6961B1C05143}"/>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93840317-5433-4102-9B57-E431D666A04B}"/>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201BB4F-C5E8-404A-BEF4-2F4D56F6B128}"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6675D365-188E-4E1A-A870-D47C20FF168A}"/>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1B15766-A87B-456B-8B3E-8FB1E73AAF43}"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BE869F08-2DDF-4430-A316-79A4EBB4750B}"/>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53216980-EB7A-40C9-92C6-2E89285D50AE}"/>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8EB8D949-FECD-44D6-A3A2-6A272D37B9CC}"/>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8E7F76D4-E6C3-4729-A2E1-A03F7D35ECF3}"/>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25B0C14-C254-4B50-830F-5EF68D7F0AC8}"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9CA7CA85-0581-45C7-AEE3-8DAF4325C78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98372F1-69D8-4696-8AB0-39E79122FCBC}"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88D6D08D-E232-4321-81DB-E433110452DF}"/>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72057E3D-8C21-485B-A566-77EF43584D95}"/>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BCF4C20E-AE7F-44BB-A5FA-BCFA29C7157E}"/>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1C1E65EF-C71B-401B-977B-77811C49F824}"/>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B55B26B-D1F3-4531-A470-C7C369FC8DCD}"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BDE1116D-5056-46C0-A54A-0E9A6AE1FF77}"/>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43E1D8E-3AA7-40CE-9B67-4C04737F6397}"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72FB1DDB-4496-47BC-BE94-1D2B7ED114E3}"/>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3389EE17-B979-4FEC-969A-C69EBCEC2A7D}"/>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18D07246-0607-48A3-8731-765E8B54D1F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4FBA79B1-F30A-4627-9407-ACCD3CBBAF6E}"/>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FDE0A6F-F5E4-440E-B9CC-0488C27870F0}"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E9E8F6AF-2D58-4836-B01F-2FD646ACBE15}"/>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C163548-D200-4C6A-9A30-705876ECFD8D}"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F2734381-2922-4417-ACF2-FADB2CF6E04A}"/>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760F078E-E8E2-49D8-9804-78668A87C2B4}"/>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8CA57059-E0BB-4F1F-AF38-CB2C04EAB8F2}"/>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C951AA-5552-4965-B335-2E6C9E7355B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CB55A2F3-3F49-44D3-B6F6-423F1FBF7C23}"/>
              </a:ext>
            </a:extLst>
          </p:cNvPr>
          <p:cNvSpPr txBox="1">
            <a:spLocks noGrp="1"/>
          </p:cNvSpPr>
          <p:nvPr/>
        </p:nvSpPr>
        <p:spPr>
          <a:xfrm>
            <a:off x="4278960" y="10157400"/>
            <a:ext cx="3280680" cy="534240"/>
          </a:xfrm>
          <a:prstGeom prst="rect">
            <a:avLst/>
          </a:prstGeom>
          <a:noFill/>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25E721A-52AF-4E60-BD7E-1B04AB2D197C}"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11" name="Slide Number Placeholder 6">
            <a:extLst>
              <a:ext uri="{FF2B5EF4-FFF2-40B4-BE49-F238E27FC236}">
                <a16:creationId xmlns="" xmlns:a16="http://schemas.microsoft.com/office/drawing/2014/main" id="{B1B717C0-5CFE-4FC1-8BFB-81CDE2F82237}"/>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E3370AF-0725-46F2-87CF-D72B66C79EE1}" type="slidenum">
              <a:rPr kumimoji="0" lang="en-US"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Slide Image Placeholder 1">
            <a:extLst>
              <a:ext uri="{FF2B5EF4-FFF2-40B4-BE49-F238E27FC236}">
                <a16:creationId xmlns="" xmlns:a16="http://schemas.microsoft.com/office/drawing/2014/main" id="{89D0BBD3-766C-44D5-876C-DA49C1573D61}"/>
              </a:ext>
            </a:extLst>
          </p:cNvPr>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Notes Placeholder 2">
            <a:extLst>
              <a:ext uri="{FF2B5EF4-FFF2-40B4-BE49-F238E27FC236}">
                <a16:creationId xmlns="" xmlns:a16="http://schemas.microsoft.com/office/drawing/2014/main" id="{BC0CE66B-5F71-47B1-9625-5A9B49623F2D}"/>
              </a:ext>
            </a:extLst>
          </p:cNvPr>
          <p:cNvSpPr txBox="1">
            <a:spLocks noGrp="1"/>
          </p:cNvSpPr>
          <p:nvPr>
            <p:ph type="body" sz="quarter" idx="1"/>
          </p:nvPr>
        </p:nvSpPr>
        <p:spPr>
          <a:xfrm>
            <a:off x="720000" y="4680000"/>
            <a:ext cx="6120000" cy="5040000"/>
          </a:xfrm>
          <a:noFill/>
          <a:ln>
            <a:noFill/>
          </a:ln>
        </p:spPr>
        <p:txBody>
          <a:bodyPr lIns="0" tIns="0" rIns="0" bIns="0"/>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B9A4D8C-1F8B-4680-970E-3FED27C9CFC9}"/>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4A6E0211-95E2-4455-8DBC-BFA9EE1CBC3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DC1F8D4-41CA-4062-92D5-FFE5735F8AA0}"/>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8536168-FCEB-431C-89E0-EAF5B6E4315E}"/>
              </a:ext>
            </a:extLst>
          </p:cNvPr>
          <p:cNvSpPr>
            <a:spLocks noGrp="1"/>
          </p:cNvSpPr>
          <p:nvPr>
            <p:ph type="dt" sz="half" idx="10"/>
          </p:nvPr>
        </p:nvSpPr>
        <p:spPr>
          <a:xfrm>
            <a:off x="1584000" y="5164920"/>
            <a:ext cx="2348280" cy="390600"/>
          </a:xfrm>
        </p:spPr>
        <p:txBody>
          <a:bodyPr/>
          <a:lstStyle/>
          <a:p>
            <a:pPr lvl="0"/>
            <a:endParaRPr lang="de-DE"/>
          </a:p>
        </p:txBody>
      </p:sp>
      <p:sp>
        <p:nvSpPr>
          <p:cNvPr id="5" name="Footer Placeholder 4">
            <a:extLst>
              <a:ext uri="{FF2B5EF4-FFF2-40B4-BE49-F238E27FC236}">
                <a16:creationId xmlns="" xmlns:a16="http://schemas.microsoft.com/office/drawing/2014/main" id="{E42CAA08-02FC-401E-9A44-3EE6D6EF766E}"/>
              </a:ext>
            </a:extLst>
          </p:cNvPr>
          <p:cNvSpPr>
            <a:spLocks noGrp="1"/>
          </p:cNvSpPr>
          <p:nvPr>
            <p:ph type="ftr" sz="quarter" idx="11"/>
          </p:nvPr>
        </p:nvSpPr>
        <p:spPr>
          <a:xfrm>
            <a:off x="3987000" y="5164920"/>
            <a:ext cx="3195000" cy="390600"/>
          </a:xfrm>
        </p:spPr>
        <p:txBody>
          <a:bodyPr/>
          <a:lstStyle/>
          <a:p>
            <a:pPr lvl="0"/>
            <a:endParaRPr lang="de-DE"/>
          </a:p>
        </p:txBody>
      </p:sp>
      <p:sp>
        <p:nvSpPr>
          <p:cNvPr id="6" name="Slide Number Placeholder 5">
            <a:extLst>
              <a:ext uri="{FF2B5EF4-FFF2-40B4-BE49-F238E27FC236}">
                <a16:creationId xmlns="" xmlns:a16="http://schemas.microsoft.com/office/drawing/2014/main" id="{BA1057C2-0B18-44B4-BDA9-9807CC320AEE}"/>
              </a:ext>
            </a:extLst>
          </p:cNvPr>
          <p:cNvSpPr>
            <a:spLocks noGrp="1"/>
          </p:cNvSpPr>
          <p:nvPr>
            <p:ph type="sldNum" sz="quarter" idx="12"/>
          </p:nvPr>
        </p:nvSpPr>
        <p:spPr>
          <a:xfrm>
            <a:off x="7227000" y="5164920"/>
            <a:ext cx="2348280" cy="390600"/>
          </a:xfrm>
        </p:spPr>
        <p:txBody>
          <a:bodyPr/>
          <a:lstStyle/>
          <a:p>
            <a:pPr lvl="0"/>
            <a:fld id="{04BD0CE6-B234-4A8D-B623-9BCAF0A45DF0}" type="slidenum">
              <a:t>‹#›</a:t>
            </a:fld>
            <a:endParaRPr lang="de-DE"/>
          </a:p>
        </p:txBody>
      </p:sp>
    </p:spTree>
    <p:extLst>
      <p:ext uri="{BB962C8B-B14F-4D97-AF65-F5344CB8AC3E}">
        <p14:creationId xmlns:p14="http://schemas.microsoft.com/office/powerpoint/2010/main" val="133447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CECBEBD-F40C-4EB9-9249-DF66B5F583BE}"/>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E46E1823-B8CE-4AC4-82E6-978442AF94A5}"/>
              </a:ext>
            </a:extLst>
          </p:cNvPr>
          <p:cNvSpPr>
            <a:spLocks noGrp="1"/>
          </p:cNvSpPr>
          <p:nvPr>
            <p:ph type="title"/>
          </p:nvPr>
        </p:nvSpPr>
        <p:spPr>
          <a:xfrm>
            <a:off x="1620000" y="216000"/>
            <a:ext cx="8100000" cy="936000"/>
          </a:xfr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BC4EA2-F1CB-4888-B809-38EA34B39AB2}"/>
              </a:ext>
            </a:extLst>
          </p:cNvPr>
          <p:cNvSpPr>
            <a:spLocks noGrp="1"/>
          </p:cNvSpPr>
          <p:nvPr>
            <p:ph type="body" orient="vert" idx="1"/>
          </p:nvPr>
        </p:nvSpPr>
        <p:spPr>
          <a:xfrm>
            <a:off x="1620000" y="1368000"/>
            <a:ext cx="8100000" cy="32882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7443A2-8524-4301-9AD4-1B95037BA39E}"/>
              </a:ext>
            </a:extLst>
          </p:cNvPr>
          <p:cNvSpPr>
            <a:spLocks noGrp="1"/>
          </p:cNvSpPr>
          <p:nvPr>
            <p:ph type="dt" sz="half" idx="10"/>
          </p:nvPr>
        </p:nvSpPr>
        <p:spPr>
          <a:xfrm>
            <a:off x="1584000" y="5164920"/>
            <a:ext cx="2348280" cy="390600"/>
          </a:xfrm>
        </p:spPr>
        <p:txBody>
          <a:bodyPr/>
          <a:lstStyle/>
          <a:p>
            <a:pPr lvl="0"/>
            <a:endParaRPr lang="de-DE"/>
          </a:p>
        </p:txBody>
      </p:sp>
      <p:sp>
        <p:nvSpPr>
          <p:cNvPr id="5" name="Footer Placeholder 4">
            <a:extLst>
              <a:ext uri="{FF2B5EF4-FFF2-40B4-BE49-F238E27FC236}">
                <a16:creationId xmlns="" xmlns:a16="http://schemas.microsoft.com/office/drawing/2014/main" id="{A8DEA152-DF94-4ED8-BBB1-D0607B4DC958}"/>
              </a:ext>
            </a:extLst>
          </p:cNvPr>
          <p:cNvSpPr>
            <a:spLocks noGrp="1"/>
          </p:cNvSpPr>
          <p:nvPr>
            <p:ph type="ftr" sz="quarter" idx="11"/>
          </p:nvPr>
        </p:nvSpPr>
        <p:spPr>
          <a:xfrm>
            <a:off x="3987000" y="5164920"/>
            <a:ext cx="3195000" cy="390600"/>
          </a:xfrm>
        </p:spPr>
        <p:txBody>
          <a:bodyPr/>
          <a:lstStyle/>
          <a:p>
            <a:pPr lvl="0"/>
            <a:endParaRPr lang="de-DE"/>
          </a:p>
        </p:txBody>
      </p:sp>
      <p:sp>
        <p:nvSpPr>
          <p:cNvPr id="6" name="Slide Number Placeholder 5">
            <a:extLst>
              <a:ext uri="{FF2B5EF4-FFF2-40B4-BE49-F238E27FC236}">
                <a16:creationId xmlns="" xmlns:a16="http://schemas.microsoft.com/office/drawing/2014/main" id="{52EE2D58-5BD3-4951-B159-8EDC75694200}"/>
              </a:ext>
            </a:extLst>
          </p:cNvPr>
          <p:cNvSpPr>
            <a:spLocks noGrp="1"/>
          </p:cNvSpPr>
          <p:nvPr>
            <p:ph type="sldNum" sz="quarter" idx="12"/>
          </p:nvPr>
        </p:nvSpPr>
        <p:spPr>
          <a:xfrm>
            <a:off x="7227000" y="5164920"/>
            <a:ext cx="2348280" cy="390600"/>
          </a:xfrm>
        </p:spPr>
        <p:txBody>
          <a:bodyPr/>
          <a:lstStyle/>
          <a:p>
            <a:pPr lvl="0"/>
            <a:fld id="{089664DB-B0C5-468F-8A4F-9B0AF6A43C42}" type="slidenum">
              <a:t>‹#›</a:t>
            </a:fld>
            <a:endParaRPr lang="de-DE"/>
          </a:p>
        </p:txBody>
      </p:sp>
    </p:spTree>
    <p:extLst>
      <p:ext uri="{BB962C8B-B14F-4D97-AF65-F5344CB8AC3E}">
        <p14:creationId xmlns:p14="http://schemas.microsoft.com/office/powerpoint/2010/main" val="426173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56D6D4B-2D82-4E2F-BCE5-59451C842505}"/>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Vertical Title 1">
            <a:extLst>
              <a:ext uri="{FF2B5EF4-FFF2-40B4-BE49-F238E27FC236}">
                <a16:creationId xmlns="" xmlns:a16="http://schemas.microsoft.com/office/drawing/2014/main" id="{5B0C38E7-3491-4960-BF45-DDDDF9A3184B}"/>
              </a:ext>
            </a:extLst>
          </p:cNvPr>
          <p:cNvSpPr>
            <a:spLocks noGrp="1"/>
          </p:cNvSpPr>
          <p:nvPr>
            <p:ph type="title" orient="vert"/>
          </p:nvPr>
        </p:nvSpPr>
        <p:spPr>
          <a:xfrm>
            <a:off x="7696200" y="215900"/>
            <a:ext cx="2024063" cy="44402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1B16452-D4CE-4164-A74C-F00E44BF36FE}"/>
              </a:ext>
            </a:extLst>
          </p:cNvPr>
          <p:cNvSpPr>
            <a:spLocks noGrp="1"/>
          </p:cNvSpPr>
          <p:nvPr>
            <p:ph type="body" orient="vert" idx="1"/>
          </p:nvPr>
        </p:nvSpPr>
        <p:spPr>
          <a:xfrm>
            <a:off x="1619250" y="215900"/>
            <a:ext cx="5924550" cy="44402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0D10FC-38A8-4B88-A8BA-D023C6C32F3E}"/>
              </a:ext>
            </a:extLst>
          </p:cNvPr>
          <p:cNvSpPr>
            <a:spLocks noGrp="1"/>
          </p:cNvSpPr>
          <p:nvPr>
            <p:ph type="dt" sz="half" idx="10"/>
          </p:nvPr>
        </p:nvSpPr>
        <p:spPr>
          <a:xfrm>
            <a:off x="1584000" y="5164920"/>
            <a:ext cx="2348280" cy="390600"/>
          </a:xfrm>
        </p:spPr>
        <p:txBody>
          <a:bodyPr/>
          <a:lstStyle/>
          <a:p>
            <a:pPr lvl="0"/>
            <a:endParaRPr lang="de-DE"/>
          </a:p>
        </p:txBody>
      </p:sp>
      <p:sp>
        <p:nvSpPr>
          <p:cNvPr id="5" name="Footer Placeholder 4">
            <a:extLst>
              <a:ext uri="{FF2B5EF4-FFF2-40B4-BE49-F238E27FC236}">
                <a16:creationId xmlns="" xmlns:a16="http://schemas.microsoft.com/office/drawing/2014/main" id="{0B9A03E2-4CD5-43B9-9F67-AF34AB55F637}"/>
              </a:ext>
            </a:extLst>
          </p:cNvPr>
          <p:cNvSpPr>
            <a:spLocks noGrp="1"/>
          </p:cNvSpPr>
          <p:nvPr>
            <p:ph type="ftr" sz="quarter" idx="11"/>
          </p:nvPr>
        </p:nvSpPr>
        <p:spPr>
          <a:xfrm>
            <a:off x="3987000" y="5164920"/>
            <a:ext cx="3195000" cy="390600"/>
          </a:xfrm>
        </p:spPr>
        <p:txBody>
          <a:bodyPr/>
          <a:lstStyle/>
          <a:p>
            <a:pPr lvl="0"/>
            <a:endParaRPr lang="de-DE"/>
          </a:p>
        </p:txBody>
      </p:sp>
      <p:sp>
        <p:nvSpPr>
          <p:cNvPr id="6" name="Slide Number Placeholder 5">
            <a:extLst>
              <a:ext uri="{FF2B5EF4-FFF2-40B4-BE49-F238E27FC236}">
                <a16:creationId xmlns="" xmlns:a16="http://schemas.microsoft.com/office/drawing/2014/main" id="{234DC99A-777B-4EA0-91BA-B6D1C6506EB3}"/>
              </a:ext>
            </a:extLst>
          </p:cNvPr>
          <p:cNvSpPr>
            <a:spLocks noGrp="1"/>
          </p:cNvSpPr>
          <p:nvPr>
            <p:ph type="sldNum" sz="quarter" idx="12"/>
          </p:nvPr>
        </p:nvSpPr>
        <p:spPr>
          <a:xfrm>
            <a:off x="7227000" y="5164920"/>
            <a:ext cx="2348280" cy="390600"/>
          </a:xfrm>
        </p:spPr>
        <p:txBody>
          <a:bodyPr/>
          <a:lstStyle/>
          <a:p>
            <a:pPr lvl="0"/>
            <a:fld id="{6A3CFC89-8871-467F-BFB7-F68581DB559D}" type="slidenum">
              <a:t>‹#›</a:t>
            </a:fld>
            <a:endParaRPr lang="de-DE"/>
          </a:p>
        </p:txBody>
      </p:sp>
    </p:spTree>
    <p:extLst>
      <p:ext uri="{BB962C8B-B14F-4D97-AF65-F5344CB8AC3E}">
        <p14:creationId xmlns:p14="http://schemas.microsoft.com/office/powerpoint/2010/main" val="401130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C5213EF-8929-48AC-A854-64952FAED539}"/>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98F01FDD-7212-4DBC-BC52-418721B66F38}"/>
              </a:ext>
            </a:extLst>
          </p:cNvPr>
          <p:cNvSpPr>
            <a:spLocks noGrp="1"/>
          </p:cNvSpPr>
          <p:nvPr>
            <p:ph type="title"/>
          </p:nvPr>
        </p:nvSpPr>
        <p:spPr>
          <a:xfrm>
            <a:off x="1620000" y="216000"/>
            <a:ext cx="8100000" cy="936000"/>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3910B39-10AE-4A4C-9646-6840F04342AA}"/>
              </a:ext>
            </a:extLst>
          </p:cNvPr>
          <p:cNvSpPr>
            <a:spLocks noGrp="1"/>
          </p:cNvSpPr>
          <p:nvPr>
            <p:ph idx="1"/>
          </p:nvPr>
        </p:nvSpPr>
        <p:spPr>
          <a:xfrm>
            <a:off x="1620000" y="1368000"/>
            <a:ext cx="8100000" cy="3288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47A204C-7AB4-4914-8A3E-FCE305F6A6E6}"/>
              </a:ext>
            </a:extLst>
          </p:cNvPr>
          <p:cNvSpPr>
            <a:spLocks noGrp="1"/>
          </p:cNvSpPr>
          <p:nvPr>
            <p:ph type="dt" sz="half" idx="10"/>
          </p:nvPr>
        </p:nvSpPr>
        <p:spPr>
          <a:xfrm>
            <a:off x="1584000" y="5164920"/>
            <a:ext cx="2348280" cy="390600"/>
          </a:xfrm>
        </p:spPr>
        <p:txBody>
          <a:bodyPr/>
          <a:lstStyle/>
          <a:p>
            <a:pPr lvl="0"/>
            <a:endParaRPr lang="de-DE"/>
          </a:p>
        </p:txBody>
      </p:sp>
      <p:sp>
        <p:nvSpPr>
          <p:cNvPr id="5" name="Footer Placeholder 4">
            <a:extLst>
              <a:ext uri="{FF2B5EF4-FFF2-40B4-BE49-F238E27FC236}">
                <a16:creationId xmlns="" xmlns:a16="http://schemas.microsoft.com/office/drawing/2014/main" id="{EBDFAE9F-11CC-47C1-9293-496A9EA06842}"/>
              </a:ext>
            </a:extLst>
          </p:cNvPr>
          <p:cNvSpPr>
            <a:spLocks noGrp="1"/>
          </p:cNvSpPr>
          <p:nvPr>
            <p:ph type="ftr" sz="quarter" idx="11"/>
          </p:nvPr>
        </p:nvSpPr>
        <p:spPr>
          <a:xfrm>
            <a:off x="3987000" y="5164920"/>
            <a:ext cx="3195000" cy="390600"/>
          </a:xfrm>
        </p:spPr>
        <p:txBody>
          <a:bodyPr/>
          <a:lstStyle/>
          <a:p>
            <a:pPr lvl="0"/>
            <a:endParaRPr lang="de-DE"/>
          </a:p>
        </p:txBody>
      </p:sp>
      <p:sp>
        <p:nvSpPr>
          <p:cNvPr id="6" name="Slide Number Placeholder 5">
            <a:extLst>
              <a:ext uri="{FF2B5EF4-FFF2-40B4-BE49-F238E27FC236}">
                <a16:creationId xmlns="" xmlns:a16="http://schemas.microsoft.com/office/drawing/2014/main" id="{8F20923C-C8A0-416F-85A5-1D34FBDBDB17}"/>
              </a:ext>
            </a:extLst>
          </p:cNvPr>
          <p:cNvSpPr>
            <a:spLocks noGrp="1"/>
          </p:cNvSpPr>
          <p:nvPr>
            <p:ph type="sldNum" sz="quarter" idx="12"/>
          </p:nvPr>
        </p:nvSpPr>
        <p:spPr>
          <a:xfrm>
            <a:off x="7227000" y="5164920"/>
            <a:ext cx="2348280" cy="390600"/>
          </a:xfrm>
        </p:spPr>
        <p:txBody>
          <a:bodyPr/>
          <a:lstStyle/>
          <a:p>
            <a:pPr lvl="0"/>
            <a:fld id="{BC4AA9A6-94D2-45E8-9BD2-3AB06BD29E1B}" type="slidenum">
              <a:t>‹#›</a:t>
            </a:fld>
            <a:endParaRPr lang="de-DE"/>
          </a:p>
        </p:txBody>
      </p:sp>
    </p:spTree>
    <p:extLst>
      <p:ext uri="{BB962C8B-B14F-4D97-AF65-F5344CB8AC3E}">
        <p14:creationId xmlns:p14="http://schemas.microsoft.com/office/powerpoint/2010/main" val="3772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C9AD118-06D3-4CC5-A649-7FDF07DC788B}"/>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AE037017-C002-46CB-B184-722B5FA1D81F}"/>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FD11DA0-5647-4294-9C9A-D83A64D0B2B4}"/>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1581DBF-6FE7-4426-B39B-33DA5E324D29}"/>
              </a:ext>
            </a:extLst>
          </p:cNvPr>
          <p:cNvSpPr>
            <a:spLocks noGrp="1"/>
          </p:cNvSpPr>
          <p:nvPr>
            <p:ph type="dt" sz="half" idx="10"/>
          </p:nvPr>
        </p:nvSpPr>
        <p:spPr>
          <a:xfrm>
            <a:off x="1584000" y="5164920"/>
            <a:ext cx="2348280" cy="390600"/>
          </a:xfrm>
        </p:spPr>
        <p:txBody>
          <a:bodyPr/>
          <a:lstStyle/>
          <a:p>
            <a:pPr lvl="0"/>
            <a:endParaRPr lang="de-DE"/>
          </a:p>
        </p:txBody>
      </p:sp>
      <p:sp>
        <p:nvSpPr>
          <p:cNvPr id="5" name="Footer Placeholder 4">
            <a:extLst>
              <a:ext uri="{FF2B5EF4-FFF2-40B4-BE49-F238E27FC236}">
                <a16:creationId xmlns="" xmlns:a16="http://schemas.microsoft.com/office/drawing/2014/main" id="{D79781BA-E225-40F9-BCE3-AD5787BBDC2B}"/>
              </a:ext>
            </a:extLst>
          </p:cNvPr>
          <p:cNvSpPr>
            <a:spLocks noGrp="1"/>
          </p:cNvSpPr>
          <p:nvPr>
            <p:ph type="ftr" sz="quarter" idx="11"/>
          </p:nvPr>
        </p:nvSpPr>
        <p:spPr>
          <a:xfrm>
            <a:off x="3987000" y="5164920"/>
            <a:ext cx="3195000" cy="390600"/>
          </a:xfrm>
        </p:spPr>
        <p:txBody>
          <a:bodyPr/>
          <a:lstStyle/>
          <a:p>
            <a:pPr lvl="0"/>
            <a:endParaRPr lang="de-DE"/>
          </a:p>
        </p:txBody>
      </p:sp>
      <p:sp>
        <p:nvSpPr>
          <p:cNvPr id="6" name="Slide Number Placeholder 5">
            <a:extLst>
              <a:ext uri="{FF2B5EF4-FFF2-40B4-BE49-F238E27FC236}">
                <a16:creationId xmlns="" xmlns:a16="http://schemas.microsoft.com/office/drawing/2014/main" id="{F75DF126-5C85-4B73-AF22-33BCA2D51ACC}"/>
              </a:ext>
            </a:extLst>
          </p:cNvPr>
          <p:cNvSpPr>
            <a:spLocks noGrp="1"/>
          </p:cNvSpPr>
          <p:nvPr>
            <p:ph type="sldNum" sz="quarter" idx="12"/>
          </p:nvPr>
        </p:nvSpPr>
        <p:spPr>
          <a:xfrm>
            <a:off x="7227000" y="5164920"/>
            <a:ext cx="2348280" cy="390600"/>
          </a:xfrm>
        </p:spPr>
        <p:txBody>
          <a:bodyPr/>
          <a:lstStyle/>
          <a:p>
            <a:pPr lvl="0"/>
            <a:fld id="{62F019EE-69DA-4543-9E41-80B40CBCAF5A}" type="slidenum">
              <a:t>‹#›</a:t>
            </a:fld>
            <a:endParaRPr lang="de-DE"/>
          </a:p>
        </p:txBody>
      </p:sp>
    </p:spTree>
    <p:extLst>
      <p:ext uri="{BB962C8B-B14F-4D97-AF65-F5344CB8AC3E}">
        <p14:creationId xmlns:p14="http://schemas.microsoft.com/office/powerpoint/2010/main" val="302377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2E7F448-3659-4FDB-AA03-9FB54C232C6D}"/>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504CC67F-74CA-4A1F-A7C7-1BCDAC488816}"/>
              </a:ext>
            </a:extLst>
          </p:cNvPr>
          <p:cNvSpPr>
            <a:spLocks noGrp="1"/>
          </p:cNvSpPr>
          <p:nvPr>
            <p:ph type="title"/>
          </p:nvPr>
        </p:nvSpPr>
        <p:spPr>
          <a:xfrm>
            <a:off x="1620000" y="216000"/>
            <a:ext cx="8100000" cy="936000"/>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9EA51F-4582-4791-841B-0FB8D0D41027}"/>
              </a:ext>
            </a:extLst>
          </p:cNvPr>
          <p:cNvSpPr>
            <a:spLocks noGrp="1"/>
          </p:cNvSpPr>
          <p:nvPr>
            <p:ph sz="half" idx="1"/>
          </p:nvPr>
        </p:nvSpPr>
        <p:spPr>
          <a:xfrm>
            <a:off x="1619250" y="1368425"/>
            <a:ext cx="3973513" cy="3287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B4253B3-8EC9-445A-A671-B4BCDFB9201B}"/>
              </a:ext>
            </a:extLst>
          </p:cNvPr>
          <p:cNvSpPr>
            <a:spLocks noGrp="1"/>
          </p:cNvSpPr>
          <p:nvPr>
            <p:ph sz="half" idx="2"/>
          </p:nvPr>
        </p:nvSpPr>
        <p:spPr>
          <a:xfrm>
            <a:off x="5745163" y="1368425"/>
            <a:ext cx="3975100" cy="3287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732B4EC-4362-4C79-BAF9-B555CAA4E673}"/>
              </a:ext>
            </a:extLst>
          </p:cNvPr>
          <p:cNvSpPr>
            <a:spLocks noGrp="1"/>
          </p:cNvSpPr>
          <p:nvPr>
            <p:ph type="dt" sz="half" idx="10"/>
          </p:nvPr>
        </p:nvSpPr>
        <p:spPr>
          <a:xfrm>
            <a:off x="1584000" y="5164920"/>
            <a:ext cx="2348280" cy="390600"/>
          </a:xfrm>
        </p:spPr>
        <p:txBody>
          <a:bodyPr/>
          <a:lstStyle/>
          <a:p>
            <a:pPr lvl="0"/>
            <a:endParaRPr lang="de-DE"/>
          </a:p>
        </p:txBody>
      </p:sp>
      <p:sp>
        <p:nvSpPr>
          <p:cNvPr id="6" name="Footer Placeholder 5">
            <a:extLst>
              <a:ext uri="{FF2B5EF4-FFF2-40B4-BE49-F238E27FC236}">
                <a16:creationId xmlns="" xmlns:a16="http://schemas.microsoft.com/office/drawing/2014/main" id="{762D6C83-7655-43DC-A10A-3480EA5E0B1A}"/>
              </a:ext>
            </a:extLst>
          </p:cNvPr>
          <p:cNvSpPr>
            <a:spLocks noGrp="1"/>
          </p:cNvSpPr>
          <p:nvPr>
            <p:ph type="ftr" sz="quarter" idx="11"/>
          </p:nvPr>
        </p:nvSpPr>
        <p:spPr>
          <a:xfrm>
            <a:off x="3987000" y="5164920"/>
            <a:ext cx="3195000" cy="390600"/>
          </a:xfrm>
        </p:spPr>
        <p:txBody>
          <a:bodyPr/>
          <a:lstStyle/>
          <a:p>
            <a:pPr lvl="0"/>
            <a:endParaRPr lang="de-DE"/>
          </a:p>
        </p:txBody>
      </p:sp>
      <p:sp>
        <p:nvSpPr>
          <p:cNvPr id="7" name="Slide Number Placeholder 6">
            <a:extLst>
              <a:ext uri="{FF2B5EF4-FFF2-40B4-BE49-F238E27FC236}">
                <a16:creationId xmlns="" xmlns:a16="http://schemas.microsoft.com/office/drawing/2014/main" id="{01F60174-F4E3-4190-8C23-EEB12E278426}"/>
              </a:ext>
            </a:extLst>
          </p:cNvPr>
          <p:cNvSpPr>
            <a:spLocks noGrp="1"/>
          </p:cNvSpPr>
          <p:nvPr>
            <p:ph type="sldNum" sz="quarter" idx="12"/>
          </p:nvPr>
        </p:nvSpPr>
        <p:spPr>
          <a:xfrm>
            <a:off x="7227000" y="5164920"/>
            <a:ext cx="2348280" cy="390600"/>
          </a:xfrm>
        </p:spPr>
        <p:txBody>
          <a:bodyPr/>
          <a:lstStyle/>
          <a:p>
            <a:pPr lvl="0"/>
            <a:fld id="{7FBC459B-C70A-412B-A4D3-5405345ACF82}" type="slidenum">
              <a:t>‹#›</a:t>
            </a:fld>
            <a:endParaRPr lang="de-DE"/>
          </a:p>
        </p:txBody>
      </p:sp>
    </p:spTree>
    <p:extLst>
      <p:ext uri="{BB962C8B-B14F-4D97-AF65-F5344CB8AC3E}">
        <p14:creationId xmlns:p14="http://schemas.microsoft.com/office/powerpoint/2010/main" val="219240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1030E646-E784-4518-95F3-8D508C18FCDC}"/>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CBD607F9-6EDF-4F96-945B-7990B7A661EA}"/>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3C4EF2-C8DF-47E4-849A-C561FF890FC7}"/>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5F1BBA5-6546-48AF-A9FA-18E6E681FC5F}"/>
              </a:ext>
            </a:extLst>
          </p:cNvPr>
          <p:cNvSpPr>
            <a:spLocks noGrp="1"/>
          </p:cNvSpPr>
          <p:nvPr>
            <p:ph sz="half" idx="2"/>
          </p:nvPr>
        </p:nvSpPr>
        <p:spPr>
          <a:xfrm>
            <a:off x="693738" y="2071688"/>
            <a:ext cx="4265612" cy="304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3850E03-5898-4DF5-90C7-A365B75E74CF}"/>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79552-BA00-4E50-A8BE-7119D0937F5A}"/>
              </a:ext>
            </a:extLst>
          </p:cNvPr>
          <p:cNvSpPr>
            <a:spLocks noGrp="1"/>
          </p:cNvSpPr>
          <p:nvPr>
            <p:ph sz="quarter" idx="4"/>
          </p:nvPr>
        </p:nvSpPr>
        <p:spPr>
          <a:xfrm>
            <a:off x="5103813" y="2071688"/>
            <a:ext cx="4284662" cy="304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6A4B7ED-AEC7-45AD-AAE0-B46062308E55}"/>
              </a:ext>
            </a:extLst>
          </p:cNvPr>
          <p:cNvSpPr>
            <a:spLocks noGrp="1"/>
          </p:cNvSpPr>
          <p:nvPr>
            <p:ph type="dt" sz="half" idx="10"/>
          </p:nvPr>
        </p:nvSpPr>
        <p:spPr>
          <a:xfrm>
            <a:off x="1584000" y="5164920"/>
            <a:ext cx="2348280" cy="390600"/>
          </a:xfrm>
        </p:spPr>
        <p:txBody>
          <a:bodyPr/>
          <a:lstStyle/>
          <a:p>
            <a:pPr lvl="0"/>
            <a:endParaRPr lang="de-DE"/>
          </a:p>
        </p:txBody>
      </p:sp>
      <p:sp>
        <p:nvSpPr>
          <p:cNvPr id="8" name="Footer Placeholder 7">
            <a:extLst>
              <a:ext uri="{FF2B5EF4-FFF2-40B4-BE49-F238E27FC236}">
                <a16:creationId xmlns="" xmlns:a16="http://schemas.microsoft.com/office/drawing/2014/main" id="{3945E8C4-15E9-429A-9410-667009AB793C}"/>
              </a:ext>
            </a:extLst>
          </p:cNvPr>
          <p:cNvSpPr>
            <a:spLocks noGrp="1"/>
          </p:cNvSpPr>
          <p:nvPr>
            <p:ph type="ftr" sz="quarter" idx="11"/>
          </p:nvPr>
        </p:nvSpPr>
        <p:spPr>
          <a:xfrm>
            <a:off x="3987000" y="5164920"/>
            <a:ext cx="3195000" cy="390600"/>
          </a:xfrm>
        </p:spPr>
        <p:txBody>
          <a:bodyPr/>
          <a:lstStyle/>
          <a:p>
            <a:pPr lvl="0"/>
            <a:endParaRPr lang="de-DE"/>
          </a:p>
        </p:txBody>
      </p:sp>
      <p:sp>
        <p:nvSpPr>
          <p:cNvPr id="9" name="Slide Number Placeholder 8">
            <a:extLst>
              <a:ext uri="{FF2B5EF4-FFF2-40B4-BE49-F238E27FC236}">
                <a16:creationId xmlns="" xmlns:a16="http://schemas.microsoft.com/office/drawing/2014/main" id="{38943383-D7D9-4DBD-989F-8561F3BBEAD9}"/>
              </a:ext>
            </a:extLst>
          </p:cNvPr>
          <p:cNvSpPr>
            <a:spLocks noGrp="1"/>
          </p:cNvSpPr>
          <p:nvPr>
            <p:ph type="sldNum" sz="quarter" idx="12"/>
          </p:nvPr>
        </p:nvSpPr>
        <p:spPr>
          <a:xfrm>
            <a:off x="7227000" y="5164920"/>
            <a:ext cx="2348280" cy="390600"/>
          </a:xfrm>
        </p:spPr>
        <p:txBody>
          <a:bodyPr/>
          <a:lstStyle/>
          <a:p>
            <a:pPr lvl="0"/>
            <a:fld id="{80CCD79F-C7AD-4E64-8781-9936CC3D5BFF}" type="slidenum">
              <a:t>‹#›</a:t>
            </a:fld>
            <a:endParaRPr lang="de-DE"/>
          </a:p>
        </p:txBody>
      </p:sp>
    </p:spTree>
    <p:extLst>
      <p:ext uri="{BB962C8B-B14F-4D97-AF65-F5344CB8AC3E}">
        <p14:creationId xmlns:p14="http://schemas.microsoft.com/office/powerpoint/2010/main" val="292032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1F2FD3A-AAF3-4536-AB0F-13DED76FD94E}"/>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B1C3706A-86A7-4C7E-BD13-F25FD1906922}"/>
              </a:ext>
            </a:extLst>
          </p:cNvPr>
          <p:cNvSpPr>
            <a:spLocks noGrp="1"/>
          </p:cNvSpPr>
          <p:nvPr>
            <p:ph type="title"/>
          </p:nvPr>
        </p:nvSpPr>
        <p:spPr>
          <a:xfrm>
            <a:off x="1620000" y="216000"/>
            <a:ext cx="8100000" cy="936000"/>
          </a:xfrm>
        </p:spPr>
        <p:txBody>
          <a:bodyPr/>
          <a:lstStyle/>
          <a:p>
            <a:r>
              <a:rPr lang="en-US"/>
              <a:t>Click to edit Master title style</a:t>
            </a:r>
          </a:p>
        </p:txBody>
      </p:sp>
      <p:sp>
        <p:nvSpPr>
          <p:cNvPr id="3" name="Date Placeholder 2">
            <a:extLst>
              <a:ext uri="{FF2B5EF4-FFF2-40B4-BE49-F238E27FC236}">
                <a16:creationId xmlns="" xmlns:a16="http://schemas.microsoft.com/office/drawing/2014/main" id="{60C46CD6-BF3B-4975-95A1-114BEB186589}"/>
              </a:ext>
            </a:extLst>
          </p:cNvPr>
          <p:cNvSpPr>
            <a:spLocks noGrp="1"/>
          </p:cNvSpPr>
          <p:nvPr>
            <p:ph type="dt" sz="half" idx="10"/>
          </p:nvPr>
        </p:nvSpPr>
        <p:spPr>
          <a:xfrm>
            <a:off x="1584000" y="5164920"/>
            <a:ext cx="2348280" cy="390600"/>
          </a:xfrm>
        </p:spPr>
        <p:txBody>
          <a:bodyPr/>
          <a:lstStyle/>
          <a:p>
            <a:pPr lvl="0"/>
            <a:endParaRPr lang="de-DE"/>
          </a:p>
        </p:txBody>
      </p:sp>
      <p:sp>
        <p:nvSpPr>
          <p:cNvPr id="4" name="Footer Placeholder 3">
            <a:extLst>
              <a:ext uri="{FF2B5EF4-FFF2-40B4-BE49-F238E27FC236}">
                <a16:creationId xmlns="" xmlns:a16="http://schemas.microsoft.com/office/drawing/2014/main" id="{37055EDB-79B3-4E96-892B-8A059C25B982}"/>
              </a:ext>
            </a:extLst>
          </p:cNvPr>
          <p:cNvSpPr>
            <a:spLocks noGrp="1"/>
          </p:cNvSpPr>
          <p:nvPr>
            <p:ph type="ftr" sz="quarter" idx="11"/>
          </p:nvPr>
        </p:nvSpPr>
        <p:spPr>
          <a:xfrm>
            <a:off x="3987000" y="5164920"/>
            <a:ext cx="3195000" cy="390600"/>
          </a:xfrm>
        </p:spPr>
        <p:txBody>
          <a:bodyPr/>
          <a:lstStyle/>
          <a:p>
            <a:pPr lvl="0"/>
            <a:endParaRPr lang="de-DE"/>
          </a:p>
        </p:txBody>
      </p:sp>
      <p:sp>
        <p:nvSpPr>
          <p:cNvPr id="5" name="Slide Number Placeholder 4">
            <a:extLst>
              <a:ext uri="{FF2B5EF4-FFF2-40B4-BE49-F238E27FC236}">
                <a16:creationId xmlns="" xmlns:a16="http://schemas.microsoft.com/office/drawing/2014/main" id="{BE6B810E-8DD6-47F4-AD1B-34118AF3BD5B}"/>
              </a:ext>
            </a:extLst>
          </p:cNvPr>
          <p:cNvSpPr>
            <a:spLocks noGrp="1"/>
          </p:cNvSpPr>
          <p:nvPr>
            <p:ph type="sldNum" sz="quarter" idx="12"/>
          </p:nvPr>
        </p:nvSpPr>
        <p:spPr>
          <a:xfrm>
            <a:off x="7227000" y="5164920"/>
            <a:ext cx="2348280" cy="390600"/>
          </a:xfrm>
        </p:spPr>
        <p:txBody>
          <a:bodyPr/>
          <a:lstStyle/>
          <a:p>
            <a:pPr lvl="0"/>
            <a:fld id="{12FD6C10-E288-4553-8303-83C315679D02}" type="slidenum">
              <a:t>‹#›</a:t>
            </a:fld>
            <a:endParaRPr lang="de-DE"/>
          </a:p>
        </p:txBody>
      </p:sp>
    </p:spTree>
    <p:extLst>
      <p:ext uri="{BB962C8B-B14F-4D97-AF65-F5344CB8AC3E}">
        <p14:creationId xmlns:p14="http://schemas.microsoft.com/office/powerpoint/2010/main" val="74511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5FF0A21-080F-4E98-AE47-5092163F17F1}"/>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Date Placeholder 1">
            <a:extLst>
              <a:ext uri="{FF2B5EF4-FFF2-40B4-BE49-F238E27FC236}">
                <a16:creationId xmlns="" xmlns:a16="http://schemas.microsoft.com/office/drawing/2014/main" id="{38BDCB2A-7504-4D2D-8085-B6F57A489611}"/>
              </a:ext>
            </a:extLst>
          </p:cNvPr>
          <p:cNvSpPr>
            <a:spLocks noGrp="1"/>
          </p:cNvSpPr>
          <p:nvPr>
            <p:ph type="dt" sz="half" idx="10"/>
          </p:nvPr>
        </p:nvSpPr>
        <p:spPr>
          <a:xfrm>
            <a:off x="1584000" y="5164920"/>
            <a:ext cx="2348280" cy="390600"/>
          </a:xfrm>
        </p:spPr>
        <p:txBody>
          <a:bodyPr/>
          <a:lstStyle/>
          <a:p>
            <a:pPr lvl="0"/>
            <a:endParaRPr lang="de-DE"/>
          </a:p>
        </p:txBody>
      </p:sp>
      <p:sp>
        <p:nvSpPr>
          <p:cNvPr id="3" name="Footer Placeholder 2">
            <a:extLst>
              <a:ext uri="{FF2B5EF4-FFF2-40B4-BE49-F238E27FC236}">
                <a16:creationId xmlns="" xmlns:a16="http://schemas.microsoft.com/office/drawing/2014/main" id="{C0BA0C4D-5399-4916-9DE3-28B6B8A032B7}"/>
              </a:ext>
            </a:extLst>
          </p:cNvPr>
          <p:cNvSpPr>
            <a:spLocks noGrp="1"/>
          </p:cNvSpPr>
          <p:nvPr>
            <p:ph type="ftr" sz="quarter" idx="11"/>
          </p:nvPr>
        </p:nvSpPr>
        <p:spPr>
          <a:xfrm>
            <a:off x="3987000" y="5164920"/>
            <a:ext cx="3195000" cy="390600"/>
          </a:xfrm>
        </p:spPr>
        <p:txBody>
          <a:bodyPr/>
          <a:lstStyle/>
          <a:p>
            <a:pPr lvl="0"/>
            <a:endParaRPr lang="de-DE"/>
          </a:p>
        </p:txBody>
      </p:sp>
      <p:sp>
        <p:nvSpPr>
          <p:cNvPr id="4" name="Slide Number Placeholder 3">
            <a:extLst>
              <a:ext uri="{FF2B5EF4-FFF2-40B4-BE49-F238E27FC236}">
                <a16:creationId xmlns="" xmlns:a16="http://schemas.microsoft.com/office/drawing/2014/main" id="{952B924A-09EE-4165-93A7-BB6C687A4A4C}"/>
              </a:ext>
            </a:extLst>
          </p:cNvPr>
          <p:cNvSpPr>
            <a:spLocks noGrp="1"/>
          </p:cNvSpPr>
          <p:nvPr>
            <p:ph type="sldNum" sz="quarter" idx="12"/>
          </p:nvPr>
        </p:nvSpPr>
        <p:spPr>
          <a:xfrm>
            <a:off x="7227000" y="5164920"/>
            <a:ext cx="2348280" cy="390600"/>
          </a:xfrm>
        </p:spPr>
        <p:txBody>
          <a:bodyPr/>
          <a:lstStyle/>
          <a:p>
            <a:pPr lvl="0"/>
            <a:fld id="{99D0287E-E807-4AFA-ABF5-9A43ED8A7354}" type="slidenum">
              <a:t>‹#›</a:t>
            </a:fld>
            <a:endParaRPr lang="de-DE"/>
          </a:p>
        </p:txBody>
      </p:sp>
    </p:spTree>
    <p:extLst>
      <p:ext uri="{BB962C8B-B14F-4D97-AF65-F5344CB8AC3E}">
        <p14:creationId xmlns:p14="http://schemas.microsoft.com/office/powerpoint/2010/main" val="34576987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FB9CCCA-FE43-4963-A83C-52E19D76E6C6}"/>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DAFE7D50-4A1D-4EFB-9011-F6192D137C74}"/>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03768B8-52C3-495D-92AD-8DA1F91D0426}"/>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29B4A9F-681E-41B2-B4CA-3BFBD27AC7B4}"/>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4E68378-0539-42F7-8235-6EA28468CDB1}"/>
              </a:ext>
            </a:extLst>
          </p:cNvPr>
          <p:cNvSpPr>
            <a:spLocks noGrp="1"/>
          </p:cNvSpPr>
          <p:nvPr>
            <p:ph type="dt" sz="half" idx="10"/>
          </p:nvPr>
        </p:nvSpPr>
        <p:spPr>
          <a:xfrm>
            <a:off x="1584000" y="5164920"/>
            <a:ext cx="2348280" cy="390600"/>
          </a:xfrm>
        </p:spPr>
        <p:txBody>
          <a:bodyPr/>
          <a:lstStyle/>
          <a:p>
            <a:pPr lvl="0"/>
            <a:endParaRPr lang="de-DE"/>
          </a:p>
        </p:txBody>
      </p:sp>
      <p:sp>
        <p:nvSpPr>
          <p:cNvPr id="6" name="Footer Placeholder 5">
            <a:extLst>
              <a:ext uri="{FF2B5EF4-FFF2-40B4-BE49-F238E27FC236}">
                <a16:creationId xmlns="" xmlns:a16="http://schemas.microsoft.com/office/drawing/2014/main" id="{BE7D827D-C144-4C72-A1D9-207857E9B9A0}"/>
              </a:ext>
            </a:extLst>
          </p:cNvPr>
          <p:cNvSpPr>
            <a:spLocks noGrp="1"/>
          </p:cNvSpPr>
          <p:nvPr>
            <p:ph type="ftr" sz="quarter" idx="11"/>
          </p:nvPr>
        </p:nvSpPr>
        <p:spPr>
          <a:xfrm>
            <a:off x="3987000" y="5164920"/>
            <a:ext cx="3195000" cy="390600"/>
          </a:xfrm>
        </p:spPr>
        <p:txBody>
          <a:bodyPr/>
          <a:lstStyle/>
          <a:p>
            <a:pPr lvl="0"/>
            <a:endParaRPr lang="de-DE"/>
          </a:p>
        </p:txBody>
      </p:sp>
      <p:sp>
        <p:nvSpPr>
          <p:cNvPr id="7" name="Slide Number Placeholder 6">
            <a:extLst>
              <a:ext uri="{FF2B5EF4-FFF2-40B4-BE49-F238E27FC236}">
                <a16:creationId xmlns="" xmlns:a16="http://schemas.microsoft.com/office/drawing/2014/main" id="{94DC1DDF-4F39-4B47-9EDF-F7CE5A261D93}"/>
              </a:ext>
            </a:extLst>
          </p:cNvPr>
          <p:cNvSpPr>
            <a:spLocks noGrp="1"/>
          </p:cNvSpPr>
          <p:nvPr>
            <p:ph type="sldNum" sz="quarter" idx="12"/>
          </p:nvPr>
        </p:nvSpPr>
        <p:spPr>
          <a:xfrm>
            <a:off x="7227000" y="5164920"/>
            <a:ext cx="2348280" cy="390600"/>
          </a:xfrm>
        </p:spPr>
        <p:txBody>
          <a:bodyPr/>
          <a:lstStyle/>
          <a:p>
            <a:pPr lvl="0"/>
            <a:fld id="{3C98D67E-CAD3-48F4-A2CE-42384666378D}" type="slidenum">
              <a:t>‹#›</a:t>
            </a:fld>
            <a:endParaRPr lang="de-DE"/>
          </a:p>
        </p:txBody>
      </p:sp>
    </p:spTree>
    <p:extLst>
      <p:ext uri="{BB962C8B-B14F-4D97-AF65-F5344CB8AC3E}">
        <p14:creationId xmlns:p14="http://schemas.microsoft.com/office/powerpoint/2010/main" val="335750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C1ABBFE-B6BA-4CF0-B941-73C48EB7D8DA}"/>
              </a:ext>
            </a:extLst>
          </p:cNvPr>
          <p:cNvPicPr>
            <a:picLocks noChangeAspect="1"/>
          </p:cNvPicPr>
          <p:nvPr/>
        </p:nvPicPr>
        <p:blipFill>
          <a:blip r:embed="rId2">
            <a:lum/>
            <a:alphaModFix/>
          </a:blip>
          <a:srcRect/>
          <a:stretch>
            <a:fillRect/>
          </a:stretch>
        </p:blipFill>
        <p:spPr>
          <a:xfrm>
            <a:off x="0" y="0"/>
            <a:ext cx="10085760" cy="5670000"/>
          </a:xfrm>
          <a:prstGeom prst="rect">
            <a:avLst/>
          </a:prstGeom>
          <a:noFill/>
          <a:ln>
            <a:noFill/>
          </a:ln>
        </p:spPr>
      </p:pic>
      <p:sp>
        <p:nvSpPr>
          <p:cNvPr id="2" name="Title 1">
            <a:extLst>
              <a:ext uri="{FF2B5EF4-FFF2-40B4-BE49-F238E27FC236}">
                <a16:creationId xmlns="" xmlns:a16="http://schemas.microsoft.com/office/drawing/2014/main" id="{580FABD7-09E0-4779-9587-439F32137E14}"/>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1EA7C4E-DBD6-4EAE-98E3-6FDADD9A4E1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EB639C7-A16A-490E-A8B7-1D9DE49B9433}"/>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DE1B356-E418-4652-87DF-8999BE3AF837}"/>
              </a:ext>
            </a:extLst>
          </p:cNvPr>
          <p:cNvSpPr>
            <a:spLocks noGrp="1"/>
          </p:cNvSpPr>
          <p:nvPr>
            <p:ph type="dt" sz="half" idx="10"/>
          </p:nvPr>
        </p:nvSpPr>
        <p:spPr>
          <a:xfrm>
            <a:off x="1584000" y="5164920"/>
            <a:ext cx="2348280" cy="390600"/>
          </a:xfrm>
        </p:spPr>
        <p:txBody>
          <a:bodyPr/>
          <a:lstStyle/>
          <a:p>
            <a:pPr lvl="0"/>
            <a:endParaRPr lang="de-DE"/>
          </a:p>
        </p:txBody>
      </p:sp>
      <p:sp>
        <p:nvSpPr>
          <p:cNvPr id="6" name="Footer Placeholder 5">
            <a:extLst>
              <a:ext uri="{FF2B5EF4-FFF2-40B4-BE49-F238E27FC236}">
                <a16:creationId xmlns="" xmlns:a16="http://schemas.microsoft.com/office/drawing/2014/main" id="{F694B7ED-EA91-41CF-AF41-7BB885ED669E}"/>
              </a:ext>
            </a:extLst>
          </p:cNvPr>
          <p:cNvSpPr>
            <a:spLocks noGrp="1"/>
          </p:cNvSpPr>
          <p:nvPr>
            <p:ph type="ftr" sz="quarter" idx="11"/>
          </p:nvPr>
        </p:nvSpPr>
        <p:spPr>
          <a:xfrm>
            <a:off x="3987000" y="5164920"/>
            <a:ext cx="3195000" cy="390600"/>
          </a:xfrm>
        </p:spPr>
        <p:txBody>
          <a:bodyPr/>
          <a:lstStyle/>
          <a:p>
            <a:pPr lvl="0"/>
            <a:endParaRPr lang="de-DE"/>
          </a:p>
        </p:txBody>
      </p:sp>
      <p:sp>
        <p:nvSpPr>
          <p:cNvPr id="7" name="Slide Number Placeholder 6">
            <a:extLst>
              <a:ext uri="{FF2B5EF4-FFF2-40B4-BE49-F238E27FC236}">
                <a16:creationId xmlns="" xmlns:a16="http://schemas.microsoft.com/office/drawing/2014/main" id="{300C17DA-BAC5-4ED6-A835-3BC6F3D74CCE}"/>
              </a:ext>
            </a:extLst>
          </p:cNvPr>
          <p:cNvSpPr>
            <a:spLocks noGrp="1"/>
          </p:cNvSpPr>
          <p:nvPr>
            <p:ph type="sldNum" sz="quarter" idx="12"/>
          </p:nvPr>
        </p:nvSpPr>
        <p:spPr>
          <a:xfrm>
            <a:off x="7227000" y="5164920"/>
            <a:ext cx="2348280" cy="390600"/>
          </a:xfrm>
        </p:spPr>
        <p:txBody>
          <a:bodyPr/>
          <a:lstStyle/>
          <a:p>
            <a:pPr lvl="0"/>
            <a:fld id="{CA9B7AD3-F8CA-4A9E-80C4-722F0DF83548}" type="slidenum">
              <a:t>‹#›</a:t>
            </a:fld>
            <a:endParaRPr lang="de-DE"/>
          </a:p>
        </p:txBody>
      </p:sp>
    </p:spTree>
    <p:extLst>
      <p:ext uri="{BB962C8B-B14F-4D97-AF65-F5344CB8AC3E}">
        <p14:creationId xmlns:p14="http://schemas.microsoft.com/office/powerpoint/2010/main" val="4197760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71978D7-5B0F-4173-9441-B8D50EBCB823}"/>
              </a:ext>
            </a:extLst>
          </p:cNvPr>
          <p:cNvPicPr>
            <a:picLocks noChangeAspect="1"/>
          </p:cNvPicPr>
          <p:nvPr/>
        </p:nvPicPr>
        <p:blipFill>
          <a:blip r:embed="rId13">
            <a:lum/>
            <a:alphaModFix/>
          </a:blip>
          <a:srcRect/>
          <a:stretch>
            <a:fillRect/>
          </a:stretch>
        </p:blipFill>
        <p:spPr>
          <a:xfrm>
            <a:off x="0" y="0"/>
            <a:ext cx="10085760" cy="5670000"/>
          </a:xfrm>
          <a:prstGeom prst="rect">
            <a:avLst/>
          </a:prstGeom>
          <a:noFill/>
          <a:ln>
            <a:noFill/>
          </a:ln>
        </p:spPr>
      </p:pic>
      <p:sp>
        <p:nvSpPr>
          <p:cNvPr id="3" name="Title Placeholder 2">
            <a:extLst>
              <a:ext uri="{FF2B5EF4-FFF2-40B4-BE49-F238E27FC236}">
                <a16:creationId xmlns="" xmlns:a16="http://schemas.microsoft.com/office/drawing/2014/main" id="{B9D6DCE4-4E12-46A0-B277-8F316C3CA14A}"/>
              </a:ext>
            </a:extLst>
          </p:cNvPr>
          <p:cNvSpPr txBox="1">
            <a:spLocks noGrp="1"/>
          </p:cNvSpPr>
          <p:nvPr>
            <p:ph type="title"/>
          </p:nvPr>
        </p:nvSpPr>
        <p:spPr>
          <a:xfrm>
            <a:off x="1620000" y="216000"/>
            <a:ext cx="8100000" cy="936000"/>
          </a:xfrm>
          <a:prstGeom prst="rect">
            <a:avLst/>
          </a:prstGeom>
          <a:noFill/>
          <a:ln>
            <a:noFill/>
          </a:ln>
        </p:spPr>
        <p:txBody>
          <a:bodyPr lIns="0" tIns="0" rIns="0" bIns="0" anchor="ctr"/>
          <a:lstStyle/>
          <a:p>
            <a:endParaRPr lang="de-DE"/>
          </a:p>
        </p:txBody>
      </p:sp>
      <p:sp>
        <p:nvSpPr>
          <p:cNvPr id="4" name="Text Placeholder 3">
            <a:extLst>
              <a:ext uri="{FF2B5EF4-FFF2-40B4-BE49-F238E27FC236}">
                <a16:creationId xmlns="" xmlns:a16="http://schemas.microsoft.com/office/drawing/2014/main" id="{66863F01-B517-4A32-96BF-9947F388F7A6}"/>
              </a:ext>
            </a:extLst>
          </p:cNvPr>
          <p:cNvSpPr txBox="1">
            <a:spLocks noGrp="1"/>
          </p:cNvSpPr>
          <p:nvPr>
            <p:ph type="body" idx="1"/>
          </p:nvPr>
        </p:nvSpPr>
        <p:spPr>
          <a:xfrm>
            <a:off x="1620000" y="1368000"/>
            <a:ext cx="8100000" cy="3288239"/>
          </a:xfrm>
          <a:prstGeom prst="rect">
            <a:avLst/>
          </a:prstGeom>
          <a:noFill/>
          <a:ln>
            <a:noFill/>
          </a:ln>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 xmlns:a16="http://schemas.microsoft.com/office/drawing/2014/main" id="{E150D2E1-0D3B-4F25-A5E8-F0B532A6AEC3}"/>
              </a:ext>
            </a:extLst>
          </p:cNvPr>
          <p:cNvSpPr txBox="1">
            <a:spLocks noGrp="1"/>
          </p:cNvSpPr>
          <p:nvPr>
            <p:ph type="dt" sz="half" idx="2"/>
          </p:nvPr>
        </p:nvSpPr>
        <p:spPr>
          <a:xfrm>
            <a:off x="1584000" y="5164920"/>
            <a:ext cx="2348280" cy="390600"/>
          </a:xfrm>
          <a:prstGeom prst="rect">
            <a:avLst/>
          </a:prstGeom>
          <a:noFill/>
          <a:ln>
            <a:noFill/>
          </a:ln>
        </p:spPr>
        <p:txBody>
          <a:bodyPr vert="horz" lIns="0" tIns="0" rIns="0" bIns="0" anchorCtr="0">
            <a:noAutofit/>
          </a:bodyPr>
          <a:lstStyle>
            <a:lvl1pPr lvl="0" rtl="0" hangingPunct="0">
              <a:buNone/>
              <a:tabLst/>
              <a:defRPr lang="de-DE" sz="1400" kern="1200">
                <a:latin typeface="Liberation Sans" pitchFamily="34"/>
                <a:ea typeface="DejaVu Sans" pitchFamily="2"/>
                <a:cs typeface="DejaVu Sans" pitchFamily="2"/>
              </a:defRPr>
            </a:lvl1pPr>
          </a:lstStyle>
          <a:p>
            <a:pPr lvl="0"/>
            <a:endParaRPr lang="de-DE"/>
          </a:p>
        </p:txBody>
      </p:sp>
      <p:sp>
        <p:nvSpPr>
          <p:cNvPr id="6" name="Footer Placeholder 5">
            <a:extLst>
              <a:ext uri="{FF2B5EF4-FFF2-40B4-BE49-F238E27FC236}">
                <a16:creationId xmlns="" xmlns:a16="http://schemas.microsoft.com/office/drawing/2014/main" id="{E2FF1A01-F2F0-4037-B34A-27B2860C8C5A}"/>
              </a:ext>
            </a:extLst>
          </p:cNvPr>
          <p:cNvSpPr txBox="1">
            <a:spLocks noGrp="1"/>
          </p:cNvSpPr>
          <p:nvPr>
            <p:ph type="ftr" sz="quarter" idx="3"/>
          </p:nvPr>
        </p:nvSpPr>
        <p:spPr>
          <a:xfrm>
            <a:off x="3987000" y="5164920"/>
            <a:ext cx="3195000" cy="390600"/>
          </a:xfrm>
          <a:prstGeom prst="rect">
            <a:avLst/>
          </a:prstGeom>
          <a:noFill/>
          <a:ln>
            <a:noFill/>
          </a:ln>
        </p:spPr>
        <p:txBody>
          <a:bodyPr vert="horz" lIns="0" tIns="0" rIns="0" bIns="0" anchorCtr="0">
            <a:noAutofit/>
          </a:bodyPr>
          <a:lstStyle>
            <a:lvl1pPr lvl="0" algn="r" rtl="0" hangingPunct="0">
              <a:buNone/>
              <a:tabLst/>
              <a:defRPr lang="de-DE" sz="1400" kern="1200">
                <a:latin typeface="Liberation Sans" pitchFamily="34"/>
                <a:ea typeface="DejaVu Sans" pitchFamily="2"/>
                <a:cs typeface="DejaVu Sans" pitchFamily="2"/>
              </a:defRPr>
            </a:lvl1pPr>
          </a:lstStyle>
          <a:p>
            <a:pPr lvl="0"/>
            <a:endParaRPr lang="de-DE"/>
          </a:p>
        </p:txBody>
      </p:sp>
      <p:sp>
        <p:nvSpPr>
          <p:cNvPr id="7" name="Slide Number Placeholder 6">
            <a:extLst>
              <a:ext uri="{FF2B5EF4-FFF2-40B4-BE49-F238E27FC236}">
                <a16:creationId xmlns="" xmlns:a16="http://schemas.microsoft.com/office/drawing/2014/main" id="{55116593-7824-449A-A85F-1318B28E4F30}"/>
              </a:ext>
            </a:extLst>
          </p:cNvPr>
          <p:cNvSpPr txBox="1">
            <a:spLocks noGrp="1"/>
          </p:cNvSpPr>
          <p:nvPr>
            <p:ph type="sldNum" sz="quarter" idx="4"/>
          </p:nvPr>
        </p:nvSpPr>
        <p:spPr>
          <a:xfrm>
            <a:off x="7227000" y="5164920"/>
            <a:ext cx="2348280" cy="390600"/>
          </a:xfrm>
          <a:prstGeom prst="rect">
            <a:avLst/>
          </a:prstGeom>
          <a:noFill/>
          <a:ln>
            <a:noFill/>
          </a:ln>
        </p:spPr>
        <p:txBody>
          <a:bodyPr vert="horz" lIns="0" tIns="0" rIns="0" bIns="0" anchorCtr="0">
            <a:noAutofit/>
          </a:bodyPr>
          <a:lstStyle>
            <a:lvl1pPr lvl="0" algn="r" rtl="0" hangingPunct="0">
              <a:buNone/>
              <a:tabLst/>
              <a:defRPr lang="de-DE" sz="1400" kern="1200">
                <a:latin typeface="Liberation Sans" pitchFamily="34"/>
                <a:ea typeface="DejaVu Sans" pitchFamily="2"/>
                <a:cs typeface="DejaVu Sans" pitchFamily="2"/>
              </a:defRPr>
            </a:lvl1pPr>
          </a:lstStyle>
          <a:p>
            <a:pPr lvl="0"/>
            <a:fld id="{84742FFA-F1CB-439C-A3BF-180A40FCA52E}" type="slidenum">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de-DE" sz="3300" b="0" i="0" u="none" strike="noStrike" kern="1200">
          <a:ln>
            <a:noFill/>
          </a:ln>
          <a:solidFill>
            <a:srgbClr val="050505"/>
          </a:solidFill>
          <a:latin typeface="Liberation Serif" pitchFamily="18"/>
        </a:defRPr>
      </a:lvl1pPr>
    </p:titleStyle>
    <p:bodyStyle>
      <a:lvl1pPr marL="0" marR="0" indent="0" rtl="0" hangingPunct="0">
        <a:spcBef>
          <a:spcPts val="0"/>
        </a:spcBef>
        <a:spcAft>
          <a:spcPts val="1060"/>
        </a:spcAft>
        <a:tabLst/>
        <a:defRPr lang="de-DE" sz="2400" b="0" i="0" u="none" strike="noStrike" kern="1200">
          <a:ln>
            <a:noFill/>
          </a:ln>
          <a:solidFill>
            <a:srgbClr val="050505"/>
          </a:solidFill>
          <a:latin typeface="Liberation Sans"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8" descr="A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471" y="189019"/>
            <a:ext cx="1942688" cy="141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9"/>
          <p:cNvSpPr>
            <a:spLocks noChangeArrowheads="1"/>
          </p:cNvSpPr>
          <p:nvPr/>
        </p:nvSpPr>
        <p:spPr bwMode="auto">
          <a:xfrm>
            <a:off x="1706239" y="2597690"/>
            <a:ext cx="6426623" cy="94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pPr algn="ctr" eaLnBrk="1" hangingPunct="1">
              <a:defRPr/>
            </a:pPr>
            <a:r>
              <a:rPr lang="cs-CZ" altLang="x-none" sz="3638" dirty="0" err="1">
                <a:effectLst>
                  <a:outerShdw blurRad="38100" dist="38100" dir="2700000" algn="tl">
                    <a:srgbClr val="000000"/>
                  </a:outerShdw>
                </a:effectLst>
                <a:latin typeface="Arial" charset="0"/>
              </a:rPr>
              <a:t>Examination</a:t>
            </a:r>
            <a:r>
              <a:rPr lang="cs-CZ" altLang="x-none" sz="3638" dirty="0">
                <a:effectLst>
                  <a:outerShdw blurRad="38100" dist="38100" dir="2700000" algn="tl">
                    <a:srgbClr val="000000"/>
                  </a:outerShdw>
                </a:effectLst>
                <a:latin typeface="Arial" charset="0"/>
              </a:rPr>
              <a:t> </a:t>
            </a:r>
            <a:r>
              <a:rPr lang="cs-CZ" altLang="x-none" sz="3638" dirty="0" err="1">
                <a:effectLst>
                  <a:outerShdw blurRad="38100" dist="38100" dir="2700000" algn="tl">
                    <a:srgbClr val="000000"/>
                  </a:outerShdw>
                </a:effectLst>
                <a:latin typeface="Arial" charset="0"/>
              </a:rPr>
              <a:t>of</a:t>
            </a:r>
            <a:r>
              <a:rPr lang="cs-CZ" altLang="x-none" sz="3638" dirty="0">
                <a:effectLst>
                  <a:outerShdw blurRad="38100" dist="38100" dir="2700000" algn="tl">
                    <a:srgbClr val="000000"/>
                  </a:outerShdw>
                </a:effectLst>
                <a:latin typeface="Arial" charset="0"/>
              </a:rPr>
              <a:t> </a:t>
            </a:r>
            <a:r>
              <a:rPr lang="cs-CZ" altLang="x-none" sz="3638" dirty="0" err="1">
                <a:effectLst>
                  <a:outerShdw blurRad="38100" dist="38100" dir="2700000" algn="tl">
                    <a:srgbClr val="000000"/>
                  </a:outerShdw>
                </a:effectLst>
                <a:latin typeface="Arial" charset="0"/>
              </a:rPr>
              <a:t>higher</a:t>
            </a:r>
            <a:r>
              <a:rPr lang="cs-CZ" altLang="x-none" sz="3638" dirty="0">
                <a:effectLst>
                  <a:outerShdw blurRad="38100" dist="38100" dir="2700000" algn="tl">
                    <a:srgbClr val="000000"/>
                  </a:outerShdw>
                </a:effectLst>
                <a:latin typeface="Arial" charset="0"/>
              </a:rPr>
              <a:t> </a:t>
            </a:r>
            <a:r>
              <a:rPr lang="cs-CZ" altLang="x-none" sz="3638" dirty="0" err="1">
                <a:effectLst>
                  <a:outerShdw blurRad="38100" dist="38100" dir="2700000" algn="tl">
                    <a:srgbClr val="000000"/>
                  </a:outerShdw>
                </a:effectLst>
                <a:latin typeface="Arial" charset="0"/>
              </a:rPr>
              <a:t>cerebral</a:t>
            </a:r>
            <a:r>
              <a:rPr lang="cs-CZ" altLang="x-none" sz="3638" dirty="0">
                <a:effectLst>
                  <a:outerShdw blurRad="38100" dist="38100" dir="2700000" algn="tl">
                    <a:srgbClr val="000000"/>
                  </a:outerShdw>
                </a:effectLst>
                <a:latin typeface="Arial" charset="0"/>
              </a:rPr>
              <a:t> </a:t>
            </a:r>
            <a:r>
              <a:rPr lang="cs-CZ" altLang="x-none" sz="3638" dirty="0" err="1">
                <a:effectLst>
                  <a:outerShdw blurRad="38100" dist="38100" dir="2700000" algn="tl">
                    <a:srgbClr val="000000"/>
                  </a:outerShdw>
                </a:effectLst>
                <a:latin typeface="Arial" charset="0"/>
              </a:rPr>
              <a:t>functions</a:t>
            </a:r>
            <a:endParaRPr lang="cs-CZ" altLang="x-none" sz="3638" dirty="0">
              <a:effectLst>
                <a:outerShdw blurRad="38100" dist="38100" dir="2700000" algn="tl">
                  <a:srgbClr val="000000"/>
                </a:outerShdw>
              </a:effectLst>
              <a:latin typeface="Arial" charset="0"/>
            </a:endParaRPr>
          </a:p>
          <a:p>
            <a:pPr algn="ctr" eaLnBrk="1" hangingPunct="1">
              <a:defRPr/>
            </a:pPr>
            <a:endParaRPr lang="cs-CZ" altLang="x-none" sz="3638" dirty="0">
              <a:effectLst>
                <a:outerShdw blurRad="38100" dist="38100" dir="2700000" algn="tl">
                  <a:srgbClr val="000000"/>
                </a:outerShdw>
              </a:effectLst>
              <a:latin typeface="Arial" charset="0"/>
            </a:endParaRPr>
          </a:p>
          <a:p>
            <a:pPr algn="ctr" eaLnBrk="1" hangingPunct="1">
              <a:defRPr/>
            </a:pPr>
            <a:r>
              <a:rPr lang="cs-CZ" altLang="x-none" sz="1985" dirty="0">
                <a:effectLst>
                  <a:outerShdw blurRad="38100" dist="38100" dir="2700000" algn="tl">
                    <a:srgbClr val="000000"/>
                  </a:outerShdw>
                </a:effectLst>
                <a:latin typeface="Arial" charset="0"/>
              </a:rPr>
              <a:t>DR.ABDULKADER DAIF, MD</a:t>
            </a:r>
          </a:p>
          <a:p>
            <a:pPr algn="ctr" eaLnBrk="1" hangingPunct="1">
              <a:defRPr/>
            </a:pPr>
            <a:r>
              <a:rPr lang="cs-CZ" altLang="x-none" sz="1985" dirty="0">
                <a:effectLst>
                  <a:outerShdw blurRad="38100" dist="38100" dir="2700000" algn="tl">
                    <a:srgbClr val="000000"/>
                  </a:outerShdw>
                </a:effectLst>
                <a:latin typeface="Arial" charset="0"/>
              </a:rPr>
              <a:t>CONSULTANT AND PROFESSOR OF NEUROLOGY</a:t>
            </a:r>
          </a:p>
          <a:p>
            <a:pPr algn="ctr" eaLnBrk="1" hangingPunct="1">
              <a:defRPr/>
            </a:pPr>
            <a:endParaRPr lang="cs-CZ" altLang="x-none" sz="1985" dirty="0">
              <a:solidFill>
                <a:srgbClr val="FFFF00"/>
              </a:solidFill>
              <a:effectLst>
                <a:outerShdw blurRad="38100" dist="38100" dir="2700000" algn="tl">
                  <a:srgbClr val="000000"/>
                </a:outerShdw>
              </a:effectLst>
              <a:latin typeface="Arial" charset="0"/>
            </a:endParaRPr>
          </a:p>
          <a:p>
            <a:pPr algn="ctr" eaLnBrk="1" hangingPunct="1">
              <a:defRPr/>
            </a:pPr>
            <a:r>
              <a:rPr lang="cs-CZ" altLang="x-none" sz="2977" dirty="0">
                <a:solidFill>
                  <a:srgbClr val="FFFF00"/>
                </a:solidFill>
                <a:effectLst>
                  <a:outerShdw blurRad="38100" dist="38100" dir="2700000" algn="tl">
                    <a:srgbClr val="000000"/>
                  </a:outerShdw>
                </a:effectLst>
                <a:latin typeface="Arial" charset="0"/>
              </a:rPr>
              <a:t/>
            </a:r>
            <a:br>
              <a:rPr lang="cs-CZ" altLang="x-none" sz="2977" dirty="0">
                <a:solidFill>
                  <a:srgbClr val="FFFF00"/>
                </a:solidFill>
                <a:effectLst>
                  <a:outerShdw blurRad="38100" dist="38100" dir="2700000" algn="tl">
                    <a:srgbClr val="000000"/>
                  </a:outerShdw>
                </a:effectLst>
                <a:latin typeface="Arial" charset="0"/>
              </a:rPr>
            </a:br>
            <a:endParaRPr lang="cs-CZ" altLang="x-none" sz="1488" dirty="0">
              <a:solidFill>
                <a:srgbClr val="99CC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57067430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7" name="Slide Number Placeholder 3">
            <a:extLst>
              <a:ext uri="{FF2B5EF4-FFF2-40B4-BE49-F238E27FC236}">
                <a16:creationId xmlns="" xmlns:a16="http://schemas.microsoft.com/office/drawing/2014/main" id="{13B6A4A4-2EE2-42FB-A1C3-497EF687D310}"/>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7FA4BDE-9F42-4164-B7CB-4EB271DB5CEB}"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itle 1">
            <a:extLst>
              <a:ext uri="{FF2B5EF4-FFF2-40B4-BE49-F238E27FC236}">
                <a16:creationId xmlns="" xmlns:a16="http://schemas.microsoft.com/office/drawing/2014/main" id="{9692747C-35BF-4FFC-9425-ECBEDB34E592}"/>
              </a:ext>
            </a:extLst>
          </p:cNvPr>
          <p:cNvSpPr txBox="1">
            <a:spLocks noGrp="1"/>
          </p:cNvSpPr>
          <p:nvPr>
            <p:ph type="title" idx="4294967295"/>
          </p:nvPr>
        </p:nvSpPr>
        <p:spPr>
          <a:xfrm>
            <a:off x="1620000" y="216000"/>
            <a:ext cx="8100000" cy="936000"/>
          </a:xfrm>
        </p:spPr>
        <p:txBody>
          <a:bodyPr/>
          <a:lstStyle/>
          <a:p>
            <a:endParaRPr lang="de-DE"/>
          </a:p>
        </p:txBody>
      </p:sp>
      <p:sp>
        <p:nvSpPr>
          <p:cNvPr id="3" name="Text Placeholder 2">
            <a:extLst>
              <a:ext uri="{FF2B5EF4-FFF2-40B4-BE49-F238E27FC236}">
                <a16:creationId xmlns="" xmlns:a16="http://schemas.microsoft.com/office/drawing/2014/main" id="{4F2A650C-E0A3-4391-8698-D58029670A8B}"/>
              </a:ext>
            </a:extLst>
          </p:cNvPr>
          <p:cNvSpPr txBox="1">
            <a:spLocks noGrp="1"/>
          </p:cNvSpPr>
          <p:nvPr>
            <p:ph type="body" idx="4294967295"/>
          </p:nvPr>
        </p:nvSpPr>
        <p:spPr>
          <a:xfrm>
            <a:off x="1620000" y="1368000"/>
            <a:ext cx="8100000" cy="3288239"/>
          </a:xfrm>
        </p:spPr>
        <p:txBody>
          <a:bodyPr/>
          <a:lstStyle/>
          <a:p>
            <a:pPr lvl="0">
              <a:buClr>
                <a:srgbClr val="0066FF"/>
              </a:buClr>
              <a:buSzPct val="40000"/>
              <a:buFont typeface="StarSymbol"/>
              <a:buChar char="●"/>
            </a:pPr>
            <a:endParaRPr lang="de-DE"/>
          </a:p>
          <a:p>
            <a:pPr lvl="0">
              <a:buClr>
                <a:srgbClr val="0066FF"/>
              </a:buClr>
              <a:buSzPct val="40000"/>
              <a:buFont typeface="StarSymbol"/>
              <a:buChar char="●"/>
            </a:pPr>
            <a:endParaRPr lang="de-DE"/>
          </a:p>
          <a:p>
            <a:pPr lvl="0">
              <a:buClr>
                <a:srgbClr val="0066FF"/>
              </a:buClr>
              <a:buSzPct val="40000"/>
              <a:buFont typeface="StarSymbol"/>
              <a:buChar char="●"/>
            </a:pPr>
            <a:r>
              <a:rPr lang="de-DE"/>
              <a:t>A lesion in the dominant inferior frontal gyrus or Broca's area would result in an expressive aphasia where comprehension is preserved but speech output is impaired. The resulting speech is nonfluent, telegraphic and often minimal</a:t>
            </a:r>
          </a:p>
        </p:txBody>
      </p:sp>
      <p:sp>
        <p:nvSpPr>
          <p:cNvPr id="4" name="TextBox 3">
            <a:extLst>
              <a:ext uri="{FF2B5EF4-FFF2-40B4-BE49-F238E27FC236}">
                <a16:creationId xmlns="" xmlns:a16="http://schemas.microsoft.com/office/drawing/2014/main" id="{B46058C3-0240-46F1-B20A-F20DD72FBB0D}"/>
              </a:ext>
            </a:extLst>
          </p:cNvPr>
          <p:cNvSpPr txBox="1"/>
          <p:nvPr/>
        </p:nvSpPr>
        <p:spPr>
          <a:xfrm>
            <a:off x="3024000" y="1224000"/>
            <a:ext cx="3916800" cy="430560"/>
          </a:xfrm>
          <a:prstGeom prst="rect">
            <a:avLst/>
          </a:prstGeom>
          <a:noFill/>
          <a:ln>
            <a:noFill/>
          </a:ln>
        </p:spPr>
        <p:txBody>
          <a:bodyPr lIns="0" tIns="0" rIns="0" bIns="0">
            <a:noAutofit/>
          </a:bodyPr>
          <a:lstStyle/>
          <a:p>
            <a:pPr marL="0" marR="0" lvl="0" indent="0" rtl="0" hangingPunct="0">
              <a:spcBef>
                <a:spcPts val="0"/>
              </a:spcBef>
              <a:spcAft>
                <a:spcPts val="1060"/>
              </a:spcAft>
              <a:buClr>
                <a:srgbClr val="0066FF"/>
              </a:buClr>
              <a:buSzPct val="40000"/>
              <a:buFont typeface="StarSymbol"/>
              <a:buChar char="●"/>
              <a:tabLst/>
            </a:pPr>
            <a:r>
              <a:rPr lang="de-DE" sz="2400" b="0" i="0" u="none" strike="noStrike" kern="1200">
                <a:ln>
                  <a:noFill/>
                </a:ln>
                <a:solidFill>
                  <a:srgbClr val="050505"/>
                </a:solidFill>
                <a:latin typeface="Liberation Sans" pitchFamily="34"/>
                <a:ea typeface="Droid Sans Fallback" pitchFamily="2"/>
                <a:cs typeface="Lohit Hindi" pitchFamily="2"/>
              </a:rPr>
              <a:t>The correct answer is 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6" name="Slide Number Placeholder 3">
            <a:extLst>
              <a:ext uri="{FF2B5EF4-FFF2-40B4-BE49-F238E27FC236}">
                <a16:creationId xmlns="" xmlns:a16="http://schemas.microsoft.com/office/drawing/2014/main" id="{98EF856F-EBFB-4D18-B599-AC11541CAC61}"/>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7E296AF-1BFE-4942-ACE3-1F2BE5B1423D}"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ext Placeholder 1">
            <a:extLst>
              <a:ext uri="{FF2B5EF4-FFF2-40B4-BE49-F238E27FC236}">
                <a16:creationId xmlns="" xmlns:a16="http://schemas.microsoft.com/office/drawing/2014/main" id="{368AC174-D895-4084-B5A1-AE036C56648B}"/>
              </a:ext>
            </a:extLst>
          </p:cNvPr>
          <p:cNvSpPr txBox="1">
            <a:spLocks noGrp="1"/>
          </p:cNvSpPr>
          <p:nvPr>
            <p:ph type="body" idx="4294967295"/>
          </p:nvPr>
        </p:nvSpPr>
        <p:spPr>
          <a:xfrm>
            <a:off x="1620000" y="1368000"/>
            <a:ext cx="8100000" cy="3288239"/>
          </a:xfrm>
        </p:spPr>
        <p:txBody>
          <a:bodyPr/>
          <a:lstStyle/>
          <a:p>
            <a:pPr lvl="0">
              <a:buClr>
                <a:srgbClr val="0066FF"/>
              </a:buClr>
              <a:buSzPct val="40000"/>
              <a:buFont typeface="StarSymbol"/>
              <a:buChar char="●"/>
            </a:pPr>
            <a:endParaRPr lang="de-DE"/>
          </a:p>
          <a:p>
            <a:pPr lvl="0">
              <a:buClr>
                <a:srgbClr val="0066FF"/>
              </a:buClr>
              <a:buSzPct val="40000"/>
              <a:buFont typeface="StarSymbol"/>
              <a:buChar char="●"/>
            </a:pPr>
            <a:r>
              <a:rPr lang="de-DE"/>
              <a:t>A. 	Patient cannot name colors.</a:t>
            </a:r>
          </a:p>
          <a:p>
            <a:pPr lvl="0">
              <a:buClr>
                <a:srgbClr val="0066FF"/>
              </a:buClr>
              <a:buSzPct val="40000"/>
              <a:buFont typeface="StarSymbol"/>
              <a:buChar char="●"/>
            </a:pPr>
            <a:r>
              <a:rPr lang="de-DE"/>
              <a:t>B. 	Patient has difficulty saying multisyllablistic words.</a:t>
            </a:r>
          </a:p>
          <a:p>
            <a:pPr lvl="0">
              <a:buClr>
                <a:srgbClr val="0066FF"/>
              </a:buClr>
              <a:buSzPct val="40000"/>
              <a:buFont typeface="StarSymbol"/>
              <a:buChar char="●"/>
            </a:pPr>
            <a:r>
              <a:rPr lang="de-DE"/>
              <a:t>C. 	Patient has inability to show he can cut with imaginary scissors.</a:t>
            </a:r>
          </a:p>
          <a:p>
            <a:pPr lvl="0">
              <a:buClr>
                <a:srgbClr val="0066FF"/>
              </a:buClr>
              <a:buSzPct val="40000"/>
              <a:buFont typeface="StarSymbol"/>
              <a:buChar char="●"/>
            </a:pPr>
            <a:r>
              <a:rPr lang="de-DE"/>
              <a:t>D. 	Patient has difficulty with understanding the emotional and affective component of what is said to them.</a:t>
            </a:r>
          </a:p>
        </p:txBody>
      </p:sp>
      <p:sp>
        <p:nvSpPr>
          <p:cNvPr id="3" name="TextBox 2">
            <a:extLst>
              <a:ext uri="{FF2B5EF4-FFF2-40B4-BE49-F238E27FC236}">
                <a16:creationId xmlns="" xmlns:a16="http://schemas.microsoft.com/office/drawing/2014/main" id="{7614A1D6-9F40-49D3-9869-3AAB1D7525B4}"/>
              </a:ext>
            </a:extLst>
          </p:cNvPr>
          <p:cNvSpPr txBox="1"/>
          <p:nvPr/>
        </p:nvSpPr>
        <p:spPr>
          <a:xfrm>
            <a:off x="383760" y="1007999"/>
            <a:ext cx="8688240" cy="430560"/>
          </a:xfrm>
          <a:prstGeom prst="rect">
            <a:avLst/>
          </a:prstGeom>
          <a:noFill/>
          <a:ln>
            <a:noFill/>
          </a:ln>
        </p:spPr>
        <p:txBody>
          <a:bodyPr lIns="0" tIns="0" rIns="0" bIns="0">
            <a:noAutofit/>
          </a:bodyPr>
          <a:lstStyle/>
          <a:p>
            <a:pPr marL="0" marR="0" lvl="0" indent="0" rtl="0" hangingPunct="0">
              <a:spcBef>
                <a:spcPts val="0"/>
              </a:spcBef>
              <a:spcAft>
                <a:spcPts val="1060"/>
              </a:spcAft>
              <a:buClr>
                <a:srgbClr val="0066FF"/>
              </a:buClr>
              <a:buSzPct val="40000"/>
              <a:buFont typeface="StarSymbol"/>
              <a:buChar char="●"/>
              <a:tabLst/>
            </a:pPr>
            <a:r>
              <a:rPr lang="de-DE" sz="2400" b="0" i="0" u="none" strike="noStrike" kern="1200">
                <a:ln>
                  <a:noFill/>
                </a:ln>
                <a:solidFill>
                  <a:srgbClr val="050505"/>
                </a:solidFill>
                <a:latin typeface="Liberation Sans" pitchFamily="34"/>
                <a:ea typeface="Droid Sans Fallback" pitchFamily="2"/>
                <a:cs typeface="Lohit Hindi" pitchFamily="2"/>
              </a:rPr>
              <a:t>An example of apraxia would be which one of the following?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6" name="Slide Number Placeholder 3">
            <a:extLst>
              <a:ext uri="{FF2B5EF4-FFF2-40B4-BE49-F238E27FC236}">
                <a16:creationId xmlns="" xmlns:a16="http://schemas.microsoft.com/office/drawing/2014/main" id="{859E0008-1E3B-4E67-B42D-E2DDC672C434}"/>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D9EBE19-EC48-4F97-9461-5FE8A6DDCDA8}"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extBox 1">
            <a:extLst>
              <a:ext uri="{FF2B5EF4-FFF2-40B4-BE49-F238E27FC236}">
                <a16:creationId xmlns="" xmlns:a16="http://schemas.microsoft.com/office/drawing/2014/main" id="{AA8C8A9C-5382-4C83-9F85-203A17C16E49}"/>
              </a:ext>
            </a:extLst>
          </p:cNvPr>
          <p:cNvSpPr txBox="1"/>
          <p:nvPr/>
        </p:nvSpPr>
        <p:spPr>
          <a:xfrm>
            <a:off x="1224000" y="1944000"/>
            <a:ext cx="6552000" cy="20880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a:t>
            </a:r>
          </a:p>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Droid Sans Fallback" pitchFamily="2"/>
              <a:cs typeface="Lohit Hindi" pitchFamily="2"/>
            </a:endParaRPr>
          </a:p>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Apraxia is the inability to perform a purposeful motor act on command. It can seen in lesions of the dominant parietal lobe.</a:t>
            </a:r>
          </a:p>
        </p:txBody>
      </p:sp>
      <p:sp>
        <p:nvSpPr>
          <p:cNvPr id="3" name="TextBox 2">
            <a:extLst>
              <a:ext uri="{FF2B5EF4-FFF2-40B4-BE49-F238E27FC236}">
                <a16:creationId xmlns="" xmlns:a16="http://schemas.microsoft.com/office/drawing/2014/main" id="{963B2D2E-863D-49AB-8343-45D976B632BF}"/>
              </a:ext>
            </a:extLst>
          </p:cNvPr>
          <p:cNvSpPr txBox="1"/>
          <p:nvPr/>
        </p:nvSpPr>
        <p:spPr>
          <a:xfrm>
            <a:off x="1998719" y="1520639"/>
            <a:ext cx="2591640" cy="3438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The correct answer is 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7" name="Slide Number Placeholder 3">
            <a:extLst>
              <a:ext uri="{FF2B5EF4-FFF2-40B4-BE49-F238E27FC236}">
                <a16:creationId xmlns="" xmlns:a16="http://schemas.microsoft.com/office/drawing/2014/main" id="{159E7AC0-60EE-44E1-BC83-B52C5B56FD10}"/>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24648E4-DBFC-4BC4-AE14-CD5D78548705}"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itle 1">
            <a:extLst>
              <a:ext uri="{FF2B5EF4-FFF2-40B4-BE49-F238E27FC236}">
                <a16:creationId xmlns="" xmlns:a16="http://schemas.microsoft.com/office/drawing/2014/main" id="{9E86853E-F781-413D-889A-D8FBE6CB6E63}"/>
              </a:ext>
            </a:extLst>
          </p:cNvPr>
          <p:cNvSpPr txBox="1">
            <a:spLocks noGrp="1"/>
          </p:cNvSpPr>
          <p:nvPr>
            <p:ph type="title" idx="4294967295"/>
          </p:nvPr>
        </p:nvSpPr>
        <p:spPr>
          <a:xfrm>
            <a:off x="1620000" y="216000"/>
            <a:ext cx="4716000" cy="936000"/>
          </a:xfrm>
        </p:spPr>
        <p:txBody>
          <a:bodyPr/>
          <a:lstStyle/>
          <a:p>
            <a:pPr lvl="0"/>
            <a:r>
              <a:rPr lang="de-DE"/>
              <a:t> Frontal Lobes</a:t>
            </a:r>
          </a:p>
        </p:txBody>
      </p:sp>
      <p:sp>
        <p:nvSpPr>
          <p:cNvPr id="3" name="Text Placeholder 2">
            <a:extLst>
              <a:ext uri="{FF2B5EF4-FFF2-40B4-BE49-F238E27FC236}">
                <a16:creationId xmlns="" xmlns:a16="http://schemas.microsoft.com/office/drawing/2014/main" id="{7F8B8012-0219-40CF-9C92-BE1A0BC66ED7}"/>
              </a:ext>
            </a:extLst>
          </p:cNvPr>
          <p:cNvSpPr txBox="1">
            <a:spLocks noGrp="1"/>
          </p:cNvSpPr>
          <p:nvPr>
            <p:ph type="body" idx="4294967295"/>
          </p:nvPr>
        </p:nvSpPr>
        <p:spPr>
          <a:xfrm>
            <a:off x="1620000" y="1368000"/>
            <a:ext cx="8100000" cy="3288239"/>
          </a:xfrm>
        </p:spPr>
        <p:txBody>
          <a:bodyPr/>
          <a:lstStyle/>
          <a:p>
            <a:pPr lvl="0"/>
            <a:endParaRPr lang="de-DE"/>
          </a:p>
          <a:p>
            <a:pPr lvl="0">
              <a:buClr>
                <a:srgbClr val="0066FF"/>
              </a:buClr>
              <a:buSzPct val="40000"/>
              <a:buFont typeface="StarSymbol"/>
              <a:buChar char="●"/>
            </a:pPr>
            <a:r>
              <a:rPr lang="de-DE"/>
              <a:t>The frontal lobes are important for attention, executive function, motivation, and behavior.</a:t>
            </a:r>
          </a:p>
          <a:p>
            <a:pPr lvl="0">
              <a:buClr>
                <a:srgbClr val="0066FF"/>
              </a:buClr>
              <a:buSzPct val="40000"/>
              <a:buFont typeface="StarSymbol"/>
              <a:buChar char="●"/>
            </a:pPr>
            <a:r>
              <a:rPr lang="de-DE"/>
              <a:t>Tests for frontal lobe function include working memory (digit span, spelling backward), judgment, fund of knowledge, task organization and set generation such as naming lists of things in a certain category.</a:t>
            </a:r>
          </a:p>
        </p:txBody>
      </p:sp>
      <p:pic>
        <p:nvPicPr>
          <p:cNvPr id="4" name="Picture 3">
            <a:extLst>
              <a:ext uri="{FF2B5EF4-FFF2-40B4-BE49-F238E27FC236}">
                <a16:creationId xmlns="" xmlns:a16="http://schemas.microsoft.com/office/drawing/2014/main" id="{12FD11A0-201D-4231-9062-7DA17863BFA6}"/>
              </a:ext>
            </a:extLst>
          </p:cNvPr>
          <p:cNvPicPr>
            <a:picLocks noChangeAspect="1"/>
          </p:cNvPicPr>
          <p:nvPr/>
        </p:nvPicPr>
        <p:blipFill>
          <a:blip r:embed="rId3">
            <a:lum/>
            <a:alphaModFix/>
          </a:blip>
          <a:srcRect/>
          <a:stretch>
            <a:fillRect/>
          </a:stretch>
        </p:blipFill>
        <p:spPr>
          <a:xfrm>
            <a:off x="6983999" y="-156960"/>
            <a:ext cx="3254759" cy="21729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8" name="Slide Number Placeholder 3">
            <a:extLst>
              <a:ext uri="{FF2B5EF4-FFF2-40B4-BE49-F238E27FC236}">
                <a16:creationId xmlns="" xmlns:a16="http://schemas.microsoft.com/office/drawing/2014/main" id="{82EB32B4-8B58-42CB-9CF5-D83771BE8E33}"/>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BBF0502-9B7E-4A83-A883-20D95493FAB6}"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itle 1">
            <a:extLst>
              <a:ext uri="{FF2B5EF4-FFF2-40B4-BE49-F238E27FC236}">
                <a16:creationId xmlns="" xmlns:a16="http://schemas.microsoft.com/office/drawing/2014/main" id="{61E83494-E81E-4A29-B00D-0DF9625C4ECC}"/>
              </a:ext>
            </a:extLst>
          </p:cNvPr>
          <p:cNvSpPr txBox="1">
            <a:spLocks noGrp="1"/>
          </p:cNvSpPr>
          <p:nvPr>
            <p:ph type="title" idx="4294967295"/>
          </p:nvPr>
        </p:nvSpPr>
        <p:spPr>
          <a:xfrm>
            <a:off x="1620000" y="216000"/>
            <a:ext cx="8100000" cy="936000"/>
          </a:xfrm>
        </p:spPr>
        <p:txBody>
          <a:bodyPr/>
          <a:lstStyle/>
          <a:p>
            <a:endParaRPr lang="de-DE"/>
          </a:p>
        </p:txBody>
      </p:sp>
      <p:sp>
        <p:nvSpPr>
          <p:cNvPr id="3" name="Text Placeholder 2">
            <a:extLst>
              <a:ext uri="{FF2B5EF4-FFF2-40B4-BE49-F238E27FC236}">
                <a16:creationId xmlns="" xmlns:a16="http://schemas.microsoft.com/office/drawing/2014/main" id="{0805A8B2-9876-4D4F-A51E-A1A72ED7787C}"/>
              </a:ext>
            </a:extLst>
          </p:cNvPr>
          <p:cNvSpPr txBox="1">
            <a:spLocks noGrp="1"/>
          </p:cNvSpPr>
          <p:nvPr>
            <p:ph type="body" idx="4294967295"/>
          </p:nvPr>
        </p:nvSpPr>
        <p:spPr>
          <a:xfrm>
            <a:off x="1620000" y="1368000"/>
            <a:ext cx="8100000" cy="3288239"/>
          </a:xfrm>
        </p:spPr>
        <p:txBody>
          <a:bodyPr/>
          <a:lstStyle/>
          <a:p>
            <a:pPr lvl="0">
              <a:buClr>
                <a:srgbClr val="0066FF"/>
              </a:buClr>
              <a:buSzPct val="40000"/>
              <a:buFont typeface="StarSymbol"/>
              <a:buChar char="●"/>
            </a:pPr>
            <a:endParaRPr lang="de-DE"/>
          </a:p>
          <a:p>
            <a:pPr lvl="0">
              <a:buClr>
                <a:srgbClr val="0066FF"/>
              </a:buClr>
              <a:buSzPct val="40000"/>
              <a:buFont typeface="StarSymbol"/>
              <a:buChar char="●"/>
            </a:pPr>
            <a:endParaRPr lang="de-DE"/>
          </a:p>
          <a:p>
            <a:pPr lvl="0">
              <a:buClr>
                <a:srgbClr val="0066FF"/>
              </a:buClr>
              <a:buSzPct val="40000"/>
              <a:buFont typeface="StarSymbol"/>
              <a:buChar char="●"/>
            </a:pPr>
            <a:r>
              <a:rPr lang="de-DE"/>
              <a:t>The temporal lobes are important for emotional response (amygdala and its connections to the hypothalamus and frontal lobes) and memory (hippocampus and limbic connections). Clinically the main tests for temporal lobe function are those of memory, particularly declarative memory.</a:t>
            </a:r>
          </a:p>
        </p:txBody>
      </p:sp>
      <p:sp>
        <p:nvSpPr>
          <p:cNvPr id="4" name="TextBox 3">
            <a:extLst>
              <a:ext uri="{FF2B5EF4-FFF2-40B4-BE49-F238E27FC236}">
                <a16:creationId xmlns="" xmlns:a16="http://schemas.microsoft.com/office/drawing/2014/main" id="{4BB58DD9-9379-4154-B2C6-5FF8044E2FEE}"/>
              </a:ext>
            </a:extLst>
          </p:cNvPr>
          <p:cNvSpPr txBox="1"/>
          <p:nvPr/>
        </p:nvSpPr>
        <p:spPr>
          <a:xfrm>
            <a:off x="1684080" y="577440"/>
            <a:ext cx="2779920" cy="430560"/>
          </a:xfrm>
          <a:prstGeom prst="rect">
            <a:avLst/>
          </a:prstGeom>
          <a:noFill/>
          <a:ln>
            <a:noFill/>
          </a:ln>
        </p:spPr>
        <p:txBody>
          <a:bodyPr lIns="0" tIns="0" rIns="0" bIns="0">
            <a:noAutofit/>
          </a:bodyPr>
          <a:lstStyle/>
          <a:p>
            <a:pPr marL="0" marR="0" lvl="0" indent="0" rtl="0" hangingPunct="0">
              <a:spcBef>
                <a:spcPts val="0"/>
              </a:spcBef>
              <a:spcAft>
                <a:spcPts val="1060"/>
              </a:spcAft>
              <a:buClr>
                <a:srgbClr val="0066FF"/>
              </a:buClr>
              <a:buSzPct val="40000"/>
              <a:buFont typeface="StarSymbol"/>
              <a:buChar char="●"/>
              <a:tabLst/>
            </a:pPr>
            <a:r>
              <a:rPr lang="de-DE" sz="2400" b="0" i="0" u="none" strike="noStrike" kern="1200">
                <a:ln>
                  <a:noFill/>
                </a:ln>
                <a:solidFill>
                  <a:srgbClr val="050505"/>
                </a:solidFill>
                <a:latin typeface="Liberation Sans" pitchFamily="34"/>
                <a:ea typeface="Droid Sans Fallback" pitchFamily="2"/>
                <a:cs typeface="Lohit Hindi" pitchFamily="2"/>
              </a:rPr>
              <a:t>Temporal Lobes</a:t>
            </a:r>
          </a:p>
        </p:txBody>
      </p:sp>
      <p:pic>
        <p:nvPicPr>
          <p:cNvPr id="5" name="Picture 4">
            <a:extLst>
              <a:ext uri="{FF2B5EF4-FFF2-40B4-BE49-F238E27FC236}">
                <a16:creationId xmlns="" xmlns:a16="http://schemas.microsoft.com/office/drawing/2014/main" id="{053178FB-069F-41CA-89D2-194F9DD92383}"/>
              </a:ext>
            </a:extLst>
          </p:cNvPr>
          <p:cNvPicPr>
            <a:picLocks noChangeAspect="1"/>
          </p:cNvPicPr>
          <p:nvPr/>
        </p:nvPicPr>
        <p:blipFill>
          <a:blip r:embed="rId3">
            <a:lum/>
            <a:alphaModFix/>
          </a:blip>
          <a:srcRect/>
          <a:stretch>
            <a:fillRect/>
          </a:stretch>
        </p:blipFill>
        <p:spPr>
          <a:xfrm rot="138600">
            <a:off x="6407286" y="-128800"/>
            <a:ext cx="3445200" cy="234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7" name="Slide Number Placeholder 3">
            <a:extLst>
              <a:ext uri="{FF2B5EF4-FFF2-40B4-BE49-F238E27FC236}">
                <a16:creationId xmlns="" xmlns:a16="http://schemas.microsoft.com/office/drawing/2014/main" id="{76862134-7559-4C14-9C22-BCA9FB88D486}"/>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51D5F9E-3313-47F0-9FA8-1F698259EB2A}"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ext Placeholder 1">
            <a:extLst>
              <a:ext uri="{FF2B5EF4-FFF2-40B4-BE49-F238E27FC236}">
                <a16:creationId xmlns="" xmlns:a16="http://schemas.microsoft.com/office/drawing/2014/main" id="{312115EE-73EF-4D18-AA5A-786C39815FBD}"/>
              </a:ext>
            </a:extLst>
          </p:cNvPr>
          <p:cNvSpPr txBox="1">
            <a:spLocks noGrp="1"/>
          </p:cNvSpPr>
          <p:nvPr>
            <p:ph type="body" idx="4294967295"/>
          </p:nvPr>
        </p:nvSpPr>
        <p:spPr>
          <a:xfrm>
            <a:off x="1620000" y="1368000"/>
            <a:ext cx="8100000" cy="3288239"/>
          </a:xfrm>
        </p:spPr>
        <p:txBody>
          <a:bodyPr/>
          <a:lstStyle/>
          <a:p>
            <a:pPr lvl="0">
              <a:buClr>
                <a:srgbClr val="0066FF"/>
              </a:buClr>
              <a:buSzPct val="40000"/>
              <a:buFont typeface="StarSymbol"/>
              <a:buChar char="●"/>
            </a:pPr>
            <a:endParaRPr lang="de-DE"/>
          </a:p>
          <a:p>
            <a:pPr lvl="0">
              <a:buClr>
                <a:srgbClr val="0066FF"/>
              </a:buClr>
              <a:buSzPct val="40000"/>
              <a:buFont typeface="StarSymbol"/>
              <a:buChar char="●"/>
            </a:pPr>
            <a:endParaRPr lang="de-DE"/>
          </a:p>
          <a:p>
            <a:pPr lvl="0">
              <a:buClr>
                <a:srgbClr val="0066FF"/>
              </a:buClr>
              <a:buSzPct val="40000"/>
              <a:buFont typeface="StarSymbol"/>
              <a:buChar char="●"/>
            </a:pPr>
            <a:r>
              <a:rPr lang="de-DE"/>
              <a:t>The principle area for receptive language is Wernicke's area. The major region for expressive language is Broca's area</a:t>
            </a:r>
          </a:p>
          <a:p>
            <a:pPr lvl="0">
              <a:buClr>
                <a:srgbClr val="0066FF"/>
              </a:buClr>
              <a:buSzPct val="40000"/>
              <a:buFont typeface="StarSymbol"/>
              <a:buChar char="●"/>
            </a:pPr>
            <a:r>
              <a:rPr lang="de-DE"/>
              <a:t> Homologous regions of the non-dominant hemisphere are important for the non-verbal contextual and emotional aspects as well as the prosody (rhythm) of language. Tests for written and spoken receptive and expressive language are used to "view" these language centers</a:t>
            </a:r>
          </a:p>
        </p:txBody>
      </p:sp>
      <p:sp>
        <p:nvSpPr>
          <p:cNvPr id="3" name="TextBox 2">
            <a:extLst>
              <a:ext uri="{FF2B5EF4-FFF2-40B4-BE49-F238E27FC236}">
                <a16:creationId xmlns="" xmlns:a16="http://schemas.microsoft.com/office/drawing/2014/main" id="{5F203F5B-0A31-4F08-B4D7-3D6C05F062A3}"/>
              </a:ext>
            </a:extLst>
          </p:cNvPr>
          <p:cNvSpPr txBox="1"/>
          <p:nvPr/>
        </p:nvSpPr>
        <p:spPr>
          <a:xfrm>
            <a:off x="1547280" y="649440"/>
            <a:ext cx="5940720" cy="430560"/>
          </a:xfrm>
          <a:prstGeom prst="rect">
            <a:avLst/>
          </a:prstGeom>
          <a:noFill/>
          <a:ln>
            <a:noFill/>
          </a:ln>
        </p:spPr>
        <p:txBody>
          <a:bodyPr lIns="0" tIns="0" rIns="0" bIns="0">
            <a:noAutofit/>
          </a:bodyPr>
          <a:lstStyle/>
          <a:p>
            <a:pPr marL="0" marR="0" lvl="0" indent="0" rtl="0" hangingPunct="0">
              <a:spcBef>
                <a:spcPts val="0"/>
              </a:spcBef>
              <a:spcAft>
                <a:spcPts val="1060"/>
              </a:spcAft>
              <a:buClr>
                <a:srgbClr val="0066FF"/>
              </a:buClr>
              <a:buSzPct val="40000"/>
              <a:buFont typeface="StarSymbol"/>
              <a:buChar char="●"/>
              <a:tabLst/>
            </a:pPr>
            <a:r>
              <a:rPr lang="de-DE" sz="2400" b="0" i="0" u="none" strike="noStrike" kern="1200">
                <a:ln>
                  <a:noFill/>
                </a:ln>
                <a:solidFill>
                  <a:srgbClr val="050505"/>
                </a:solidFill>
                <a:latin typeface="Liberation Sans" pitchFamily="34"/>
                <a:ea typeface="Droid Sans Fallback" pitchFamily="2"/>
                <a:cs typeface="Lohit Hindi" pitchFamily="2"/>
              </a:rPr>
              <a:t>Language- Temporal and Frontal Lobes</a:t>
            </a:r>
          </a:p>
        </p:txBody>
      </p:sp>
      <p:pic>
        <p:nvPicPr>
          <p:cNvPr id="4" name="Picture 3">
            <a:extLst>
              <a:ext uri="{FF2B5EF4-FFF2-40B4-BE49-F238E27FC236}">
                <a16:creationId xmlns="" xmlns:a16="http://schemas.microsoft.com/office/drawing/2014/main" id="{0879381D-DE92-4129-9D45-CB4AB4159A92}"/>
              </a:ext>
            </a:extLst>
          </p:cNvPr>
          <p:cNvPicPr>
            <a:picLocks noChangeAspect="1"/>
          </p:cNvPicPr>
          <p:nvPr/>
        </p:nvPicPr>
        <p:blipFill>
          <a:blip r:embed="rId3">
            <a:lum/>
            <a:alphaModFix/>
          </a:blip>
          <a:srcRect/>
          <a:stretch>
            <a:fillRect/>
          </a:stretch>
        </p:blipFill>
        <p:spPr>
          <a:xfrm>
            <a:off x="7343999" y="288000"/>
            <a:ext cx="2759760" cy="190692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7" name="Slide Number Placeholder 3">
            <a:extLst>
              <a:ext uri="{FF2B5EF4-FFF2-40B4-BE49-F238E27FC236}">
                <a16:creationId xmlns="" xmlns:a16="http://schemas.microsoft.com/office/drawing/2014/main" id="{1EF9D839-404C-427B-A82C-CDB86EB78BE4}"/>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ED6318A-5A22-4815-A3D6-0F9173CFA6A0}"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itle 1">
            <a:extLst>
              <a:ext uri="{FF2B5EF4-FFF2-40B4-BE49-F238E27FC236}">
                <a16:creationId xmlns="" xmlns:a16="http://schemas.microsoft.com/office/drawing/2014/main" id="{1FBF42F5-80B2-41FC-8B02-B3E554DA1560}"/>
              </a:ext>
            </a:extLst>
          </p:cNvPr>
          <p:cNvSpPr txBox="1">
            <a:spLocks noGrp="1"/>
          </p:cNvSpPr>
          <p:nvPr>
            <p:ph type="title" idx="4294967295"/>
          </p:nvPr>
        </p:nvSpPr>
        <p:spPr>
          <a:xfrm>
            <a:off x="1620000" y="216000"/>
            <a:ext cx="8100000" cy="936000"/>
          </a:xfrm>
        </p:spPr>
        <p:txBody>
          <a:bodyPr/>
          <a:lstStyle/>
          <a:p>
            <a:endParaRPr lang="de-DE" dirty="0"/>
          </a:p>
        </p:txBody>
      </p:sp>
      <p:sp>
        <p:nvSpPr>
          <p:cNvPr id="3" name="Text Placeholder 2">
            <a:extLst>
              <a:ext uri="{FF2B5EF4-FFF2-40B4-BE49-F238E27FC236}">
                <a16:creationId xmlns="" xmlns:a16="http://schemas.microsoft.com/office/drawing/2014/main" id="{0B95E663-A3C5-45BA-8A53-FD5B43B7666B}"/>
              </a:ext>
            </a:extLst>
          </p:cNvPr>
          <p:cNvSpPr txBox="1">
            <a:spLocks noGrp="1"/>
          </p:cNvSpPr>
          <p:nvPr>
            <p:ph type="body" idx="4294967295"/>
          </p:nvPr>
        </p:nvSpPr>
        <p:spPr>
          <a:xfrm>
            <a:off x="1620000" y="1368000"/>
            <a:ext cx="8100000" cy="3288239"/>
          </a:xfrm>
        </p:spPr>
        <p:txBody>
          <a:bodyPr/>
          <a:lstStyle/>
          <a:p>
            <a:pPr lvl="0"/>
            <a:endParaRPr lang="de-DE" sz="1800" dirty="0"/>
          </a:p>
          <a:p>
            <a:pPr lvl="0">
              <a:buClr>
                <a:srgbClr val="0066FF"/>
              </a:buClr>
              <a:buSzPct val="40000"/>
              <a:buFont typeface="StarSymbol"/>
              <a:buChar char="●"/>
            </a:pPr>
            <a:r>
              <a:rPr lang="de-DE" sz="1800" dirty="0"/>
              <a:t>The parietal </a:t>
            </a:r>
            <a:r>
              <a:rPr lang="de-DE" sz="1800" dirty="0" err="1"/>
              <a:t>lobes</a:t>
            </a:r>
            <a:r>
              <a:rPr lang="de-DE" sz="1800" dirty="0"/>
              <a:t> </a:t>
            </a:r>
            <a:r>
              <a:rPr lang="de-DE" sz="1800" dirty="0" err="1"/>
              <a:t>are</a:t>
            </a:r>
            <a:r>
              <a:rPr lang="de-DE" sz="1800" dirty="0"/>
              <a:t> </a:t>
            </a:r>
            <a:r>
              <a:rPr lang="de-DE" sz="1800" dirty="0" err="1"/>
              <a:t>important</a:t>
            </a:r>
            <a:r>
              <a:rPr lang="de-DE" sz="1800" dirty="0"/>
              <a:t> </a:t>
            </a:r>
            <a:r>
              <a:rPr lang="de-DE" sz="1800" dirty="0" err="1"/>
              <a:t>for</a:t>
            </a:r>
            <a:r>
              <a:rPr lang="de-DE" sz="1800" dirty="0"/>
              <a:t> </a:t>
            </a:r>
            <a:r>
              <a:rPr lang="de-DE" sz="1800" dirty="0" err="1"/>
              <a:t>perception</a:t>
            </a:r>
            <a:r>
              <a:rPr lang="de-DE" sz="1800" dirty="0"/>
              <a:t> </a:t>
            </a:r>
            <a:r>
              <a:rPr lang="de-DE" sz="1800" dirty="0" err="1"/>
              <a:t>and</a:t>
            </a:r>
            <a:r>
              <a:rPr lang="de-DE" sz="1800" dirty="0"/>
              <a:t> </a:t>
            </a:r>
            <a:r>
              <a:rPr lang="de-DE" sz="1800" dirty="0" err="1"/>
              <a:t>interpretation</a:t>
            </a:r>
            <a:r>
              <a:rPr lang="de-DE" sz="1800" dirty="0"/>
              <a:t> </a:t>
            </a:r>
            <a:r>
              <a:rPr lang="de-DE" sz="1800" dirty="0" err="1"/>
              <a:t>of</a:t>
            </a:r>
            <a:r>
              <a:rPr lang="de-DE" sz="1800" dirty="0"/>
              <a:t> </a:t>
            </a:r>
            <a:r>
              <a:rPr lang="de-DE" sz="1800" dirty="0" err="1"/>
              <a:t>sensory</a:t>
            </a:r>
            <a:r>
              <a:rPr lang="de-DE" sz="1800" dirty="0"/>
              <a:t> </a:t>
            </a:r>
            <a:r>
              <a:rPr lang="de-DE" sz="1800" dirty="0" err="1"/>
              <a:t>information</a:t>
            </a:r>
            <a:r>
              <a:rPr lang="de-DE" sz="1800" dirty="0"/>
              <a:t> </a:t>
            </a:r>
            <a:r>
              <a:rPr lang="de-DE" sz="1800" dirty="0" err="1"/>
              <a:t>especially</a:t>
            </a:r>
            <a:r>
              <a:rPr lang="de-DE" sz="1800" dirty="0"/>
              <a:t> </a:t>
            </a:r>
            <a:r>
              <a:rPr lang="de-DE" sz="1800" dirty="0" err="1"/>
              <a:t>somatosensory</a:t>
            </a:r>
            <a:r>
              <a:rPr lang="de-DE" sz="1800" dirty="0"/>
              <a:t> </a:t>
            </a:r>
            <a:r>
              <a:rPr lang="de-DE" sz="1800" dirty="0" err="1"/>
              <a:t>information</a:t>
            </a:r>
            <a:r>
              <a:rPr lang="de-DE" sz="1800" dirty="0"/>
              <a:t>. The non-dominant parietal lobe </a:t>
            </a:r>
            <a:r>
              <a:rPr lang="de-DE" sz="1800" dirty="0" err="1"/>
              <a:t>is</a:t>
            </a:r>
            <a:r>
              <a:rPr lang="de-DE" sz="1800" dirty="0"/>
              <a:t> </a:t>
            </a:r>
            <a:r>
              <a:rPr lang="de-DE" sz="1800" dirty="0" err="1"/>
              <a:t>particularly</a:t>
            </a:r>
            <a:r>
              <a:rPr lang="de-DE" sz="1800" dirty="0"/>
              <a:t> </a:t>
            </a:r>
            <a:r>
              <a:rPr lang="de-DE" sz="1800" dirty="0" err="1"/>
              <a:t>important</a:t>
            </a:r>
            <a:r>
              <a:rPr lang="de-DE" sz="1800" dirty="0"/>
              <a:t> </a:t>
            </a:r>
            <a:r>
              <a:rPr lang="de-DE" sz="1800" dirty="0" err="1"/>
              <a:t>for</a:t>
            </a:r>
            <a:r>
              <a:rPr lang="de-DE" sz="1800" dirty="0"/>
              <a:t> </a:t>
            </a:r>
            <a:r>
              <a:rPr lang="de-DE" sz="1800" dirty="0" err="1"/>
              <a:t>visual-spatial</a:t>
            </a:r>
            <a:r>
              <a:rPr lang="de-DE" sz="1800" dirty="0"/>
              <a:t> </a:t>
            </a:r>
            <a:r>
              <a:rPr lang="de-DE" sz="1800" dirty="0" err="1"/>
              <a:t>function</a:t>
            </a:r>
            <a:r>
              <a:rPr lang="de-DE" sz="1800" dirty="0"/>
              <a:t>. The dominant parietal lobe </a:t>
            </a:r>
            <a:r>
              <a:rPr lang="de-DE" sz="1800" dirty="0" err="1"/>
              <a:t>is</a:t>
            </a:r>
            <a:r>
              <a:rPr lang="de-DE" sz="1800" dirty="0"/>
              <a:t> </a:t>
            </a:r>
            <a:r>
              <a:rPr lang="de-DE" sz="1800" dirty="0" err="1"/>
              <a:t>important</a:t>
            </a:r>
            <a:r>
              <a:rPr lang="de-DE" sz="1800" dirty="0"/>
              <a:t> </a:t>
            </a:r>
            <a:r>
              <a:rPr lang="de-DE" sz="1800" dirty="0" err="1"/>
              <a:t>for</a:t>
            </a:r>
            <a:r>
              <a:rPr lang="de-DE" sz="1800" dirty="0"/>
              <a:t> </a:t>
            </a:r>
            <a:r>
              <a:rPr lang="de-DE" sz="1800" dirty="0" err="1"/>
              <a:t>praxis</a:t>
            </a:r>
            <a:r>
              <a:rPr lang="de-DE" sz="1800" dirty="0"/>
              <a:t>, </a:t>
            </a:r>
            <a:r>
              <a:rPr lang="de-DE" sz="1800" dirty="0" err="1"/>
              <a:t>which</a:t>
            </a:r>
            <a:r>
              <a:rPr lang="de-DE" sz="1800" dirty="0"/>
              <a:t> </a:t>
            </a:r>
            <a:r>
              <a:rPr lang="de-DE" sz="1800" dirty="0" err="1"/>
              <a:t>is</a:t>
            </a:r>
            <a:r>
              <a:rPr lang="de-DE" sz="1800" dirty="0"/>
              <a:t> </a:t>
            </a:r>
            <a:r>
              <a:rPr lang="de-DE" sz="1800" dirty="0" err="1"/>
              <a:t>the</a:t>
            </a:r>
            <a:r>
              <a:rPr lang="de-DE" sz="1800" dirty="0"/>
              <a:t> </a:t>
            </a:r>
            <a:r>
              <a:rPr lang="de-DE" sz="1800" dirty="0" err="1"/>
              <a:t>formation</a:t>
            </a:r>
            <a:r>
              <a:rPr lang="de-DE" sz="1800" dirty="0"/>
              <a:t> </a:t>
            </a:r>
            <a:r>
              <a:rPr lang="de-DE" sz="1800" dirty="0" err="1"/>
              <a:t>of</a:t>
            </a:r>
            <a:r>
              <a:rPr lang="de-DE" sz="1800" dirty="0"/>
              <a:t> </a:t>
            </a:r>
            <a:r>
              <a:rPr lang="de-DE" sz="1800" dirty="0" err="1"/>
              <a:t>the</a:t>
            </a:r>
            <a:r>
              <a:rPr lang="de-DE" sz="1800" dirty="0"/>
              <a:t> </a:t>
            </a:r>
            <a:r>
              <a:rPr lang="de-DE" sz="1800" dirty="0" err="1"/>
              <a:t>idea</a:t>
            </a:r>
            <a:r>
              <a:rPr lang="de-DE" sz="1800" dirty="0"/>
              <a:t> </a:t>
            </a:r>
            <a:r>
              <a:rPr lang="de-DE" sz="1800" dirty="0" err="1"/>
              <a:t>of</a:t>
            </a:r>
            <a:r>
              <a:rPr lang="de-DE" sz="1800" dirty="0"/>
              <a:t> a </a:t>
            </a:r>
            <a:r>
              <a:rPr lang="de-DE" sz="1800" dirty="0" err="1"/>
              <a:t>complex</a:t>
            </a:r>
            <a:r>
              <a:rPr lang="de-DE" sz="1800" dirty="0"/>
              <a:t> </a:t>
            </a:r>
            <a:r>
              <a:rPr lang="de-DE" sz="1800" dirty="0" err="1"/>
              <a:t>purposeful</a:t>
            </a:r>
            <a:r>
              <a:rPr lang="de-DE" sz="1800" dirty="0"/>
              <a:t> </a:t>
            </a:r>
            <a:r>
              <a:rPr lang="de-DE" sz="1800" dirty="0" err="1"/>
              <a:t>motor</a:t>
            </a:r>
            <a:r>
              <a:rPr lang="de-DE" sz="1800" dirty="0"/>
              <a:t> </a:t>
            </a:r>
            <a:r>
              <a:rPr lang="de-DE" sz="1800" dirty="0" err="1"/>
              <a:t>act</a:t>
            </a:r>
            <a:r>
              <a:rPr lang="de-DE" sz="1800" dirty="0"/>
              <a:t> </a:t>
            </a:r>
            <a:r>
              <a:rPr lang="de-DE" sz="1800" dirty="0" err="1"/>
              <a:t>while</a:t>
            </a:r>
            <a:r>
              <a:rPr lang="de-DE" sz="1800" dirty="0"/>
              <a:t> </a:t>
            </a:r>
            <a:r>
              <a:rPr lang="de-DE" sz="1800" dirty="0" err="1"/>
              <a:t>the</a:t>
            </a:r>
            <a:r>
              <a:rPr lang="de-DE" sz="1800" dirty="0"/>
              <a:t> frontal </a:t>
            </a:r>
            <a:r>
              <a:rPr lang="de-DE" sz="1800" dirty="0" err="1"/>
              <a:t>lobes</a:t>
            </a:r>
            <a:r>
              <a:rPr lang="de-DE" sz="1800" dirty="0"/>
              <a:t> </a:t>
            </a:r>
            <a:r>
              <a:rPr lang="de-DE" sz="1800" dirty="0" err="1"/>
              <a:t>are</a:t>
            </a:r>
            <a:r>
              <a:rPr lang="de-DE" sz="1800" dirty="0"/>
              <a:t> </a:t>
            </a:r>
            <a:r>
              <a:rPr lang="de-DE" sz="1800" dirty="0" err="1"/>
              <a:t>important</a:t>
            </a:r>
            <a:r>
              <a:rPr lang="de-DE" sz="1800" dirty="0"/>
              <a:t> </a:t>
            </a:r>
            <a:r>
              <a:rPr lang="de-DE" sz="1800" dirty="0" err="1"/>
              <a:t>for</a:t>
            </a:r>
            <a:r>
              <a:rPr lang="de-DE" sz="1800" dirty="0"/>
              <a:t> </a:t>
            </a:r>
            <a:r>
              <a:rPr lang="de-DE" sz="1800" dirty="0" err="1"/>
              <a:t>the</a:t>
            </a:r>
            <a:r>
              <a:rPr lang="de-DE" sz="1800" dirty="0"/>
              <a:t> </a:t>
            </a:r>
            <a:r>
              <a:rPr lang="de-DE" sz="1800" dirty="0" err="1"/>
              <a:t>execution</a:t>
            </a:r>
            <a:r>
              <a:rPr lang="de-DE" sz="1800" dirty="0"/>
              <a:t> </a:t>
            </a:r>
            <a:r>
              <a:rPr lang="de-DE" sz="1800" dirty="0" err="1"/>
              <a:t>of</a:t>
            </a:r>
            <a:r>
              <a:rPr lang="de-DE" sz="1800" dirty="0"/>
              <a:t> </a:t>
            </a:r>
            <a:r>
              <a:rPr lang="de-DE" sz="1800" dirty="0" err="1"/>
              <a:t>the</a:t>
            </a:r>
            <a:r>
              <a:rPr lang="de-DE" sz="1800" dirty="0"/>
              <a:t> </a:t>
            </a:r>
            <a:r>
              <a:rPr lang="de-DE" sz="1800" dirty="0" err="1"/>
              <a:t>act</a:t>
            </a:r>
            <a:r>
              <a:rPr lang="de-DE" sz="1800" dirty="0"/>
              <a:t>.</a:t>
            </a:r>
          </a:p>
          <a:p>
            <a:pPr lvl="0">
              <a:buClr>
                <a:srgbClr val="0066FF"/>
              </a:buClr>
              <a:buSzPct val="40000"/>
              <a:buFont typeface="StarSymbol"/>
              <a:buChar char="●"/>
            </a:pPr>
            <a:r>
              <a:rPr lang="de-DE" sz="1800" dirty="0"/>
              <a:t>The Gerstmann </a:t>
            </a:r>
            <a:r>
              <a:rPr lang="de-DE" sz="1800" dirty="0" err="1"/>
              <a:t>syndrome</a:t>
            </a:r>
            <a:r>
              <a:rPr lang="de-DE" sz="1800" dirty="0"/>
              <a:t>, </a:t>
            </a:r>
            <a:r>
              <a:rPr lang="de-DE" sz="1800" dirty="0" err="1"/>
              <a:t>which</a:t>
            </a:r>
            <a:r>
              <a:rPr lang="de-DE" sz="1800" dirty="0"/>
              <a:t> </a:t>
            </a:r>
            <a:r>
              <a:rPr lang="de-DE" sz="1800" dirty="0" err="1"/>
              <a:t>consists</a:t>
            </a:r>
            <a:r>
              <a:rPr lang="de-DE" sz="1800" dirty="0"/>
              <a:t> </a:t>
            </a:r>
            <a:r>
              <a:rPr lang="de-DE" sz="1800" dirty="0" err="1"/>
              <a:t>of</a:t>
            </a:r>
            <a:r>
              <a:rPr lang="de-DE" sz="1800" dirty="0"/>
              <a:t> </a:t>
            </a:r>
            <a:r>
              <a:rPr lang="de-DE" sz="1800" dirty="0" err="1"/>
              <a:t>the</a:t>
            </a:r>
            <a:r>
              <a:rPr lang="de-DE" sz="1800" dirty="0"/>
              <a:t> </a:t>
            </a:r>
            <a:r>
              <a:rPr lang="de-DE" sz="1800" dirty="0" err="1"/>
              <a:t>constellation</a:t>
            </a:r>
            <a:r>
              <a:rPr lang="de-DE" sz="1800" dirty="0"/>
              <a:t> </a:t>
            </a:r>
            <a:r>
              <a:rPr lang="de-DE" sz="1800" dirty="0" err="1"/>
              <a:t>of</a:t>
            </a:r>
            <a:r>
              <a:rPr lang="de-DE" sz="1800" dirty="0"/>
              <a:t> </a:t>
            </a:r>
            <a:r>
              <a:rPr lang="de-DE" sz="1800" dirty="0" err="1"/>
              <a:t>acalculia</a:t>
            </a:r>
            <a:r>
              <a:rPr lang="de-DE" sz="1800" dirty="0"/>
              <a:t>, </a:t>
            </a:r>
            <a:r>
              <a:rPr lang="de-DE" sz="1800" dirty="0" err="1"/>
              <a:t>finger</a:t>
            </a:r>
            <a:r>
              <a:rPr lang="de-DE" sz="1800" dirty="0"/>
              <a:t> </a:t>
            </a:r>
            <a:r>
              <a:rPr lang="de-DE" sz="1800" dirty="0" err="1"/>
              <a:t>agnosia</a:t>
            </a:r>
            <a:r>
              <a:rPr lang="de-DE" sz="1800" dirty="0"/>
              <a:t>, </a:t>
            </a:r>
            <a:r>
              <a:rPr lang="de-DE" sz="1800" dirty="0" err="1"/>
              <a:t>right-left</a:t>
            </a:r>
            <a:r>
              <a:rPr lang="de-DE" sz="1800" dirty="0"/>
              <a:t> </a:t>
            </a:r>
            <a:r>
              <a:rPr lang="de-DE" sz="1800" dirty="0" err="1"/>
              <a:t>confusion</a:t>
            </a:r>
            <a:r>
              <a:rPr lang="de-DE" sz="1800" dirty="0"/>
              <a:t> </a:t>
            </a:r>
            <a:r>
              <a:rPr lang="de-DE" sz="1800" dirty="0" err="1"/>
              <a:t>and</a:t>
            </a:r>
            <a:r>
              <a:rPr lang="de-DE" sz="1800" dirty="0"/>
              <a:t> </a:t>
            </a:r>
            <a:r>
              <a:rPr lang="de-DE" sz="1800" dirty="0" err="1"/>
              <a:t>agraphia</a:t>
            </a:r>
            <a:r>
              <a:rPr lang="de-DE" sz="1800" dirty="0"/>
              <a:t>, </a:t>
            </a:r>
            <a:r>
              <a:rPr lang="de-DE" sz="1800" dirty="0" err="1"/>
              <a:t>occurs</a:t>
            </a:r>
            <a:r>
              <a:rPr lang="de-DE" sz="1800" dirty="0"/>
              <a:t> </a:t>
            </a:r>
            <a:r>
              <a:rPr lang="de-DE" sz="1800" dirty="0" err="1"/>
              <a:t>with</a:t>
            </a:r>
            <a:r>
              <a:rPr lang="de-DE" sz="1800" dirty="0"/>
              <a:t> </a:t>
            </a:r>
            <a:r>
              <a:rPr lang="de-DE" sz="1800" dirty="0" err="1"/>
              <a:t>damage</a:t>
            </a:r>
            <a:r>
              <a:rPr lang="de-DE" sz="1800" dirty="0"/>
              <a:t> </a:t>
            </a:r>
            <a:r>
              <a:rPr lang="de-DE" sz="1800" dirty="0" err="1"/>
              <a:t>to</a:t>
            </a:r>
            <a:r>
              <a:rPr lang="de-DE" sz="1800" dirty="0"/>
              <a:t> </a:t>
            </a:r>
            <a:r>
              <a:rPr lang="de-DE" sz="1800" dirty="0" err="1"/>
              <a:t>the</a:t>
            </a:r>
            <a:r>
              <a:rPr lang="de-DE" sz="1800" dirty="0"/>
              <a:t> dominant inferior parietal lobe.</a:t>
            </a:r>
          </a:p>
          <a:p>
            <a:pPr lvl="0">
              <a:buClr>
                <a:srgbClr val="0066FF"/>
              </a:buClr>
              <a:buSzPct val="40000"/>
              <a:buFont typeface="StarSymbol"/>
              <a:buChar char="●"/>
            </a:pPr>
            <a:r>
              <a:rPr lang="de-DE" sz="1800" dirty="0"/>
              <a:t>Clinical </a:t>
            </a:r>
            <a:r>
              <a:rPr lang="de-DE" sz="1800" dirty="0" err="1"/>
              <a:t>tests</a:t>
            </a:r>
            <a:r>
              <a:rPr lang="de-DE" sz="1800" dirty="0"/>
              <a:t> </a:t>
            </a:r>
            <a:r>
              <a:rPr lang="de-DE" sz="1800" dirty="0" err="1"/>
              <a:t>for</a:t>
            </a:r>
            <a:r>
              <a:rPr lang="de-DE" sz="1800" dirty="0"/>
              <a:t> parietal lobe </a:t>
            </a:r>
            <a:r>
              <a:rPr lang="de-DE" sz="1800" dirty="0" err="1"/>
              <a:t>function</a:t>
            </a:r>
            <a:r>
              <a:rPr lang="de-DE" sz="1800" dirty="0"/>
              <a:t> </a:t>
            </a:r>
            <a:r>
              <a:rPr lang="de-DE" sz="1800" dirty="0" err="1"/>
              <a:t>include</a:t>
            </a:r>
            <a:r>
              <a:rPr lang="de-DE" sz="1800" dirty="0"/>
              <a:t> </a:t>
            </a:r>
            <a:r>
              <a:rPr lang="de-DE" sz="1800" dirty="0" err="1"/>
              <a:t>tests</a:t>
            </a:r>
            <a:r>
              <a:rPr lang="de-DE" sz="1800" dirty="0"/>
              <a:t> </a:t>
            </a:r>
            <a:r>
              <a:rPr lang="de-DE" sz="1800" dirty="0" err="1"/>
              <a:t>for</a:t>
            </a:r>
            <a:r>
              <a:rPr lang="de-DE" sz="1800" dirty="0"/>
              <a:t> </a:t>
            </a:r>
            <a:r>
              <a:rPr lang="de-DE" sz="1800" dirty="0" err="1"/>
              <a:t>agnosia</a:t>
            </a:r>
            <a:r>
              <a:rPr lang="de-DE" sz="1800" dirty="0"/>
              <a:t> (such </a:t>
            </a:r>
            <a:r>
              <a:rPr lang="de-DE" sz="1800" dirty="0" err="1"/>
              <a:t>as</a:t>
            </a:r>
            <a:r>
              <a:rPr lang="de-DE" sz="1800" dirty="0"/>
              <a:t> </a:t>
            </a:r>
            <a:r>
              <a:rPr lang="de-DE" sz="1800" dirty="0" err="1"/>
              <a:t>inability</a:t>
            </a:r>
            <a:r>
              <a:rPr lang="de-DE" sz="1800" dirty="0"/>
              <a:t> </a:t>
            </a:r>
            <a:r>
              <a:rPr lang="de-DE" sz="1800" dirty="0" err="1"/>
              <a:t>to</a:t>
            </a:r>
            <a:r>
              <a:rPr lang="de-DE" sz="1800" dirty="0"/>
              <a:t> </a:t>
            </a:r>
            <a:r>
              <a:rPr lang="de-DE" sz="1800" dirty="0" err="1"/>
              <a:t>identify</a:t>
            </a:r>
            <a:r>
              <a:rPr lang="de-DE" sz="1800" dirty="0"/>
              <a:t> </a:t>
            </a:r>
            <a:r>
              <a:rPr lang="de-DE" sz="1800" dirty="0" err="1"/>
              <a:t>objects</a:t>
            </a:r>
            <a:r>
              <a:rPr lang="de-DE" sz="1800" dirty="0"/>
              <a:t> </a:t>
            </a:r>
            <a:r>
              <a:rPr lang="de-DE" sz="1800" dirty="0" err="1"/>
              <a:t>by</a:t>
            </a:r>
            <a:r>
              <a:rPr lang="de-DE" sz="1800" dirty="0"/>
              <a:t> </a:t>
            </a:r>
            <a:r>
              <a:rPr lang="de-DE" sz="1800" dirty="0" err="1"/>
              <a:t>tactile</a:t>
            </a:r>
            <a:r>
              <a:rPr lang="de-DE" sz="1800" dirty="0"/>
              <a:t> </a:t>
            </a:r>
            <a:r>
              <a:rPr lang="de-DE" sz="1800" dirty="0" err="1"/>
              <a:t>exploration</a:t>
            </a:r>
            <a:r>
              <a:rPr lang="de-DE" sz="1800" dirty="0"/>
              <a:t>), </a:t>
            </a:r>
            <a:r>
              <a:rPr lang="de-DE" sz="1800" dirty="0" err="1"/>
              <a:t>apraxia</a:t>
            </a:r>
            <a:r>
              <a:rPr lang="de-DE" sz="1800" dirty="0"/>
              <a:t> (</a:t>
            </a:r>
            <a:r>
              <a:rPr lang="de-DE" sz="1800" dirty="0" err="1"/>
              <a:t>inability</a:t>
            </a:r>
            <a:r>
              <a:rPr lang="de-DE" sz="1800" dirty="0"/>
              <a:t> </a:t>
            </a:r>
            <a:r>
              <a:rPr lang="de-DE" sz="1800" dirty="0" err="1"/>
              <a:t>to</a:t>
            </a:r>
            <a:r>
              <a:rPr lang="de-DE" sz="1800" dirty="0"/>
              <a:t> </a:t>
            </a:r>
            <a:r>
              <a:rPr lang="de-DE" sz="1800" dirty="0" err="1"/>
              <a:t>perform</a:t>
            </a:r>
            <a:r>
              <a:rPr lang="de-DE" sz="1800" dirty="0"/>
              <a:t> </a:t>
            </a:r>
            <a:r>
              <a:rPr lang="de-DE" sz="1800" dirty="0" err="1"/>
              <a:t>purposeful</a:t>
            </a:r>
            <a:r>
              <a:rPr lang="de-DE" sz="1800" dirty="0"/>
              <a:t> </a:t>
            </a:r>
            <a:r>
              <a:rPr lang="de-DE" sz="1800" dirty="0" err="1"/>
              <a:t>motor</a:t>
            </a:r>
            <a:r>
              <a:rPr lang="de-DE" sz="1800" dirty="0"/>
              <a:t> </a:t>
            </a:r>
            <a:r>
              <a:rPr lang="de-DE" sz="1800" dirty="0" err="1"/>
              <a:t>acts</a:t>
            </a:r>
            <a:r>
              <a:rPr lang="de-DE" sz="1800" dirty="0"/>
              <a:t> on </a:t>
            </a:r>
            <a:r>
              <a:rPr lang="de-DE" sz="1800" dirty="0" err="1"/>
              <a:t>command</a:t>
            </a:r>
            <a:r>
              <a:rPr lang="de-DE" sz="1800" dirty="0"/>
              <a:t>), </a:t>
            </a:r>
            <a:r>
              <a:rPr lang="de-DE" sz="1800" dirty="0" err="1"/>
              <a:t>constructional</a:t>
            </a:r>
            <a:r>
              <a:rPr lang="de-DE" sz="1800" dirty="0"/>
              <a:t> </a:t>
            </a:r>
            <a:r>
              <a:rPr lang="de-DE" sz="1800" dirty="0" err="1"/>
              <a:t>apraxia</a:t>
            </a:r>
            <a:r>
              <a:rPr lang="de-DE" sz="1800" dirty="0"/>
              <a:t> (</a:t>
            </a:r>
            <a:r>
              <a:rPr lang="de-DE" sz="1800" dirty="0" err="1"/>
              <a:t>inability</a:t>
            </a:r>
            <a:r>
              <a:rPr lang="de-DE" sz="1800" dirty="0"/>
              <a:t> </a:t>
            </a:r>
            <a:r>
              <a:rPr lang="de-DE" sz="1800" dirty="0" err="1"/>
              <a:t>to</a:t>
            </a:r>
            <a:r>
              <a:rPr lang="de-DE" sz="1800" dirty="0"/>
              <a:t> </a:t>
            </a:r>
            <a:r>
              <a:rPr lang="de-DE" sz="1800" dirty="0" err="1"/>
              <a:t>draw</a:t>
            </a:r>
            <a:r>
              <a:rPr lang="de-DE" sz="1800" dirty="0"/>
              <a:t> </a:t>
            </a:r>
            <a:r>
              <a:rPr lang="de-DE" sz="1800" dirty="0" err="1"/>
              <a:t>objects</a:t>
            </a:r>
            <a:r>
              <a:rPr lang="de-DE" sz="1800" dirty="0"/>
              <a:t> </a:t>
            </a:r>
            <a:r>
              <a:rPr lang="de-DE" sz="1800" dirty="0" err="1"/>
              <a:t>which</a:t>
            </a:r>
            <a:r>
              <a:rPr lang="de-DE" sz="1800" dirty="0"/>
              <a:t> </a:t>
            </a:r>
            <a:r>
              <a:rPr lang="de-DE" sz="1800" dirty="0" err="1"/>
              <a:t>require</a:t>
            </a:r>
            <a:r>
              <a:rPr lang="de-DE" sz="1800" dirty="0"/>
              <a:t> </a:t>
            </a:r>
            <a:r>
              <a:rPr lang="de-DE" sz="1800" dirty="0" err="1"/>
              <a:t>use</a:t>
            </a:r>
            <a:r>
              <a:rPr lang="de-DE" sz="1800" dirty="0"/>
              <a:t> </a:t>
            </a:r>
            <a:r>
              <a:rPr lang="de-DE" sz="1800" dirty="0" err="1"/>
              <a:t>of</a:t>
            </a:r>
            <a:r>
              <a:rPr lang="de-DE" sz="1800" dirty="0"/>
              <a:t> </a:t>
            </a:r>
            <a:r>
              <a:rPr lang="de-DE" sz="1800" dirty="0" err="1"/>
              <a:t>visual</a:t>
            </a:r>
            <a:r>
              <a:rPr lang="de-DE" sz="1800" dirty="0"/>
              <a:t> </a:t>
            </a:r>
            <a:r>
              <a:rPr lang="de-DE" sz="1800" dirty="0" err="1"/>
              <a:t>spatial</a:t>
            </a:r>
            <a:r>
              <a:rPr lang="de-DE" sz="1800" dirty="0"/>
              <a:t> </a:t>
            </a:r>
            <a:r>
              <a:rPr lang="de-DE" sz="1800" dirty="0" err="1"/>
              <a:t>organization</a:t>
            </a:r>
            <a:r>
              <a:rPr lang="de-DE" sz="1800" dirty="0"/>
              <a:t>) </a:t>
            </a:r>
            <a:r>
              <a:rPr lang="de-DE" sz="1800" dirty="0" err="1"/>
              <a:t>and</a:t>
            </a:r>
            <a:r>
              <a:rPr lang="de-DE" sz="1800" dirty="0"/>
              <a:t> </a:t>
            </a:r>
            <a:r>
              <a:rPr lang="de-DE" sz="1800" dirty="0" err="1"/>
              <a:t>testing</a:t>
            </a:r>
            <a:r>
              <a:rPr lang="de-DE" sz="1800" dirty="0"/>
              <a:t> </a:t>
            </a:r>
            <a:r>
              <a:rPr lang="de-DE" sz="1800" dirty="0" err="1"/>
              <a:t>for</a:t>
            </a:r>
            <a:r>
              <a:rPr lang="de-DE" sz="1800" dirty="0"/>
              <a:t> </a:t>
            </a:r>
            <a:r>
              <a:rPr lang="de-DE" sz="1800" dirty="0" err="1"/>
              <a:t>elements</a:t>
            </a:r>
            <a:r>
              <a:rPr lang="de-DE" sz="1800" dirty="0"/>
              <a:t> </a:t>
            </a:r>
            <a:r>
              <a:rPr lang="de-DE" sz="1800" dirty="0" err="1"/>
              <a:t>of</a:t>
            </a:r>
            <a:r>
              <a:rPr lang="de-DE" sz="1800" dirty="0"/>
              <a:t> </a:t>
            </a:r>
            <a:r>
              <a:rPr lang="de-DE" sz="1800" dirty="0" err="1"/>
              <a:t>Gerstmann's</a:t>
            </a:r>
            <a:r>
              <a:rPr lang="de-DE" sz="1800" dirty="0"/>
              <a:t> </a:t>
            </a:r>
            <a:r>
              <a:rPr lang="de-DE" sz="1800" dirty="0" err="1"/>
              <a:t>syndrome</a:t>
            </a:r>
            <a:r>
              <a:rPr lang="de-DE" sz="1800" dirty="0"/>
              <a:t>.</a:t>
            </a:r>
          </a:p>
        </p:txBody>
      </p:sp>
      <p:sp>
        <p:nvSpPr>
          <p:cNvPr id="4" name="TextBox 3">
            <a:extLst>
              <a:ext uri="{FF2B5EF4-FFF2-40B4-BE49-F238E27FC236}">
                <a16:creationId xmlns="" xmlns:a16="http://schemas.microsoft.com/office/drawing/2014/main" id="{56A3854C-62B3-4F23-B3F8-CEBC147045A1}"/>
              </a:ext>
            </a:extLst>
          </p:cNvPr>
          <p:cNvSpPr txBox="1"/>
          <p:nvPr/>
        </p:nvSpPr>
        <p:spPr>
          <a:xfrm>
            <a:off x="815760" y="468360"/>
            <a:ext cx="2558880" cy="430560"/>
          </a:xfrm>
          <a:prstGeom prst="rect">
            <a:avLst/>
          </a:prstGeom>
          <a:noFill/>
          <a:ln>
            <a:noFill/>
          </a:ln>
        </p:spPr>
        <p:txBody>
          <a:bodyPr lIns="0" tIns="0" rIns="0" bIns="0">
            <a:noAutofit/>
          </a:bodyPr>
          <a:lstStyle/>
          <a:p>
            <a:pPr marL="0" marR="0" lvl="0" indent="0" rtl="0" hangingPunct="0">
              <a:spcBef>
                <a:spcPts val="0"/>
              </a:spcBef>
              <a:spcAft>
                <a:spcPts val="1060"/>
              </a:spcAft>
              <a:buClr>
                <a:srgbClr val="0066FF"/>
              </a:buClr>
              <a:buSzPct val="40000"/>
              <a:buFont typeface="StarSymbol"/>
              <a:buChar char="●"/>
              <a:tabLst/>
            </a:pPr>
            <a:r>
              <a:rPr lang="de-DE" sz="2400" b="0" i="0" u="none" strike="noStrike" kern="1200">
                <a:ln>
                  <a:noFill/>
                </a:ln>
                <a:solidFill>
                  <a:srgbClr val="050505"/>
                </a:solidFill>
                <a:latin typeface="Liberation Sans" pitchFamily="34"/>
                <a:ea typeface="Droid Sans Fallback" pitchFamily="2"/>
                <a:cs typeface="Lohit Hindi" pitchFamily="2"/>
              </a:rPr>
              <a:t>Parietal Lobes</a:t>
            </a:r>
          </a:p>
        </p:txBody>
      </p:sp>
      <p:pic>
        <p:nvPicPr>
          <p:cNvPr id="6" name="Picture 5">
            <a:extLst>
              <a:ext uri="{FF2B5EF4-FFF2-40B4-BE49-F238E27FC236}">
                <a16:creationId xmlns="" xmlns:a16="http://schemas.microsoft.com/office/drawing/2014/main" id="{2269988C-8FA2-47E5-861B-14CC04EF4E4A}"/>
              </a:ext>
            </a:extLst>
          </p:cNvPr>
          <p:cNvPicPr>
            <a:picLocks noChangeAspect="1"/>
          </p:cNvPicPr>
          <p:nvPr/>
        </p:nvPicPr>
        <p:blipFill>
          <a:blip r:embed="rId3">
            <a:lum/>
            <a:alphaModFix/>
          </a:blip>
          <a:srcRect/>
          <a:stretch>
            <a:fillRect/>
          </a:stretch>
        </p:blipFill>
        <p:spPr>
          <a:xfrm>
            <a:off x="7227000" y="101484"/>
            <a:ext cx="1565006" cy="105051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7" name="Slide Number Placeholder 3">
            <a:extLst>
              <a:ext uri="{FF2B5EF4-FFF2-40B4-BE49-F238E27FC236}">
                <a16:creationId xmlns="" xmlns:a16="http://schemas.microsoft.com/office/drawing/2014/main" id="{5FBA585D-D58E-4A43-B991-CC826CEFAF85}"/>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70E3DA9-1369-43E0-A844-2D93EA195146}"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itle 1">
            <a:extLst>
              <a:ext uri="{FF2B5EF4-FFF2-40B4-BE49-F238E27FC236}">
                <a16:creationId xmlns="" xmlns:a16="http://schemas.microsoft.com/office/drawing/2014/main" id="{098F0F73-599F-40C1-AC3A-F538B45A1BAD}"/>
              </a:ext>
            </a:extLst>
          </p:cNvPr>
          <p:cNvSpPr txBox="1">
            <a:spLocks noGrp="1"/>
          </p:cNvSpPr>
          <p:nvPr>
            <p:ph type="title" idx="4294967295"/>
          </p:nvPr>
        </p:nvSpPr>
        <p:spPr>
          <a:xfrm>
            <a:off x="1475280" y="-797997"/>
            <a:ext cx="8100000" cy="6023520"/>
          </a:xfrm>
        </p:spPr>
        <p:txBody>
          <a:bodyPr/>
          <a:lstStyle/>
          <a:p>
            <a:pPr algn="l"/>
            <a:r>
              <a:rPr lang="de-DE" sz="2000" dirty="0" err="1" smtClean="0"/>
              <a:t>occipital</a:t>
            </a:r>
            <a:r>
              <a:rPr lang="de-DE" sz="2000" dirty="0" smtClean="0"/>
              <a:t> </a:t>
            </a:r>
            <a:r>
              <a:rPr lang="de-DE" sz="2000" dirty="0" err="1"/>
              <a:t>lobes</a:t>
            </a:r>
            <a:r>
              <a:rPr lang="de-DE" sz="2000" dirty="0"/>
              <a:t> </a:t>
            </a:r>
            <a:r>
              <a:rPr lang="de-DE" sz="2000" dirty="0" err="1"/>
              <a:t>are</a:t>
            </a:r>
            <a:r>
              <a:rPr lang="de-DE" sz="2000" dirty="0"/>
              <a:t> </a:t>
            </a:r>
            <a:r>
              <a:rPr lang="de-DE" sz="2000" dirty="0" err="1"/>
              <a:t>important</a:t>
            </a:r>
            <a:r>
              <a:rPr lang="de-DE" sz="2000" dirty="0"/>
              <a:t> </a:t>
            </a:r>
            <a:r>
              <a:rPr lang="de-DE" sz="2000" dirty="0" err="1"/>
              <a:t>for</a:t>
            </a:r>
            <a:r>
              <a:rPr lang="de-DE" sz="2000" dirty="0"/>
              <a:t> </a:t>
            </a:r>
            <a:r>
              <a:rPr lang="de-DE" sz="2000" dirty="0" err="1"/>
              <a:t>perception</a:t>
            </a:r>
            <a:r>
              <a:rPr lang="de-DE" sz="2000" dirty="0"/>
              <a:t> </a:t>
            </a:r>
            <a:r>
              <a:rPr lang="de-DE" sz="2000" dirty="0" err="1"/>
              <a:t>of</a:t>
            </a:r>
            <a:r>
              <a:rPr lang="de-DE" sz="2000" dirty="0"/>
              <a:t> </a:t>
            </a:r>
            <a:r>
              <a:rPr lang="de-DE" sz="2000" dirty="0" err="1"/>
              <a:t>visual</a:t>
            </a:r>
            <a:r>
              <a:rPr lang="de-DE" sz="2000" dirty="0"/>
              <a:t> </a:t>
            </a:r>
            <a:r>
              <a:rPr lang="de-DE" sz="2000" dirty="0" err="1"/>
              <a:t>information</a:t>
            </a:r>
            <a:r>
              <a:rPr lang="de-DE" sz="2000" dirty="0"/>
              <a:t>. Areas in </a:t>
            </a:r>
            <a:r>
              <a:rPr lang="de-DE" sz="2000" dirty="0" err="1"/>
              <a:t>the</a:t>
            </a:r>
            <a:r>
              <a:rPr lang="de-DE" sz="2000" dirty="0"/>
              <a:t> inferior temporal </a:t>
            </a:r>
            <a:r>
              <a:rPr lang="de-DE" sz="2000" dirty="0" err="1"/>
              <a:t>visual</a:t>
            </a:r>
            <a:r>
              <a:rPr lang="de-DE" sz="2000" dirty="0"/>
              <a:t> </a:t>
            </a:r>
            <a:r>
              <a:rPr lang="de-DE" sz="2000" dirty="0" err="1"/>
              <a:t>association</a:t>
            </a:r>
            <a:r>
              <a:rPr lang="de-DE" sz="2000" dirty="0"/>
              <a:t> </a:t>
            </a:r>
            <a:r>
              <a:rPr lang="de-DE" sz="2000" dirty="0" err="1"/>
              <a:t>cortex</a:t>
            </a:r>
            <a:r>
              <a:rPr lang="de-DE" sz="2000" dirty="0"/>
              <a:t> </a:t>
            </a:r>
            <a:r>
              <a:rPr lang="de-DE" sz="2000" dirty="0" err="1"/>
              <a:t>are</a:t>
            </a:r>
            <a:r>
              <a:rPr lang="de-DE" sz="2000" dirty="0"/>
              <a:t> </a:t>
            </a:r>
            <a:r>
              <a:rPr lang="de-DE" sz="2000" dirty="0" err="1"/>
              <a:t>important</a:t>
            </a:r>
            <a:r>
              <a:rPr lang="de-DE" sz="2000" dirty="0"/>
              <a:t> </a:t>
            </a:r>
            <a:r>
              <a:rPr lang="de-DE" sz="2000" dirty="0" err="1"/>
              <a:t>for</a:t>
            </a:r>
            <a:r>
              <a:rPr lang="de-DE" sz="2000" dirty="0"/>
              <a:t> </a:t>
            </a:r>
            <a:r>
              <a:rPr lang="de-DE" sz="2000" dirty="0" err="1"/>
              <a:t>recognition</a:t>
            </a:r>
            <a:r>
              <a:rPr lang="de-DE" sz="2000" dirty="0"/>
              <a:t> </a:t>
            </a:r>
            <a:r>
              <a:rPr lang="de-DE" sz="2000" dirty="0" err="1"/>
              <a:t>of</a:t>
            </a:r>
            <a:r>
              <a:rPr lang="de-DE" sz="2000" dirty="0"/>
              <a:t> </a:t>
            </a:r>
            <a:r>
              <a:rPr lang="de-DE" sz="2000" dirty="0" err="1"/>
              <a:t>color</a:t>
            </a:r>
            <a:r>
              <a:rPr lang="de-DE" sz="2000" dirty="0"/>
              <a:t> </a:t>
            </a:r>
            <a:r>
              <a:rPr lang="de-DE" sz="2000" dirty="0" err="1"/>
              <a:t>and</a:t>
            </a:r>
            <a:r>
              <a:rPr lang="de-DE" sz="2000" dirty="0"/>
              <a:t> </a:t>
            </a:r>
            <a:r>
              <a:rPr lang="de-DE" sz="2000" dirty="0" err="1"/>
              <a:t>shape</a:t>
            </a:r>
            <a:r>
              <a:rPr lang="de-DE" sz="2000" dirty="0"/>
              <a:t> </a:t>
            </a:r>
            <a:r>
              <a:rPr lang="de-DE" sz="2000" dirty="0" err="1"/>
              <a:t>as</a:t>
            </a:r>
            <a:r>
              <a:rPr lang="de-DE" sz="2000" dirty="0"/>
              <a:t> </a:t>
            </a:r>
            <a:r>
              <a:rPr lang="de-DE" sz="2000" dirty="0" err="1"/>
              <a:t>well</a:t>
            </a:r>
            <a:r>
              <a:rPr lang="de-DE" sz="2000" dirty="0"/>
              <a:t> </a:t>
            </a:r>
            <a:r>
              <a:rPr lang="de-DE" sz="2000" dirty="0" err="1"/>
              <a:t>as</a:t>
            </a:r>
            <a:r>
              <a:rPr lang="de-DE" sz="2000" dirty="0"/>
              <a:t> </a:t>
            </a:r>
            <a:r>
              <a:rPr lang="de-DE" sz="2000" dirty="0" err="1"/>
              <a:t>the</a:t>
            </a:r>
            <a:r>
              <a:rPr lang="de-DE" sz="2000" dirty="0"/>
              <a:t> </a:t>
            </a:r>
            <a:r>
              <a:rPr lang="de-DE" sz="2000" dirty="0" err="1"/>
              <a:t>recognition</a:t>
            </a:r>
            <a:r>
              <a:rPr lang="de-DE" sz="2000" dirty="0"/>
              <a:t> </a:t>
            </a:r>
            <a:r>
              <a:rPr lang="de-DE" sz="2000" dirty="0" err="1"/>
              <a:t>of</a:t>
            </a:r>
            <a:r>
              <a:rPr lang="de-DE" sz="2000" dirty="0"/>
              <a:t> </a:t>
            </a:r>
            <a:r>
              <a:rPr lang="de-DE" sz="2000" dirty="0" err="1"/>
              <a:t>faces</a:t>
            </a:r>
            <a:r>
              <a:rPr lang="de-DE" sz="2000" dirty="0"/>
              <a:t>. </a:t>
            </a:r>
            <a:r>
              <a:rPr lang="de-DE" sz="2000" dirty="0" smtClean="0"/>
              <a:t/>
            </a:r>
            <a:br>
              <a:rPr lang="de-DE" sz="2000" dirty="0" smtClean="0"/>
            </a:br>
            <a:r>
              <a:rPr lang="de-DE" sz="2000" dirty="0" err="1" smtClean="0"/>
              <a:t>Projections</a:t>
            </a:r>
            <a:r>
              <a:rPr lang="de-DE" sz="2000" dirty="0" smtClean="0"/>
              <a:t> </a:t>
            </a:r>
            <a:r>
              <a:rPr lang="de-DE" sz="2000" dirty="0" err="1"/>
              <a:t>from</a:t>
            </a:r>
            <a:r>
              <a:rPr lang="de-DE" sz="2000" dirty="0"/>
              <a:t> </a:t>
            </a:r>
            <a:r>
              <a:rPr lang="de-DE" sz="2000" dirty="0" err="1"/>
              <a:t>the</a:t>
            </a:r>
            <a:r>
              <a:rPr lang="de-DE" sz="2000" dirty="0"/>
              <a:t> </a:t>
            </a:r>
            <a:r>
              <a:rPr lang="de-DE" sz="2000" dirty="0" err="1"/>
              <a:t>occipital</a:t>
            </a:r>
            <a:r>
              <a:rPr lang="de-DE" sz="2000" dirty="0"/>
              <a:t> lobe </a:t>
            </a:r>
            <a:r>
              <a:rPr lang="de-DE" sz="2000" dirty="0" err="1"/>
              <a:t>to</a:t>
            </a:r>
            <a:r>
              <a:rPr lang="de-DE" sz="2000" dirty="0"/>
              <a:t> </a:t>
            </a:r>
            <a:r>
              <a:rPr lang="de-DE" sz="2000" dirty="0" err="1"/>
              <a:t>the</a:t>
            </a:r>
            <a:r>
              <a:rPr lang="de-DE" sz="2000" dirty="0"/>
              <a:t> </a:t>
            </a:r>
            <a:r>
              <a:rPr lang="de-DE" sz="2000" dirty="0" err="1"/>
              <a:t>superior</a:t>
            </a:r>
            <a:r>
              <a:rPr lang="de-DE" sz="2000" dirty="0"/>
              <a:t> temporal-parietal </a:t>
            </a:r>
            <a:r>
              <a:rPr lang="de-DE" sz="2000" dirty="0" err="1"/>
              <a:t>area</a:t>
            </a:r>
            <a:r>
              <a:rPr lang="de-DE" sz="2000" dirty="0"/>
              <a:t> </a:t>
            </a:r>
            <a:r>
              <a:rPr lang="de-DE" sz="2000" dirty="0" err="1"/>
              <a:t>are</a:t>
            </a:r>
            <a:r>
              <a:rPr lang="de-DE" sz="2000" dirty="0"/>
              <a:t> </a:t>
            </a:r>
            <a:r>
              <a:rPr lang="de-DE" sz="2000" dirty="0" err="1"/>
              <a:t>important</a:t>
            </a:r>
            <a:r>
              <a:rPr lang="de-DE" sz="2000" dirty="0"/>
              <a:t> </a:t>
            </a:r>
            <a:r>
              <a:rPr lang="de-DE" sz="2000" dirty="0" err="1"/>
              <a:t>for</a:t>
            </a:r>
            <a:r>
              <a:rPr lang="de-DE" sz="2000" dirty="0"/>
              <a:t> </a:t>
            </a:r>
            <a:r>
              <a:rPr lang="de-DE" sz="2000" dirty="0" err="1"/>
              <a:t>perceiving</a:t>
            </a:r>
            <a:r>
              <a:rPr lang="de-DE" sz="2000" dirty="0"/>
              <a:t> </a:t>
            </a:r>
            <a:r>
              <a:rPr lang="de-DE" sz="2000" dirty="0" err="1"/>
              <a:t>motion</a:t>
            </a:r>
            <a:r>
              <a:rPr lang="de-DE" sz="2000" dirty="0"/>
              <a:t> </a:t>
            </a:r>
            <a:r>
              <a:rPr lang="de-DE" sz="2000" dirty="0" err="1"/>
              <a:t>of</a:t>
            </a:r>
            <a:r>
              <a:rPr lang="de-DE" sz="2000" dirty="0"/>
              <a:t> </a:t>
            </a:r>
            <a:r>
              <a:rPr lang="de-DE" sz="2000" dirty="0" err="1"/>
              <a:t>objects</a:t>
            </a:r>
            <a:r>
              <a:rPr lang="de-DE" sz="2000" dirty="0"/>
              <a:t>. Tests </a:t>
            </a:r>
            <a:r>
              <a:rPr lang="de-DE" sz="2000" dirty="0" err="1"/>
              <a:t>that</a:t>
            </a:r>
            <a:r>
              <a:rPr lang="de-DE" sz="2000" dirty="0"/>
              <a:t> </a:t>
            </a:r>
            <a:r>
              <a:rPr lang="de-DE" sz="2000" dirty="0" err="1"/>
              <a:t>are</a:t>
            </a:r>
            <a:r>
              <a:rPr lang="de-DE" sz="2000" dirty="0"/>
              <a:t> </a:t>
            </a:r>
            <a:r>
              <a:rPr lang="de-DE" sz="2000" dirty="0" err="1"/>
              <a:t>used</a:t>
            </a:r>
            <a:r>
              <a:rPr lang="de-DE" sz="2000" dirty="0"/>
              <a:t> </a:t>
            </a:r>
            <a:r>
              <a:rPr lang="de-DE" sz="2000" dirty="0" err="1"/>
              <a:t>to</a:t>
            </a:r>
            <a:r>
              <a:rPr lang="de-DE" sz="2000" dirty="0"/>
              <a:t> </a:t>
            </a:r>
            <a:r>
              <a:rPr lang="de-DE" sz="2000" dirty="0" err="1"/>
              <a:t>examine</a:t>
            </a:r>
            <a:r>
              <a:rPr lang="de-DE" sz="2000" dirty="0"/>
              <a:t> </a:t>
            </a:r>
            <a:r>
              <a:rPr lang="de-DE" sz="2000" dirty="0" err="1"/>
              <a:t>the</a:t>
            </a:r>
            <a:r>
              <a:rPr lang="de-DE" sz="2000" dirty="0"/>
              <a:t> </a:t>
            </a:r>
            <a:r>
              <a:rPr lang="de-DE" sz="2000" dirty="0" err="1"/>
              <a:t>occipital</a:t>
            </a:r>
            <a:r>
              <a:rPr lang="de-DE" sz="2000" dirty="0"/>
              <a:t> </a:t>
            </a:r>
            <a:r>
              <a:rPr lang="de-DE" sz="2000" dirty="0" err="1"/>
              <a:t>lobes</a:t>
            </a:r>
            <a:r>
              <a:rPr lang="de-DE" sz="2000" dirty="0"/>
              <a:t> </a:t>
            </a:r>
            <a:r>
              <a:rPr lang="de-DE" sz="2000" dirty="0" err="1"/>
              <a:t>and</a:t>
            </a:r>
            <a:r>
              <a:rPr lang="de-DE" sz="2000" dirty="0"/>
              <a:t> </a:t>
            </a:r>
            <a:r>
              <a:rPr lang="de-DE" sz="2000" dirty="0" err="1"/>
              <a:t>its</a:t>
            </a:r>
            <a:r>
              <a:rPr lang="de-DE" sz="2000" dirty="0"/>
              <a:t> </a:t>
            </a:r>
            <a:r>
              <a:rPr lang="de-DE" sz="2000" dirty="0" err="1"/>
              <a:t>connections</a:t>
            </a:r>
            <a:r>
              <a:rPr lang="de-DE" sz="2000" dirty="0"/>
              <a:t> </a:t>
            </a:r>
            <a:r>
              <a:rPr lang="de-DE" sz="2000" dirty="0" err="1"/>
              <a:t>include</a:t>
            </a:r>
            <a:r>
              <a:rPr lang="de-DE" sz="2000" dirty="0"/>
              <a:t> </a:t>
            </a:r>
            <a:r>
              <a:rPr lang="de-DE" sz="2000" dirty="0" err="1"/>
              <a:t>visual</a:t>
            </a:r>
            <a:r>
              <a:rPr lang="de-DE" sz="2000" dirty="0"/>
              <a:t> </a:t>
            </a:r>
            <a:r>
              <a:rPr lang="de-DE" sz="2000" dirty="0" err="1"/>
              <a:t>fields</a:t>
            </a:r>
            <a:r>
              <a:rPr lang="de-DE" sz="2000" dirty="0"/>
              <a:t> </a:t>
            </a:r>
            <a:r>
              <a:rPr lang="de-DE" sz="2000" dirty="0" smtClean="0"/>
              <a:t>, </a:t>
            </a:r>
            <a:r>
              <a:rPr lang="de-DE" sz="2000" dirty="0" err="1"/>
              <a:t>naming</a:t>
            </a:r>
            <a:r>
              <a:rPr lang="de-DE" sz="2000" dirty="0"/>
              <a:t> </a:t>
            </a:r>
            <a:r>
              <a:rPr lang="de-DE" sz="2000" dirty="0" err="1"/>
              <a:t>of</a:t>
            </a:r>
            <a:r>
              <a:rPr lang="de-DE" sz="2000" dirty="0"/>
              <a:t> </a:t>
            </a:r>
            <a:r>
              <a:rPr lang="de-DE" sz="2000" dirty="0" err="1"/>
              <a:t>objects</a:t>
            </a:r>
            <a:r>
              <a:rPr lang="de-DE" sz="2000" dirty="0"/>
              <a:t>, </a:t>
            </a:r>
            <a:r>
              <a:rPr lang="de-DE" sz="2000" dirty="0" err="1"/>
              <a:t>naming</a:t>
            </a:r>
            <a:r>
              <a:rPr lang="de-DE" sz="2000" dirty="0"/>
              <a:t> </a:t>
            </a:r>
            <a:r>
              <a:rPr lang="de-DE" sz="2000" dirty="0" err="1"/>
              <a:t>of</a:t>
            </a:r>
            <a:r>
              <a:rPr lang="de-DE" sz="2000" dirty="0"/>
              <a:t> </a:t>
            </a:r>
            <a:r>
              <a:rPr lang="de-DE" sz="2000" dirty="0" err="1"/>
              <a:t>colors</a:t>
            </a:r>
            <a:r>
              <a:rPr lang="de-DE" sz="2000" dirty="0"/>
              <a:t> </a:t>
            </a:r>
            <a:r>
              <a:rPr lang="de-DE" sz="2000" dirty="0" err="1"/>
              <a:t>and</a:t>
            </a:r>
            <a:r>
              <a:rPr lang="de-DE" sz="2000" dirty="0"/>
              <a:t> </a:t>
            </a:r>
            <a:r>
              <a:rPr lang="de-DE" sz="2000" dirty="0" err="1"/>
              <a:t>recognition</a:t>
            </a:r>
            <a:r>
              <a:rPr lang="de-DE" sz="2000" dirty="0"/>
              <a:t> </a:t>
            </a:r>
            <a:r>
              <a:rPr lang="de-DE" sz="2000" dirty="0" err="1"/>
              <a:t>of</a:t>
            </a:r>
            <a:r>
              <a:rPr lang="de-DE" sz="2000" dirty="0"/>
              <a:t> </a:t>
            </a:r>
            <a:r>
              <a:rPr lang="de-DE" sz="2000" dirty="0" err="1"/>
              <a:t>faces</a:t>
            </a:r>
            <a:r>
              <a:rPr lang="de-DE" sz="2000" dirty="0"/>
              <a:t>.</a:t>
            </a:r>
            <a:br>
              <a:rPr lang="de-DE" sz="2000" dirty="0"/>
            </a:br>
            <a:r>
              <a:rPr lang="de-DE" sz="2000" dirty="0"/>
              <a:t/>
            </a:r>
            <a:br>
              <a:rPr lang="de-DE" sz="2000" dirty="0"/>
            </a:br>
            <a:endParaRPr lang="de-DE" sz="2000" dirty="0"/>
          </a:p>
        </p:txBody>
      </p:sp>
      <p:pic>
        <p:nvPicPr>
          <p:cNvPr id="4" name="Picture 3">
            <a:extLst>
              <a:ext uri="{FF2B5EF4-FFF2-40B4-BE49-F238E27FC236}">
                <a16:creationId xmlns="" xmlns:a16="http://schemas.microsoft.com/office/drawing/2014/main" id="{E5C5827B-373F-4EB4-A9B6-AAEB532014CE}"/>
              </a:ext>
            </a:extLst>
          </p:cNvPr>
          <p:cNvPicPr>
            <a:picLocks noChangeAspect="1"/>
          </p:cNvPicPr>
          <p:nvPr/>
        </p:nvPicPr>
        <p:blipFill>
          <a:blip r:embed="rId3">
            <a:lum/>
            <a:alphaModFix/>
          </a:blip>
          <a:srcRect/>
          <a:stretch>
            <a:fillRect/>
          </a:stretch>
        </p:blipFill>
        <p:spPr>
          <a:xfrm>
            <a:off x="5879732" y="2973118"/>
            <a:ext cx="3047760" cy="2285820"/>
          </a:xfrm>
          <a:prstGeom prst="rect">
            <a:avLst/>
          </a:prstGeom>
          <a:noFill/>
          <a:ln>
            <a:noFill/>
          </a:ln>
        </p:spPr>
      </p:pic>
      <p:sp>
        <p:nvSpPr>
          <p:cNvPr id="5" name="Rectangle 4"/>
          <p:cNvSpPr/>
          <p:nvPr/>
        </p:nvSpPr>
        <p:spPr>
          <a:xfrm>
            <a:off x="3065295" y="-1690255"/>
            <a:ext cx="2434960" cy="523220"/>
          </a:xfrm>
          <a:prstGeom prst="rect">
            <a:avLst/>
          </a:prstGeom>
        </p:spPr>
        <p:txBody>
          <a:bodyPr wrap="square">
            <a:spAutoFit/>
          </a:bodyPr>
          <a:lstStyle/>
          <a:p>
            <a:r>
              <a:rPr lang="de-DE" sz="2800" dirty="0" err="1"/>
              <a:t>Occipital</a:t>
            </a:r>
            <a:r>
              <a:rPr lang="de-DE" sz="2800" dirty="0"/>
              <a:t> Lobes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7" name="Slide Number Placeholder 3">
            <a:extLst>
              <a:ext uri="{FF2B5EF4-FFF2-40B4-BE49-F238E27FC236}">
                <a16:creationId xmlns="" xmlns:a16="http://schemas.microsoft.com/office/drawing/2014/main" id="{BD02A038-BE15-4F6F-8EFF-308175639692}"/>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ACCEE85-E40B-4B89-B73E-108A23376672}"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itle 1">
            <a:extLst>
              <a:ext uri="{FF2B5EF4-FFF2-40B4-BE49-F238E27FC236}">
                <a16:creationId xmlns="" xmlns:a16="http://schemas.microsoft.com/office/drawing/2014/main" id="{54F788BC-7C48-44B2-AA2A-42727FAF8829}"/>
              </a:ext>
            </a:extLst>
          </p:cNvPr>
          <p:cNvSpPr txBox="1">
            <a:spLocks noGrp="1"/>
          </p:cNvSpPr>
          <p:nvPr>
            <p:ph type="title" idx="4294967295"/>
          </p:nvPr>
        </p:nvSpPr>
        <p:spPr>
          <a:xfrm>
            <a:off x="1620000" y="216000"/>
            <a:ext cx="8100000" cy="936000"/>
          </a:xfrm>
        </p:spPr>
        <p:txBody>
          <a:bodyPr/>
          <a:lstStyle/>
          <a:p>
            <a:endParaRPr lang="de-DE"/>
          </a:p>
        </p:txBody>
      </p:sp>
      <p:sp>
        <p:nvSpPr>
          <p:cNvPr id="3" name="Text Placeholder 2">
            <a:extLst>
              <a:ext uri="{FF2B5EF4-FFF2-40B4-BE49-F238E27FC236}">
                <a16:creationId xmlns="" xmlns:a16="http://schemas.microsoft.com/office/drawing/2014/main" id="{A3B04F0F-FBF8-4AD4-9DF0-E667AE18593E}"/>
              </a:ext>
            </a:extLst>
          </p:cNvPr>
          <p:cNvSpPr txBox="1">
            <a:spLocks noGrp="1"/>
          </p:cNvSpPr>
          <p:nvPr>
            <p:ph type="body" idx="4294967295"/>
          </p:nvPr>
        </p:nvSpPr>
        <p:spPr>
          <a:xfrm>
            <a:off x="1620000" y="1368000"/>
            <a:ext cx="8100000" cy="3288239"/>
          </a:xfrm>
        </p:spPr>
        <p:txBody>
          <a:bodyPr/>
          <a:lstStyle/>
          <a:p>
            <a:endParaRPr lang="de-DE"/>
          </a:p>
        </p:txBody>
      </p:sp>
      <p:sp>
        <p:nvSpPr>
          <p:cNvPr id="4" name="TextBox 3">
            <a:extLst>
              <a:ext uri="{FF2B5EF4-FFF2-40B4-BE49-F238E27FC236}">
                <a16:creationId xmlns="" xmlns:a16="http://schemas.microsoft.com/office/drawing/2014/main" id="{C2160206-AB3F-4037-997D-EBBBA6D36CB3}"/>
              </a:ext>
            </a:extLst>
          </p:cNvPr>
          <p:cNvSpPr txBox="1"/>
          <p:nvPr/>
        </p:nvSpPr>
        <p:spPr>
          <a:xfrm>
            <a:off x="503999" y="2304000"/>
            <a:ext cx="9850680" cy="21153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A 70-year-old man has a stroke which causes him to have the following findings on neurological exam: right/left confusion and difficulty subtracting serial 7's. Where is the stroke and what other findings might he have on examination?</a:t>
            </a:r>
          </a:p>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 	A. 	Dominant parietal lobe: agraphia.</a:t>
            </a:r>
          </a:p>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	B. 	Nondominant parietal lobe: constructional apraxia.</a:t>
            </a:r>
          </a:p>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	C. 	Dominant frontal lobe: anomia.</a:t>
            </a:r>
          </a:p>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	D. 	Nondominant frontal lobe: impaired working memory.</a:t>
            </a:r>
          </a:p>
          <a:p>
            <a:pPr marL="0" marR="0" lvl="0" indent="0" rtl="0" hangingPunct="0">
              <a:lnSpc>
                <a:spcPct val="100000"/>
              </a:lnSpc>
              <a:spcBef>
                <a:spcPts val="0"/>
              </a:spcBef>
              <a:spcAft>
                <a:spcPts val="0"/>
              </a:spcAft>
              <a:buNone/>
              <a:tabLst/>
            </a:pPr>
            <a:r>
              <a:rPr lang="de-DE" sz="1800" b="0" i="0" u="none" strike="noStrike" kern="1200">
                <a:ln>
                  <a:noFill/>
                </a:ln>
                <a:latin typeface="Arial" pitchFamily="18"/>
                <a:ea typeface="Droid Sans Fallback" pitchFamily="2"/>
                <a:cs typeface="Lohit Hindi" pitchFamily="2"/>
              </a:rPr>
              <a:t>	E. 	Dominant temporal lobe: prosopagnosia.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6" name="Slide Number Placeholder 3">
            <a:extLst>
              <a:ext uri="{FF2B5EF4-FFF2-40B4-BE49-F238E27FC236}">
                <a16:creationId xmlns="" xmlns:a16="http://schemas.microsoft.com/office/drawing/2014/main" id="{ECF9DED0-3884-4E40-9336-993F021B70B8}"/>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078F007-9682-4E7E-9C1E-2D2E5F390BDA}"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ext Placeholder 1">
            <a:extLst>
              <a:ext uri="{FF2B5EF4-FFF2-40B4-BE49-F238E27FC236}">
                <a16:creationId xmlns="" xmlns:a16="http://schemas.microsoft.com/office/drawing/2014/main" id="{ACFDE76E-EF76-47A1-8BEC-D6B06D5E9FDB}"/>
              </a:ext>
            </a:extLst>
          </p:cNvPr>
          <p:cNvSpPr txBox="1">
            <a:spLocks noGrp="1"/>
          </p:cNvSpPr>
          <p:nvPr>
            <p:ph type="body" idx="4294967295"/>
          </p:nvPr>
        </p:nvSpPr>
        <p:spPr>
          <a:xfrm>
            <a:off x="1620000" y="1368000"/>
            <a:ext cx="8100000" cy="3288239"/>
          </a:xfrm>
        </p:spPr>
        <p:txBody>
          <a:bodyPr/>
          <a:lstStyle/>
          <a:p>
            <a:pPr lvl="0">
              <a:buClr>
                <a:srgbClr val="0066FF"/>
              </a:buClr>
              <a:buSzPct val="40000"/>
              <a:buFont typeface="StarSymbol"/>
              <a:buChar char="●"/>
            </a:pPr>
            <a:r>
              <a:rPr lang="de-DE"/>
              <a:t>.</a:t>
            </a:r>
          </a:p>
          <a:p>
            <a:pPr lvl="0">
              <a:buClr>
                <a:srgbClr val="0066FF"/>
              </a:buClr>
              <a:buSzPct val="40000"/>
              <a:buFont typeface="StarSymbol"/>
              <a:buChar char="●"/>
            </a:pPr>
            <a:endParaRPr lang="de-DE"/>
          </a:p>
          <a:p>
            <a:pPr lvl="0">
              <a:buClr>
                <a:srgbClr val="0066FF"/>
              </a:buClr>
              <a:buSzPct val="40000"/>
              <a:buFont typeface="StarSymbol"/>
              <a:buChar char="●"/>
            </a:pPr>
            <a:r>
              <a:rPr lang="de-DE"/>
              <a:t>Damage to the inferior parietal lobe of the dominant hemisphere results in the Gerstmann syndrome which includes right/left confusion, finger agnosia, acalculia and agraphia.</a:t>
            </a:r>
          </a:p>
        </p:txBody>
      </p:sp>
      <p:sp>
        <p:nvSpPr>
          <p:cNvPr id="3" name="TextBox 2">
            <a:extLst>
              <a:ext uri="{FF2B5EF4-FFF2-40B4-BE49-F238E27FC236}">
                <a16:creationId xmlns="" xmlns:a16="http://schemas.microsoft.com/office/drawing/2014/main" id="{A158FD9E-3040-4CB6-B04F-A982A1C5701C}"/>
              </a:ext>
            </a:extLst>
          </p:cNvPr>
          <p:cNvSpPr txBox="1"/>
          <p:nvPr/>
        </p:nvSpPr>
        <p:spPr>
          <a:xfrm>
            <a:off x="2232000" y="1296000"/>
            <a:ext cx="3798000" cy="430560"/>
          </a:xfrm>
          <a:prstGeom prst="rect">
            <a:avLst/>
          </a:prstGeom>
          <a:noFill/>
          <a:ln>
            <a:noFill/>
          </a:ln>
        </p:spPr>
        <p:txBody>
          <a:bodyPr lIns="0" tIns="0" rIns="0" bIns="0">
            <a:noAutofit/>
          </a:bodyPr>
          <a:lstStyle/>
          <a:p>
            <a:pPr marL="0" marR="0" lvl="0" indent="0" rtl="0" hangingPunct="0">
              <a:spcBef>
                <a:spcPts val="0"/>
              </a:spcBef>
              <a:spcAft>
                <a:spcPts val="1060"/>
              </a:spcAft>
              <a:buClr>
                <a:srgbClr val="0066FF"/>
              </a:buClr>
              <a:buSzPct val="40000"/>
              <a:buFont typeface="StarSymbol"/>
              <a:buChar char="●"/>
              <a:tabLst/>
            </a:pPr>
            <a:r>
              <a:rPr lang="de-DE" sz="2400" b="0" i="0" u="none" strike="noStrike" kern="1200">
                <a:ln>
                  <a:noFill/>
                </a:ln>
                <a:solidFill>
                  <a:srgbClr val="050505"/>
                </a:solidFill>
                <a:latin typeface="Liberation Sans" pitchFamily="34"/>
                <a:ea typeface="Droid Sans Fallback" pitchFamily="2"/>
                <a:cs typeface="Lohit Hindi" pitchFamily="2"/>
              </a:rPr>
              <a:t>The correct answer is 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6" name="Slide Number Placeholder 3">
            <a:extLst>
              <a:ext uri="{FF2B5EF4-FFF2-40B4-BE49-F238E27FC236}">
                <a16:creationId xmlns="" xmlns:a16="http://schemas.microsoft.com/office/drawing/2014/main" id="{AE751CDB-62E8-4831-B827-58E55A80097F}"/>
              </a:ext>
            </a:extLst>
          </p:cNvPr>
          <p:cNvSpPr txBox="1">
            <a:spLocks noGrp="1"/>
          </p:cNvSpPr>
          <p:nvPr/>
        </p:nvSpPr>
        <p:spPr>
          <a:xfrm>
            <a:off x="7227000" y="5164920"/>
            <a:ext cx="2348280" cy="390600"/>
          </a:xfrm>
          <a:prstGeom prst="rect">
            <a:avLst/>
          </a:prstGeom>
          <a:noFill/>
          <a:ln/>
        </p:spPr>
        <p:txBody>
          <a:bodyPr vert="horz" lIns="0" tIns="0" rIns="0" bIns="0"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4F0F37E-67CF-4479-B5C6-38DCE370B4E2}" type="slidenum">
              <a:rPr kumimoji="0" lang="de-DE" sz="1400" b="0" i="0" u="none" strike="noStrike" kern="1200" cap="none" spc="0" normalizeH="0" baseline="0" noProof="0" smtClean="0">
                <a:ln>
                  <a:noFill/>
                </a:ln>
                <a:solidFill>
                  <a:schemeClr val="tx1"/>
                </a:solidFill>
                <a:effectLst/>
                <a:uLnTx/>
                <a:uFillTx/>
                <a:latin typeface="Liberation Sans" pitchFamily="34"/>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de-DE" sz="1400" b="0" i="0" u="none" strike="noStrike" kern="1200" cap="none" spc="0" normalizeH="0" baseline="0" noProof="0">
              <a:ln>
                <a:noFill/>
              </a:ln>
              <a:solidFill>
                <a:schemeClr val="tx1"/>
              </a:solidFill>
              <a:effectLst/>
              <a:uLnTx/>
              <a:uFillTx/>
              <a:latin typeface="Liberation Sans" pitchFamily="34"/>
              <a:ea typeface="DejaVu Sans" pitchFamily="2"/>
              <a:cs typeface="DejaVu Sans" pitchFamily="2"/>
            </a:endParaRPr>
          </a:p>
        </p:txBody>
      </p:sp>
      <p:sp>
        <p:nvSpPr>
          <p:cNvPr id="2" name="Title 1">
            <a:extLst>
              <a:ext uri="{FF2B5EF4-FFF2-40B4-BE49-F238E27FC236}">
                <a16:creationId xmlns="" xmlns:a16="http://schemas.microsoft.com/office/drawing/2014/main" id="{BBD04E67-E935-4433-B232-4686393DED3B}"/>
              </a:ext>
            </a:extLst>
          </p:cNvPr>
          <p:cNvSpPr txBox="1">
            <a:spLocks noGrp="1"/>
          </p:cNvSpPr>
          <p:nvPr>
            <p:ph type="title" idx="4294967295"/>
          </p:nvPr>
        </p:nvSpPr>
        <p:spPr>
          <a:xfrm>
            <a:off x="1620000" y="216000"/>
            <a:ext cx="8100000" cy="936000"/>
          </a:xfrm>
        </p:spPr>
        <p:txBody>
          <a:bodyPr/>
          <a:lstStyle/>
          <a:p>
            <a:endParaRPr lang="de-DE"/>
          </a:p>
        </p:txBody>
      </p:sp>
      <p:sp>
        <p:nvSpPr>
          <p:cNvPr id="3" name="Text Placeholder 2">
            <a:extLst>
              <a:ext uri="{FF2B5EF4-FFF2-40B4-BE49-F238E27FC236}">
                <a16:creationId xmlns="" xmlns:a16="http://schemas.microsoft.com/office/drawing/2014/main" id="{79211E3E-C79A-42EF-A658-08598328EBC9}"/>
              </a:ext>
            </a:extLst>
          </p:cNvPr>
          <p:cNvSpPr txBox="1">
            <a:spLocks noGrp="1"/>
          </p:cNvSpPr>
          <p:nvPr>
            <p:ph type="body" idx="4294967295"/>
          </p:nvPr>
        </p:nvSpPr>
        <p:spPr>
          <a:xfrm>
            <a:off x="1620000" y="1368000"/>
            <a:ext cx="8100000" cy="3288239"/>
          </a:xfrm>
        </p:spPr>
        <p:txBody>
          <a:bodyPr/>
          <a:lstStyle/>
          <a:p>
            <a:pPr lvl="0">
              <a:buClr>
                <a:srgbClr val="0066FF"/>
              </a:buClr>
              <a:buSzPct val="40000"/>
              <a:buFont typeface="StarSymbol"/>
              <a:buChar char="●"/>
            </a:pPr>
            <a:r>
              <a:rPr lang="de-DE"/>
              <a:t>A patient has the sudden onset of inability to talk. He understands what is said to him but can only say "if only" and "oh no." Where is the lesion?</a:t>
            </a:r>
          </a:p>
          <a:p>
            <a:pPr lvl="0">
              <a:buClr>
                <a:srgbClr val="0066FF"/>
              </a:buClr>
              <a:buSzPct val="40000"/>
              <a:buFont typeface="StarSymbol"/>
              <a:buChar char="●"/>
            </a:pPr>
            <a:r>
              <a:rPr lang="de-DE"/>
              <a:t>A. 	Left superior temporal gyrus.</a:t>
            </a:r>
          </a:p>
          <a:p>
            <a:pPr lvl="0">
              <a:buClr>
                <a:srgbClr val="0066FF"/>
              </a:buClr>
              <a:buSzPct val="40000"/>
              <a:buFont typeface="StarSymbol"/>
              <a:buChar char="●"/>
            </a:pPr>
            <a:r>
              <a:rPr lang="de-DE"/>
              <a:t>B. 	Left parietal lobe - angular gyrus of the parietal lobe.</a:t>
            </a:r>
          </a:p>
          <a:p>
            <a:pPr lvl="0">
              <a:buClr>
                <a:srgbClr val="0066FF"/>
              </a:buClr>
              <a:buSzPct val="40000"/>
              <a:buFont typeface="StarSymbol"/>
              <a:buChar char="●"/>
            </a:pPr>
            <a:r>
              <a:rPr lang="de-DE"/>
              <a:t>C. 	Left inferior frontal gyrus.</a:t>
            </a:r>
          </a:p>
          <a:p>
            <a:pPr lvl="0">
              <a:buClr>
                <a:srgbClr val="0066FF"/>
              </a:buClr>
              <a:buSzPct val="40000"/>
              <a:buFont typeface="StarSymbol"/>
              <a:buChar char="●"/>
            </a:pPr>
            <a:r>
              <a:rPr lang="de-DE"/>
              <a:t>D. 	Both the superior temporal gyrus and inferior frontal gyrus on the left.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640</Words>
  <Application>Microsoft Macintosh PowerPoint</Application>
  <PresentationFormat>Custom</PresentationFormat>
  <Paragraphs>109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vt:lpstr>
      <vt:lpstr>DejaVu Sans</vt:lpstr>
      <vt:lpstr>Droid Sans Fallback</vt:lpstr>
      <vt:lpstr>Liberation Sans</vt:lpstr>
      <vt:lpstr>Liberation Serif</vt:lpstr>
      <vt:lpstr>Lohit Hindi</vt:lpstr>
      <vt:lpstr>StarSymbol</vt:lpstr>
      <vt:lpstr>Arial</vt:lpstr>
      <vt:lpstr>DNA</vt:lpstr>
      <vt:lpstr>PowerPoint Presentation</vt:lpstr>
      <vt:lpstr> Frontal Lobes</vt:lpstr>
      <vt:lpstr>PowerPoint Presentation</vt:lpstr>
      <vt:lpstr>PowerPoint Presentation</vt:lpstr>
      <vt:lpstr>PowerPoint Presentation</vt:lpstr>
      <vt:lpstr>occipital lobes are important for perception of visual information. Areas in the inferior temporal visual association cortex are important for recognition of color and shape as well as the recognition of faces.  Projections from the occipital lobe to the superior temporal-parietal area are important for perceiving motion of objects. Tests that are used to examine the occipital lobes and its connections include visual fields , naming of objects, naming of colors and recognition of faces.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cp:lastModifiedBy>Microsoft Office User</cp:lastModifiedBy>
  <cp:revision>6</cp:revision>
  <dcterms:created xsi:type="dcterms:W3CDTF">2018-02-24T19:08:29Z</dcterms:created>
  <dcterms:modified xsi:type="dcterms:W3CDTF">2018-02-24T21:20:31Z</dcterms:modified>
</cp:coreProperties>
</file>