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48"/>
  </p:notesMasterIdLst>
  <p:sldIdLst>
    <p:sldId id="657" r:id="rId2"/>
    <p:sldId id="671" r:id="rId3"/>
    <p:sldId id="680" r:id="rId4"/>
    <p:sldId id="681" r:id="rId5"/>
    <p:sldId id="689" r:id="rId6"/>
    <p:sldId id="707" r:id="rId7"/>
    <p:sldId id="682" r:id="rId8"/>
    <p:sldId id="683" r:id="rId9"/>
    <p:sldId id="693" r:id="rId10"/>
    <p:sldId id="735" r:id="rId11"/>
    <p:sldId id="694" r:id="rId12"/>
    <p:sldId id="710" r:id="rId13"/>
    <p:sldId id="709" r:id="rId14"/>
    <p:sldId id="708" r:id="rId15"/>
    <p:sldId id="690" r:id="rId16"/>
    <p:sldId id="719" r:id="rId17"/>
    <p:sldId id="687" r:id="rId18"/>
    <p:sldId id="692" r:id="rId19"/>
    <p:sldId id="720" r:id="rId20"/>
    <p:sldId id="696" r:id="rId21"/>
    <p:sldId id="697" r:id="rId22"/>
    <p:sldId id="698" r:id="rId23"/>
    <p:sldId id="699" r:id="rId24"/>
    <p:sldId id="700" r:id="rId25"/>
    <p:sldId id="713" r:id="rId26"/>
    <p:sldId id="729" r:id="rId27"/>
    <p:sldId id="730" r:id="rId28"/>
    <p:sldId id="714" r:id="rId29"/>
    <p:sldId id="715" r:id="rId30"/>
    <p:sldId id="717" r:id="rId31"/>
    <p:sldId id="716" r:id="rId32"/>
    <p:sldId id="733" r:id="rId33"/>
    <p:sldId id="734" r:id="rId34"/>
    <p:sldId id="721" r:id="rId35"/>
    <p:sldId id="703" r:id="rId36"/>
    <p:sldId id="704" r:id="rId37"/>
    <p:sldId id="705" r:id="rId38"/>
    <p:sldId id="711" r:id="rId39"/>
    <p:sldId id="728" r:id="rId40"/>
    <p:sldId id="724" r:id="rId41"/>
    <p:sldId id="732" r:id="rId42"/>
    <p:sldId id="725" r:id="rId43"/>
    <p:sldId id="731" r:id="rId44"/>
    <p:sldId id="726" r:id="rId45"/>
    <p:sldId id="727" r:id="rId46"/>
    <p:sldId id="71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5927" autoAdjust="0"/>
  </p:normalViewPr>
  <p:slideViewPr>
    <p:cSldViewPr>
      <p:cViewPr varScale="1">
        <p:scale>
          <a:sx n="117" d="100"/>
          <a:sy n="11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www.ajronline.org/content/194/3_Supplement/S26/F7.large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RADIOLOGY of SPINE DISEASES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Sajjad Hussain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Consultant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Neuro</a:t>
            </a:r>
            <a:r>
              <a:rPr lang="en-US" sz="40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r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adiologist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Khalid University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uld I Purchase an MRI or a CT Scann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2046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2384" y="4800600"/>
            <a:ext cx="8830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VS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63246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37338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533400"/>
            <a:ext cx="8686800" cy="609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phosphonates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8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odontoid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2971800" cy="1993245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3048000" y="1142998"/>
            <a:ext cx="2943650" cy="1993245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5991650" y="1142999"/>
            <a:ext cx="2999950" cy="1993245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7114" y="4069944"/>
            <a:ext cx="3124201" cy="240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5901137" y="2286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867400" y="34385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76200" y="1225060"/>
            <a:ext cx="5775820" cy="39565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interarticularis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Prevertebral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interarticularis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hyperflexion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sym typeface="Wingdings" pitchFamily="2" charset="2"/>
              </a:rPr>
              <a:t>	</a:t>
            </a: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sym typeface="Wingdings" pitchFamily="2" charset="2"/>
              </a:rPr>
              <a:t>		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quick, cheap, widely available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APPLICATIONS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alignment, curvature and instability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	</a:t>
            </a: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with flexion and extension views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Fractures</a:t>
            </a:r>
            <a:endParaRPr lang="en-US" sz="2400" kern="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Congenital (birth) defects of bony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Infections and Tumors – with limitations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apophyseal joint ligaments resulting from rotatory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391150" cy="43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5804" y="990600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vertebral artery foramina for fracture lines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5029200" y="1359932"/>
            <a:ext cx="242316" cy="12948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4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273"/>
            <a:ext cx="4745592" cy="329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44" y="1207585"/>
            <a:ext cx="4067856" cy="443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520" y="685800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abdominal and retroperitoneal fat for suspected seat belt injuries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8593886">
            <a:off x="5286754" y="1662485"/>
            <a:ext cx="242316" cy="2003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472183" y="1066800"/>
            <a:ext cx="242316" cy="12948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01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immunocompromised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Non-pyogenic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smtClean="0"/>
              <a:t>Coccidioidomycosis </a:t>
            </a:r>
          </a:p>
          <a:p>
            <a:r>
              <a:rPr lang="en-US" dirty="0" smtClean="0"/>
              <a:t>May occur after invasive procedure like Surgery, Discography, Myelography </a:t>
            </a:r>
          </a:p>
          <a:p>
            <a:r>
              <a:rPr lang="en-US" dirty="0" smtClean="0"/>
              <a:t>In children, infection begins in vascularized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subligamentous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visualizing inner details of spinal cord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spine can be imaged within a few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minutes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" y="1752600"/>
            <a:ext cx="877312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629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075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32375" y="1476866"/>
            <a:ext cx="176454" cy="15734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781954" y="1476864"/>
            <a:ext cx="222781" cy="119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86600" y="1403866"/>
            <a:ext cx="174867" cy="738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" y="1752600"/>
            <a:ext cx="877312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629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075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32375" y="1476866"/>
            <a:ext cx="176454" cy="15734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781954" y="1476864"/>
            <a:ext cx="222781" cy="119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86600" y="1403866"/>
            <a:ext cx="174867" cy="738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62" y="6324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30766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3433" y="63076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304800"/>
            <a:ext cx="288816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pic>
        <p:nvPicPr>
          <p:cNvPr id="6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66" y="2362200"/>
            <a:ext cx="5899167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92966" y="554869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1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410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2" cstate="print"/>
          <a:srcRect l="2765" r="70507" b="18646"/>
          <a:stretch>
            <a:fillRect/>
          </a:stretch>
        </p:blipFill>
        <p:spPr bwMode="auto">
          <a:xfrm>
            <a:off x="152401" y="457200"/>
            <a:ext cx="3040566" cy="5638800"/>
          </a:xfrm>
          <a:prstGeom prst="rect">
            <a:avLst/>
          </a:prstGeom>
          <a:noFill/>
        </p:spPr>
      </p:pic>
      <p:pic>
        <p:nvPicPr>
          <p:cNvPr id="8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66" y="2362200"/>
            <a:ext cx="5899167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92966" y="554869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1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410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400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6587846" cy="33372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73080"/>
            <a:ext cx="2133600" cy="296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and other 		electromagnetic devices </a:t>
            </a:r>
          </a:p>
          <a:p>
            <a:r>
              <a:rPr lang="en-US" sz="2400" dirty="0" smtClean="0"/>
              <a:t>	Certain metal clips and stimulators </a:t>
            </a:r>
          </a:p>
          <a:p>
            <a:r>
              <a:rPr lang="en-US" sz="2400" dirty="0" smtClean="0"/>
              <a:t>Artificial joints and spinal hardware may still have MRI scans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640</Words>
  <Application>Microsoft Office PowerPoint</Application>
  <PresentationFormat>On-screen Show (4:3)</PresentationFormat>
  <Paragraphs>168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medtst medtst</cp:lastModifiedBy>
  <cp:revision>206</cp:revision>
  <dcterms:created xsi:type="dcterms:W3CDTF">2010-07-25T04:08:44Z</dcterms:created>
  <dcterms:modified xsi:type="dcterms:W3CDTF">2018-03-08T11:08:46Z</dcterms:modified>
</cp:coreProperties>
</file>