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4" r:id="rId8"/>
    <p:sldId id="265" r:id="rId9"/>
    <p:sldId id="27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80" r:id="rId21"/>
    <p:sldId id="28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4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96B477D-1098-CD4A-B2BE-A8A3ADE8905A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4879939-857D-7044-91BA-5E303EB4AB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49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2182" y="1492497"/>
            <a:ext cx="3793678" cy="3349641"/>
          </a:xfrm>
        </p:spPr>
        <p:txBody>
          <a:bodyPr>
            <a:normAutofit/>
          </a:bodyPr>
          <a:lstStyle/>
          <a:p>
            <a:r>
              <a:rPr lang="en-US" sz="8000" dirty="0" smtClean="0"/>
              <a:t>DXR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9312" y="4716777"/>
            <a:ext cx="3793678" cy="10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Abdulrahman </a:t>
            </a:r>
            <a:r>
              <a:rPr lang="en-US" sz="2800" dirty="0" err="1" smtClean="0"/>
              <a:t>AlZahrani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990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2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6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6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19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9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2" y="0"/>
            <a:ext cx="12212461" cy="6858000"/>
          </a:xfrm>
        </p:spPr>
      </p:pic>
    </p:spTree>
    <p:extLst>
      <p:ext uri="{BB962C8B-B14F-4D97-AF65-F5344CB8AC3E}">
        <p14:creationId xmlns:p14="http://schemas.microsoft.com/office/powerpoint/2010/main" val="1911931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6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262890"/>
            <a:ext cx="7166610" cy="65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approach a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History</a:t>
            </a:r>
          </a:p>
          <a:p>
            <a:r>
              <a:rPr lang="en-US" sz="2400" dirty="0" smtClean="0"/>
              <a:t>Physical Examination</a:t>
            </a:r>
          </a:p>
          <a:p>
            <a:r>
              <a:rPr lang="en-US" sz="2400" dirty="0" smtClean="0"/>
              <a:t>Investigations</a:t>
            </a:r>
            <a:endParaRPr lang="en-US" sz="2400" dirty="0"/>
          </a:p>
          <a:p>
            <a:r>
              <a:rPr lang="en-US" sz="2400" dirty="0" smtClean="0"/>
              <a:t>Diagnosis</a:t>
            </a:r>
          </a:p>
          <a:p>
            <a:r>
              <a:rPr lang="en-US" sz="2400" dirty="0" smtClean="0"/>
              <a:t>Management Plan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Education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Treatment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Follow 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198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17420"/>
            <a:ext cx="8770571" cy="42862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Personal Data</a:t>
            </a:r>
          </a:p>
          <a:p>
            <a:r>
              <a:rPr lang="en-US" dirty="0" smtClean="0"/>
              <a:t>Chief complaint </a:t>
            </a:r>
          </a:p>
          <a:p>
            <a:r>
              <a:rPr lang="en-US" dirty="0" smtClean="0"/>
              <a:t>History of presenting illness (OLD CARTS)</a:t>
            </a:r>
          </a:p>
          <a:p>
            <a:r>
              <a:rPr lang="en-US" dirty="0" smtClean="0"/>
              <a:t>Past Medical History</a:t>
            </a:r>
          </a:p>
          <a:p>
            <a:r>
              <a:rPr lang="en-US" dirty="0" smtClean="0"/>
              <a:t>Past Surgical </a:t>
            </a:r>
          </a:p>
          <a:p>
            <a:r>
              <a:rPr lang="en-US" dirty="0" smtClean="0"/>
              <a:t>Medications 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Social </a:t>
            </a:r>
          </a:p>
          <a:p>
            <a:r>
              <a:rPr lang="en-US" dirty="0" smtClean="0"/>
              <a:t>Blood Transfusion</a:t>
            </a:r>
          </a:p>
          <a:p>
            <a:r>
              <a:rPr lang="en-US" dirty="0" smtClean="0"/>
              <a:t>Allergy</a:t>
            </a:r>
          </a:p>
          <a:p>
            <a:r>
              <a:rPr lang="en-US" dirty="0" smtClean="0"/>
              <a:t>Sexual/Drug Abuse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2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Cholecystitis</a:t>
            </a:r>
          </a:p>
          <a:p>
            <a:r>
              <a:rPr lang="en-US" dirty="0"/>
              <a:t>2. Cholangitis</a:t>
            </a:r>
          </a:p>
          <a:p>
            <a:r>
              <a:rPr lang="en-US" dirty="0"/>
              <a:t>3. Diverticulitis</a:t>
            </a:r>
          </a:p>
          <a:p>
            <a:r>
              <a:rPr lang="en-US" dirty="0"/>
              <a:t>4. Pancreatitis</a:t>
            </a:r>
          </a:p>
          <a:p>
            <a:r>
              <a:rPr lang="en-US" dirty="0"/>
              <a:t>5. Appendicitis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8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</a:p>
          <a:p>
            <a:r>
              <a:rPr lang="en-US" dirty="0" smtClean="0"/>
              <a:t>Cardio</a:t>
            </a:r>
          </a:p>
          <a:p>
            <a:r>
              <a:rPr lang="en-US" dirty="0" smtClean="0"/>
              <a:t>Respiratory</a:t>
            </a:r>
          </a:p>
          <a:p>
            <a:r>
              <a:rPr lang="en-US" dirty="0" smtClean="0"/>
              <a:t>Abdominal  </a:t>
            </a:r>
          </a:p>
          <a:p>
            <a:r>
              <a:rPr lang="en-US" dirty="0" smtClean="0"/>
              <a:t>Neurology </a:t>
            </a:r>
          </a:p>
          <a:p>
            <a:r>
              <a:rPr lang="en-US" dirty="0" smtClean="0"/>
              <a:t>Rheumatology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6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Hematologic | Complete Blood Count (CBC)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Stool | Occult Blood (Guaiac)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X-­‐rays | Abdomen (KUB, X-­‐ray)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Urine| Urinalysis, Routine (UA)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Cardiovascular| EKG (ECG, electrocardiogram)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198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Subjective (</a:t>
            </a:r>
            <a:r>
              <a:rPr lang="en-US" dirty="0" smtClean="0"/>
              <a:t>History) How </a:t>
            </a:r>
            <a:r>
              <a:rPr lang="en-US" dirty="0"/>
              <a:t>the patients feels, major complaints, major symptoms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Objective (PE and investigation)</a:t>
            </a:r>
            <a:r>
              <a:rPr lang="en-US" dirty="0"/>
              <a:t> Objective findings. You should include physical exam findings. Also, include the results of any labs, X-­‐rays, studies, etc....</a:t>
            </a:r>
            <a:endParaRPr lang="en-US" dirty="0" smtClean="0"/>
          </a:p>
          <a:p>
            <a:r>
              <a:rPr lang="en-US" dirty="0" smtClean="0"/>
              <a:t>Assessment: </a:t>
            </a:r>
            <a:r>
              <a:rPr lang="en-US" dirty="0"/>
              <a:t>How is the patient doing? How is the work-­‐up or recovery progressing? </a:t>
            </a:r>
            <a:endParaRPr lang="en-US" dirty="0" smtClean="0"/>
          </a:p>
          <a:p>
            <a:r>
              <a:rPr lang="en-US" dirty="0" smtClean="0"/>
              <a:t>Plan: What </a:t>
            </a:r>
            <a:r>
              <a:rPr lang="en-US" dirty="0"/>
              <a:t>you are going to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0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list: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Allergic to penicillin and Novocain-­‐type of anesthetics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high blood pressure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family history of cirrhosis of the liver &amp; cancer</a:t>
            </a:r>
          </a:p>
        </p:txBody>
      </p:sp>
    </p:spTree>
    <p:extLst>
      <p:ext uri="{BB962C8B-B14F-4D97-AF65-F5344CB8AC3E}">
        <p14:creationId xmlns:p14="http://schemas.microsoft.com/office/powerpoint/2010/main" val="587952945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5699</TotalTime>
  <Words>229</Words>
  <Application>Microsoft Macintosh PowerPoint</Application>
  <PresentationFormat>Widescreen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Schoolbook</vt:lpstr>
      <vt:lpstr>Corbel</vt:lpstr>
      <vt:lpstr>Arial</vt:lpstr>
      <vt:lpstr>Feathered</vt:lpstr>
      <vt:lpstr>DXR</vt:lpstr>
      <vt:lpstr>PowerPoint Presentation</vt:lpstr>
      <vt:lpstr>How to approach a patient</vt:lpstr>
      <vt:lpstr>History</vt:lpstr>
      <vt:lpstr>Hypothesis </vt:lpstr>
      <vt:lpstr>Physical Exam</vt:lpstr>
      <vt:lpstr>Investigation</vt:lpstr>
      <vt:lpstr>Diagnosis</vt:lpstr>
      <vt:lpstr>Problem list: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DXR</dc:title>
  <dc:creator>Microsoft Office User</dc:creator>
  <cp:lastModifiedBy>Microsoft Office User</cp:lastModifiedBy>
  <cp:revision>6</cp:revision>
  <dcterms:created xsi:type="dcterms:W3CDTF">2017-10-04T08:39:30Z</dcterms:created>
  <dcterms:modified xsi:type="dcterms:W3CDTF">2017-10-08T07:38:34Z</dcterms:modified>
</cp:coreProperties>
</file>