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7" r:id="rId2"/>
    <p:sldId id="284" r:id="rId3"/>
    <p:sldId id="343" r:id="rId4"/>
    <p:sldId id="344" r:id="rId5"/>
    <p:sldId id="258" r:id="rId6"/>
    <p:sldId id="320" r:id="rId7"/>
    <p:sldId id="346" r:id="rId8"/>
    <p:sldId id="353" r:id="rId9"/>
    <p:sldId id="356" r:id="rId10"/>
    <p:sldId id="354" r:id="rId11"/>
    <p:sldId id="362" r:id="rId12"/>
    <p:sldId id="321" r:id="rId13"/>
    <p:sldId id="322" r:id="rId14"/>
    <p:sldId id="363" r:id="rId15"/>
    <p:sldId id="364" r:id="rId16"/>
    <p:sldId id="365" r:id="rId17"/>
    <p:sldId id="340" r:id="rId1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1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6A6A437-AF98-4FAF-8832-012E75DF7366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B08F956-9319-43F7-BD96-75BA7BB0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46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5DECE-69E1-4F8E-A04D-61306F6553E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DCF80-F98A-488B-9BC2-31B5A863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9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DCF80-F98A-488B-9BC2-31B5A8639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4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702577"/>
            <a:ext cx="6858000" cy="29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953000" y="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pic>
        <p:nvPicPr>
          <p:cNvPr id="5" name="Picture 5" descr="THE BOOK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" y="707886"/>
            <a:ext cx="8991600" cy="31783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609422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00CC"/>
                </a:solidFill>
                <a:latin typeface="Algerian" panose="04020705040A02060702" pitchFamily="82" charset="0"/>
              </a:rPr>
              <a:t>Starting Your </a:t>
            </a:r>
            <a:endParaRPr lang="en-US" sz="6000" b="1" dirty="0" smtClean="0">
              <a:solidFill>
                <a:srgbClr val="0000CC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6000" b="1" dirty="0" smtClean="0">
                <a:solidFill>
                  <a:srgbClr val="0000CC"/>
                </a:solidFill>
                <a:latin typeface="Algerian" panose="04020705040A02060702" pitchFamily="82" charset="0"/>
              </a:rPr>
              <a:t>Research Project</a:t>
            </a:r>
            <a:endParaRPr lang="en-US" sz="6000" b="1" dirty="0">
              <a:solidFill>
                <a:srgbClr val="0000CC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191000"/>
            <a:ext cx="7543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b="1" dirty="0">
                <a:latin typeface="Arial" panose="020B0604020202020204" pitchFamily="34" charset="0"/>
              </a:rPr>
              <a:t>HAMZA </a:t>
            </a:r>
            <a:r>
              <a:rPr lang="en-US" altLang="en-US" sz="3200" b="1" dirty="0" smtClean="0">
                <a:latin typeface="Arial" panose="020B0604020202020204" pitchFamily="34" charset="0"/>
              </a:rPr>
              <a:t>ABDULGHANI</a:t>
            </a:r>
            <a:br>
              <a:rPr lang="en-US" altLang="en-US" sz="3200" b="1" dirty="0" smtClean="0">
                <a:latin typeface="Arial" panose="020B0604020202020204" pitchFamily="34" charset="0"/>
              </a:rPr>
            </a:br>
            <a:r>
              <a:rPr lang="en-US" altLang="en-US" b="1" i="1" dirty="0" smtClean="0">
                <a:latin typeface="Arial" panose="020B0604020202020204" pitchFamily="34" charset="0"/>
              </a:rPr>
              <a:t>Professor</a:t>
            </a:r>
            <a:r>
              <a:rPr lang="en-US" altLang="en-US" sz="3200" b="1" dirty="0" smtClean="0">
                <a:latin typeface="Arial" panose="020B0604020202020204" pitchFamily="34" charset="0"/>
              </a:rPr>
              <a:t> </a:t>
            </a:r>
            <a:r>
              <a:rPr lang="en-US" altLang="en-US" b="1" i="1" dirty="0">
                <a:latin typeface="Arial" panose="020B0604020202020204" pitchFamily="34" charset="0"/>
              </a:rPr>
              <a:t>&amp; </a:t>
            </a:r>
            <a:r>
              <a:rPr lang="en-US" altLang="en-US" b="1" i="1" dirty="0" smtClean="0">
                <a:latin typeface="Arial" panose="020B0604020202020204" pitchFamily="34" charset="0"/>
              </a:rPr>
              <a:t>Consultant</a:t>
            </a:r>
          </a:p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COLLEGE OF MEDICINE</a:t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KING SAUD </a:t>
            </a:r>
            <a:r>
              <a:rPr lang="en-US" altLang="en-US" b="1" dirty="0" smtClean="0">
                <a:latin typeface="Arial" panose="020B0604020202020204" pitchFamily="34" charset="0"/>
              </a:rPr>
              <a:t>UNIVERSITY</a:t>
            </a:r>
          </a:p>
          <a:p>
            <a:pPr algn="ctr"/>
            <a:endParaRPr lang="en-US" altLang="en-US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1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1150943"/>
          </a:xfrm>
        </p:spPr>
        <p:txBody>
          <a:bodyPr>
            <a:noAutofit/>
          </a:bodyPr>
          <a:lstStyle/>
          <a:p>
            <a:pPr algn="l"/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772400" cy="4114800"/>
          </a:xfrm>
        </p:spPr>
        <p:txBody>
          <a:bodyPr>
            <a:normAutofit/>
          </a:bodyPr>
          <a:lstStyle/>
          <a:p>
            <a:pPr lvl="3" algn="l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What?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(2. Ideas)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think.</a:t>
            </a:r>
          </a:p>
          <a:p>
            <a:pPr lvl="3" algn="l"/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l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Research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Qs)</a:t>
            </a:r>
          </a:p>
          <a:p>
            <a:pPr lvl="3" algn="l"/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l"/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1150943"/>
          </a:xfrm>
        </p:spPr>
        <p:txBody>
          <a:bodyPr>
            <a:noAutofit/>
          </a:bodyPr>
          <a:lstStyle/>
          <a:p>
            <a:pPr algn="l"/>
            <a:r>
              <a:rPr lang="en-US" altLang="en-US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US" alt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Blocks </a:t>
            </a:r>
            <a:r>
              <a:rPr lang="en-US" altLang="en-US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Research Project:</a:t>
            </a:r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772400" cy="4114800"/>
          </a:xfrm>
        </p:spPr>
        <p:txBody>
          <a:bodyPr>
            <a:normAutofit/>
          </a:bodyPr>
          <a:lstStyle/>
          <a:p>
            <a:pPr lvl="3" algn="l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What?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(2. Ideas)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think.</a:t>
            </a:r>
          </a:p>
          <a:p>
            <a:pPr lvl="3" algn="l"/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l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Research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Qs)</a:t>
            </a:r>
          </a:p>
          <a:p>
            <a:pPr lvl="3" algn="l"/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l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How?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literature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920543"/>
          </a:xfrm>
        </p:spPr>
        <p:txBody>
          <a:bodyPr>
            <a:normAutofit/>
          </a:bodyPr>
          <a:lstStyle/>
          <a:p>
            <a:pPr algn="l"/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</a:t>
            </a:r>
            <a:r>
              <a:rPr lang="en-GB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How? 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962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Why literature review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is a </a:t>
            </a:r>
            <a:r>
              <a:rPr lang="en-US" sz="44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most important step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at very early stage?</a:t>
            </a:r>
            <a:endParaRPr lang="en-US" sz="4400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920543"/>
          </a:xfrm>
        </p:spPr>
        <p:txBody>
          <a:bodyPr>
            <a:normAutofit/>
          </a:bodyPr>
          <a:lstStyle/>
          <a:p>
            <a:pPr algn="l"/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</a:t>
            </a:r>
            <a:r>
              <a:rPr lang="en-GB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How? 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962400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Your Idea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What has been done?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Refine your </a:t>
            </a:r>
            <a:r>
              <a:rPr lang="en-US" sz="4400" dirty="0" err="1" smtClean="0">
                <a:solidFill>
                  <a:srgbClr val="002060"/>
                </a:solidFill>
                <a:latin typeface="Algerian" panose="04020705040A02060702" pitchFamily="82" charset="0"/>
              </a:rPr>
              <a:t>qs</a:t>
            </a:r>
            <a:endParaRPr lang="en-US" sz="4400" dirty="0" smtClean="0">
              <a:solidFill>
                <a:srgbClr val="002060"/>
              </a:solidFill>
              <a:latin typeface="Algerian" panose="04020705040A02060702" pitchFamily="82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Write objectives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How to do it?</a:t>
            </a:r>
          </a:p>
        </p:txBody>
      </p:sp>
    </p:spTree>
    <p:extLst>
      <p:ext uri="{BB962C8B-B14F-4D97-AF65-F5344CB8AC3E}">
        <p14:creationId xmlns:p14="http://schemas.microsoft.com/office/powerpoint/2010/main" val="32945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92054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9624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Introduction</a:t>
            </a:r>
          </a:p>
          <a:p>
            <a:pPr algn="l"/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Methodology</a:t>
            </a:r>
            <a:endParaRPr lang="en-US" sz="4400" dirty="0" smtClean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2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92054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9624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Introduction</a:t>
            </a:r>
          </a:p>
          <a:p>
            <a:pPr algn="l"/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Contents:</a:t>
            </a:r>
            <a:endParaRPr lang="en-US" sz="4400" dirty="0" smtClean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92054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9624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Methodology:</a:t>
            </a:r>
          </a:p>
          <a:p>
            <a:pPr algn="l"/>
            <a:r>
              <a:rPr lang="en-US" sz="4400" smtClean="0">
                <a:solidFill>
                  <a:srgbClr val="002060"/>
                </a:solidFill>
                <a:latin typeface="Algerian" panose="04020705040A02060702" pitchFamily="82" charset="0"/>
              </a:rPr>
              <a:t>Contents</a:t>
            </a:r>
            <a:endParaRPr lang="en-US" sz="4400" dirty="0" smtClean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1150943"/>
          </a:xfrm>
        </p:spPr>
        <p:txBody>
          <a:bodyPr>
            <a:normAutofit/>
          </a:bodyPr>
          <a:lstStyle/>
          <a:p>
            <a:pPr algn="l"/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772400" cy="4114800"/>
          </a:xfrm>
        </p:spPr>
        <p:txBody>
          <a:bodyPr>
            <a:normAutofit/>
          </a:bodyPr>
          <a:lstStyle/>
          <a:p>
            <a:pPr algn="l">
              <a:lnSpc>
                <a:spcPct val="55000"/>
              </a:lnSpc>
            </a:pPr>
            <a:endParaRPr lang="en-US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55000"/>
              </a:lnSpc>
              <a:buFontTx/>
              <a:buChar char="•"/>
            </a:pPr>
            <a:endParaRPr lang="en-US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7836" y="2967335"/>
            <a:ext cx="630833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THANK YOU</a:t>
            </a: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??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63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115094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Road-Map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772400" cy="4114800"/>
          </a:xfrm>
        </p:spPr>
        <p:txBody>
          <a:bodyPr>
            <a:normAutofit/>
          </a:bodyPr>
          <a:lstStyle/>
          <a:p>
            <a:pPr lvl="1" algn="l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</a:t>
            </a: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 for a Successful Researcher Project</a:t>
            </a:r>
            <a:endParaRPr lang="en-US" altLang="en-US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alt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</a:t>
            </a:r>
          </a:p>
          <a:p>
            <a:pPr lvl="2" algn="l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alt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</a:t>
            </a:r>
            <a:endParaRPr lang="en-US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Literature </a:t>
            </a:r>
            <a:r>
              <a:rPr lang="en-US" alt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alt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 lvl="2" algn="l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alt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pPr lvl="2" algn="l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alt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…………….…… </a:t>
            </a:r>
            <a:r>
              <a:rPr lang="en-US" alt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</a:t>
            </a:r>
            <a:endParaRPr lang="en-US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&amp; Conclusion</a:t>
            </a:r>
            <a:endParaRPr lang="en-US" altLang="en-US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Project-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Abdulghani</a:t>
            </a:r>
            <a:endParaRPr 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920543"/>
          </a:xfrm>
        </p:spPr>
        <p:txBody>
          <a:bodyPr>
            <a:normAutofit/>
          </a:bodyPr>
          <a:lstStyle/>
          <a:p>
            <a:r>
              <a:rPr lang="en-GB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 Research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962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What is a successful research?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To reach its destination</a:t>
            </a:r>
          </a:p>
        </p:txBody>
      </p:sp>
    </p:spTree>
    <p:extLst>
      <p:ext uri="{BB962C8B-B14F-4D97-AF65-F5344CB8AC3E}">
        <p14:creationId xmlns:p14="http://schemas.microsoft.com/office/powerpoint/2010/main" val="31861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Project-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Abdulghani</a:t>
            </a:r>
            <a:endParaRPr 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920543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Destination??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oldbexleyprimary.moonfruit.com/communities/3/004/012/853/543/images/461508204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90621"/>
            <a:ext cx="381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Research Project</a:t>
            </a: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3"/>
            <a:ext cx="7772400" cy="75157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Twelve-Steps Approach to </a:t>
            </a:r>
            <a:r>
              <a:rPr lang="en-US" sz="3200" b="1" dirty="0" smtClean="0">
                <a:solidFill>
                  <a:srgbClr val="C0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A Research Project</a:t>
            </a:r>
            <a:endParaRPr lang="en-US" sz="3200" b="1" dirty="0">
              <a:solidFill>
                <a:srgbClr val="C0000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686824"/>
            <a:ext cx="7772400" cy="4715776"/>
          </a:xfrm>
        </p:spPr>
        <p:txBody>
          <a:bodyPr>
            <a:normAutofit fontScale="85000" lnSpcReduction="20000"/>
          </a:bodyPr>
          <a:lstStyle/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research </a:t>
            </a: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minded</a:t>
            </a:r>
            <a:endParaRPr lang="en-US" altLang="en-US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esearch Ideas</a:t>
            </a:r>
            <a:endParaRPr lang="en-US" altLang="en-US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altLang="en-US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Literature </a:t>
            </a: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altLang="en-US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altLang="en-US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Preparation of Research Proposal, IRB</a:t>
            </a: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</a:t>
            </a: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Manuscript preparation</a:t>
            </a: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suitable </a:t>
            </a:r>
            <a:r>
              <a:rPr lang="en-US" altLang="en-US" sz="32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Manuscript submission, and dealing with rejection</a:t>
            </a:r>
          </a:p>
          <a:p>
            <a:pPr marL="971550" lvl="1" indent="-514350" algn="l">
              <a:lnSpc>
                <a:spcPct val="85000"/>
              </a:lnSpc>
              <a:buFont typeface="+mj-lt"/>
              <a:buAutoNum type="arabicPeriod"/>
            </a:pPr>
            <a:r>
              <a:rPr lang="en-US" altLang="en-US" sz="32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peer review</a:t>
            </a:r>
            <a:r>
              <a:rPr lang="en-US" alt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.Acceptance</a:t>
            </a:r>
            <a:endParaRPr lang="en-US" alt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3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61574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Doable Idea??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772400" cy="4800600"/>
          </a:xfrm>
        </p:spPr>
        <p:txBody>
          <a:bodyPr>
            <a:normAutofit lnSpcReduction="10000"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Prof, I would like to do a research, I have a very good idea.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foods are being very popular in our community. 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meet which is used has high hormone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produce breast development in male children.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investigate this issue.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WOW, an excellent and innovative idea!!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61574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issues in this “Idea”??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772400" cy="4800600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 us analyze the idea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8622"/>
            <a:ext cx="7772400" cy="61574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issues in this “Idea”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772400" cy="4800600"/>
          </a:xfrm>
        </p:spPr>
        <p:txBody>
          <a:bodyPr>
            <a:normAutofit/>
          </a:bodyPr>
          <a:lstStyle/>
          <a:p>
            <a:pPr lvl="1" algn="l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Doable???</a:t>
            </a:r>
            <a:endParaRPr 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84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60435"/>
            <a:ext cx="9144000" cy="39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181600" y="578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Twelve-Steps Approach to a Research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48622"/>
            <a:ext cx="8763000" cy="1150943"/>
          </a:xfrm>
        </p:spPr>
        <p:txBody>
          <a:bodyPr>
            <a:noAutofit/>
          </a:bodyPr>
          <a:lstStyle/>
          <a:p>
            <a:pPr algn="l"/>
            <a:r>
              <a:rPr lang="en-US" alt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Research Project starts with an idea:</a:t>
            </a:r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-304800" y="5648325"/>
            <a:ext cx="8001000" cy="600075"/>
          </a:xfrm>
        </p:spPr>
        <p:txBody>
          <a:bodyPr>
            <a:normAutofit fontScale="62500" lnSpcReduction="20000"/>
          </a:bodyPr>
          <a:lstStyle/>
          <a:p>
            <a:pPr lvl="3" algn="l"/>
            <a:r>
              <a:rPr lang="en-US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idea to be translated into a research project, how?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  <p:pic>
        <p:nvPicPr>
          <p:cNvPr id="2050" name="Picture 2" descr="https://media.licdn.com/mpr/mpr/p/5/005/073/2e0/19390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47625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2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419</Words>
  <Application>Microsoft Office PowerPoint</Application>
  <PresentationFormat>On-screen Show (4:3)</PresentationFormat>
  <Paragraphs>94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Arial</vt:lpstr>
      <vt:lpstr>Calibri</vt:lpstr>
      <vt:lpstr>Times New Roman</vt:lpstr>
      <vt:lpstr>Wingdings</vt:lpstr>
      <vt:lpstr>Office Theme</vt:lpstr>
      <vt:lpstr>PowerPoint Presentation</vt:lpstr>
      <vt:lpstr>Road-Map</vt:lpstr>
      <vt:lpstr>Successful Research</vt:lpstr>
      <vt:lpstr>Destination??</vt:lpstr>
      <vt:lpstr>Twelve-Steps Approach to A Research Project</vt:lpstr>
      <vt:lpstr>Doable Idea??</vt:lpstr>
      <vt:lpstr>What are the issues in this “Idea”??</vt:lpstr>
      <vt:lpstr>The issues in this “Idea”</vt:lpstr>
      <vt:lpstr>A Research Project starts with an idea:</vt:lpstr>
      <vt:lpstr>PowerPoint Presentation</vt:lpstr>
      <vt:lpstr>Building Blocks of A Research Project:</vt:lpstr>
      <vt:lpstr>Step 4: How?  Literature Review</vt:lpstr>
      <vt:lpstr>Step 4: How?  Literature Review</vt:lpstr>
      <vt:lpstr>  Literature Review</vt:lpstr>
      <vt:lpstr>  Literature Review</vt:lpstr>
      <vt:lpstr>  Literature Review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IBRAHIM</dc:creator>
  <cp:lastModifiedBy>Hamza Abdulghani</cp:lastModifiedBy>
  <cp:revision>92</cp:revision>
  <cp:lastPrinted>2016-03-05T11:40:40Z</cp:lastPrinted>
  <dcterms:created xsi:type="dcterms:W3CDTF">2006-08-16T00:00:00Z</dcterms:created>
  <dcterms:modified xsi:type="dcterms:W3CDTF">2017-11-05T09:46:00Z</dcterms:modified>
</cp:coreProperties>
</file>