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96" r:id="rId2"/>
    <p:sldId id="295" r:id="rId3"/>
    <p:sldId id="297" r:id="rId4"/>
    <p:sldId id="290" r:id="rId5"/>
    <p:sldId id="292" r:id="rId6"/>
    <p:sldId id="293" r:id="rId7"/>
    <p:sldId id="294" r:id="rId8"/>
    <p:sldId id="291" r:id="rId9"/>
    <p:sldId id="257" r:id="rId10"/>
    <p:sldId id="258" r:id="rId11"/>
    <p:sldId id="320" r:id="rId12"/>
    <p:sldId id="259" r:id="rId13"/>
    <p:sldId id="260" r:id="rId14"/>
    <p:sldId id="261" r:id="rId15"/>
    <p:sldId id="262" r:id="rId16"/>
    <p:sldId id="263" r:id="rId17"/>
    <p:sldId id="264" r:id="rId18"/>
    <p:sldId id="265" r:id="rId19"/>
    <p:sldId id="317" r:id="rId20"/>
    <p:sldId id="266" r:id="rId21"/>
    <p:sldId id="267" r:id="rId22"/>
    <p:sldId id="268" r:id="rId23"/>
    <p:sldId id="269" r:id="rId24"/>
    <p:sldId id="271" r:id="rId25"/>
    <p:sldId id="270" r:id="rId26"/>
    <p:sldId id="318" r:id="rId27"/>
    <p:sldId id="272" r:id="rId28"/>
    <p:sldId id="274" r:id="rId29"/>
    <p:sldId id="273" r:id="rId30"/>
    <p:sldId id="275" r:id="rId31"/>
    <p:sldId id="276" r:id="rId32"/>
    <p:sldId id="277" r:id="rId33"/>
    <p:sldId id="278" r:id="rId34"/>
    <p:sldId id="279" r:id="rId35"/>
    <p:sldId id="280" r:id="rId36"/>
    <p:sldId id="301" r:id="rId37"/>
    <p:sldId id="281" r:id="rId38"/>
    <p:sldId id="282" r:id="rId39"/>
    <p:sldId id="283" r:id="rId40"/>
    <p:sldId id="284" r:id="rId41"/>
    <p:sldId id="314" r:id="rId42"/>
    <p:sldId id="298" r:id="rId43"/>
    <p:sldId id="313" r:id="rId44"/>
    <p:sldId id="306" r:id="rId45"/>
    <p:sldId id="312" r:id="rId46"/>
    <p:sldId id="310" r:id="rId47"/>
    <p:sldId id="285" r:id="rId48"/>
    <p:sldId id="305" r:id="rId49"/>
    <p:sldId id="302" r:id="rId50"/>
    <p:sldId id="304" r:id="rId51"/>
    <p:sldId id="286" r:id="rId52"/>
    <p:sldId id="303" r:id="rId53"/>
    <p:sldId id="287" r:id="rId54"/>
    <p:sldId id="299" r:id="rId55"/>
    <p:sldId id="300" r:id="rId56"/>
    <p:sldId id="321" r:id="rId57"/>
    <p:sldId id="288" r:id="rId58"/>
    <p:sldId id="319" r:id="rId59"/>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43" d="100"/>
          <a:sy n="43" d="100"/>
        </p:scale>
        <p:origin x="-1254" y="-10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7FB130-BD4A-4D8E-96E6-21CA580EE07C}" type="doc">
      <dgm:prSet loTypeId="urn:microsoft.com/office/officeart/2005/8/layout/hierarchy1" loCatId="hierarchy" qsTypeId="urn:microsoft.com/office/officeart/2005/8/quickstyle/simple1" qsCatId="simple" csTypeId="urn:microsoft.com/office/officeart/2005/8/colors/colorful1#1" csCatId="colorful" phldr="1"/>
      <dgm:spPr/>
      <dgm:t>
        <a:bodyPr/>
        <a:lstStyle/>
        <a:p>
          <a:pPr rtl="1"/>
          <a:endParaRPr lang="ar-SA"/>
        </a:p>
      </dgm:t>
    </dgm:pt>
    <dgm:pt modelId="{0D99E1FC-AB94-49F1-8234-D7011138DD9F}">
      <dgm:prSet phldrT="[نص]" custT="1"/>
      <dgm:spPr/>
      <dgm:t>
        <a:bodyPr/>
        <a:lstStyle/>
        <a:p>
          <a:pPr rtl="1"/>
          <a:r>
            <a:rPr lang="ar-SA" sz="3600" dirty="0"/>
            <a:t>تلقيح صناعي</a:t>
          </a:r>
        </a:p>
      </dgm:t>
    </dgm:pt>
    <dgm:pt modelId="{E5102CA0-20DA-42EF-B7C2-9311DA598CEC}" type="parTrans" cxnId="{006F84A9-D046-4C1F-9264-943AB71C3D80}">
      <dgm:prSet/>
      <dgm:spPr/>
      <dgm:t>
        <a:bodyPr/>
        <a:lstStyle/>
        <a:p>
          <a:pPr rtl="1"/>
          <a:endParaRPr lang="ar-SA"/>
        </a:p>
      </dgm:t>
    </dgm:pt>
    <dgm:pt modelId="{CF36345D-0867-4A63-BF45-2B949A872533}" type="sibTrans" cxnId="{006F84A9-D046-4C1F-9264-943AB71C3D80}">
      <dgm:prSet/>
      <dgm:spPr/>
      <dgm:t>
        <a:bodyPr/>
        <a:lstStyle/>
        <a:p>
          <a:pPr rtl="1"/>
          <a:endParaRPr lang="ar-SA"/>
        </a:p>
      </dgm:t>
    </dgm:pt>
    <dgm:pt modelId="{1902B9D0-9F83-40FB-825F-1C2CFEEADA6E}">
      <dgm:prSet phldrT="[نص]" custT="1"/>
      <dgm:spPr/>
      <dgm:t>
        <a:bodyPr/>
        <a:lstStyle/>
        <a:p>
          <a:pPr rtl="1"/>
          <a:r>
            <a:rPr lang="ar-SA" sz="2800" b="1" dirty="0"/>
            <a:t>خارجي </a:t>
          </a:r>
        </a:p>
      </dgm:t>
    </dgm:pt>
    <dgm:pt modelId="{7777D957-3BCC-4BF5-B3C6-F82B534E4BD4}" type="parTrans" cxnId="{EDF6C7D1-5FA9-4E0B-B9FD-19A538E4F165}">
      <dgm:prSet/>
      <dgm:spPr/>
      <dgm:t>
        <a:bodyPr/>
        <a:lstStyle/>
        <a:p>
          <a:pPr rtl="1"/>
          <a:endParaRPr lang="ar-SA"/>
        </a:p>
      </dgm:t>
    </dgm:pt>
    <dgm:pt modelId="{DA9019D2-CFF7-4E68-9040-38F3662992DB}" type="sibTrans" cxnId="{EDF6C7D1-5FA9-4E0B-B9FD-19A538E4F165}">
      <dgm:prSet/>
      <dgm:spPr/>
      <dgm:t>
        <a:bodyPr/>
        <a:lstStyle/>
        <a:p>
          <a:pPr rtl="1"/>
          <a:endParaRPr lang="ar-SA"/>
        </a:p>
      </dgm:t>
    </dgm:pt>
    <dgm:pt modelId="{F1CD09E7-D135-4476-9F38-7CC3EB6D77F5}">
      <dgm:prSet phldrT="[نص]" custT="1"/>
      <dgm:spPr/>
      <dgm:t>
        <a:bodyPr/>
        <a:lstStyle/>
        <a:p>
          <a:pPr rtl="1"/>
          <a:r>
            <a:rPr lang="ar-SA" sz="1800" b="1" dirty="0"/>
            <a:t>من متبرع والبويضة من </a:t>
          </a:r>
        </a:p>
      </dgm:t>
    </dgm:pt>
    <dgm:pt modelId="{B431FF54-005B-4D44-9F02-B29042E7C4FD}" type="parTrans" cxnId="{90385DFE-DDF7-4F77-AA6A-CEF446E1919A}">
      <dgm:prSet/>
      <dgm:spPr/>
      <dgm:t>
        <a:bodyPr/>
        <a:lstStyle/>
        <a:p>
          <a:pPr rtl="1"/>
          <a:endParaRPr lang="ar-SA"/>
        </a:p>
      </dgm:t>
    </dgm:pt>
    <dgm:pt modelId="{6036BE7E-50FE-4AD8-BFD3-4AE9E5166E53}" type="sibTrans" cxnId="{90385DFE-DDF7-4F77-AA6A-CEF446E1919A}">
      <dgm:prSet/>
      <dgm:spPr/>
      <dgm:t>
        <a:bodyPr/>
        <a:lstStyle/>
        <a:p>
          <a:pPr rtl="1"/>
          <a:endParaRPr lang="ar-SA"/>
        </a:p>
      </dgm:t>
    </dgm:pt>
    <dgm:pt modelId="{746BCE87-DDBB-4EB5-B00B-F7AB57C61788}">
      <dgm:prSet phldrT="[نص]" custT="1"/>
      <dgm:spPr>
        <a:solidFill>
          <a:srgbClr val="92D050">
            <a:alpha val="90000"/>
          </a:srgbClr>
        </a:solidFill>
      </dgm:spPr>
      <dgm:t>
        <a:bodyPr/>
        <a:lstStyle/>
        <a:p>
          <a:pPr rtl="1"/>
          <a:r>
            <a:rPr lang="ar-SA" sz="2000" b="1" dirty="0"/>
            <a:t>من الزوج</a:t>
          </a:r>
        </a:p>
      </dgm:t>
    </dgm:pt>
    <dgm:pt modelId="{1C3AE30E-CEE2-43F5-9CDD-16BE38CCEBFD}" type="parTrans" cxnId="{E43E2D8B-A59C-49F1-9A41-A454DCCB1F04}">
      <dgm:prSet/>
      <dgm:spPr/>
      <dgm:t>
        <a:bodyPr/>
        <a:lstStyle/>
        <a:p>
          <a:pPr rtl="1"/>
          <a:endParaRPr lang="ar-SA"/>
        </a:p>
      </dgm:t>
    </dgm:pt>
    <dgm:pt modelId="{83AE0B0B-E600-490B-8D78-9A3611202F0B}" type="sibTrans" cxnId="{E43E2D8B-A59C-49F1-9A41-A454DCCB1F04}">
      <dgm:prSet/>
      <dgm:spPr/>
      <dgm:t>
        <a:bodyPr/>
        <a:lstStyle/>
        <a:p>
          <a:pPr rtl="1"/>
          <a:endParaRPr lang="ar-SA"/>
        </a:p>
      </dgm:t>
    </dgm:pt>
    <dgm:pt modelId="{4EB96BA7-4BC1-40F4-9434-BF3A02B0DFDA}">
      <dgm:prSet phldrT="[نص]" custT="1"/>
      <dgm:spPr/>
      <dgm:t>
        <a:bodyPr/>
        <a:lstStyle/>
        <a:p>
          <a:pPr rtl="1"/>
          <a:r>
            <a:rPr lang="ar-SA" sz="2800" b="1" dirty="0"/>
            <a:t>داخلي</a:t>
          </a:r>
        </a:p>
      </dgm:t>
    </dgm:pt>
    <dgm:pt modelId="{28A011B3-C6FE-46AD-86DD-9E62AACD3B8A}" type="parTrans" cxnId="{1D9C5CB3-044F-4296-BBBE-4FB170D4417F}">
      <dgm:prSet/>
      <dgm:spPr/>
      <dgm:t>
        <a:bodyPr/>
        <a:lstStyle/>
        <a:p>
          <a:pPr rtl="1"/>
          <a:endParaRPr lang="ar-SA"/>
        </a:p>
      </dgm:t>
    </dgm:pt>
    <dgm:pt modelId="{B59003EA-A800-4234-B0CF-B1F4B4569D1A}" type="sibTrans" cxnId="{1D9C5CB3-044F-4296-BBBE-4FB170D4417F}">
      <dgm:prSet/>
      <dgm:spPr/>
      <dgm:t>
        <a:bodyPr/>
        <a:lstStyle/>
        <a:p>
          <a:pPr rtl="1"/>
          <a:endParaRPr lang="ar-SA"/>
        </a:p>
      </dgm:t>
    </dgm:pt>
    <dgm:pt modelId="{DFC64C0A-0BE3-4C6E-BC62-949E8D83B411}">
      <dgm:prSet phldrT="[نص]" custT="1"/>
      <dgm:spPr>
        <a:solidFill>
          <a:srgbClr val="FF0000">
            <a:alpha val="90000"/>
          </a:srgbClr>
        </a:solidFill>
      </dgm:spPr>
      <dgm:t>
        <a:bodyPr/>
        <a:lstStyle/>
        <a:p>
          <a:pPr rtl="1"/>
          <a:r>
            <a:rPr lang="ar-SA" sz="2000" b="1" dirty="0"/>
            <a:t>من متبرع</a:t>
          </a:r>
        </a:p>
      </dgm:t>
    </dgm:pt>
    <dgm:pt modelId="{9DD57D6D-0AFD-40E6-9F07-FFB46F95C18C}" type="parTrans" cxnId="{C790C591-446A-4F7E-B04F-CB241018E435}">
      <dgm:prSet/>
      <dgm:spPr/>
      <dgm:t>
        <a:bodyPr/>
        <a:lstStyle/>
        <a:p>
          <a:pPr rtl="1"/>
          <a:endParaRPr lang="ar-SA"/>
        </a:p>
      </dgm:t>
    </dgm:pt>
    <dgm:pt modelId="{4A9A1568-B9A0-4419-B14C-30D59D1F569E}" type="sibTrans" cxnId="{C790C591-446A-4F7E-B04F-CB241018E435}">
      <dgm:prSet/>
      <dgm:spPr/>
      <dgm:t>
        <a:bodyPr/>
        <a:lstStyle/>
        <a:p>
          <a:pPr rtl="1"/>
          <a:endParaRPr lang="ar-SA"/>
        </a:p>
      </dgm:t>
    </dgm:pt>
    <dgm:pt modelId="{0C3F570F-1C89-4775-BD92-EE7598032F03}">
      <dgm:prSet custT="1"/>
      <dgm:spPr>
        <a:solidFill>
          <a:srgbClr val="92D050">
            <a:alpha val="90000"/>
          </a:srgbClr>
        </a:solidFill>
      </dgm:spPr>
      <dgm:t>
        <a:bodyPr/>
        <a:lstStyle/>
        <a:p>
          <a:pPr rtl="1"/>
          <a:r>
            <a:rPr lang="ar-SA" sz="2000" b="1" dirty="0"/>
            <a:t>من الزوج</a:t>
          </a:r>
        </a:p>
      </dgm:t>
    </dgm:pt>
    <dgm:pt modelId="{2B21B39E-342C-4FF0-A4B2-43AA30F6F496}" type="parTrans" cxnId="{849335C1-A5DE-4A25-BE93-035D237B5D79}">
      <dgm:prSet/>
      <dgm:spPr/>
      <dgm:t>
        <a:bodyPr/>
        <a:lstStyle/>
        <a:p>
          <a:pPr rtl="1"/>
          <a:endParaRPr lang="ar-SA"/>
        </a:p>
      </dgm:t>
    </dgm:pt>
    <dgm:pt modelId="{13538E24-EFC3-4908-9A6E-7B69A01E2A51}" type="sibTrans" cxnId="{849335C1-A5DE-4A25-BE93-035D237B5D79}">
      <dgm:prSet/>
      <dgm:spPr/>
      <dgm:t>
        <a:bodyPr/>
        <a:lstStyle/>
        <a:p>
          <a:pPr rtl="1"/>
          <a:endParaRPr lang="ar-SA"/>
        </a:p>
      </dgm:t>
    </dgm:pt>
    <dgm:pt modelId="{894201AB-E885-4FD0-97D9-FB5827A6752E}">
      <dgm:prSet custT="1"/>
      <dgm:spPr>
        <a:solidFill>
          <a:srgbClr val="FFC000">
            <a:alpha val="90000"/>
          </a:srgbClr>
        </a:solidFill>
      </dgm:spPr>
      <dgm:t>
        <a:bodyPr/>
        <a:lstStyle/>
        <a:p>
          <a:pPr rtl="1"/>
          <a:r>
            <a:rPr lang="ar-SA" sz="2000" b="1" dirty="0"/>
            <a:t>بعد وفاته</a:t>
          </a:r>
        </a:p>
      </dgm:t>
    </dgm:pt>
    <dgm:pt modelId="{D3BEB5B6-AE61-4DA1-84D5-2C5F1E48AB61}" type="parTrans" cxnId="{0659804A-B624-42CE-8C89-55B53728279B}">
      <dgm:prSet/>
      <dgm:spPr/>
      <dgm:t>
        <a:bodyPr/>
        <a:lstStyle/>
        <a:p>
          <a:pPr rtl="1"/>
          <a:endParaRPr lang="ar-SA"/>
        </a:p>
      </dgm:t>
    </dgm:pt>
    <dgm:pt modelId="{14209B97-821F-4F29-BBB3-8BC20AFD037B}" type="sibTrans" cxnId="{0659804A-B624-42CE-8C89-55B53728279B}">
      <dgm:prSet/>
      <dgm:spPr/>
      <dgm:t>
        <a:bodyPr/>
        <a:lstStyle/>
        <a:p>
          <a:pPr rtl="1"/>
          <a:endParaRPr lang="ar-SA"/>
        </a:p>
      </dgm:t>
    </dgm:pt>
    <dgm:pt modelId="{FB117A16-4FC4-4C51-9211-FD64DA45808B}">
      <dgm:prSet custT="1"/>
      <dgm:spPr>
        <a:solidFill>
          <a:srgbClr val="92D050">
            <a:alpha val="90000"/>
          </a:srgbClr>
        </a:solidFill>
      </dgm:spPr>
      <dgm:t>
        <a:bodyPr/>
        <a:lstStyle/>
        <a:p>
          <a:pPr rtl="1"/>
          <a:r>
            <a:rPr lang="ar-SA" sz="2000" b="1" dirty="0"/>
            <a:t>في حياته</a:t>
          </a:r>
        </a:p>
      </dgm:t>
    </dgm:pt>
    <dgm:pt modelId="{3CAD2369-5E65-4D30-ADDB-F4293B5AB3E1}" type="parTrans" cxnId="{C6BB540A-BC90-4AAE-AA41-4AED03AAB3AA}">
      <dgm:prSet/>
      <dgm:spPr/>
      <dgm:t>
        <a:bodyPr/>
        <a:lstStyle/>
        <a:p>
          <a:pPr rtl="1"/>
          <a:endParaRPr lang="ar-SA"/>
        </a:p>
      </dgm:t>
    </dgm:pt>
    <dgm:pt modelId="{25DB3BE2-DEE9-4A5E-967E-698886411B46}" type="sibTrans" cxnId="{C6BB540A-BC90-4AAE-AA41-4AED03AAB3AA}">
      <dgm:prSet/>
      <dgm:spPr/>
      <dgm:t>
        <a:bodyPr/>
        <a:lstStyle/>
        <a:p>
          <a:pPr rtl="1"/>
          <a:endParaRPr lang="ar-SA"/>
        </a:p>
      </dgm:t>
    </dgm:pt>
    <dgm:pt modelId="{A021B40F-2B15-488D-A30B-8060726FB635}">
      <dgm:prSet custT="1"/>
      <dgm:spPr>
        <a:solidFill>
          <a:srgbClr val="FFC000">
            <a:alpha val="90000"/>
          </a:srgbClr>
        </a:solidFill>
      </dgm:spPr>
      <dgm:t>
        <a:bodyPr/>
        <a:lstStyle/>
        <a:p>
          <a:pPr rtl="1"/>
          <a:r>
            <a:rPr lang="ar-SA" sz="1800" b="1" dirty="0"/>
            <a:t>بعد وفاتة والبويضة من الزوجة</a:t>
          </a:r>
        </a:p>
      </dgm:t>
    </dgm:pt>
    <dgm:pt modelId="{51457C53-BFCF-445E-B33C-4E2B44848638}" type="parTrans" cxnId="{DE42AAE3-D0CA-446E-A369-83A83FEF18CB}">
      <dgm:prSet/>
      <dgm:spPr/>
      <dgm:t>
        <a:bodyPr/>
        <a:lstStyle/>
        <a:p>
          <a:pPr rtl="1"/>
          <a:endParaRPr lang="ar-SA"/>
        </a:p>
      </dgm:t>
    </dgm:pt>
    <dgm:pt modelId="{F1D7BB9A-27CE-426F-AE6C-92406015A5FB}" type="sibTrans" cxnId="{DE42AAE3-D0CA-446E-A369-83A83FEF18CB}">
      <dgm:prSet/>
      <dgm:spPr/>
      <dgm:t>
        <a:bodyPr/>
        <a:lstStyle/>
        <a:p>
          <a:pPr rtl="1"/>
          <a:endParaRPr lang="ar-SA"/>
        </a:p>
      </dgm:t>
    </dgm:pt>
    <dgm:pt modelId="{9D419377-2DBD-4DC4-B0B4-896EF3790D70}">
      <dgm:prSet custT="1"/>
      <dgm:spPr>
        <a:solidFill>
          <a:srgbClr val="92D050">
            <a:alpha val="90000"/>
          </a:srgbClr>
        </a:solidFill>
      </dgm:spPr>
      <dgm:t>
        <a:bodyPr/>
        <a:lstStyle/>
        <a:p>
          <a:pPr rtl="1"/>
          <a:r>
            <a:rPr lang="ar-SA" sz="1800" b="1" dirty="0"/>
            <a:t>في حياته والبويضة من</a:t>
          </a:r>
        </a:p>
      </dgm:t>
    </dgm:pt>
    <dgm:pt modelId="{A8CF2C47-65E2-40A5-8A8C-E9BA45CB04E1}" type="parTrans" cxnId="{DBE8D882-A409-41D3-9C33-58B9C0FEAF10}">
      <dgm:prSet/>
      <dgm:spPr/>
      <dgm:t>
        <a:bodyPr/>
        <a:lstStyle/>
        <a:p>
          <a:pPr rtl="1"/>
          <a:endParaRPr lang="ar-SA"/>
        </a:p>
      </dgm:t>
    </dgm:pt>
    <dgm:pt modelId="{92C12871-7721-4E88-BF48-D19767E92C8C}" type="sibTrans" cxnId="{DBE8D882-A409-41D3-9C33-58B9C0FEAF10}">
      <dgm:prSet/>
      <dgm:spPr/>
      <dgm:t>
        <a:bodyPr/>
        <a:lstStyle/>
        <a:p>
          <a:pPr rtl="1"/>
          <a:endParaRPr lang="ar-SA"/>
        </a:p>
      </dgm:t>
    </dgm:pt>
    <dgm:pt modelId="{4121B66B-23D5-45E3-B8E0-320A9C5EEEA1}">
      <dgm:prSet/>
      <dgm:spPr>
        <a:solidFill>
          <a:srgbClr val="FF0000">
            <a:alpha val="90000"/>
          </a:srgbClr>
        </a:solidFill>
      </dgm:spPr>
      <dgm:t>
        <a:bodyPr/>
        <a:lstStyle/>
        <a:p>
          <a:pPr rtl="1"/>
          <a:r>
            <a:rPr lang="ar-SA" dirty="0"/>
            <a:t>متبرعة</a:t>
          </a:r>
        </a:p>
      </dgm:t>
    </dgm:pt>
    <dgm:pt modelId="{10F28EED-5BF4-46A2-A9D2-B0EB922AA622}" type="parTrans" cxnId="{24D32D22-394E-4747-BE21-F961C7884C1A}">
      <dgm:prSet/>
      <dgm:spPr/>
      <dgm:t>
        <a:bodyPr/>
        <a:lstStyle/>
        <a:p>
          <a:pPr rtl="1"/>
          <a:endParaRPr lang="ar-SA"/>
        </a:p>
      </dgm:t>
    </dgm:pt>
    <dgm:pt modelId="{014513F7-9C9A-4F33-9CDC-CE82303128A9}" type="sibTrans" cxnId="{24D32D22-394E-4747-BE21-F961C7884C1A}">
      <dgm:prSet/>
      <dgm:spPr/>
      <dgm:t>
        <a:bodyPr/>
        <a:lstStyle/>
        <a:p>
          <a:pPr rtl="1"/>
          <a:endParaRPr lang="ar-SA"/>
        </a:p>
      </dgm:t>
    </dgm:pt>
    <dgm:pt modelId="{69B605FC-9A35-412A-BBD3-9E68C075824B}">
      <dgm:prSet/>
      <dgm:spPr>
        <a:solidFill>
          <a:srgbClr val="92D050">
            <a:alpha val="90000"/>
          </a:srgbClr>
        </a:solidFill>
      </dgm:spPr>
      <dgm:t>
        <a:bodyPr/>
        <a:lstStyle/>
        <a:p>
          <a:pPr rtl="1"/>
          <a:r>
            <a:rPr lang="ar-SA" dirty="0"/>
            <a:t>الزوجة</a:t>
          </a:r>
        </a:p>
      </dgm:t>
    </dgm:pt>
    <dgm:pt modelId="{766C309E-5082-49DB-BB6C-4F1614EED9A2}" type="parTrans" cxnId="{70B239A9-79F1-4E1D-9722-3B6C83EFF782}">
      <dgm:prSet/>
      <dgm:spPr/>
      <dgm:t>
        <a:bodyPr/>
        <a:lstStyle/>
        <a:p>
          <a:pPr rtl="1"/>
          <a:endParaRPr lang="ar-SA"/>
        </a:p>
      </dgm:t>
    </dgm:pt>
    <dgm:pt modelId="{C3C9BE62-18EB-4A07-A018-3E9945FFAA5E}" type="sibTrans" cxnId="{70B239A9-79F1-4E1D-9722-3B6C83EFF782}">
      <dgm:prSet/>
      <dgm:spPr/>
      <dgm:t>
        <a:bodyPr/>
        <a:lstStyle/>
        <a:p>
          <a:pPr rtl="1"/>
          <a:endParaRPr lang="ar-SA"/>
        </a:p>
      </dgm:t>
    </dgm:pt>
    <dgm:pt modelId="{20E8662A-8178-402B-8306-3FCA5C9C9E4D}">
      <dgm:prSet/>
      <dgm:spPr>
        <a:solidFill>
          <a:srgbClr val="FFC000">
            <a:alpha val="90000"/>
          </a:srgbClr>
        </a:solidFill>
      </dgm:spPr>
      <dgm:t>
        <a:bodyPr/>
        <a:lstStyle/>
        <a:p>
          <a:pPr rtl="1"/>
          <a:r>
            <a:rPr lang="ar-SA" dirty="0"/>
            <a:t>بعد العدة</a:t>
          </a:r>
        </a:p>
      </dgm:t>
    </dgm:pt>
    <dgm:pt modelId="{22429BDB-B9E2-4D55-9C4D-D213248A8B75}" type="parTrans" cxnId="{DF8BE27A-A100-4217-8742-E523DE324086}">
      <dgm:prSet/>
      <dgm:spPr/>
      <dgm:t>
        <a:bodyPr/>
        <a:lstStyle/>
        <a:p>
          <a:pPr rtl="1"/>
          <a:endParaRPr lang="ar-SA"/>
        </a:p>
      </dgm:t>
    </dgm:pt>
    <dgm:pt modelId="{81048D4F-A499-46FC-A9F8-59FCE2C8D90F}" type="sibTrans" cxnId="{DF8BE27A-A100-4217-8742-E523DE324086}">
      <dgm:prSet/>
      <dgm:spPr/>
      <dgm:t>
        <a:bodyPr/>
        <a:lstStyle/>
        <a:p>
          <a:pPr rtl="1"/>
          <a:endParaRPr lang="ar-SA"/>
        </a:p>
      </dgm:t>
    </dgm:pt>
    <dgm:pt modelId="{B0EFD6DB-AF45-4886-BF71-709D2B918B51}">
      <dgm:prSet/>
      <dgm:spPr>
        <a:solidFill>
          <a:srgbClr val="FFC000">
            <a:alpha val="90000"/>
          </a:srgbClr>
        </a:solidFill>
      </dgm:spPr>
      <dgm:t>
        <a:bodyPr/>
        <a:lstStyle/>
        <a:p>
          <a:pPr rtl="1"/>
          <a:r>
            <a:rPr lang="ar-SA" dirty="0"/>
            <a:t>أثناء العدة</a:t>
          </a:r>
        </a:p>
      </dgm:t>
    </dgm:pt>
    <dgm:pt modelId="{1E83D12B-88D5-43C6-BF7A-215BBC1A7752}" type="parTrans" cxnId="{8596D5ED-88D5-4E7D-96E6-B2094F16DAAE}">
      <dgm:prSet/>
      <dgm:spPr/>
      <dgm:t>
        <a:bodyPr/>
        <a:lstStyle/>
        <a:p>
          <a:pPr rtl="1"/>
          <a:endParaRPr lang="ar-SA"/>
        </a:p>
      </dgm:t>
    </dgm:pt>
    <dgm:pt modelId="{926198BA-B36F-48B5-81B8-C23455382451}" type="sibTrans" cxnId="{8596D5ED-88D5-4E7D-96E6-B2094F16DAAE}">
      <dgm:prSet/>
      <dgm:spPr/>
      <dgm:t>
        <a:bodyPr/>
        <a:lstStyle/>
        <a:p>
          <a:pPr rtl="1"/>
          <a:endParaRPr lang="ar-SA"/>
        </a:p>
      </dgm:t>
    </dgm:pt>
    <dgm:pt modelId="{1A00AE25-9019-46BE-BF89-5128C17B7F65}">
      <dgm:prSet/>
      <dgm:spPr>
        <a:solidFill>
          <a:srgbClr val="FF0000">
            <a:alpha val="90000"/>
          </a:srgbClr>
        </a:solidFill>
      </dgm:spPr>
      <dgm:t>
        <a:bodyPr/>
        <a:lstStyle/>
        <a:p>
          <a:pPr rtl="1"/>
          <a:r>
            <a:rPr lang="ar-SA" dirty="0"/>
            <a:t> متبرعة</a:t>
          </a:r>
        </a:p>
      </dgm:t>
    </dgm:pt>
    <dgm:pt modelId="{79A1CD6E-E3FD-4E1A-BEE4-02541929EA19}" type="parTrans" cxnId="{D25BCF15-7C3E-4F9F-9558-DF1D0CB06057}">
      <dgm:prSet/>
      <dgm:spPr/>
      <dgm:t>
        <a:bodyPr/>
        <a:lstStyle/>
        <a:p>
          <a:pPr rtl="1"/>
          <a:endParaRPr lang="ar-SA"/>
        </a:p>
      </dgm:t>
    </dgm:pt>
    <dgm:pt modelId="{BE0A71AE-6CD6-413B-83D6-90932652742C}" type="sibTrans" cxnId="{D25BCF15-7C3E-4F9F-9558-DF1D0CB06057}">
      <dgm:prSet/>
      <dgm:spPr/>
      <dgm:t>
        <a:bodyPr/>
        <a:lstStyle/>
        <a:p>
          <a:pPr rtl="1"/>
          <a:endParaRPr lang="ar-SA"/>
        </a:p>
      </dgm:t>
    </dgm:pt>
    <dgm:pt modelId="{394608CE-2EF2-44CC-83CB-A6547D68AD01}">
      <dgm:prSet/>
      <dgm:spPr>
        <a:solidFill>
          <a:srgbClr val="C00000">
            <a:alpha val="90000"/>
          </a:srgbClr>
        </a:solidFill>
      </dgm:spPr>
      <dgm:t>
        <a:bodyPr/>
        <a:lstStyle/>
        <a:p>
          <a:pPr rtl="1"/>
          <a:r>
            <a:rPr lang="ar-SA" dirty="0"/>
            <a:t>الزوجة</a:t>
          </a:r>
        </a:p>
      </dgm:t>
    </dgm:pt>
    <dgm:pt modelId="{2F05786C-5BD3-4FD7-9A37-9533E5810442}" type="parTrans" cxnId="{11B75BBD-01F8-467D-92F5-952B63ED33F7}">
      <dgm:prSet/>
      <dgm:spPr/>
      <dgm:t>
        <a:bodyPr/>
        <a:lstStyle/>
        <a:p>
          <a:pPr rtl="1"/>
          <a:endParaRPr lang="ar-SA"/>
        </a:p>
      </dgm:t>
    </dgm:pt>
    <dgm:pt modelId="{A3FAF9D1-ECF4-4A83-93D4-7FEE4ED29817}" type="sibTrans" cxnId="{11B75BBD-01F8-467D-92F5-952B63ED33F7}">
      <dgm:prSet/>
      <dgm:spPr/>
      <dgm:t>
        <a:bodyPr/>
        <a:lstStyle/>
        <a:p>
          <a:pPr rtl="1"/>
          <a:endParaRPr lang="ar-SA"/>
        </a:p>
      </dgm:t>
    </dgm:pt>
    <dgm:pt modelId="{C88D6EF6-3506-442E-8547-4D772C1E24F7}" type="pres">
      <dgm:prSet presAssocID="{827FB130-BD4A-4D8E-96E6-21CA580EE07C}" presName="hierChild1" presStyleCnt="0">
        <dgm:presLayoutVars>
          <dgm:chPref val="1"/>
          <dgm:dir/>
          <dgm:animOne val="branch"/>
          <dgm:animLvl val="lvl"/>
          <dgm:resizeHandles/>
        </dgm:presLayoutVars>
      </dgm:prSet>
      <dgm:spPr/>
      <dgm:t>
        <a:bodyPr/>
        <a:lstStyle/>
        <a:p>
          <a:pPr rtl="1"/>
          <a:endParaRPr lang="ar-SA"/>
        </a:p>
      </dgm:t>
    </dgm:pt>
    <dgm:pt modelId="{B0C14B19-A7AA-4B1E-BC28-118CFBD90BF1}" type="pres">
      <dgm:prSet presAssocID="{0D99E1FC-AB94-49F1-8234-D7011138DD9F}" presName="hierRoot1" presStyleCnt="0"/>
      <dgm:spPr/>
    </dgm:pt>
    <dgm:pt modelId="{B172A2BE-5160-468D-96EE-B089A68E8DC3}" type="pres">
      <dgm:prSet presAssocID="{0D99E1FC-AB94-49F1-8234-D7011138DD9F}" presName="composite" presStyleCnt="0"/>
      <dgm:spPr/>
    </dgm:pt>
    <dgm:pt modelId="{AD2BF74B-666A-47E3-8F81-C6D4B4BD68DE}" type="pres">
      <dgm:prSet presAssocID="{0D99E1FC-AB94-49F1-8234-D7011138DD9F}" presName="background" presStyleLbl="node0" presStyleIdx="0" presStyleCnt="1"/>
      <dgm:spPr/>
    </dgm:pt>
    <dgm:pt modelId="{AEDE5D33-CBD2-4DC2-BCC6-C9252CDDF6C7}" type="pres">
      <dgm:prSet presAssocID="{0D99E1FC-AB94-49F1-8234-D7011138DD9F}" presName="text" presStyleLbl="fgAcc0" presStyleIdx="0" presStyleCnt="1" custScaleX="216374" custScaleY="149681" custLinFactNeighborX="-14567" custLinFactNeighborY="-67978">
        <dgm:presLayoutVars>
          <dgm:chPref val="3"/>
        </dgm:presLayoutVars>
      </dgm:prSet>
      <dgm:spPr/>
      <dgm:t>
        <a:bodyPr/>
        <a:lstStyle/>
        <a:p>
          <a:pPr rtl="1"/>
          <a:endParaRPr lang="ar-SA"/>
        </a:p>
      </dgm:t>
    </dgm:pt>
    <dgm:pt modelId="{BE536A2E-5476-4813-B501-A9878EF16E53}" type="pres">
      <dgm:prSet presAssocID="{0D99E1FC-AB94-49F1-8234-D7011138DD9F}" presName="hierChild2" presStyleCnt="0"/>
      <dgm:spPr/>
    </dgm:pt>
    <dgm:pt modelId="{6EF9FC43-1E8C-4594-8761-A5C818238CEF}" type="pres">
      <dgm:prSet presAssocID="{7777D957-3BCC-4BF5-B3C6-F82B534E4BD4}" presName="Name10" presStyleLbl="parChTrans1D2" presStyleIdx="0" presStyleCnt="2"/>
      <dgm:spPr/>
      <dgm:t>
        <a:bodyPr/>
        <a:lstStyle/>
        <a:p>
          <a:pPr rtl="1"/>
          <a:endParaRPr lang="ar-SA"/>
        </a:p>
      </dgm:t>
    </dgm:pt>
    <dgm:pt modelId="{24D3195D-C18F-4CD0-BA97-7EC3729C256E}" type="pres">
      <dgm:prSet presAssocID="{1902B9D0-9F83-40FB-825F-1C2CFEEADA6E}" presName="hierRoot2" presStyleCnt="0"/>
      <dgm:spPr/>
    </dgm:pt>
    <dgm:pt modelId="{56F14021-4716-4C2A-807A-118358EE9387}" type="pres">
      <dgm:prSet presAssocID="{1902B9D0-9F83-40FB-825F-1C2CFEEADA6E}" presName="composite2" presStyleCnt="0"/>
      <dgm:spPr/>
    </dgm:pt>
    <dgm:pt modelId="{F88C667C-C555-4865-9CF2-6B8BF184332E}" type="pres">
      <dgm:prSet presAssocID="{1902B9D0-9F83-40FB-825F-1C2CFEEADA6E}" presName="background2" presStyleLbl="node2" presStyleIdx="0" presStyleCnt="2"/>
      <dgm:spPr/>
    </dgm:pt>
    <dgm:pt modelId="{5C1CCDDD-13EB-4A06-906B-6A3E9992C65C}" type="pres">
      <dgm:prSet presAssocID="{1902B9D0-9F83-40FB-825F-1C2CFEEADA6E}" presName="text2" presStyleLbl="fgAcc2" presStyleIdx="0" presStyleCnt="2" custScaleX="135552" custScaleY="102807" custLinFactNeighborY="-38295">
        <dgm:presLayoutVars>
          <dgm:chPref val="3"/>
        </dgm:presLayoutVars>
      </dgm:prSet>
      <dgm:spPr/>
      <dgm:t>
        <a:bodyPr/>
        <a:lstStyle/>
        <a:p>
          <a:pPr rtl="1"/>
          <a:endParaRPr lang="ar-SA"/>
        </a:p>
      </dgm:t>
    </dgm:pt>
    <dgm:pt modelId="{E23CE734-5B48-4E4B-8B0F-8B47484E45C6}" type="pres">
      <dgm:prSet presAssocID="{1902B9D0-9F83-40FB-825F-1C2CFEEADA6E}" presName="hierChild3" presStyleCnt="0"/>
      <dgm:spPr/>
    </dgm:pt>
    <dgm:pt modelId="{33A0D460-7CA7-444F-AB87-89CAD3B4765C}" type="pres">
      <dgm:prSet presAssocID="{B431FF54-005B-4D44-9F02-B29042E7C4FD}" presName="Name17" presStyleLbl="parChTrans1D3" presStyleIdx="0" presStyleCnt="4"/>
      <dgm:spPr/>
      <dgm:t>
        <a:bodyPr/>
        <a:lstStyle/>
        <a:p>
          <a:pPr rtl="1"/>
          <a:endParaRPr lang="ar-SA"/>
        </a:p>
      </dgm:t>
    </dgm:pt>
    <dgm:pt modelId="{23BBFFA3-4B73-41B3-A1D2-8AD2E3C7F2D7}" type="pres">
      <dgm:prSet presAssocID="{F1CD09E7-D135-4476-9F38-7CC3EB6D77F5}" presName="hierRoot3" presStyleCnt="0"/>
      <dgm:spPr/>
    </dgm:pt>
    <dgm:pt modelId="{6CAEB10D-28D5-42EA-B082-A0CAD66DE48B}" type="pres">
      <dgm:prSet presAssocID="{F1CD09E7-D135-4476-9F38-7CC3EB6D77F5}" presName="composite3" presStyleCnt="0"/>
      <dgm:spPr/>
    </dgm:pt>
    <dgm:pt modelId="{66FA42F9-935D-4FEE-9136-2E5E850BBEB0}" type="pres">
      <dgm:prSet presAssocID="{F1CD09E7-D135-4476-9F38-7CC3EB6D77F5}" presName="background3" presStyleLbl="node3" presStyleIdx="0" presStyleCnt="4"/>
      <dgm:spPr>
        <a:solidFill>
          <a:schemeClr val="tx2">
            <a:lumMod val="50000"/>
          </a:schemeClr>
        </a:solidFill>
      </dgm:spPr>
      <dgm:t>
        <a:bodyPr/>
        <a:lstStyle/>
        <a:p>
          <a:pPr rtl="1"/>
          <a:endParaRPr lang="ar-SA"/>
        </a:p>
      </dgm:t>
    </dgm:pt>
    <dgm:pt modelId="{122AFCEC-FBEA-43E3-8F32-926BEEE6BCB7}" type="pres">
      <dgm:prSet presAssocID="{F1CD09E7-D135-4476-9F38-7CC3EB6D77F5}" presName="text3" presStyleLbl="fgAcc3" presStyleIdx="0" presStyleCnt="4" custScaleX="126636" custScaleY="95701">
        <dgm:presLayoutVars>
          <dgm:chPref val="3"/>
        </dgm:presLayoutVars>
      </dgm:prSet>
      <dgm:spPr/>
      <dgm:t>
        <a:bodyPr/>
        <a:lstStyle/>
        <a:p>
          <a:pPr rtl="1"/>
          <a:endParaRPr lang="ar-SA"/>
        </a:p>
      </dgm:t>
    </dgm:pt>
    <dgm:pt modelId="{2BC3616A-5699-4234-B5E6-7A9C4A6F02AF}" type="pres">
      <dgm:prSet presAssocID="{F1CD09E7-D135-4476-9F38-7CC3EB6D77F5}" presName="hierChild4" presStyleCnt="0"/>
      <dgm:spPr/>
    </dgm:pt>
    <dgm:pt modelId="{0321243A-E289-491F-A4E8-71DF3CBA2ED3}" type="pres">
      <dgm:prSet presAssocID="{79A1CD6E-E3FD-4E1A-BEE4-02541929EA19}" presName="Name23" presStyleLbl="parChTrans1D4" presStyleIdx="0" presStyleCnt="10"/>
      <dgm:spPr/>
      <dgm:t>
        <a:bodyPr/>
        <a:lstStyle/>
        <a:p>
          <a:pPr rtl="1"/>
          <a:endParaRPr lang="ar-SA"/>
        </a:p>
      </dgm:t>
    </dgm:pt>
    <dgm:pt modelId="{FEAA625D-5401-4CD8-B5B0-05494158C5FB}" type="pres">
      <dgm:prSet presAssocID="{1A00AE25-9019-46BE-BF89-5128C17B7F65}" presName="hierRoot4" presStyleCnt="0"/>
      <dgm:spPr/>
    </dgm:pt>
    <dgm:pt modelId="{630C8781-95FA-42DA-B203-7B609CF4B3E7}" type="pres">
      <dgm:prSet presAssocID="{1A00AE25-9019-46BE-BF89-5128C17B7F65}" presName="composite4" presStyleCnt="0"/>
      <dgm:spPr/>
    </dgm:pt>
    <dgm:pt modelId="{B5A88807-190C-459D-B9B5-DC0CA708C43E}" type="pres">
      <dgm:prSet presAssocID="{1A00AE25-9019-46BE-BF89-5128C17B7F65}" presName="background4" presStyleLbl="node4" presStyleIdx="0" presStyleCnt="10"/>
      <dgm:spPr>
        <a:solidFill>
          <a:schemeClr val="tx2">
            <a:lumMod val="50000"/>
          </a:schemeClr>
        </a:solidFill>
      </dgm:spPr>
      <dgm:t>
        <a:bodyPr/>
        <a:lstStyle/>
        <a:p>
          <a:pPr rtl="1"/>
          <a:endParaRPr lang="ar-SA"/>
        </a:p>
      </dgm:t>
    </dgm:pt>
    <dgm:pt modelId="{D06A8254-752A-499C-B28E-8506DABC2C32}" type="pres">
      <dgm:prSet presAssocID="{1A00AE25-9019-46BE-BF89-5128C17B7F65}" presName="text4" presStyleLbl="fgAcc4" presStyleIdx="0" presStyleCnt="10">
        <dgm:presLayoutVars>
          <dgm:chPref val="3"/>
        </dgm:presLayoutVars>
      </dgm:prSet>
      <dgm:spPr/>
      <dgm:t>
        <a:bodyPr/>
        <a:lstStyle/>
        <a:p>
          <a:pPr rtl="1"/>
          <a:endParaRPr lang="ar-SA"/>
        </a:p>
      </dgm:t>
    </dgm:pt>
    <dgm:pt modelId="{FCD42A08-2179-49DD-A643-C6F9ACBEC7D5}" type="pres">
      <dgm:prSet presAssocID="{1A00AE25-9019-46BE-BF89-5128C17B7F65}" presName="hierChild5" presStyleCnt="0"/>
      <dgm:spPr/>
    </dgm:pt>
    <dgm:pt modelId="{A38B5CAB-7AC3-480F-A4F2-76B7DB53BE25}" type="pres">
      <dgm:prSet presAssocID="{2F05786C-5BD3-4FD7-9A37-9533E5810442}" presName="Name23" presStyleLbl="parChTrans1D4" presStyleIdx="1" presStyleCnt="10"/>
      <dgm:spPr/>
      <dgm:t>
        <a:bodyPr/>
        <a:lstStyle/>
        <a:p>
          <a:pPr rtl="1"/>
          <a:endParaRPr lang="ar-SA"/>
        </a:p>
      </dgm:t>
    </dgm:pt>
    <dgm:pt modelId="{AB3194AB-893D-43E1-8B73-241478F14643}" type="pres">
      <dgm:prSet presAssocID="{394608CE-2EF2-44CC-83CB-A6547D68AD01}" presName="hierRoot4" presStyleCnt="0"/>
      <dgm:spPr/>
    </dgm:pt>
    <dgm:pt modelId="{9223C280-10B0-4CAD-9558-FFC2A0A1DB62}" type="pres">
      <dgm:prSet presAssocID="{394608CE-2EF2-44CC-83CB-A6547D68AD01}" presName="composite4" presStyleCnt="0"/>
      <dgm:spPr/>
    </dgm:pt>
    <dgm:pt modelId="{7F625289-9010-4E32-A86F-2FA3D461FE3B}" type="pres">
      <dgm:prSet presAssocID="{394608CE-2EF2-44CC-83CB-A6547D68AD01}" presName="background4" presStyleLbl="node4" presStyleIdx="1" presStyleCnt="10"/>
      <dgm:spPr/>
    </dgm:pt>
    <dgm:pt modelId="{610E31BB-EA9D-4134-A93E-BF514D38E7EB}" type="pres">
      <dgm:prSet presAssocID="{394608CE-2EF2-44CC-83CB-A6547D68AD01}" presName="text4" presStyleLbl="fgAcc4" presStyleIdx="1" presStyleCnt="10">
        <dgm:presLayoutVars>
          <dgm:chPref val="3"/>
        </dgm:presLayoutVars>
      </dgm:prSet>
      <dgm:spPr/>
      <dgm:t>
        <a:bodyPr/>
        <a:lstStyle/>
        <a:p>
          <a:pPr rtl="1"/>
          <a:endParaRPr lang="ar-SA"/>
        </a:p>
      </dgm:t>
    </dgm:pt>
    <dgm:pt modelId="{E1021217-CABF-4F9F-BF5E-9BC60E0779F6}" type="pres">
      <dgm:prSet presAssocID="{394608CE-2EF2-44CC-83CB-A6547D68AD01}" presName="hierChild5" presStyleCnt="0"/>
      <dgm:spPr/>
    </dgm:pt>
    <dgm:pt modelId="{7D27C21A-D2DE-4530-B10C-69AE020C94FA}" type="pres">
      <dgm:prSet presAssocID="{1C3AE30E-CEE2-43F5-9CDD-16BE38CCEBFD}" presName="Name17" presStyleLbl="parChTrans1D3" presStyleIdx="1" presStyleCnt="4"/>
      <dgm:spPr/>
      <dgm:t>
        <a:bodyPr/>
        <a:lstStyle/>
        <a:p>
          <a:pPr rtl="1"/>
          <a:endParaRPr lang="ar-SA"/>
        </a:p>
      </dgm:t>
    </dgm:pt>
    <dgm:pt modelId="{8232F7A7-64F9-4CBA-A38D-48D86638B71A}" type="pres">
      <dgm:prSet presAssocID="{746BCE87-DDBB-4EB5-B00B-F7AB57C61788}" presName="hierRoot3" presStyleCnt="0"/>
      <dgm:spPr/>
    </dgm:pt>
    <dgm:pt modelId="{B04770F2-9A7E-44D6-8C98-09C2A1EDBFC9}" type="pres">
      <dgm:prSet presAssocID="{746BCE87-DDBB-4EB5-B00B-F7AB57C61788}" presName="composite3" presStyleCnt="0"/>
      <dgm:spPr/>
    </dgm:pt>
    <dgm:pt modelId="{C0955F48-76DD-4CEE-BB36-8D257F240378}" type="pres">
      <dgm:prSet presAssocID="{746BCE87-DDBB-4EB5-B00B-F7AB57C61788}" presName="background3" presStyleLbl="node3" presStyleIdx="1" presStyleCnt="4"/>
      <dgm:spPr/>
    </dgm:pt>
    <dgm:pt modelId="{071C38C6-2C75-4E8E-8B93-9763481C107A}" type="pres">
      <dgm:prSet presAssocID="{746BCE87-DDBB-4EB5-B00B-F7AB57C61788}" presName="text3" presStyleLbl="fgAcc3" presStyleIdx="1" presStyleCnt="4">
        <dgm:presLayoutVars>
          <dgm:chPref val="3"/>
        </dgm:presLayoutVars>
      </dgm:prSet>
      <dgm:spPr/>
      <dgm:t>
        <a:bodyPr/>
        <a:lstStyle/>
        <a:p>
          <a:pPr rtl="1"/>
          <a:endParaRPr lang="ar-SA"/>
        </a:p>
      </dgm:t>
    </dgm:pt>
    <dgm:pt modelId="{B418AF1B-AD5C-4099-BF14-25FDAE23BB86}" type="pres">
      <dgm:prSet presAssocID="{746BCE87-DDBB-4EB5-B00B-F7AB57C61788}" presName="hierChild4" presStyleCnt="0"/>
      <dgm:spPr/>
    </dgm:pt>
    <dgm:pt modelId="{2116A80A-5A70-41AB-9B7C-F6E0BC2BBA50}" type="pres">
      <dgm:prSet presAssocID="{51457C53-BFCF-445E-B33C-4E2B44848638}" presName="Name23" presStyleLbl="parChTrans1D4" presStyleIdx="2" presStyleCnt="10"/>
      <dgm:spPr/>
      <dgm:t>
        <a:bodyPr/>
        <a:lstStyle/>
        <a:p>
          <a:pPr rtl="1"/>
          <a:endParaRPr lang="ar-SA"/>
        </a:p>
      </dgm:t>
    </dgm:pt>
    <dgm:pt modelId="{2152F5F6-6E32-4C4A-AB4D-CFD31252D2E8}" type="pres">
      <dgm:prSet presAssocID="{A021B40F-2B15-488D-A30B-8060726FB635}" presName="hierRoot4" presStyleCnt="0"/>
      <dgm:spPr/>
    </dgm:pt>
    <dgm:pt modelId="{66D5E4EF-856A-4AA9-AB11-D8C8A2737EDA}" type="pres">
      <dgm:prSet presAssocID="{A021B40F-2B15-488D-A30B-8060726FB635}" presName="composite4" presStyleCnt="0"/>
      <dgm:spPr/>
    </dgm:pt>
    <dgm:pt modelId="{B7E5F94F-716F-45AB-8E9D-54B71390CC07}" type="pres">
      <dgm:prSet presAssocID="{A021B40F-2B15-488D-A30B-8060726FB635}" presName="background4" presStyleLbl="node4" presStyleIdx="2" presStyleCnt="10"/>
      <dgm:spPr>
        <a:solidFill>
          <a:schemeClr val="tx1"/>
        </a:solidFill>
      </dgm:spPr>
      <dgm:t>
        <a:bodyPr/>
        <a:lstStyle/>
        <a:p>
          <a:pPr rtl="1"/>
          <a:endParaRPr lang="ar-SA"/>
        </a:p>
      </dgm:t>
    </dgm:pt>
    <dgm:pt modelId="{C2D64998-CBE8-422B-9AB9-CAAE6F220AA6}" type="pres">
      <dgm:prSet presAssocID="{A021B40F-2B15-488D-A30B-8060726FB635}" presName="text4" presStyleLbl="fgAcc4" presStyleIdx="2" presStyleCnt="10" custScaleX="119737" custScaleY="109502">
        <dgm:presLayoutVars>
          <dgm:chPref val="3"/>
        </dgm:presLayoutVars>
      </dgm:prSet>
      <dgm:spPr/>
      <dgm:t>
        <a:bodyPr/>
        <a:lstStyle/>
        <a:p>
          <a:pPr rtl="1"/>
          <a:endParaRPr lang="ar-SA"/>
        </a:p>
      </dgm:t>
    </dgm:pt>
    <dgm:pt modelId="{EA3D16A9-AAC5-49FE-AB11-05B59582967D}" type="pres">
      <dgm:prSet presAssocID="{A021B40F-2B15-488D-A30B-8060726FB635}" presName="hierChild5" presStyleCnt="0"/>
      <dgm:spPr/>
    </dgm:pt>
    <dgm:pt modelId="{0DCC2412-C6A9-48E2-A90F-F98B16650368}" type="pres">
      <dgm:prSet presAssocID="{22429BDB-B9E2-4D55-9C4D-D213248A8B75}" presName="Name23" presStyleLbl="parChTrans1D4" presStyleIdx="3" presStyleCnt="10"/>
      <dgm:spPr/>
      <dgm:t>
        <a:bodyPr/>
        <a:lstStyle/>
        <a:p>
          <a:pPr rtl="1"/>
          <a:endParaRPr lang="ar-SA"/>
        </a:p>
      </dgm:t>
    </dgm:pt>
    <dgm:pt modelId="{BCA3AD12-95FB-4B94-BEFD-94E8B94CAE25}" type="pres">
      <dgm:prSet presAssocID="{20E8662A-8178-402B-8306-3FCA5C9C9E4D}" presName="hierRoot4" presStyleCnt="0"/>
      <dgm:spPr/>
    </dgm:pt>
    <dgm:pt modelId="{018334B0-D767-402F-A20E-953BECC9F043}" type="pres">
      <dgm:prSet presAssocID="{20E8662A-8178-402B-8306-3FCA5C9C9E4D}" presName="composite4" presStyleCnt="0"/>
      <dgm:spPr/>
    </dgm:pt>
    <dgm:pt modelId="{F872D2CA-8763-48C2-89EF-A162F955FDBD}" type="pres">
      <dgm:prSet presAssocID="{20E8662A-8178-402B-8306-3FCA5C9C9E4D}" presName="background4" presStyleLbl="node4" presStyleIdx="3" presStyleCnt="10"/>
      <dgm:spPr/>
    </dgm:pt>
    <dgm:pt modelId="{16F35884-7392-47DE-9535-31779197856B}" type="pres">
      <dgm:prSet presAssocID="{20E8662A-8178-402B-8306-3FCA5C9C9E4D}" presName="text4" presStyleLbl="fgAcc4" presStyleIdx="3" presStyleCnt="10">
        <dgm:presLayoutVars>
          <dgm:chPref val="3"/>
        </dgm:presLayoutVars>
      </dgm:prSet>
      <dgm:spPr/>
      <dgm:t>
        <a:bodyPr/>
        <a:lstStyle/>
        <a:p>
          <a:pPr rtl="1"/>
          <a:endParaRPr lang="ar-SA"/>
        </a:p>
      </dgm:t>
    </dgm:pt>
    <dgm:pt modelId="{B6EEB383-3E71-4067-87F6-18693AF12F1D}" type="pres">
      <dgm:prSet presAssocID="{20E8662A-8178-402B-8306-3FCA5C9C9E4D}" presName="hierChild5" presStyleCnt="0"/>
      <dgm:spPr/>
    </dgm:pt>
    <dgm:pt modelId="{0F7A3B0E-EA7E-4D7C-AB31-E2EFDE986495}" type="pres">
      <dgm:prSet presAssocID="{1E83D12B-88D5-43C6-BF7A-215BBC1A7752}" presName="Name23" presStyleLbl="parChTrans1D4" presStyleIdx="4" presStyleCnt="10"/>
      <dgm:spPr/>
      <dgm:t>
        <a:bodyPr/>
        <a:lstStyle/>
        <a:p>
          <a:pPr rtl="1"/>
          <a:endParaRPr lang="ar-SA"/>
        </a:p>
      </dgm:t>
    </dgm:pt>
    <dgm:pt modelId="{E91E1DB3-976B-49EF-96E4-869AAE3CFF99}" type="pres">
      <dgm:prSet presAssocID="{B0EFD6DB-AF45-4886-BF71-709D2B918B51}" presName="hierRoot4" presStyleCnt="0"/>
      <dgm:spPr/>
    </dgm:pt>
    <dgm:pt modelId="{B0229018-51FB-4D96-A0BE-58062E17B008}" type="pres">
      <dgm:prSet presAssocID="{B0EFD6DB-AF45-4886-BF71-709D2B918B51}" presName="composite4" presStyleCnt="0"/>
      <dgm:spPr/>
    </dgm:pt>
    <dgm:pt modelId="{18E0C48F-7484-4691-ADEF-78FF18E48EFA}" type="pres">
      <dgm:prSet presAssocID="{B0EFD6DB-AF45-4886-BF71-709D2B918B51}" presName="background4" presStyleLbl="node4" presStyleIdx="4" presStyleCnt="10"/>
      <dgm:spPr/>
    </dgm:pt>
    <dgm:pt modelId="{55A7D63C-6BB9-47C2-9D7D-D7B3979BE2D8}" type="pres">
      <dgm:prSet presAssocID="{B0EFD6DB-AF45-4886-BF71-709D2B918B51}" presName="text4" presStyleLbl="fgAcc4" presStyleIdx="4" presStyleCnt="10">
        <dgm:presLayoutVars>
          <dgm:chPref val="3"/>
        </dgm:presLayoutVars>
      </dgm:prSet>
      <dgm:spPr/>
      <dgm:t>
        <a:bodyPr/>
        <a:lstStyle/>
        <a:p>
          <a:pPr rtl="1"/>
          <a:endParaRPr lang="ar-SA"/>
        </a:p>
      </dgm:t>
    </dgm:pt>
    <dgm:pt modelId="{F22F0001-34A9-4458-98FB-3D0EB95F80D4}" type="pres">
      <dgm:prSet presAssocID="{B0EFD6DB-AF45-4886-BF71-709D2B918B51}" presName="hierChild5" presStyleCnt="0"/>
      <dgm:spPr/>
    </dgm:pt>
    <dgm:pt modelId="{C037F8CC-5089-43AD-AFED-D9D22EBEE309}" type="pres">
      <dgm:prSet presAssocID="{A8CF2C47-65E2-40A5-8A8C-E9BA45CB04E1}" presName="Name23" presStyleLbl="parChTrans1D4" presStyleIdx="5" presStyleCnt="10"/>
      <dgm:spPr/>
      <dgm:t>
        <a:bodyPr/>
        <a:lstStyle/>
        <a:p>
          <a:pPr rtl="1"/>
          <a:endParaRPr lang="ar-SA"/>
        </a:p>
      </dgm:t>
    </dgm:pt>
    <dgm:pt modelId="{1B7E1A35-C6C2-4999-9FAE-D751172D826E}" type="pres">
      <dgm:prSet presAssocID="{9D419377-2DBD-4DC4-B0B4-896EF3790D70}" presName="hierRoot4" presStyleCnt="0"/>
      <dgm:spPr/>
    </dgm:pt>
    <dgm:pt modelId="{C5D6753C-D17E-424E-AE14-020F22E37254}" type="pres">
      <dgm:prSet presAssocID="{9D419377-2DBD-4DC4-B0B4-896EF3790D70}" presName="composite4" presStyleCnt="0"/>
      <dgm:spPr/>
    </dgm:pt>
    <dgm:pt modelId="{8C5A1520-F848-428D-98B2-E2ED4C2D2F07}" type="pres">
      <dgm:prSet presAssocID="{9D419377-2DBD-4DC4-B0B4-896EF3790D70}" presName="background4" presStyleLbl="node4" presStyleIdx="5" presStyleCnt="10"/>
      <dgm:spPr/>
    </dgm:pt>
    <dgm:pt modelId="{D8AAD54D-0123-43F2-8BE3-B6EF9A3D8429}" type="pres">
      <dgm:prSet presAssocID="{9D419377-2DBD-4DC4-B0B4-896EF3790D70}" presName="text4" presStyleLbl="fgAcc4" presStyleIdx="5" presStyleCnt="10" custScaleX="124327" custScaleY="104135" custLinFactNeighborY="127">
        <dgm:presLayoutVars>
          <dgm:chPref val="3"/>
        </dgm:presLayoutVars>
      </dgm:prSet>
      <dgm:spPr/>
      <dgm:t>
        <a:bodyPr/>
        <a:lstStyle/>
        <a:p>
          <a:pPr rtl="1"/>
          <a:endParaRPr lang="ar-SA"/>
        </a:p>
      </dgm:t>
    </dgm:pt>
    <dgm:pt modelId="{3F917C66-529E-4934-8B07-8B40CF008704}" type="pres">
      <dgm:prSet presAssocID="{9D419377-2DBD-4DC4-B0B4-896EF3790D70}" presName="hierChild5" presStyleCnt="0"/>
      <dgm:spPr/>
    </dgm:pt>
    <dgm:pt modelId="{3D09541B-1D66-4E93-8301-E4EB64A3BCB4}" type="pres">
      <dgm:prSet presAssocID="{10F28EED-5BF4-46A2-A9D2-B0EB922AA622}" presName="Name23" presStyleLbl="parChTrans1D4" presStyleIdx="6" presStyleCnt="10"/>
      <dgm:spPr/>
      <dgm:t>
        <a:bodyPr/>
        <a:lstStyle/>
        <a:p>
          <a:pPr rtl="1"/>
          <a:endParaRPr lang="ar-SA"/>
        </a:p>
      </dgm:t>
    </dgm:pt>
    <dgm:pt modelId="{2A09ED12-4C02-490C-B364-1D2013EC5C05}" type="pres">
      <dgm:prSet presAssocID="{4121B66B-23D5-45E3-B8E0-320A9C5EEEA1}" presName="hierRoot4" presStyleCnt="0"/>
      <dgm:spPr/>
    </dgm:pt>
    <dgm:pt modelId="{5B6FAA9C-0783-4E7E-8A24-90554CD61319}" type="pres">
      <dgm:prSet presAssocID="{4121B66B-23D5-45E3-B8E0-320A9C5EEEA1}" presName="composite4" presStyleCnt="0"/>
      <dgm:spPr/>
    </dgm:pt>
    <dgm:pt modelId="{4C0D70BC-D97F-46C4-BBEA-4BE00FB5F492}" type="pres">
      <dgm:prSet presAssocID="{4121B66B-23D5-45E3-B8E0-320A9C5EEEA1}" presName="background4" presStyleLbl="node4" presStyleIdx="6" presStyleCnt="10"/>
      <dgm:spPr>
        <a:solidFill>
          <a:srgbClr val="002060"/>
        </a:solidFill>
      </dgm:spPr>
      <dgm:t>
        <a:bodyPr/>
        <a:lstStyle/>
        <a:p>
          <a:pPr rtl="1"/>
          <a:endParaRPr lang="ar-SA"/>
        </a:p>
      </dgm:t>
    </dgm:pt>
    <dgm:pt modelId="{09899AFF-18DB-41B0-B20F-F9C9DF5FB738}" type="pres">
      <dgm:prSet presAssocID="{4121B66B-23D5-45E3-B8E0-320A9C5EEEA1}" presName="text4" presStyleLbl="fgAcc4" presStyleIdx="6" presStyleCnt="10">
        <dgm:presLayoutVars>
          <dgm:chPref val="3"/>
        </dgm:presLayoutVars>
      </dgm:prSet>
      <dgm:spPr/>
      <dgm:t>
        <a:bodyPr/>
        <a:lstStyle/>
        <a:p>
          <a:pPr rtl="1"/>
          <a:endParaRPr lang="ar-SA"/>
        </a:p>
      </dgm:t>
    </dgm:pt>
    <dgm:pt modelId="{AB5A337B-3210-46FA-867E-52FF894B48E0}" type="pres">
      <dgm:prSet presAssocID="{4121B66B-23D5-45E3-B8E0-320A9C5EEEA1}" presName="hierChild5" presStyleCnt="0"/>
      <dgm:spPr/>
    </dgm:pt>
    <dgm:pt modelId="{571FC232-944B-4A23-9EB5-56736CCEE75D}" type="pres">
      <dgm:prSet presAssocID="{766C309E-5082-49DB-BB6C-4F1614EED9A2}" presName="Name23" presStyleLbl="parChTrans1D4" presStyleIdx="7" presStyleCnt="10"/>
      <dgm:spPr/>
      <dgm:t>
        <a:bodyPr/>
        <a:lstStyle/>
        <a:p>
          <a:pPr rtl="1"/>
          <a:endParaRPr lang="ar-SA"/>
        </a:p>
      </dgm:t>
    </dgm:pt>
    <dgm:pt modelId="{06418F85-EC58-4883-8539-78826E3FE9B9}" type="pres">
      <dgm:prSet presAssocID="{69B605FC-9A35-412A-BBD3-9E68C075824B}" presName="hierRoot4" presStyleCnt="0"/>
      <dgm:spPr/>
    </dgm:pt>
    <dgm:pt modelId="{F6E4EBD1-0DC9-45E0-9EFD-678187191F07}" type="pres">
      <dgm:prSet presAssocID="{69B605FC-9A35-412A-BBD3-9E68C075824B}" presName="composite4" presStyleCnt="0"/>
      <dgm:spPr/>
    </dgm:pt>
    <dgm:pt modelId="{E5E7F16E-259F-4907-B901-45A45370C27B}" type="pres">
      <dgm:prSet presAssocID="{69B605FC-9A35-412A-BBD3-9E68C075824B}" presName="background4" presStyleLbl="node4" presStyleIdx="7" presStyleCnt="10"/>
      <dgm:spPr/>
    </dgm:pt>
    <dgm:pt modelId="{0EF2DAE7-DE48-46DA-B673-80E3A2FDD6D4}" type="pres">
      <dgm:prSet presAssocID="{69B605FC-9A35-412A-BBD3-9E68C075824B}" presName="text4" presStyleLbl="fgAcc4" presStyleIdx="7" presStyleCnt="10">
        <dgm:presLayoutVars>
          <dgm:chPref val="3"/>
        </dgm:presLayoutVars>
      </dgm:prSet>
      <dgm:spPr/>
      <dgm:t>
        <a:bodyPr/>
        <a:lstStyle/>
        <a:p>
          <a:pPr rtl="1"/>
          <a:endParaRPr lang="ar-SA"/>
        </a:p>
      </dgm:t>
    </dgm:pt>
    <dgm:pt modelId="{CF8F543D-E0EB-4482-BC9D-BBD6CFCFF246}" type="pres">
      <dgm:prSet presAssocID="{69B605FC-9A35-412A-BBD3-9E68C075824B}" presName="hierChild5" presStyleCnt="0"/>
      <dgm:spPr/>
    </dgm:pt>
    <dgm:pt modelId="{6AB39CEC-FC18-451C-A108-F93C607E314D}" type="pres">
      <dgm:prSet presAssocID="{28A011B3-C6FE-46AD-86DD-9E62AACD3B8A}" presName="Name10" presStyleLbl="parChTrans1D2" presStyleIdx="1" presStyleCnt="2"/>
      <dgm:spPr/>
      <dgm:t>
        <a:bodyPr/>
        <a:lstStyle/>
        <a:p>
          <a:pPr rtl="1"/>
          <a:endParaRPr lang="ar-SA"/>
        </a:p>
      </dgm:t>
    </dgm:pt>
    <dgm:pt modelId="{A713890B-8709-4FB6-8E33-E4CD40A1CA25}" type="pres">
      <dgm:prSet presAssocID="{4EB96BA7-4BC1-40F4-9434-BF3A02B0DFDA}" presName="hierRoot2" presStyleCnt="0"/>
      <dgm:spPr/>
    </dgm:pt>
    <dgm:pt modelId="{17EBAC66-46C6-4BA4-BEB9-75ACBB06242E}" type="pres">
      <dgm:prSet presAssocID="{4EB96BA7-4BC1-40F4-9434-BF3A02B0DFDA}" presName="composite2" presStyleCnt="0"/>
      <dgm:spPr/>
    </dgm:pt>
    <dgm:pt modelId="{F7937DFC-18C9-4821-BC7A-2DB8637139F2}" type="pres">
      <dgm:prSet presAssocID="{4EB96BA7-4BC1-40F4-9434-BF3A02B0DFDA}" presName="background2" presStyleLbl="node2" presStyleIdx="1" presStyleCnt="2"/>
      <dgm:spPr/>
    </dgm:pt>
    <dgm:pt modelId="{28E31C8D-9562-4D5E-B537-24E631CD41B9}" type="pres">
      <dgm:prSet presAssocID="{4EB96BA7-4BC1-40F4-9434-BF3A02B0DFDA}" presName="text2" presStyleLbl="fgAcc2" presStyleIdx="1" presStyleCnt="2" custScaleX="133723" custScaleY="106959" custLinFactNeighborX="-2702" custLinFactNeighborY="-38296">
        <dgm:presLayoutVars>
          <dgm:chPref val="3"/>
        </dgm:presLayoutVars>
      </dgm:prSet>
      <dgm:spPr/>
      <dgm:t>
        <a:bodyPr/>
        <a:lstStyle/>
        <a:p>
          <a:pPr rtl="1"/>
          <a:endParaRPr lang="ar-SA"/>
        </a:p>
      </dgm:t>
    </dgm:pt>
    <dgm:pt modelId="{D1A92D41-D5E7-4FC4-8191-2041B3CED849}" type="pres">
      <dgm:prSet presAssocID="{4EB96BA7-4BC1-40F4-9434-BF3A02B0DFDA}" presName="hierChild3" presStyleCnt="0"/>
      <dgm:spPr/>
    </dgm:pt>
    <dgm:pt modelId="{61670469-B7DF-42B5-AD24-8E540FDE9F50}" type="pres">
      <dgm:prSet presAssocID="{9DD57D6D-0AFD-40E6-9F07-FFB46F95C18C}" presName="Name17" presStyleLbl="parChTrans1D3" presStyleIdx="2" presStyleCnt="4"/>
      <dgm:spPr/>
      <dgm:t>
        <a:bodyPr/>
        <a:lstStyle/>
        <a:p>
          <a:pPr rtl="1"/>
          <a:endParaRPr lang="ar-SA"/>
        </a:p>
      </dgm:t>
    </dgm:pt>
    <dgm:pt modelId="{EF9CD1B8-6965-4615-8DE7-B875935227BE}" type="pres">
      <dgm:prSet presAssocID="{DFC64C0A-0BE3-4C6E-BC62-949E8D83B411}" presName="hierRoot3" presStyleCnt="0"/>
      <dgm:spPr/>
    </dgm:pt>
    <dgm:pt modelId="{C2120006-CB5F-4681-833C-5F26A4F0517E}" type="pres">
      <dgm:prSet presAssocID="{DFC64C0A-0BE3-4C6E-BC62-949E8D83B411}" presName="composite3" presStyleCnt="0"/>
      <dgm:spPr/>
    </dgm:pt>
    <dgm:pt modelId="{FF7194C4-FBB2-4223-850A-8667E7CAEC7F}" type="pres">
      <dgm:prSet presAssocID="{DFC64C0A-0BE3-4C6E-BC62-949E8D83B411}" presName="background3" presStyleLbl="node3" presStyleIdx="2" presStyleCnt="4"/>
      <dgm:spPr>
        <a:solidFill>
          <a:schemeClr val="tx2">
            <a:lumMod val="50000"/>
          </a:schemeClr>
        </a:solidFill>
      </dgm:spPr>
      <dgm:t>
        <a:bodyPr/>
        <a:lstStyle/>
        <a:p>
          <a:pPr rtl="1"/>
          <a:endParaRPr lang="ar-SA"/>
        </a:p>
      </dgm:t>
    </dgm:pt>
    <dgm:pt modelId="{70073DA5-194A-40D6-B0F8-6F5DABAC7CBB}" type="pres">
      <dgm:prSet presAssocID="{DFC64C0A-0BE3-4C6E-BC62-949E8D83B411}" presName="text3" presStyleLbl="fgAcc3" presStyleIdx="2" presStyleCnt="4">
        <dgm:presLayoutVars>
          <dgm:chPref val="3"/>
        </dgm:presLayoutVars>
      </dgm:prSet>
      <dgm:spPr/>
      <dgm:t>
        <a:bodyPr/>
        <a:lstStyle/>
        <a:p>
          <a:pPr rtl="1"/>
          <a:endParaRPr lang="ar-SA"/>
        </a:p>
      </dgm:t>
    </dgm:pt>
    <dgm:pt modelId="{740D78D5-222B-4ACB-8861-D7D31A4F1C93}" type="pres">
      <dgm:prSet presAssocID="{DFC64C0A-0BE3-4C6E-BC62-949E8D83B411}" presName="hierChild4" presStyleCnt="0"/>
      <dgm:spPr/>
    </dgm:pt>
    <dgm:pt modelId="{19FE1B1F-C24F-4647-BD1F-67A9C9EF5937}" type="pres">
      <dgm:prSet presAssocID="{2B21B39E-342C-4FF0-A4B2-43AA30F6F496}" presName="Name17" presStyleLbl="parChTrans1D3" presStyleIdx="3" presStyleCnt="4"/>
      <dgm:spPr/>
      <dgm:t>
        <a:bodyPr/>
        <a:lstStyle/>
        <a:p>
          <a:pPr rtl="1"/>
          <a:endParaRPr lang="ar-SA"/>
        </a:p>
      </dgm:t>
    </dgm:pt>
    <dgm:pt modelId="{62AC2E2E-890E-40AF-9C1D-05AAE7F0BD9D}" type="pres">
      <dgm:prSet presAssocID="{0C3F570F-1C89-4775-BD92-EE7598032F03}" presName="hierRoot3" presStyleCnt="0"/>
      <dgm:spPr/>
    </dgm:pt>
    <dgm:pt modelId="{93D92C2E-38B5-4B44-9B19-AFEE1545D728}" type="pres">
      <dgm:prSet presAssocID="{0C3F570F-1C89-4775-BD92-EE7598032F03}" presName="composite3" presStyleCnt="0"/>
      <dgm:spPr/>
    </dgm:pt>
    <dgm:pt modelId="{8BBEAE3C-39B8-46E1-A6B8-F9864430B1DE}" type="pres">
      <dgm:prSet presAssocID="{0C3F570F-1C89-4775-BD92-EE7598032F03}" presName="background3" presStyleLbl="node3" presStyleIdx="3" presStyleCnt="4"/>
      <dgm:spPr/>
    </dgm:pt>
    <dgm:pt modelId="{5761EA55-B7EE-4A4A-BA0A-8460A85EA62B}" type="pres">
      <dgm:prSet presAssocID="{0C3F570F-1C89-4775-BD92-EE7598032F03}" presName="text3" presStyleLbl="fgAcc3" presStyleIdx="3" presStyleCnt="4">
        <dgm:presLayoutVars>
          <dgm:chPref val="3"/>
        </dgm:presLayoutVars>
      </dgm:prSet>
      <dgm:spPr/>
      <dgm:t>
        <a:bodyPr/>
        <a:lstStyle/>
        <a:p>
          <a:pPr rtl="1"/>
          <a:endParaRPr lang="ar-SA"/>
        </a:p>
      </dgm:t>
    </dgm:pt>
    <dgm:pt modelId="{9E6103AC-E34C-4B25-B24F-80A5C4EB4E26}" type="pres">
      <dgm:prSet presAssocID="{0C3F570F-1C89-4775-BD92-EE7598032F03}" presName="hierChild4" presStyleCnt="0"/>
      <dgm:spPr/>
    </dgm:pt>
    <dgm:pt modelId="{242C2A80-8B43-4547-B560-28E5A8D7BC34}" type="pres">
      <dgm:prSet presAssocID="{D3BEB5B6-AE61-4DA1-84D5-2C5F1E48AB61}" presName="Name23" presStyleLbl="parChTrans1D4" presStyleIdx="8" presStyleCnt="10"/>
      <dgm:spPr/>
      <dgm:t>
        <a:bodyPr/>
        <a:lstStyle/>
        <a:p>
          <a:pPr rtl="1"/>
          <a:endParaRPr lang="ar-SA"/>
        </a:p>
      </dgm:t>
    </dgm:pt>
    <dgm:pt modelId="{544359D4-176E-4510-9CAD-8574061BE399}" type="pres">
      <dgm:prSet presAssocID="{894201AB-E885-4FD0-97D9-FB5827A6752E}" presName="hierRoot4" presStyleCnt="0"/>
      <dgm:spPr/>
    </dgm:pt>
    <dgm:pt modelId="{488BCA90-55D7-4888-86AE-DB138E8960DE}" type="pres">
      <dgm:prSet presAssocID="{894201AB-E885-4FD0-97D9-FB5827A6752E}" presName="composite4" presStyleCnt="0"/>
      <dgm:spPr/>
    </dgm:pt>
    <dgm:pt modelId="{8164B101-1E84-443B-BDC7-9E9643A68249}" type="pres">
      <dgm:prSet presAssocID="{894201AB-E885-4FD0-97D9-FB5827A6752E}" presName="background4" presStyleLbl="node4" presStyleIdx="8" presStyleCnt="10"/>
      <dgm:spPr>
        <a:solidFill>
          <a:schemeClr val="tx1"/>
        </a:solidFill>
      </dgm:spPr>
      <dgm:t>
        <a:bodyPr/>
        <a:lstStyle/>
        <a:p>
          <a:pPr rtl="1"/>
          <a:endParaRPr lang="ar-SA"/>
        </a:p>
      </dgm:t>
    </dgm:pt>
    <dgm:pt modelId="{14CEA60D-D551-4905-8A3C-9E1332EA5BAC}" type="pres">
      <dgm:prSet presAssocID="{894201AB-E885-4FD0-97D9-FB5827A6752E}" presName="text4" presStyleLbl="fgAcc4" presStyleIdx="8" presStyleCnt="10">
        <dgm:presLayoutVars>
          <dgm:chPref val="3"/>
        </dgm:presLayoutVars>
      </dgm:prSet>
      <dgm:spPr/>
      <dgm:t>
        <a:bodyPr/>
        <a:lstStyle/>
        <a:p>
          <a:pPr rtl="1"/>
          <a:endParaRPr lang="ar-SA"/>
        </a:p>
      </dgm:t>
    </dgm:pt>
    <dgm:pt modelId="{346AB95B-D9CA-4F4E-A073-65D6F402EF86}" type="pres">
      <dgm:prSet presAssocID="{894201AB-E885-4FD0-97D9-FB5827A6752E}" presName="hierChild5" presStyleCnt="0"/>
      <dgm:spPr/>
    </dgm:pt>
    <dgm:pt modelId="{392CF3CF-21CB-41D1-A6AE-E875A7B2C6C5}" type="pres">
      <dgm:prSet presAssocID="{3CAD2369-5E65-4D30-ADDB-F4293B5AB3E1}" presName="Name23" presStyleLbl="parChTrans1D4" presStyleIdx="9" presStyleCnt="10"/>
      <dgm:spPr/>
      <dgm:t>
        <a:bodyPr/>
        <a:lstStyle/>
        <a:p>
          <a:pPr rtl="1"/>
          <a:endParaRPr lang="ar-SA"/>
        </a:p>
      </dgm:t>
    </dgm:pt>
    <dgm:pt modelId="{152E3E34-23DD-40D2-BF83-6B6AC5966899}" type="pres">
      <dgm:prSet presAssocID="{FB117A16-4FC4-4C51-9211-FD64DA45808B}" presName="hierRoot4" presStyleCnt="0"/>
      <dgm:spPr/>
    </dgm:pt>
    <dgm:pt modelId="{6EF39422-69ED-4BCD-B7F0-81F0EA7B6504}" type="pres">
      <dgm:prSet presAssocID="{FB117A16-4FC4-4C51-9211-FD64DA45808B}" presName="composite4" presStyleCnt="0"/>
      <dgm:spPr/>
    </dgm:pt>
    <dgm:pt modelId="{7256E5AD-D446-4015-B508-C428E572450B}" type="pres">
      <dgm:prSet presAssocID="{FB117A16-4FC4-4C51-9211-FD64DA45808B}" presName="background4" presStyleLbl="node4" presStyleIdx="9" presStyleCnt="10"/>
      <dgm:spPr/>
    </dgm:pt>
    <dgm:pt modelId="{07012044-CD3F-4E8C-84D6-5B14A371676B}" type="pres">
      <dgm:prSet presAssocID="{FB117A16-4FC4-4C51-9211-FD64DA45808B}" presName="text4" presStyleLbl="fgAcc4" presStyleIdx="9" presStyleCnt="10">
        <dgm:presLayoutVars>
          <dgm:chPref val="3"/>
        </dgm:presLayoutVars>
      </dgm:prSet>
      <dgm:spPr/>
      <dgm:t>
        <a:bodyPr/>
        <a:lstStyle/>
        <a:p>
          <a:pPr rtl="1"/>
          <a:endParaRPr lang="ar-SA"/>
        </a:p>
      </dgm:t>
    </dgm:pt>
    <dgm:pt modelId="{F852211D-7528-462C-A8E9-AA69C73A8C1B}" type="pres">
      <dgm:prSet presAssocID="{FB117A16-4FC4-4C51-9211-FD64DA45808B}" presName="hierChild5" presStyleCnt="0"/>
      <dgm:spPr/>
    </dgm:pt>
  </dgm:ptLst>
  <dgm:cxnLst>
    <dgm:cxn modelId="{E7616A5A-ED8D-495D-AB5E-FE24DAC6D138}" type="presOf" srcId="{20E8662A-8178-402B-8306-3FCA5C9C9E4D}" destId="{16F35884-7392-47DE-9535-31779197856B}" srcOrd="0" destOrd="0" presId="urn:microsoft.com/office/officeart/2005/8/layout/hierarchy1"/>
    <dgm:cxn modelId="{632A1BBE-3F5D-4668-B1E1-BB3D892E809C}" type="presOf" srcId="{A8CF2C47-65E2-40A5-8A8C-E9BA45CB04E1}" destId="{C037F8CC-5089-43AD-AFED-D9D22EBEE309}" srcOrd="0" destOrd="0" presId="urn:microsoft.com/office/officeart/2005/8/layout/hierarchy1"/>
    <dgm:cxn modelId="{3DC49818-75D0-41F7-87CD-DEF192BCB9D6}" type="presOf" srcId="{1A00AE25-9019-46BE-BF89-5128C17B7F65}" destId="{D06A8254-752A-499C-B28E-8506DABC2C32}" srcOrd="0" destOrd="0" presId="urn:microsoft.com/office/officeart/2005/8/layout/hierarchy1"/>
    <dgm:cxn modelId="{120B0E7D-9D7F-4DC5-888D-A61D7A408046}" type="presOf" srcId="{1902B9D0-9F83-40FB-825F-1C2CFEEADA6E}" destId="{5C1CCDDD-13EB-4A06-906B-6A3E9992C65C}" srcOrd="0" destOrd="0" presId="urn:microsoft.com/office/officeart/2005/8/layout/hierarchy1"/>
    <dgm:cxn modelId="{93AE1E78-9DB9-422F-A2A9-AF1B0E4ABBA7}" type="presOf" srcId="{3CAD2369-5E65-4D30-ADDB-F4293B5AB3E1}" destId="{392CF3CF-21CB-41D1-A6AE-E875A7B2C6C5}" srcOrd="0" destOrd="0" presId="urn:microsoft.com/office/officeart/2005/8/layout/hierarchy1"/>
    <dgm:cxn modelId="{D25BCF15-7C3E-4F9F-9558-DF1D0CB06057}" srcId="{F1CD09E7-D135-4476-9F38-7CC3EB6D77F5}" destId="{1A00AE25-9019-46BE-BF89-5128C17B7F65}" srcOrd="0" destOrd="0" parTransId="{79A1CD6E-E3FD-4E1A-BEE4-02541929EA19}" sibTransId="{BE0A71AE-6CD6-413B-83D6-90932652742C}"/>
    <dgm:cxn modelId="{E0CACA90-7DBA-46EC-B08F-47D67B1A2C4B}" type="presOf" srcId="{4121B66B-23D5-45E3-B8E0-320A9C5EEEA1}" destId="{09899AFF-18DB-41B0-B20F-F9C9DF5FB738}" srcOrd="0" destOrd="0" presId="urn:microsoft.com/office/officeart/2005/8/layout/hierarchy1"/>
    <dgm:cxn modelId="{3A651BF1-6F86-479A-BBA7-D6F726EF5A35}" type="presOf" srcId="{2B21B39E-342C-4FF0-A4B2-43AA30F6F496}" destId="{19FE1B1F-C24F-4647-BD1F-67A9C9EF5937}" srcOrd="0" destOrd="0" presId="urn:microsoft.com/office/officeart/2005/8/layout/hierarchy1"/>
    <dgm:cxn modelId="{4E5CD3AC-2554-4FF1-B013-2AADF9FA7B76}" type="presOf" srcId="{394608CE-2EF2-44CC-83CB-A6547D68AD01}" destId="{610E31BB-EA9D-4134-A93E-BF514D38E7EB}" srcOrd="0" destOrd="0" presId="urn:microsoft.com/office/officeart/2005/8/layout/hierarchy1"/>
    <dgm:cxn modelId="{F1D99BB1-F9FF-41B7-AE12-F4DD44A48244}" type="presOf" srcId="{1C3AE30E-CEE2-43F5-9CDD-16BE38CCEBFD}" destId="{7D27C21A-D2DE-4530-B10C-69AE020C94FA}" srcOrd="0" destOrd="0" presId="urn:microsoft.com/office/officeart/2005/8/layout/hierarchy1"/>
    <dgm:cxn modelId="{56EB6495-C58B-438E-B9CC-19BA4B9C5323}" type="presOf" srcId="{827FB130-BD4A-4D8E-96E6-21CA580EE07C}" destId="{C88D6EF6-3506-442E-8547-4D772C1E24F7}" srcOrd="0" destOrd="0" presId="urn:microsoft.com/office/officeart/2005/8/layout/hierarchy1"/>
    <dgm:cxn modelId="{B203DB01-CABC-400D-AD11-C15BA69026B1}" type="presOf" srcId="{0C3F570F-1C89-4775-BD92-EE7598032F03}" destId="{5761EA55-B7EE-4A4A-BA0A-8460A85EA62B}" srcOrd="0" destOrd="0" presId="urn:microsoft.com/office/officeart/2005/8/layout/hierarchy1"/>
    <dgm:cxn modelId="{D6F17722-3C41-4340-837E-CFF1A8B9BDE1}" type="presOf" srcId="{A021B40F-2B15-488D-A30B-8060726FB635}" destId="{C2D64998-CBE8-422B-9AB9-CAAE6F220AA6}" srcOrd="0" destOrd="0" presId="urn:microsoft.com/office/officeart/2005/8/layout/hierarchy1"/>
    <dgm:cxn modelId="{DE42AAE3-D0CA-446E-A369-83A83FEF18CB}" srcId="{746BCE87-DDBB-4EB5-B00B-F7AB57C61788}" destId="{A021B40F-2B15-488D-A30B-8060726FB635}" srcOrd="0" destOrd="0" parTransId="{51457C53-BFCF-445E-B33C-4E2B44848638}" sibTransId="{F1D7BB9A-27CE-426F-AE6C-92406015A5FB}"/>
    <dgm:cxn modelId="{C4C11E71-B22C-4F65-817C-A61ABD9E1E69}" type="presOf" srcId="{D3BEB5B6-AE61-4DA1-84D5-2C5F1E48AB61}" destId="{242C2A80-8B43-4547-B560-28E5A8D7BC34}" srcOrd="0" destOrd="0" presId="urn:microsoft.com/office/officeart/2005/8/layout/hierarchy1"/>
    <dgm:cxn modelId="{90385DFE-DDF7-4F77-AA6A-CEF446E1919A}" srcId="{1902B9D0-9F83-40FB-825F-1C2CFEEADA6E}" destId="{F1CD09E7-D135-4476-9F38-7CC3EB6D77F5}" srcOrd="0" destOrd="0" parTransId="{B431FF54-005B-4D44-9F02-B29042E7C4FD}" sibTransId="{6036BE7E-50FE-4AD8-BFD3-4AE9E5166E53}"/>
    <dgm:cxn modelId="{3ABDCB6D-98A4-4AD3-9B71-1A02D8B605BF}" type="presOf" srcId="{1E83D12B-88D5-43C6-BF7A-215BBC1A7752}" destId="{0F7A3B0E-EA7E-4D7C-AB31-E2EFDE986495}" srcOrd="0" destOrd="0" presId="urn:microsoft.com/office/officeart/2005/8/layout/hierarchy1"/>
    <dgm:cxn modelId="{006F84A9-D046-4C1F-9264-943AB71C3D80}" srcId="{827FB130-BD4A-4D8E-96E6-21CA580EE07C}" destId="{0D99E1FC-AB94-49F1-8234-D7011138DD9F}" srcOrd="0" destOrd="0" parTransId="{E5102CA0-20DA-42EF-B7C2-9311DA598CEC}" sibTransId="{CF36345D-0867-4A63-BF45-2B949A872533}"/>
    <dgm:cxn modelId="{C790C591-446A-4F7E-B04F-CB241018E435}" srcId="{4EB96BA7-4BC1-40F4-9434-BF3A02B0DFDA}" destId="{DFC64C0A-0BE3-4C6E-BC62-949E8D83B411}" srcOrd="0" destOrd="0" parTransId="{9DD57D6D-0AFD-40E6-9F07-FFB46F95C18C}" sibTransId="{4A9A1568-B9A0-4419-B14C-30D59D1F569E}"/>
    <dgm:cxn modelId="{95F9331F-009E-46C4-9D88-50D291C156BE}" type="presOf" srcId="{766C309E-5082-49DB-BB6C-4F1614EED9A2}" destId="{571FC232-944B-4A23-9EB5-56736CCEE75D}" srcOrd="0" destOrd="0" presId="urn:microsoft.com/office/officeart/2005/8/layout/hierarchy1"/>
    <dgm:cxn modelId="{8596D5ED-88D5-4E7D-96E6-B2094F16DAAE}" srcId="{A021B40F-2B15-488D-A30B-8060726FB635}" destId="{B0EFD6DB-AF45-4886-BF71-709D2B918B51}" srcOrd="1" destOrd="0" parTransId="{1E83D12B-88D5-43C6-BF7A-215BBC1A7752}" sibTransId="{926198BA-B36F-48B5-81B8-C23455382451}"/>
    <dgm:cxn modelId="{C75AF627-4A04-4286-BBC6-EC468D68F508}" type="presOf" srcId="{894201AB-E885-4FD0-97D9-FB5827A6752E}" destId="{14CEA60D-D551-4905-8A3C-9E1332EA5BAC}" srcOrd="0" destOrd="0" presId="urn:microsoft.com/office/officeart/2005/8/layout/hierarchy1"/>
    <dgm:cxn modelId="{FF84C3F4-BEEB-4420-AFFF-82BFF6FFAE04}" type="presOf" srcId="{79A1CD6E-E3FD-4E1A-BEE4-02541929EA19}" destId="{0321243A-E289-491F-A4E8-71DF3CBA2ED3}" srcOrd="0" destOrd="0" presId="urn:microsoft.com/office/officeart/2005/8/layout/hierarchy1"/>
    <dgm:cxn modelId="{01D5C4FA-3644-4FB1-BEC1-7EEC5C6DB27F}" type="presOf" srcId="{69B605FC-9A35-412A-BBD3-9E68C075824B}" destId="{0EF2DAE7-DE48-46DA-B673-80E3A2FDD6D4}" srcOrd="0" destOrd="0" presId="urn:microsoft.com/office/officeart/2005/8/layout/hierarchy1"/>
    <dgm:cxn modelId="{4E4B1D04-94CE-4015-84A2-4D00A4E1FBD4}" type="presOf" srcId="{51457C53-BFCF-445E-B33C-4E2B44848638}" destId="{2116A80A-5A70-41AB-9B7C-F6E0BC2BBA50}" srcOrd="0" destOrd="0" presId="urn:microsoft.com/office/officeart/2005/8/layout/hierarchy1"/>
    <dgm:cxn modelId="{FD06EF35-D5AB-42AA-A97B-287620021F2E}" type="presOf" srcId="{10F28EED-5BF4-46A2-A9D2-B0EB922AA622}" destId="{3D09541B-1D66-4E93-8301-E4EB64A3BCB4}" srcOrd="0" destOrd="0" presId="urn:microsoft.com/office/officeart/2005/8/layout/hierarchy1"/>
    <dgm:cxn modelId="{721E49B7-F08B-4E87-91E1-A1A8F46F021B}" type="presOf" srcId="{9D419377-2DBD-4DC4-B0B4-896EF3790D70}" destId="{D8AAD54D-0123-43F2-8BE3-B6EF9A3D8429}" srcOrd="0" destOrd="0" presId="urn:microsoft.com/office/officeart/2005/8/layout/hierarchy1"/>
    <dgm:cxn modelId="{530F1490-2A37-4BCD-849A-C260C450285F}" type="presOf" srcId="{2F05786C-5BD3-4FD7-9A37-9533E5810442}" destId="{A38B5CAB-7AC3-480F-A4F2-76B7DB53BE25}" srcOrd="0" destOrd="0" presId="urn:microsoft.com/office/officeart/2005/8/layout/hierarchy1"/>
    <dgm:cxn modelId="{70B239A9-79F1-4E1D-9722-3B6C83EFF782}" srcId="{9D419377-2DBD-4DC4-B0B4-896EF3790D70}" destId="{69B605FC-9A35-412A-BBD3-9E68C075824B}" srcOrd="1" destOrd="0" parTransId="{766C309E-5082-49DB-BB6C-4F1614EED9A2}" sibTransId="{C3C9BE62-18EB-4A07-A018-3E9945FFAA5E}"/>
    <dgm:cxn modelId="{02D8D328-7A69-418C-8915-45D8885D5E24}" type="presOf" srcId="{28A011B3-C6FE-46AD-86DD-9E62AACD3B8A}" destId="{6AB39CEC-FC18-451C-A108-F93C607E314D}" srcOrd="0" destOrd="0" presId="urn:microsoft.com/office/officeart/2005/8/layout/hierarchy1"/>
    <dgm:cxn modelId="{11B75BBD-01F8-467D-92F5-952B63ED33F7}" srcId="{F1CD09E7-D135-4476-9F38-7CC3EB6D77F5}" destId="{394608CE-2EF2-44CC-83CB-A6547D68AD01}" srcOrd="1" destOrd="0" parTransId="{2F05786C-5BD3-4FD7-9A37-9533E5810442}" sibTransId="{A3FAF9D1-ECF4-4A83-93D4-7FEE4ED29817}"/>
    <dgm:cxn modelId="{DF6A5556-E31A-4B97-B11E-03ACBCAC227F}" type="presOf" srcId="{746BCE87-DDBB-4EB5-B00B-F7AB57C61788}" destId="{071C38C6-2C75-4E8E-8B93-9763481C107A}" srcOrd="0" destOrd="0" presId="urn:microsoft.com/office/officeart/2005/8/layout/hierarchy1"/>
    <dgm:cxn modelId="{B8FEF335-B367-4F64-8156-BAB3F5F2B964}" type="presOf" srcId="{B431FF54-005B-4D44-9F02-B29042E7C4FD}" destId="{33A0D460-7CA7-444F-AB87-89CAD3B4765C}" srcOrd="0" destOrd="0" presId="urn:microsoft.com/office/officeart/2005/8/layout/hierarchy1"/>
    <dgm:cxn modelId="{1D9C5CB3-044F-4296-BBBE-4FB170D4417F}" srcId="{0D99E1FC-AB94-49F1-8234-D7011138DD9F}" destId="{4EB96BA7-4BC1-40F4-9434-BF3A02B0DFDA}" srcOrd="1" destOrd="0" parTransId="{28A011B3-C6FE-46AD-86DD-9E62AACD3B8A}" sibTransId="{B59003EA-A800-4234-B0CF-B1F4B4569D1A}"/>
    <dgm:cxn modelId="{849335C1-A5DE-4A25-BE93-035D237B5D79}" srcId="{4EB96BA7-4BC1-40F4-9434-BF3A02B0DFDA}" destId="{0C3F570F-1C89-4775-BD92-EE7598032F03}" srcOrd="1" destOrd="0" parTransId="{2B21B39E-342C-4FF0-A4B2-43AA30F6F496}" sibTransId="{13538E24-EFC3-4908-9A6E-7B69A01E2A51}"/>
    <dgm:cxn modelId="{24D32D22-394E-4747-BE21-F961C7884C1A}" srcId="{9D419377-2DBD-4DC4-B0B4-896EF3790D70}" destId="{4121B66B-23D5-45E3-B8E0-320A9C5EEEA1}" srcOrd="0" destOrd="0" parTransId="{10F28EED-5BF4-46A2-A9D2-B0EB922AA622}" sibTransId="{014513F7-9C9A-4F33-9CDC-CE82303128A9}"/>
    <dgm:cxn modelId="{7E1DC769-90B6-4BE6-A7BB-9A96E6C7D919}" type="presOf" srcId="{4EB96BA7-4BC1-40F4-9434-BF3A02B0DFDA}" destId="{28E31C8D-9562-4D5E-B537-24E631CD41B9}" srcOrd="0" destOrd="0" presId="urn:microsoft.com/office/officeart/2005/8/layout/hierarchy1"/>
    <dgm:cxn modelId="{DF8BE27A-A100-4217-8742-E523DE324086}" srcId="{A021B40F-2B15-488D-A30B-8060726FB635}" destId="{20E8662A-8178-402B-8306-3FCA5C9C9E4D}" srcOrd="0" destOrd="0" parTransId="{22429BDB-B9E2-4D55-9C4D-D213248A8B75}" sibTransId="{81048D4F-A499-46FC-A9F8-59FCE2C8D90F}"/>
    <dgm:cxn modelId="{EFE414D9-7613-474D-AF6C-F79E32473A15}" type="presOf" srcId="{0D99E1FC-AB94-49F1-8234-D7011138DD9F}" destId="{AEDE5D33-CBD2-4DC2-BCC6-C9252CDDF6C7}" srcOrd="0" destOrd="0" presId="urn:microsoft.com/office/officeart/2005/8/layout/hierarchy1"/>
    <dgm:cxn modelId="{0659804A-B624-42CE-8C89-55B53728279B}" srcId="{0C3F570F-1C89-4775-BD92-EE7598032F03}" destId="{894201AB-E885-4FD0-97D9-FB5827A6752E}" srcOrd="0" destOrd="0" parTransId="{D3BEB5B6-AE61-4DA1-84D5-2C5F1E48AB61}" sibTransId="{14209B97-821F-4F29-BBB3-8BC20AFD037B}"/>
    <dgm:cxn modelId="{E43E2D8B-A59C-49F1-9A41-A454DCCB1F04}" srcId="{1902B9D0-9F83-40FB-825F-1C2CFEEADA6E}" destId="{746BCE87-DDBB-4EB5-B00B-F7AB57C61788}" srcOrd="1" destOrd="0" parTransId="{1C3AE30E-CEE2-43F5-9CDD-16BE38CCEBFD}" sibTransId="{83AE0B0B-E600-490B-8D78-9A3611202F0B}"/>
    <dgm:cxn modelId="{EDF6C7D1-5FA9-4E0B-B9FD-19A538E4F165}" srcId="{0D99E1FC-AB94-49F1-8234-D7011138DD9F}" destId="{1902B9D0-9F83-40FB-825F-1C2CFEEADA6E}" srcOrd="0" destOrd="0" parTransId="{7777D957-3BCC-4BF5-B3C6-F82B534E4BD4}" sibTransId="{DA9019D2-CFF7-4E68-9040-38F3662992DB}"/>
    <dgm:cxn modelId="{7D780CDF-E0C5-4749-95D0-D034DC307252}" type="presOf" srcId="{B0EFD6DB-AF45-4886-BF71-709D2B918B51}" destId="{55A7D63C-6BB9-47C2-9D7D-D7B3979BE2D8}" srcOrd="0" destOrd="0" presId="urn:microsoft.com/office/officeart/2005/8/layout/hierarchy1"/>
    <dgm:cxn modelId="{C6BB540A-BC90-4AAE-AA41-4AED03AAB3AA}" srcId="{0C3F570F-1C89-4775-BD92-EE7598032F03}" destId="{FB117A16-4FC4-4C51-9211-FD64DA45808B}" srcOrd="1" destOrd="0" parTransId="{3CAD2369-5E65-4D30-ADDB-F4293B5AB3E1}" sibTransId="{25DB3BE2-DEE9-4A5E-967E-698886411B46}"/>
    <dgm:cxn modelId="{E47C5BF3-F091-4F43-9269-1556FE8022E2}" type="presOf" srcId="{DFC64C0A-0BE3-4C6E-BC62-949E8D83B411}" destId="{70073DA5-194A-40D6-B0F8-6F5DABAC7CBB}" srcOrd="0" destOrd="0" presId="urn:microsoft.com/office/officeart/2005/8/layout/hierarchy1"/>
    <dgm:cxn modelId="{DBE8D882-A409-41D3-9C33-58B9C0FEAF10}" srcId="{746BCE87-DDBB-4EB5-B00B-F7AB57C61788}" destId="{9D419377-2DBD-4DC4-B0B4-896EF3790D70}" srcOrd="1" destOrd="0" parTransId="{A8CF2C47-65E2-40A5-8A8C-E9BA45CB04E1}" sibTransId="{92C12871-7721-4E88-BF48-D19767E92C8C}"/>
    <dgm:cxn modelId="{AF6090FD-2E43-4846-82AE-426A791AEBB5}" type="presOf" srcId="{F1CD09E7-D135-4476-9F38-7CC3EB6D77F5}" destId="{122AFCEC-FBEA-43E3-8F32-926BEEE6BCB7}" srcOrd="0" destOrd="0" presId="urn:microsoft.com/office/officeart/2005/8/layout/hierarchy1"/>
    <dgm:cxn modelId="{53B33FBD-0BBA-4A6E-A370-97CEC38C6D5F}" type="presOf" srcId="{9DD57D6D-0AFD-40E6-9F07-FFB46F95C18C}" destId="{61670469-B7DF-42B5-AD24-8E540FDE9F50}" srcOrd="0" destOrd="0" presId="urn:microsoft.com/office/officeart/2005/8/layout/hierarchy1"/>
    <dgm:cxn modelId="{37F812B9-89C1-4B94-A83E-98CA05E77A8A}" type="presOf" srcId="{7777D957-3BCC-4BF5-B3C6-F82B534E4BD4}" destId="{6EF9FC43-1E8C-4594-8761-A5C818238CEF}" srcOrd="0" destOrd="0" presId="urn:microsoft.com/office/officeart/2005/8/layout/hierarchy1"/>
    <dgm:cxn modelId="{00832CA4-FEDF-489E-97FA-03ECC2DA9EEA}" type="presOf" srcId="{22429BDB-B9E2-4D55-9C4D-D213248A8B75}" destId="{0DCC2412-C6A9-48E2-A90F-F98B16650368}" srcOrd="0" destOrd="0" presId="urn:microsoft.com/office/officeart/2005/8/layout/hierarchy1"/>
    <dgm:cxn modelId="{C4270CC1-2091-447B-BF86-60E1B4BB6F85}" type="presOf" srcId="{FB117A16-4FC4-4C51-9211-FD64DA45808B}" destId="{07012044-CD3F-4E8C-84D6-5B14A371676B}" srcOrd="0" destOrd="0" presId="urn:microsoft.com/office/officeart/2005/8/layout/hierarchy1"/>
    <dgm:cxn modelId="{BBA605EA-B1A5-47A2-A95D-A372DB6CDD66}" type="presParOf" srcId="{C88D6EF6-3506-442E-8547-4D772C1E24F7}" destId="{B0C14B19-A7AA-4B1E-BC28-118CFBD90BF1}" srcOrd="0" destOrd="0" presId="urn:microsoft.com/office/officeart/2005/8/layout/hierarchy1"/>
    <dgm:cxn modelId="{AF0171D9-0163-45A9-8DBB-56AEA61D3DDA}" type="presParOf" srcId="{B0C14B19-A7AA-4B1E-BC28-118CFBD90BF1}" destId="{B172A2BE-5160-468D-96EE-B089A68E8DC3}" srcOrd="0" destOrd="0" presId="urn:microsoft.com/office/officeart/2005/8/layout/hierarchy1"/>
    <dgm:cxn modelId="{07CEC9FB-3ED6-4D44-8260-BD0E5AC3BD6A}" type="presParOf" srcId="{B172A2BE-5160-468D-96EE-B089A68E8DC3}" destId="{AD2BF74B-666A-47E3-8F81-C6D4B4BD68DE}" srcOrd="0" destOrd="0" presId="urn:microsoft.com/office/officeart/2005/8/layout/hierarchy1"/>
    <dgm:cxn modelId="{1870449F-8440-4065-8E66-EE3F39023DE6}" type="presParOf" srcId="{B172A2BE-5160-468D-96EE-B089A68E8DC3}" destId="{AEDE5D33-CBD2-4DC2-BCC6-C9252CDDF6C7}" srcOrd="1" destOrd="0" presId="urn:microsoft.com/office/officeart/2005/8/layout/hierarchy1"/>
    <dgm:cxn modelId="{B237B30A-C8AE-40D3-B162-E0CD91DC47F2}" type="presParOf" srcId="{B0C14B19-A7AA-4B1E-BC28-118CFBD90BF1}" destId="{BE536A2E-5476-4813-B501-A9878EF16E53}" srcOrd="1" destOrd="0" presId="urn:microsoft.com/office/officeart/2005/8/layout/hierarchy1"/>
    <dgm:cxn modelId="{3048E98A-6392-4816-A42B-D26884321CBF}" type="presParOf" srcId="{BE536A2E-5476-4813-B501-A9878EF16E53}" destId="{6EF9FC43-1E8C-4594-8761-A5C818238CEF}" srcOrd="0" destOrd="0" presId="urn:microsoft.com/office/officeart/2005/8/layout/hierarchy1"/>
    <dgm:cxn modelId="{D4C566BE-5B14-43C3-A799-20951AB84E87}" type="presParOf" srcId="{BE536A2E-5476-4813-B501-A9878EF16E53}" destId="{24D3195D-C18F-4CD0-BA97-7EC3729C256E}" srcOrd="1" destOrd="0" presId="urn:microsoft.com/office/officeart/2005/8/layout/hierarchy1"/>
    <dgm:cxn modelId="{6FCEEE1A-5F24-470F-A0D7-BEBDFEF9DCBF}" type="presParOf" srcId="{24D3195D-C18F-4CD0-BA97-7EC3729C256E}" destId="{56F14021-4716-4C2A-807A-118358EE9387}" srcOrd="0" destOrd="0" presId="urn:microsoft.com/office/officeart/2005/8/layout/hierarchy1"/>
    <dgm:cxn modelId="{DAA3A394-FBF0-4B6B-A7D7-37503E6BF296}" type="presParOf" srcId="{56F14021-4716-4C2A-807A-118358EE9387}" destId="{F88C667C-C555-4865-9CF2-6B8BF184332E}" srcOrd="0" destOrd="0" presId="urn:microsoft.com/office/officeart/2005/8/layout/hierarchy1"/>
    <dgm:cxn modelId="{989FD782-5202-4019-B600-57AACA3F1C30}" type="presParOf" srcId="{56F14021-4716-4C2A-807A-118358EE9387}" destId="{5C1CCDDD-13EB-4A06-906B-6A3E9992C65C}" srcOrd="1" destOrd="0" presId="urn:microsoft.com/office/officeart/2005/8/layout/hierarchy1"/>
    <dgm:cxn modelId="{D0662B8D-0BD3-41F7-A056-77CF97BD1793}" type="presParOf" srcId="{24D3195D-C18F-4CD0-BA97-7EC3729C256E}" destId="{E23CE734-5B48-4E4B-8B0F-8B47484E45C6}" srcOrd="1" destOrd="0" presId="urn:microsoft.com/office/officeart/2005/8/layout/hierarchy1"/>
    <dgm:cxn modelId="{23913B71-7E7B-48EF-82EC-ABEE68D7275D}" type="presParOf" srcId="{E23CE734-5B48-4E4B-8B0F-8B47484E45C6}" destId="{33A0D460-7CA7-444F-AB87-89CAD3B4765C}" srcOrd="0" destOrd="0" presId="urn:microsoft.com/office/officeart/2005/8/layout/hierarchy1"/>
    <dgm:cxn modelId="{41FE43FA-4B13-4F03-94C0-5F59242A65B1}" type="presParOf" srcId="{E23CE734-5B48-4E4B-8B0F-8B47484E45C6}" destId="{23BBFFA3-4B73-41B3-A1D2-8AD2E3C7F2D7}" srcOrd="1" destOrd="0" presId="urn:microsoft.com/office/officeart/2005/8/layout/hierarchy1"/>
    <dgm:cxn modelId="{96CD0C98-7864-4E51-9B19-26CDAC332E5C}" type="presParOf" srcId="{23BBFFA3-4B73-41B3-A1D2-8AD2E3C7F2D7}" destId="{6CAEB10D-28D5-42EA-B082-A0CAD66DE48B}" srcOrd="0" destOrd="0" presId="urn:microsoft.com/office/officeart/2005/8/layout/hierarchy1"/>
    <dgm:cxn modelId="{25F8CCA7-6B2F-446B-8AFB-294F2FEF40AA}" type="presParOf" srcId="{6CAEB10D-28D5-42EA-B082-A0CAD66DE48B}" destId="{66FA42F9-935D-4FEE-9136-2E5E850BBEB0}" srcOrd="0" destOrd="0" presId="urn:microsoft.com/office/officeart/2005/8/layout/hierarchy1"/>
    <dgm:cxn modelId="{6D71660F-0A6D-4353-AD8E-29CC98943789}" type="presParOf" srcId="{6CAEB10D-28D5-42EA-B082-A0CAD66DE48B}" destId="{122AFCEC-FBEA-43E3-8F32-926BEEE6BCB7}" srcOrd="1" destOrd="0" presId="urn:microsoft.com/office/officeart/2005/8/layout/hierarchy1"/>
    <dgm:cxn modelId="{00D5B78A-CD67-480A-883F-30216120AFD7}" type="presParOf" srcId="{23BBFFA3-4B73-41B3-A1D2-8AD2E3C7F2D7}" destId="{2BC3616A-5699-4234-B5E6-7A9C4A6F02AF}" srcOrd="1" destOrd="0" presId="urn:microsoft.com/office/officeart/2005/8/layout/hierarchy1"/>
    <dgm:cxn modelId="{B485927F-50B6-4530-A7AF-71F6BBAA7CEE}" type="presParOf" srcId="{2BC3616A-5699-4234-B5E6-7A9C4A6F02AF}" destId="{0321243A-E289-491F-A4E8-71DF3CBA2ED3}" srcOrd="0" destOrd="0" presId="urn:microsoft.com/office/officeart/2005/8/layout/hierarchy1"/>
    <dgm:cxn modelId="{E1BE8B05-0ADB-4207-BDD5-A23AC40962F5}" type="presParOf" srcId="{2BC3616A-5699-4234-B5E6-7A9C4A6F02AF}" destId="{FEAA625D-5401-4CD8-B5B0-05494158C5FB}" srcOrd="1" destOrd="0" presId="urn:microsoft.com/office/officeart/2005/8/layout/hierarchy1"/>
    <dgm:cxn modelId="{FF729BA9-9DC4-4016-AC4F-5BD6894F6ADF}" type="presParOf" srcId="{FEAA625D-5401-4CD8-B5B0-05494158C5FB}" destId="{630C8781-95FA-42DA-B203-7B609CF4B3E7}" srcOrd="0" destOrd="0" presId="urn:microsoft.com/office/officeart/2005/8/layout/hierarchy1"/>
    <dgm:cxn modelId="{2D0BDEBF-EA82-4173-BACC-0DA1D2139010}" type="presParOf" srcId="{630C8781-95FA-42DA-B203-7B609CF4B3E7}" destId="{B5A88807-190C-459D-B9B5-DC0CA708C43E}" srcOrd="0" destOrd="0" presId="urn:microsoft.com/office/officeart/2005/8/layout/hierarchy1"/>
    <dgm:cxn modelId="{E10622A8-9625-4E1B-8F49-B86DE6BADAFD}" type="presParOf" srcId="{630C8781-95FA-42DA-B203-7B609CF4B3E7}" destId="{D06A8254-752A-499C-B28E-8506DABC2C32}" srcOrd="1" destOrd="0" presId="urn:microsoft.com/office/officeart/2005/8/layout/hierarchy1"/>
    <dgm:cxn modelId="{3DDFC1AB-BE34-4C23-93E6-A62C4D45D06E}" type="presParOf" srcId="{FEAA625D-5401-4CD8-B5B0-05494158C5FB}" destId="{FCD42A08-2179-49DD-A643-C6F9ACBEC7D5}" srcOrd="1" destOrd="0" presId="urn:microsoft.com/office/officeart/2005/8/layout/hierarchy1"/>
    <dgm:cxn modelId="{06643BA3-4843-4527-93B6-F652B7901096}" type="presParOf" srcId="{2BC3616A-5699-4234-B5E6-7A9C4A6F02AF}" destId="{A38B5CAB-7AC3-480F-A4F2-76B7DB53BE25}" srcOrd="2" destOrd="0" presId="urn:microsoft.com/office/officeart/2005/8/layout/hierarchy1"/>
    <dgm:cxn modelId="{B3534BAA-AD97-485F-91EC-DE2A9BEBF8E2}" type="presParOf" srcId="{2BC3616A-5699-4234-B5E6-7A9C4A6F02AF}" destId="{AB3194AB-893D-43E1-8B73-241478F14643}" srcOrd="3" destOrd="0" presId="urn:microsoft.com/office/officeart/2005/8/layout/hierarchy1"/>
    <dgm:cxn modelId="{20F53210-70BF-44E9-A2A2-93537AFDC44D}" type="presParOf" srcId="{AB3194AB-893D-43E1-8B73-241478F14643}" destId="{9223C280-10B0-4CAD-9558-FFC2A0A1DB62}" srcOrd="0" destOrd="0" presId="urn:microsoft.com/office/officeart/2005/8/layout/hierarchy1"/>
    <dgm:cxn modelId="{EB0659D2-77DF-4BFC-88F0-35D4F7C13C40}" type="presParOf" srcId="{9223C280-10B0-4CAD-9558-FFC2A0A1DB62}" destId="{7F625289-9010-4E32-A86F-2FA3D461FE3B}" srcOrd="0" destOrd="0" presId="urn:microsoft.com/office/officeart/2005/8/layout/hierarchy1"/>
    <dgm:cxn modelId="{993CA3CD-9BE7-4358-9366-DB3DADC4E821}" type="presParOf" srcId="{9223C280-10B0-4CAD-9558-FFC2A0A1DB62}" destId="{610E31BB-EA9D-4134-A93E-BF514D38E7EB}" srcOrd="1" destOrd="0" presId="urn:microsoft.com/office/officeart/2005/8/layout/hierarchy1"/>
    <dgm:cxn modelId="{C0B7AEC8-B02D-4480-8CDF-972626DAADA4}" type="presParOf" srcId="{AB3194AB-893D-43E1-8B73-241478F14643}" destId="{E1021217-CABF-4F9F-BF5E-9BC60E0779F6}" srcOrd="1" destOrd="0" presId="urn:microsoft.com/office/officeart/2005/8/layout/hierarchy1"/>
    <dgm:cxn modelId="{D787E3B3-C451-4570-9C53-3DA2DD0DEB4F}" type="presParOf" srcId="{E23CE734-5B48-4E4B-8B0F-8B47484E45C6}" destId="{7D27C21A-D2DE-4530-B10C-69AE020C94FA}" srcOrd="2" destOrd="0" presId="urn:microsoft.com/office/officeart/2005/8/layout/hierarchy1"/>
    <dgm:cxn modelId="{4EFF06B0-8C1B-4A9B-88E0-EC89E5A992D9}" type="presParOf" srcId="{E23CE734-5B48-4E4B-8B0F-8B47484E45C6}" destId="{8232F7A7-64F9-4CBA-A38D-48D86638B71A}" srcOrd="3" destOrd="0" presId="urn:microsoft.com/office/officeart/2005/8/layout/hierarchy1"/>
    <dgm:cxn modelId="{41B9EE5A-2F3A-4AE2-8C61-9B6BD028FAC1}" type="presParOf" srcId="{8232F7A7-64F9-4CBA-A38D-48D86638B71A}" destId="{B04770F2-9A7E-44D6-8C98-09C2A1EDBFC9}" srcOrd="0" destOrd="0" presId="urn:microsoft.com/office/officeart/2005/8/layout/hierarchy1"/>
    <dgm:cxn modelId="{40D5D601-62F4-4EB0-8F17-3182542F9426}" type="presParOf" srcId="{B04770F2-9A7E-44D6-8C98-09C2A1EDBFC9}" destId="{C0955F48-76DD-4CEE-BB36-8D257F240378}" srcOrd="0" destOrd="0" presId="urn:microsoft.com/office/officeart/2005/8/layout/hierarchy1"/>
    <dgm:cxn modelId="{F9A32699-1C48-4DC4-AC2A-B63533D22BA3}" type="presParOf" srcId="{B04770F2-9A7E-44D6-8C98-09C2A1EDBFC9}" destId="{071C38C6-2C75-4E8E-8B93-9763481C107A}" srcOrd="1" destOrd="0" presId="urn:microsoft.com/office/officeart/2005/8/layout/hierarchy1"/>
    <dgm:cxn modelId="{5A455D58-CD9B-4B94-B970-5579999D8022}" type="presParOf" srcId="{8232F7A7-64F9-4CBA-A38D-48D86638B71A}" destId="{B418AF1B-AD5C-4099-BF14-25FDAE23BB86}" srcOrd="1" destOrd="0" presId="urn:microsoft.com/office/officeart/2005/8/layout/hierarchy1"/>
    <dgm:cxn modelId="{22B656D3-8C30-413A-893E-AC68CDA8E0AF}" type="presParOf" srcId="{B418AF1B-AD5C-4099-BF14-25FDAE23BB86}" destId="{2116A80A-5A70-41AB-9B7C-F6E0BC2BBA50}" srcOrd="0" destOrd="0" presId="urn:microsoft.com/office/officeart/2005/8/layout/hierarchy1"/>
    <dgm:cxn modelId="{9C2E530F-6FDC-4BE4-889C-A88152691A95}" type="presParOf" srcId="{B418AF1B-AD5C-4099-BF14-25FDAE23BB86}" destId="{2152F5F6-6E32-4C4A-AB4D-CFD31252D2E8}" srcOrd="1" destOrd="0" presId="urn:microsoft.com/office/officeart/2005/8/layout/hierarchy1"/>
    <dgm:cxn modelId="{89089A9B-A1BD-4328-A324-75710CC6452F}" type="presParOf" srcId="{2152F5F6-6E32-4C4A-AB4D-CFD31252D2E8}" destId="{66D5E4EF-856A-4AA9-AB11-D8C8A2737EDA}" srcOrd="0" destOrd="0" presId="urn:microsoft.com/office/officeart/2005/8/layout/hierarchy1"/>
    <dgm:cxn modelId="{C5BF07DD-8DC2-41FA-888B-795A41FFE485}" type="presParOf" srcId="{66D5E4EF-856A-4AA9-AB11-D8C8A2737EDA}" destId="{B7E5F94F-716F-45AB-8E9D-54B71390CC07}" srcOrd="0" destOrd="0" presId="urn:microsoft.com/office/officeart/2005/8/layout/hierarchy1"/>
    <dgm:cxn modelId="{2939C01D-D625-4125-966D-55975DD18DF5}" type="presParOf" srcId="{66D5E4EF-856A-4AA9-AB11-D8C8A2737EDA}" destId="{C2D64998-CBE8-422B-9AB9-CAAE6F220AA6}" srcOrd="1" destOrd="0" presId="urn:microsoft.com/office/officeart/2005/8/layout/hierarchy1"/>
    <dgm:cxn modelId="{FB2CE23F-1B39-444D-A6C1-BEC7C1E137A5}" type="presParOf" srcId="{2152F5F6-6E32-4C4A-AB4D-CFD31252D2E8}" destId="{EA3D16A9-AAC5-49FE-AB11-05B59582967D}" srcOrd="1" destOrd="0" presId="urn:microsoft.com/office/officeart/2005/8/layout/hierarchy1"/>
    <dgm:cxn modelId="{4114A085-5F49-4C57-BBEE-1792706EB750}" type="presParOf" srcId="{EA3D16A9-AAC5-49FE-AB11-05B59582967D}" destId="{0DCC2412-C6A9-48E2-A90F-F98B16650368}" srcOrd="0" destOrd="0" presId="urn:microsoft.com/office/officeart/2005/8/layout/hierarchy1"/>
    <dgm:cxn modelId="{B543B8A8-2D63-44D3-B243-E9494DB68651}" type="presParOf" srcId="{EA3D16A9-AAC5-49FE-AB11-05B59582967D}" destId="{BCA3AD12-95FB-4B94-BEFD-94E8B94CAE25}" srcOrd="1" destOrd="0" presId="urn:microsoft.com/office/officeart/2005/8/layout/hierarchy1"/>
    <dgm:cxn modelId="{D9B9AC21-C0B4-44A0-8625-86D604A3F29C}" type="presParOf" srcId="{BCA3AD12-95FB-4B94-BEFD-94E8B94CAE25}" destId="{018334B0-D767-402F-A20E-953BECC9F043}" srcOrd="0" destOrd="0" presId="urn:microsoft.com/office/officeart/2005/8/layout/hierarchy1"/>
    <dgm:cxn modelId="{3CD83FB2-5967-4ECE-B052-E36DF4E6EF4B}" type="presParOf" srcId="{018334B0-D767-402F-A20E-953BECC9F043}" destId="{F872D2CA-8763-48C2-89EF-A162F955FDBD}" srcOrd="0" destOrd="0" presId="urn:microsoft.com/office/officeart/2005/8/layout/hierarchy1"/>
    <dgm:cxn modelId="{B29149BF-5012-4CFD-9344-9F6691A87F69}" type="presParOf" srcId="{018334B0-D767-402F-A20E-953BECC9F043}" destId="{16F35884-7392-47DE-9535-31779197856B}" srcOrd="1" destOrd="0" presId="urn:microsoft.com/office/officeart/2005/8/layout/hierarchy1"/>
    <dgm:cxn modelId="{CB89DB98-0045-4D4D-B2ED-B5C4B393A82F}" type="presParOf" srcId="{BCA3AD12-95FB-4B94-BEFD-94E8B94CAE25}" destId="{B6EEB383-3E71-4067-87F6-18693AF12F1D}" srcOrd="1" destOrd="0" presId="urn:microsoft.com/office/officeart/2005/8/layout/hierarchy1"/>
    <dgm:cxn modelId="{E2DDBACA-5F17-4065-98FC-D594BD3F6CBC}" type="presParOf" srcId="{EA3D16A9-AAC5-49FE-AB11-05B59582967D}" destId="{0F7A3B0E-EA7E-4D7C-AB31-E2EFDE986495}" srcOrd="2" destOrd="0" presId="urn:microsoft.com/office/officeart/2005/8/layout/hierarchy1"/>
    <dgm:cxn modelId="{3BD8B477-B8D7-4185-8B6D-5805FF1F907E}" type="presParOf" srcId="{EA3D16A9-AAC5-49FE-AB11-05B59582967D}" destId="{E91E1DB3-976B-49EF-96E4-869AAE3CFF99}" srcOrd="3" destOrd="0" presId="urn:microsoft.com/office/officeart/2005/8/layout/hierarchy1"/>
    <dgm:cxn modelId="{901B9628-9929-411A-993C-F495F4545301}" type="presParOf" srcId="{E91E1DB3-976B-49EF-96E4-869AAE3CFF99}" destId="{B0229018-51FB-4D96-A0BE-58062E17B008}" srcOrd="0" destOrd="0" presId="urn:microsoft.com/office/officeart/2005/8/layout/hierarchy1"/>
    <dgm:cxn modelId="{A1FD5A23-44B0-457E-B6FB-59529827C955}" type="presParOf" srcId="{B0229018-51FB-4D96-A0BE-58062E17B008}" destId="{18E0C48F-7484-4691-ADEF-78FF18E48EFA}" srcOrd="0" destOrd="0" presId="urn:microsoft.com/office/officeart/2005/8/layout/hierarchy1"/>
    <dgm:cxn modelId="{8A963B39-828A-479E-884B-1CCDC1BD1F71}" type="presParOf" srcId="{B0229018-51FB-4D96-A0BE-58062E17B008}" destId="{55A7D63C-6BB9-47C2-9D7D-D7B3979BE2D8}" srcOrd="1" destOrd="0" presId="urn:microsoft.com/office/officeart/2005/8/layout/hierarchy1"/>
    <dgm:cxn modelId="{3D5A8A86-63B6-4372-9005-5B94A4EDFDBD}" type="presParOf" srcId="{E91E1DB3-976B-49EF-96E4-869AAE3CFF99}" destId="{F22F0001-34A9-4458-98FB-3D0EB95F80D4}" srcOrd="1" destOrd="0" presId="urn:microsoft.com/office/officeart/2005/8/layout/hierarchy1"/>
    <dgm:cxn modelId="{42586B22-E443-47F8-8948-FEF1C946AAE3}" type="presParOf" srcId="{B418AF1B-AD5C-4099-BF14-25FDAE23BB86}" destId="{C037F8CC-5089-43AD-AFED-D9D22EBEE309}" srcOrd="2" destOrd="0" presId="urn:microsoft.com/office/officeart/2005/8/layout/hierarchy1"/>
    <dgm:cxn modelId="{A9310605-0B0C-4350-8902-834958CC46C6}" type="presParOf" srcId="{B418AF1B-AD5C-4099-BF14-25FDAE23BB86}" destId="{1B7E1A35-C6C2-4999-9FAE-D751172D826E}" srcOrd="3" destOrd="0" presId="urn:microsoft.com/office/officeart/2005/8/layout/hierarchy1"/>
    <dgm:cxn modelId="{2CFEE4CE-ACCC-4D1F-A1BB-C835C69284A7}" type="presParOf" srcId="{1B7E1A35-C6C2-4999-9FAE-D751172D826E}" destId="{C5D6753C-D17E-424E-AE14-020F22E37254}" srcOrd="0" destOrd="0" presId="urn:microsoft.com/office/officeart/2005/8/layout/hierarchy1"/>
    <dgm:cxn modelId="{B7A90B4E-ABF0-49F8-931A-899B372E616F}" type="presParOf" srcId="{C5D6753C-D17E-424E-AE14-020F22E37254}" destId="{8C5A1520-F848-428D-98B2-E2ED4C2D2F07}" srcOrd="0" destOrd="0" presId="urn:microsoft.com/office/officeart/2005/8/layout/hierarchy1"/>
    <dgm:cxn modelId="{99ACB17A-EF5D-47BF-BCD7-FA88F81D4C89}" type="presParOf" srcId="{C5D6753C-D17E-424E-AE14-020F22E37254}" destId="{D8AAD54D-0123-43F2-8BE3-B6EF9A3D8429}" srcOrd="1" destOrd="0" presId="urn:microsoft.com/office/officeart/2005/8/layout/hierarchy1"/>
    <dgm:cxn modelId="{51288F1C-193E-4C9F-9260-363A53D90DDC}" type="presParOf" srcId="{1B7E1A35-C6C2-4999-9FAE-D751172D826E}" destId="{3F917C66-529E-4934-8B07-8B40CF008704}" srcOrd="1" destOrd="0" presId="urn:microsoft.com/office/officeart/2005/8/layout/hierarchy1"/>
    <dgm:cxn modelId="{5B51F1F9-592E-4A26-8621-1526FC98B938}" type="presParOf" srcId="{3F917C66-529E-4934-8B07-8B40CF008704}" destId="{3D09541B-1D66-4E93-8301-E4EB64A3BCB4}" srcOrd="0" destOrd="0" presId="urn:microsoft.com/office/officeart/2005/8/layout/hierarchy1"/>
    <dgm:cxn modelId="{0A736A36-8FB4-466F-BD6C-3CC9582B1A63}" type="presParOf" srcId="{3F917C66-529E-4934-8B07-8B40CF008704}" destId="{2A09ED12-4C02-490C-B364-1D2013EC5C05}" srcOrd="1" destOrd="0" presId="urn:microsoft.com/office/officeart/2005/8/layout/hierarchy1"/>
    <dgm:cxn modelId="{410ADB4D-F52A-4DA4-85FC-9A9164B30AF9}" type="presParOf" srcId="{2A09ED12-4C02-490C-B364-1D2013EC5C05}" destId="{5B6FAA9C-0783-4E7E-8A24-90554CD61319}" srcOrd="0" destOrd="0" presId="urn:microsoft.com/office/officeart/2005/8/layout/hierarchy1"/>
    <dgm:cxn modelId="{4184D3AC-BE1C-426E-B347-7E26D33D522B}" type="presParOf" srcId="{5B6FAA9C-0783-4E7E-8A24-90554CD61319}" destId="{4C0D70BC-D97F-46C4-BBEA-4BE00FB5F492}" srcOrd="0" destOrd="0" presId="urn:microsoft.com/office/officeart/2005/8/layout/hierarchy1"/>
    <dgm:cxn modelId="{03848124-0F9F-4E12-8349-84A122CC48A3}" type="presParOf" srcId="{5B6FAA9C-0783-4E7E-8A24-90554CD61319}" destId="{09899AFF-18DB-41B0-B20F-F9C9DF5FB738}" srcOrd="1" destOrd="0" presId="urn:microsoft.com/office/officeart/2005/8/layout/hierarchy1"/>
    <dgm:cxn modelId="{44B792EF-7D0E-4CFB-A451-C8BC6841B9A9}" type="presParOf" srcId="{2A09ED12-4C02-490C-B364-1D2013EC5C05}" destId="{AB5A337B-3210-46FA-867E-52FF894B48E0}" srcOrd="1" destOrd="0" presId="urn:microsoft.com/office/officeart/2005/8/layout/hierarchy1"/>
    <dgm:cxn modelId="{D3614485-7774-4A1C-89E6-4C7E01C428F2}" type="presParOf" srcId="{3F917C66-529E-4934-8B07-8B40CF008704}" destId="{571FC232-944B-4A23-9EB5-56736CCEE75D}" srcOrd="2" destOrd="0" presId="urn:microsoft.com/office/officeart/2005/8/layout/hierarchy1"/>
    <dgm:cxn modelId="{49A5F390-A333-43CC-843B-E2E094F5CA99}" type="presParOf" srcId="{3F917C66-529E-4934-8B07-8B40CF008704}" destId="{06418F85-EC58-4883-8539-78826E3FE9B9}" srcOrd="3" destOrd="0" presId="urn:microsoft.com/office/officeart/2005/8/layout/hierarchy1"/>
    <dgm:cxn modelId="{79DF95DD-BDD2-459F-8A4B-BEA1A4232673}" type="presParOf" srcId="{06418F85-EC58-4883-8539-78826E3FE9B9}" destId="{F6E4EBD1-0DC9-45E0-9EFD-678187191F07}" srcOrd="0" destOrd="0" presId="urn:microsoft.com/office/officeart/2005/8/layout/hierarchy1"/>
    <dgm:cxn modelId="{A86FD6E1-904E-476F-ACDB-0BE292F49FA0}" type="presParOf" srcId="{F6E4EBD1-0DC9-45E0-9EFD-678187191F07}" destId="{E5E7F16E-259F-4907-B901-45A45370C27B}" srcOrd="0" destOrd="0" presId="urn:microsoft.com/office/officeart/2005/8/layout/hierarchy1"/>
    <dgm:cxn modelId="{E92B84BC-6394-40B0-9C4A-3B1CF46CC53E}" type="presParOf" srcId="{F6E4EBD1-0DC9-45E0-9EFD-678187191F07}" destId="{0EF2DAE7-DE48-46DA-B673-80E3A2FDD6D4}" srcOrd="1" destOrd="0" presId="urn:microsoft.com/office/officeart/2005/8/layout/hierarchy1"/>
    <dgm:cxn modelId="{6792AC40-D742-4836-BBF6-D213CC0166C9}" type="presParOf" srcId="{06418F85-EC58-4883-8539-78826E3FE9B9}" destId="{CF8F543D-E0EB-4482-BC9D-BBD6CFCFF246}" srcOrd="1" destOrd="0" presId="urn:microsoft.com/office/officeart/2005/8/layout/hierarchy1"/>
    <dgm:cxn modelId="{CD23444E-19E5-4D60-A2E2-9F5D2126CB5A}" type="presParOf" srcId="{BE536A2E-5476-4813-B501-A9878EF16E53}" destId="{6AB39CEC-FC18-451C-A108-F93C607E314D}" srcOrd="2" destOrd="0" presId="urn:microsoft.com/office/officeart/2005/8/layout/hierarchy1"/>
    <dgm:cxn modelId="{6A7F6A1A-60B6-4F13-82CA-4894FBF2FCE0}" type="presParOf" srcId="{BE536A2E-5476-4813-B501-A9878EF16E53}" destId="{A713890B-8709-4FB6-8E33-E4CD40A1CA25}" srcOrd="3" destOrd="0" presId="urn:microsoft.com/office/officeart/2005/8/layout/hierarchy1"/>
    <dgm:cxn modelId="{597052B9-EC23-4A8A-9445-B72F22695872}" type="presParOf" srcId="{A713890B-8709-4FB6-8E33-E4CD40A1CA25}" destId="{17EBAC66-46C6-4BA4-BEB9-75ACBB06242E}" srcOrd="0" destOrd="0" presId="urn:microsoft.com/office/officeart/2005/8/layout/hierarchy1"/>
    <dgm:cxn modelId="{F3B1A9B3-6299-4E8D-A065-60958633EFB2}" type="presParOf" srcId="{17EBAC66-46C6-4BA4-BEB9-75ACBB06242E}" destId="{F7937DFC-18C9-4821-BC7A-2DB8637139F2}" srcOrd="0" destOrd="0" presId="urn:microsoft.com/office/officeart/2005/8/layout/hierarchy1"/>
    <dgm:cxn modelId="{FC03604E-4D1A-4AA8-BA4B-54D72BF1CAC4}" type="presParOf" srcId="{17EBAC66-46C6-4BA4-BEB9-75ACBB06242E}" destId="{28E31C8D-9562-4D5E-B537-24E631CD41B9}" srcOrd="1" destOrd="0" presId="urn:microsoft.com/office/officeart/2005/8/layout/hierarchy1"/>
    <dgm:cxn modelId="{5A24D4B2-3270-4B7B-A47E-E6223F302AB5}" type="presParOf" srcId="{A713890B-8709-4FB6-8E33-E4CD40A1CA25}" destId="{D1A92D41-D5E7-4FC4-8191-2041B3CED849}" srcOrd="1" destOrd="0" presId="urn:microsoft.com/office/officeart/2005/8/layout/hierarchy1"/>
    <dgm:cxn modelId="{8B729BF0-8FCE-430C-85C4-6BA86D4CA555}" type="presParOf" srcId="{D1A92D41-D5E7-4FC4-8191-2041B3CED849}" destId="{61670469-B7DF-42B5-AD24-8E540FDE9F50}" srcOrd="0" destOrd="0" presId="urn:microsoft.com/office/officeart/2005/8/layout/hierarchy1"/>
    <dgm:cxn modelId="{95A0D959-CF98-4C96-A000-66B78F85484A}" type="presParOf" srcId="{D1A92D41-D5E7-4FC4-8191-2041B3CED849}" destId="{EF9CD1B8-6965-4615-8DE7-B875935227BE}" srcOrd="1" destOrd="0" presId="urn:microsoft.com/office/officeart/2005/8/layout/hierarchy1"/>
    <dgm:cxn modelId="{22AE8A10-F4B2-47BA-885F-6A53DDFC3F8F}" type="presParOf" srcId="{EF9CD1B8-6965-4615-8DE7-B875935227BE}" destId="{C2120006-CB5F-4681-833C-5F26A4F0517E}" srcOrd="0" destOrd="0" presId="urn:microsoft.com/office/officeart/2005/8/layout/hierarchy1"/>
    <dgm:cxn modelId="{38902481-C671-41BF-8B5B-4B45933FCCF2}" type="presParOf" srcId="{C2120006-CB5F-4681-833C-5F26A4F0517E}" destId="{FF7194C4-FBB2-4223-850A-8667E7CAEC7F}" srcOrd="0" destOrd="0" presId="urn:microsoft.com/office/officeart/2005/8/layout/hierarchy1"/>
    <dgm:cxn modelId="{AD444BB4-8C36-4D0D-B7A3-D58175DF1E9E}" type="presParOf" srcId="{C2120006-CB5F-4681-833C-5F26A4F0517E}" destId="{70073DA5-194A-40D6-B0F8-6F5DABAC7CBB}" srcOrd="1" destOrd="0" presId="urn:microsoft.com/office/officeart/2005/8/layout/hierarchy1"/>
    <dgm:cxn modelId="{0F2030F6-9917-4C81-AFE4-FB3D52BEE725}" type="presParOf" srcId="{EF9CD1B8-6965-4615-8DE7-B875935227BE}" destId="{740D78D5-222B-4ACB-8861-D7D31A4F1C93}" srcOrd="1" destOrd="0" presId="urn:microsoft.com/office/officeart/2005/8/layout/hierarchy1"/>
    <dgm:cxn modelId="{EA6625EF-33F4-48CC-AA84-F79609BB0670}" type="presParOf" srcId="{D1A92D41-D5E7-4FC4-8191-2041B3CED849}" destId="{19FE1B1F-C24F-4647-BD1F-67A9C9EF5937}" srcOrd="2" destOrd="0" presId="urn:microsoft.com/office/officeart/2005/8/layout/hierarchy1"/>
    <dgm:cxn modelId="{CC03AC82-B485-4276-B110-1D754D701EA0}" type="presParOf" srcId="{D1A92D41-D5E7-4FC4-8191-2041B3CED849}" destId="{62AC2E2E-890E-40AF-9C1D-05AAE7F0BD9D}" srcOrd="3" destOrd="0" presId="urn:microsoft.com/office/officeart/2005/8/layout/hierarchy1"/>
    <dgm:cxn modelId="{CDFCABAD-6251-43B4-954A-1411EB172441}" type="presParOf" srcId="{62AC2E2E-890E-40AF-9C1D-05AAE7F0BD9D}" destId="{93D92C2E-38B5-4B44-9B19-AFEE1545D728}" srcOrd="0" destOrd="0" presId="urn:microsoft.com/office/officeart/2005/8/layout/hierarchy1"/>
    <dgm:cxn modelId="{986EBDD7-4A8F-4986-BD2E-DD347940C646}" type="presParOf" srcId="{93D92C2E-38B5-4B44-9B19-AFEE1545D728}" destId="{8BBEAE3C-39B8-46E1-A6B8-F9864430B1DE}" srcOrd="0" destOrd="0" presId="urn:microsoft.com/office/officeart/2005/8/layout/hierarchy1"/>
    <dgm:cxn modelId="{E0982F98-547C-46CE-B4A2-FDABCF13DF58}" type="presParOf" srcId="{93D92C2E-38B5-4B44-9B19-AFEE1545D728}" destId="{5761EA55-B7EE-4A4A-BA0A-8460A85EA62B}" srcOrd="1" destOrd="0" presId="urn:microsoft.com/office/officeart/2005/8/layout/hierarchy1"/>
    <dgm:cxn modelId="{9DB56006-4D99-4E0A-AB3F-2B5FE0ADBB5E}" type="presParOf" srcId="{62AC2E2E-890E-40AF-9C1D-05AAE7F0BD9D}" destId="{9E6103AC-E34C-4B25-B24F-80A5C4EB4E26}" srcOrd="1" destOrd="0" presId="urn:microsoft.com/office/officeart/2005/8/layout/hierarchy1"/>
    <dgm:cxn modelId="{C7B4111B-B352-44E4-94D5-BE8DA705FBC4}" type="presParOf" srcId="{9E6103AC-E34C-4B25-B24F-80A5C4EB4E26}" destId="{242C2A80-8B43-4547-B560-28E5A8D7BC34}" srcOrd="0" destOrd="0" presId="urn:microsoft.com/office/officeart/2005/8/layout/hierarchy1"/>
    <dgm:cxn modelId="{B82CE93B-400A-4E75-8E68-21B5617E6CE9}" type="presParOf" srcId="{9E6103AC-E34C-4B25-B24F-80A5C4EB4E26}" destId="{544359D4-176E-4510-9CAD-8574061BE399}" srcOrd="1" destOrd="0" presId="urn:microsoft.com/office/officeart/2005/8/layout/hierarchy1"/>
    <dgm:cxn modelId="{17CA3CD9-6CDC-41F7-ABC0-4F941EDD087B}" type="presParOf" srcId="{544359D4-176E-4510-9CAD-8574061BE399}" destId="{488BCA90-55D7-4888-86AE-DB138E8960DE}" srcOrd="0" destOrd="0" presId="urn:microsoft.com/office/officeart/2005/8/layout/hierarchy1"/>
    <dgm:cxn modelId="{E472A7C4-2692-49FA-8D23-DC437BA84AB6}" type="presParOf" srcId="{488BCA90-55D7-4888-86AE-DB138E8960DE}" destId="{8164B101-1E84-443B-BDC7-9E9643A68249}" srcOrd="0" destOrd="0" presId="urn:microsoft.com/office/officeart/2005/8/layout/hierarchy1"/>
    <dgm:cxn modelId="{5833CE9E-8CB7-4F44-834B-CA89240D8008}" type="presParOf" srcId="{488BCA90-55D7-4888-86AE-DB138E8960DE}" destId="{14CEA60D-D551-4905-8A3C-9E1332EA5BAC}" srcOrd="1" destOrd="0" presId="urn:microsoft.com/office/officeart/2005/8/layout/hierarchy1"/>
    <dgm:cxn modelId="{2EC3AA60-E63F-4AA9-9E20-7E1747625CA8}" type="presParOf" srcId="{544359D4-176E-4510-9CAD-8574061BE399}" destId="{346AB95B-D9CA-4F4E-A073-65D6F402EF86}" srcOrd="1" destOrd="0" presId="urn:microsoft.com/office/officeart/2005/8/layout/hierarchy1"/>
    <dgm:cxn modelId="{0A445CAC-F686-4EB9-86B5-9DF6E29B3C15}" type="presParOf" srcId="{9E6103AC-E34C-4B25-B24F-80A5C4EB4E26}" destId="{392CF3CF-21CB-41D1-A6AE-E875A7B2C6C5}" srcOrd="2" destOrd="0" presId="urn:microsoft.com/office/officeart/2005/8/layout/hierarchy1"/>
    <dgm:cxn modelId="{FA6269C1-2D9E-4D13-8D41-1342801B162B}" type="presParOf" srcId="{9E6103AC-E34C-4B25-B24F-80A5C4EB4E26}" destId="{152E3E34-23DD-40D2-BF83-6B6AC5966899}" srcOrd="3" destOrd="0" presId="urn:microsoft.com/office/officeart/2005/8/layout/hierarchy1"/>
    <dgm:cxn modelId="{41249DE6-6056-4452-9BCE-85D49F6D739D}" type="presParOf" srcId="{152E3E34-23DD-40D2-BF83-6B6AC5966899}" destId="{6EF39422-69ED-4BCD-B7F0-81F0EA7B6504}" srcOrd="0" destOrd="0" presId="urn:microsoft.com/office/officeart/2005/8/layout/hierarchy1"/>
    <dgm:cxn modelId="{09CD3DB4-7D0E-45F8-AA9B-D52945D50FCC}" type="presParOf" srcId="{6EF39422-69ED-4BCD-B7F0-81F0EA7B6504}" destId="{7256E5AD-D446-4015-B508-C428E572450B}" srcOrd="0" destOrd="0" presId="urn:microsoft.com/office/officeart/2005/8/layout/hierarchy1"/>
    <dgm:cxn modelId="{EA3A5A35-FC9B-4D3B-B26F-D993E19B3FE3}" type="presParOf" srcId="{6EF39422-69ED-4BCD-B7F0-81F0EA7B6504}" destId="{07012044-CD3F-4E8C-84D6-5B14A371676B}" srcOrd="1" destOrd="0" presId="urn:microsoft.com/office/officeart/2005/8/layout/hierarchy1"/>
    <dgm:cxn modelId="{7969A21B-2C73-48B9-9139-470C4BB035A2}" type="presParOf" srcId="{152E3E34-23DD-40D2-BF83-6B6AC5966899}" destId="{F852211D-7528-462C-A8E9-AA69C73A8C1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SA"/>
          </a:p>
        </p:txBody>
      </p:sp>
      <p:sp>
        <p:nvSpPr>
          <p:cNvPr id="4" name="Date Placeholder 3"/>
          <p:cNvSpPr>
            <a:spLocks noGrp="1"/>
          </p:cNvSpPr>
          <p:nvPr>
            <p:ph type="dt" sz="half" idx="10"/>
          </p:nvPr>
        </p:nvSpPr>
        <p:spPr/>
        <p:txBody>
          <a:bodyPr/>
          <a:lstStyle/>
          <a:p>
            <a:fld id="{AC167E09-A937-4D66-A807-1B2FE9A091A2}" type="datetimeFigureOut">
              <a:rPr lang="ar-SA" smtClean="0"/>
              <a:t>22/08/1439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83957A7D-D620-486D-9652-FBA7568D4823}"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AC167E09-A937-4D66-A807-1B2FE9A091A2}" type="datetimeFigureOut">
              <a:rPr lang="ar-SA" smtClean="0"/>
              <a:t>22/08/1439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83957A7D-D620-486D-9652-FBA7568D4823}"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AC167E09-A937-4D66-A807-1B2FE9A091A2}" type="datetimeFigureOut">
              <a:rPr lang="ar-SA" smtClean="0"/>
              <a:t>22/08/1439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83957A7D-D620-486D-9652-FBA7568D4823}"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AC167E09-A937-4D66-A807-1B2FE9A091A2}" type="datetimeFigureOut">
              <a:rPr lang="ar-SA" smtClean="0"/>
              <a:t>22/08/1439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83957A7D-D620-486D-9652-FBA7568D4823}"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167E09-A937-4D66-A807-1B2FE9A091A2}" type="datetimeFigureOut">
              <a:rPr lang="ar-SA" smtClean="0"/>
              <a:t>22/08/1439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83957A7D-D620-486D-9652-FBA7568D4823}"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4"/>
          <p:cNvSpPr>
            <a:spLocks noGrp="1"/>
          </p:cNvSpPr>
          <p:nvPr>
            <p:ph type="dt" sz="half" idx="10"/>
          </p:nvPr>
        </p:nvSpPr>
        <p:spPr/>
        <p:txBody>
          <a:bodyPr/>
          <a:lstStyle/>
          <a:p>
            <a:fld id="{AC167E09-A937-4D66-A807-1B2FE9A091A2}" type="datetimeFigureOut">
              <a:rPr lang="ar-SA" smtClean="0"/>
              <a:t>22/08/1439</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83957A7D-D620-486D-9652-FBA7568D4823}"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Date Placeholder 6"/>
          <p:cNvSpPr>
            <a:spLocks noGrp="1"/>
          </p:cNvSpPr>
          <p:nvPr>
            <p:ph type="dt" sz="half" idx="10"/>
          </p:nvPr>
        </p:nvSpPr>
        <p:spPr/>
        <p:txBody>
          <a:bodyPr/>
          <a:lstStyle/>
          <a:p>
            <a:fld id="{AC167E09-A937-4D66-A807-1B2FE9A091A2}" type="datetimeFigureOut">
              <a:rPr lang="ar-SA" smtClean="0"/>
              <a:t>22/08/1439</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83957A7D-D620-486D-9652-FBA7568D4823}"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Date Placeholder 2"/>
          <p:cNvSpPr>
            <a:spLocks noGrp="1"/>
          </p:cNvSpPr>
          <p:nvPr>
            <p:ph type="dt" sz="half" idx="10"/>
          </p:nvPr>
        </p:nvSpPr>
        <p:spPr/>
        <p:txBody>
          <a:bodyPr/>
          <a:lstStyle/>
          <a:p>
            <a:fld id="{AC167E09-A937-4D66-A807-1B2FE9A091A2}" type="datetimeFigureOut">
              <a:rPr lang="ar-SA" smtClean="0"/>
              <a:t>22/08/1439</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83957A7D-D620-486D-9652-FBA7568D4823}"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167E09-A937-4D66-A807-1B2FE9A091A2}" type="datetimeFigureOut">
              <a:rPr lang="ar-SA" smtClean="0"/>
              <a:t>22/08/1439</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83957A7D-D620-486D-9652-FBA7568D4823}"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167E09-A937-4D66-A807-1B2FE9A091A2}" type="datetimeFigureOut">
              <a:rPr lang="ar-SA" smtClean="0"/>
              <a:t>22/08/1439</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83957A7D-D620-486D-9652-FBA7568D4823}"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167E09-A937-4D66-A807-1B2FE9A091A2}" type="datetimeFigureOut">
              <a:rPr lang="ar-SA" smtClean="0"/>
              <a:t>22/08/1439</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83957A7D-D620-486D-9652-FBA7568D4823}"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S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AC167E09-A937-4D66-A807-1B2FE9A091A2}" type="datetimeFigureOut">
              <a:rPr lang="ar-SA" smtClean="0"/>
              <a:t>22/08/1439</a:t>
            </a:fld>
            <a:endParaRPr lang="ar-S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3957A7D-D620-486D-9652-FBA7568D4823}"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hyperlink" Target="http://www.agi-usa.org/"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www.abort73.com/abortion/common_objections/"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www.alifta.net/Search/MoftyDetails.aspx?Type=Mofty&amp;section=tafseer&amp;ID=7" TargetMode="External"/><Relationship Id="rId7" Type="http://schemas.openxmlformats.org/officeDocument/2006/relationships/image" Target="../media/image17.png"/><Relationship Id="rId2" Type="http://schemas.openxmlformats.org/officeDocument/2006/relationships/hyperlink" Target="http://www.alifta.net/Search/MoftyDetails.aspx?Type=Mofty&amp;section=tafseer&amp;ID=9" TargetMode="External"/><Relationship Id="rId1" Type="http://schemas.openxmlformats.org/officeDocument/2006/relationships/slideLayout" Target="../slideLayouts/slideLayout7.xml"/><Relationship Id="rId6" Type="http://schemas.openxmlformats.org/officeDocument/2006/relationships/hyperlink" Target="http://www.alifta.net/Search/MoftyDetails.aspx?Type=Mofty&amp;section=tafseer&amp;ID=2" TargetMode="External"/><Relationship Id="rId5" Type="http://schemas.openxmlformats.org/officeDocument/2006/relationships/hyperlink" Target="http://www.alifta.net/Search/MoftyDetails.aspx?Type=Mofty&amp;section=tafseer&amp;ID=8" TargetMode="External"/><Relationship Id="rId4" Type="http://schemas.openxmlformats.org/officeDocument/2006/relationships/hyperlink" Target="http://www.alifta.net/Search/MoftyDetails.aspx?Type=Mofty&amp;section=tafseer&amp;ID=5"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4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aliftaa.jo/Decision.aspx?DecisionId=66#.Uw25EuOSz9k" TargetMode="Externa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4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xml"/><Relationship Id="rId4" Type="http://schemas.openxmlformats.org/officeDocument/2006/relationships/image" Target="../media/image36.jpeg"/></Relationships>
</file>

<file path=ppt/slides/_rels/slide5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ar-SA" b="1" dirty="0" smtClean="0"/>
              <a:t>الأخلاقيات المتعلقة بطب النساء والتوليد</a:t>
            </a:r>
            <a:endParaRPr lang="en-US" b="1" dirty="0"/>
          </a:p>
        </p:txBody>
      </p:sp>
      <p:sp>
        <p:nvSpPr>
          <p:cNvPr id="5" name="Subtitle 4"/>
          <p:cNvSpPr>
            <a:spLocks noGrp="1"/>
          </p:cNvSpPr>
          <p:nvPr>
            <p:ph type="subTitle" idx="1"/>
          </p:nvPr>
        </p:nvSpPr>
        <p:spPr/>
        <p:txBody>
          <a:bodyPr/>
          <a:lstStyle/>
          <a:p>
            <a:r>
              <a:rPr lang="ar-SA" b="1" dirty="0">
                <a:solidFill>
                  <a:schemeClr val="tx1"/>
                </a:solidFill>
              </a:rPr>
              <a:t>أ.د. جمال الجارالله</a:t>
            </a:r>
          </a:p>
          <a:p>
            <a:r>
              <a:rPr lang="ar-SA" b="1" dirty="0">
                <a:solidFill>
                  <a:schemeClr val="tx1"/>
                </a:solidFill>
              </a:rPr>
              <a:t>طب </a:t>
            </a:r>
            <a:r>
              <a:rPr lang="ar-SA" b="1" dirty="0" smtClean="0">
                <a:solidFill>
                  <a:schemeClr val="tx1"/>
                </a:solidFill>
              </a:rPr>
              <a:t>الأسرة</a:t>
            </a:r>
          </a:p>
          <a:p>
            <a:r>
              <a:rPr lang="ar-SA" b="1" dirty="0" smtClean="0">
                <a:solidFill>
                  <a:schemeClr val="tx1"/>
                </a:solidFill>
              </a:rPr>
              <a:t>1437 هـ</a:t>
            </a:r>
            <a:endParaRPr lang="ar-SA" b="1" dirty="0">
              <a:solidFill>
                <a:schemeClr val="tx1"/>
              </a:solidFill>
            </a:endParaRPr>
          </a:p>
          <a:p>
            <a:endParaRPr lang="en-US" dirty="0"/>
          </a:p>
        </p:txBody>
      </p:sp>
    </p:spTree>
    <p:extLst>
      <p:ext uri="{BB962C8B-B14F-4D97-AF65-F5344CB8AC3E}">
        <p14:creationId xmlns:p14="http://schemas.microsoft.com/office/powerpoint/2010/main" val="37775415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ar-SA" smtClean="0"/>
              <a:t>أنواع الاجهاض</a:t>
            </a:r>
          </a:p>
        </p:txBody>
      </p:sp>
      <p:sp>
        <p:nvSpPr>
          <p:cNvPr id="9219" name="Content Placeholder 2"/>
          <p:cNvSpPr>
            <a:spLocks noGrp="1"/>
          </p:cNvSpPr>
          <p:nvPr>
            <p:ph idx="1"/>
          </p:nvPr>
        </p:nvSpPr>
        <p:spPr/>
        <p:txBody>
          <a:bodyPr/>
          <a:lstStyle/>
          <a:p>
            <a:pPr eaLnBrk="1" hangingPunct="1"/>
            <a:r>
              <a:rPr lang="ar-SA" smtClean="0"/>
              <a:t>تلقائي : يحدث دون تدخل من أحد</a:t>
            </a:r>
          </a:p>
          <a:p>
            <a:pPr eaLnBrk="1" hangingPunct="1"/>
            <a:endParaRPr lang="ar-SA" smtClean="0"/>
          </a:p>
          <a:p>
            <a:pPr eaLnBrk="1" hangingPunct="1">
              <a:buFont typeface="Arial" pitchFamily="34" charset="0"/>
              <a:buNone/>
            </a:pPr>
            <a:endParaRPr lang="ar-SA" smtClean="0"/>
          </a:p>
          <a:p>
            <a:pPr eaLnBrk="1" hangingPunct="1"/>
            <a:r>
              <a:rPr lang="ar-SA" smtClean="0"/>
              <a:t>محدث: يحدث بتدخل</a:t>
            </a:r>
          </a:p>
          <a:p>
            <a:pPr eaLnBrk="1" hangingPunct="1">
              <a:buFont typeface="Arial" pitchFamily="34" charset="0"/>
              <a:buNone/>
            </a:pPr>
            <a:r>
              <a:rPr lang="ar-SA" smtClean="0"/>
              <a:t>            -جنائي</a:t>
            </a:r>
          </a:p>
          <a:p>
            <a:pPr eaLnBrk="1" hangingPunct="1">
              <a:buFont typeface="Arial" pitchFamily="34" charset="0"/>
              <a:buNone/>
            </a:pPr>
            <a:r>
              <a:rPr lang="ar-SA" smtClean="0"/>
              <a:t>            - علاجي</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7878" t="4040" r="9925" b="24310"/>
          <a:stretch/>
        </p:blipFill>
        <p:spPr>
          <a:xfrm>
            <a:off x="415637" y="995796"/>
            <a:ext cx="8541327" cy="4849091"/>
          </a:xfrm>
          <a:prstGeom prst="rect">
            <a:avLst/>
          </a:prstGeom>
        </p:spPr>
      </p:pic>
    </p:spTree>
    <p:extLst>
      <p:ext uri="{BB962C8B-B14F-4D97-AF65-F5344CB8AC3E}">
        <p14:creationId xmlns:p14="http://schemas.microsoft.com/office/powerpoint/2010/main" val="1423615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hope-of-israel.org/img/abortion03.jpg"/>
          <p:cNvPicPr>
            <a:picLocks noChangeAspect="1" noChangeArrowheads="1"/>
          </p:cNvPicPr>
          <p:nvPr/>
        </p:nvPicPr>
        <p:blipFill>
          <a:blip r:embed="rId2" cstate="print"/>
          <a:srcRect/>
          <a:stretch>
            <a:fillRect/>
          </a:stretch>
        </p:blipFill>
        <p:spPr bwMode="auto">
          <a:xfrm>
            <a:off x="1042988" y="3357563"/>
            <a:ext cx="6481762" cy="3086100"/>
          </a:xfrm>
          <a:prstGeom prst="rect">
            <a:avLst/>
          </a:prstGeom>
          <a:noFill/>
          <a:ln w="9525">
            <a:noFill/>
            <a:miter lim="800000"/>
            <a:headEnd/>
            <a:tailEnd/>
          </a:ln>
        </p:spPr>
      </p:pic>
      <p:pic>
        <p:nvPicPr>
          <p:cNvPr id="10243" name="Picture 4" descr="http://www.theologyonline.com/postimages/bible-and-abortion.jpg"/>
          <p:cNvPicPr>
            <a:picLocks noChangeAspect="1" noChangeArrowheads="1"/>
          </p:cNvPicPr>
          <p:nvPr/>
        </p:nvPicPr>
        <p:blipFill>
          <a:blip r:embed="rId3" cstate="print"/>
          <a:srcRect/>
          <a:stretch>
            <a:fillRect/>
          </a:stretch>
        </p:blipFill>
        <p:spPr bwMode="auto">
          <a:xfrm>
            <a:off x="323850" y="476250"/>
            <a:ext cx="2857500" cy="2481263"/>
          </a:xfrm>
          <a:prstGeom prst="rect">
            <a:avLst/>
          </a:prstGeom>
          <a:noFill/>
          <a:ln w="9525">
            <a:noFill/>
            <a:miter lim="800000"/>
            <a:headEnd/>
            <a:tailEnd/>
          </a:ln>
        </p:spPr>
      </p:pic>
      <p:pic>
        <p:nvPicPr>
          <p:cNvPr id="10244" name="Picture 6" descr="http://emoside.files.wordpress.com/2010/07/abortion.jpg"/>
          <p:cNvPicPr>
            <a:picLocks noChangeAspect="1" noChangeArrowheads="1"/>
          </p:cNvPicPr>
          <p:nvPr/>
        </p:nvPicPr>
        <p:blipFill>
          <a:blip r:embed="rId4" cstate="print"/>
          <a:srcRect/>
          <a:stretch>
            <a:fillRect/>
          </a:stretch>
        </p:blipFill>
        <p:spPr bwMode="auto">
          <a:xfrm>
            <a:off x="4149725" y="404813"/>
            <a:ext cx="4238625" cy="25923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bryankemper.files.wordpress.com/2012/02/abortionst-what-they-think-i-do2.jpg"/>
          <p:cNvPicPr>
            <a:picLocks noChangeAspect="1" noChangeArrowheads="1"/>
          </p:cNvPicPr>
          <p:nvPr/>
        </p:nvPicPr>
        <p:blipFill>
          <a:blip r:embed="rId2" cstate="print"/>
          <a:srcRect/>
          <a:stretch>
            <a:fillRect/>
          </a:stretch>
        </p:blipFill>
        <p:spPr bwMode="auto">
          <a:xfrm>
            <a:off x="0" y="0"/>
            <a:ext cx="9525000" cy="666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ctrTitle"/>
          </p:nvPr>
        </p:nvSpPr>
        <p:spPr/>
        <p:txBody>
          <a:bodyPr/>
          <a:lstStyle/>
          <a:p>
            <a:r>
              <a:rPr lang="en-US" smtClean="0">
                <a:cs typeface="Times New Roman" pitchFamily="18" charset="0"/>
              </a:rPr>
              <a:t>ABORTION FACTS</a:t>
            </a:r>
            <a:endParaRPr lang="ar-SA" smtClean="0"/>
          </a:p>
        </p:txBody>
      </p:sp>
      <p:sp>
        <p:nvSpPr>
          <p:cNvPr id="3" name="Subtitle 2"/>
          <p:cNvSpPr>
            <a:spLocks noGrp="1"/>
          </p:cNvSpPr>
          <p:nvPr>
            <p:ph type="subTitle" idx="1"/>
          </p:nvPr>
        </p:nvSpPr>
        <p:spPr/>
        <p:txBody>
          <a:bodyPr/>
          <a:lstStyle/>
          <a:p>
            <a:pPr>
              <a:defRPr/>
            </a:pPr>
            <a:endParaRPr lang="ar-SA"/>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107950" y="336550"/>
            <a:ext cx="8891588" cy="5938838"/>
          </a:xfrm>
          <a:prstGeom prst="rect">
            <a:avLst/>
          </a:prstGeom>
          <a:noFill/>
          <a:ln w="9525">
            <a:noFill/>
            <a:miter lim="800000"/>
            <a:headEnd/>
            <a:tailEnd/>
          </a:ln>
        </p:spPr>
        <p:txBody>
          <a:bodyPr>
            <a:spAutoFit/>
          </a:bodyPr>
          <a:lstStyle/>
          <a:p>
            <a:pPr algn="l" rtl="0"/>
            <a:r>
              <a:rPr lang="en-US" sz="2000" b="1" i="1"/>
              <a:t>WORLDWIDE</a:t>
            </a:r>
            <a:endParaRPr lang="en-US" sz="2000"/>
          </a:p>
          <a:p>
            <a:pPr algn="l" rtl="0"/>
            <a:r>
              <a:rPr lang="en-US" sz="2000" b="1"/>
              <a:t>Number of abortions per year:</a:t>
            </a:r>
            <a:r>
              <a:rPr lang="en-US" sz="2000"/>
              <a:t> Approximately 42 Million</a:t>
            </a:r>
            <a:r>
              <a:rPr lang="en-US" sz="2000" b="1"/>
              <a:t> </a:t>
            </a:r>
            <a:br>
              <a:rPr lang="en-US" sz="2000" b="1"/>
            </a:br>
            <a:r>
              <a:rPr lang="en-US" sz="2000" b="1"/>
              <a:t>Number of abortions per day: </a:t>
            </a:r>
            <a:r>
              <a:rPr lang="en-US" sz="2000"/>
              <a:t>Approximately 115,000</a:t>
            </a:r>
          </a:p>
          <a:p>
            <a:pPr algn="l" rtl="0"/>
            <a:endParaRPr lang="en-US" sz="2000"/>
          </a:p>
          <a:p>
            <a:pPr algn="l" rtl="0"/>
            <a:r>
              <a:rPr lang="en-US" sz="2000" b="1"/>
              <a:t>Where abortions occur:</a:t>
            </a:r>
            <a:br>
              <a:rPr lang="en-US" sz="2000" b="1"/>
            </a:br>
            <a:r>
              <a:rPr lang="en-US" sz="2000"/>
              <a:t>83% of all abortions are obtained in developing countries and 17% occur in developed countries.</a:t>
            </a:r>
          </a:p>
          <a:p>
            <a:pPr algn="l" rtl="0"/>
            <a:endParaRPr lang="en-US" sz="2000"/>
          </a:p>
          <a:p>
            <a:pPr algn="l" rtl="0"/>
            <a:r>
              <a:rPr lang="en-US" sz="2000"/>
              <a:t>© Copyright 1996-2008, The Alan Guttmacher Institute. (</a:t>
            </a:r>
            <a:r>
              <a:rPr lang="en-US" sz="2000">
                <a:hlinkClick r:id="rId2"/>
              </a:rPr>
              <a:t>www.agi-usa.org</a:t>
            </a:r>
            <a:r>
              <a:rPr lang="en-US" sz="2000"/>
              <a:t>)</a:t>
            </a:r>
          </a:p>
          <a:p>
            <a:pPr algn="l" rtl="0"/>
            <a:endParaRPr lang="en-US" sz="2000"/>
          </a:p>
          <a:p>
            <a:pPr algn="l" rtl="0"/>
            <a:r>
              <a:rPr lang="en-US" sz="2000" b="1" i="1"/>
              <a:t>UNITED STATES</a:t>
            </a:r>
            <a:endParaRPr lang="en-US" sz="2000"/>
          </a:p>
          <a:p>
            <a:pPr algn="l" rtl="0"/>
            <a:r>
              <a:rPr lang="en-US" sz="2000" b="1"/>
              <a:t>Number of abortions per year:</a:t>
            </a:r>
            <a:r>
              <a:rPr lang="en-US" sz="2000"/>
              <a:t> 1.37 Million (1996)</a:t>
            </a:r>
            <a:r>
              <a:rPr lang="en-US" sz="2000" b="1"/>
              <a:t/>
            </a:r>
            <a:br>
              <a:rPr lang="en-US" sz="2000" b="1"/>
            </a:br>
            <a:r>
              <a:rPr lang="en-US" sz="2000" b="1"/>
              <a:t>Number of abortions per day: </a:t>
            </a:r>
            <a:r>
              <a:rPr lang="en-US" sz="2000"/>
              <a:t>Approximately 3,700</a:t>
            </a:r>
          </a:p>
          <a:p>
            <a:pPr algn="l" rtl="0"/>
            <a:endParaRPr lang="en-US" sz="2000"/>
          </a:p>
          <a:p>
            <a:pPr algn="l" rtl="0"/>
            <a:endParaRPr lang="en-US" sz="2000"/>
          </a:p>
          <a:p>
            <a:pPr algn="l" rtl="0"/>
            <a:r>
              <a:rPr lang="en-US" sz="2000" b="1"/>
              <a:t>Who's having abortions (age)?</a:t>
            </a:r>
            <a:br>
              <a:rPr lang="en-US" sz="2000" b="1"/>
            </a:br>
            <a:r>
              <a:rPr lang="en-US" sz="2000"/>
              <a:t>52% of women obtaining abortions in the U.S. are younger than 25: Women aged 20-24 obtain 32% of all abortions; Teenagers obtain 20% and girls under 15 account for 1.2%</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ChangeArrowheads="1"/>
          </p:cNvSpPr>
          <p:nvPr/>
        </p:nvSpPr>
        <p:spPr bwMode="auto">
          <a:xfrm>
            <a:off x="144463" y="298450"/>
            <a:ext cx="8820150" cy="6370638"/>
          </a:xfrm>
          <a:prstGeom prst="rect">
            <a:avLst/>
          </a:prstGeom>
          <a:noFill/>
          <a:ln w="9525">
            <a:noFill/>
            <a:miter lim="800000"/>
            <a:headEnd/>
            <a:tailEnd/>
          </a:ln>
        </p:spPr>
        <p:txBody>
          <a:bodyPr>
            <a:spAutoFit/>
          </a:bodyPr>
          <a:lstStyle/>
          <a:p>
            <a:pPr algn="l" rtl="0"/>
            <a:r>
              <a:rPr lang="en-US" sz="2400" b="1"/>
              <a:t>WHO HAS ABORTIONS?</a:t>
            </a:r>
          </a:p>
          <a:p>
            <a:pPr algn="l" rtl="0"/>
            <a:r>
              <a:rPr lang="en-US" sz="2400"/>
              <a:t>In 2007, 84% of all abortions were performed on unmarried women (CDC).</a:t>
            </a:r>
          </a:p>
          <a:p>
            <a:pPr algn="l" rtl="0"/>
            <a:endParaRPr lang="en-US" sz="2400"/>
          </a:p>
          <a:p>
            <a:pPr algn="l" rtl="0"/>
            <a:r>
              <a:rPr lang="en-US" sz="2400"/>
              <a:t>Women between the ages of 20-24 obtained 33% of all abortions; women between 25-29 obtained 24% (CDC).</a:t>
            </a:r>
          </a:p>
          <a:p>
            <a:pPr algn="l" rtl="0"/>
            <a:endParaRPr lang="en-US" sz="2400"/>
          </a:p>
          <a:p>
            <a:pPr algn="l" rtl="0"/>
            <a:r>
              <a:rPr lang="en-US" sz="2400"/>
              <a:t>50% of U.S. women obtaining abortions are younger than 25; women aged 20-24 obtain 33% of all U.S. abortions and teenagers obtain 17% (AGI).</a:t>
            </a:r>
          </a:p>
          <a:p>
            <a:pPr algn="l" rtl="0"/>
            <a:endParaRPr lang="en-US" sz="2400"/>
          </a:p>
          <a:p>
            <a:pPr algn="l" rtl="0"/>
            <a:r>
              <a:rPr lang="en-US" sz="2400"/>
              <a:t>In 2007, adolescents under 15 years obtained .05% of all abortions, but had the highest abortion ratio, 768 abortions for every 1,000 live births (CDC).</a:t>
            </a:r>
          </a:p>
          <a:p>
            <a:pPr algn="l" rtl="0"/>
            <a:endParaRPr lang="en-US" sz="2400"/>
          </a:p>
          <a:p>
            <a:pPr algn="l" rtl="0"/>
            <a:r>
              <a:rPr lang="en-US" sz="2400"/>
              <a:t>47% of women who have abortions had at least one previous abortion (AGI)</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0" y="692150"/>
            <a:ext cx="8964613" cy="5632450"/>
          </a:xfrm>
          <a:prstGeom prst="rect">
            <a:avLst/>
          </a:prstGeom>
          <a:noFill/>
          <a:ln w="9525">
            <a:noFill/>
            <a:miter lim="800000"/>
            <a:headEnd/>
            <a:tailEnd/>
          </a:ln>
        </p:spPr>
        <p:txBody>
          <a:bodyPr>
            <a:spAutoFit/>
          </a:bodyPr>
          <a:lstStyle/>
          <a:p>
            <a:pPr algn="l" rtl="0"/>
            <a:r>
              <a:rPr lang="en-US" sz="3600" b="1"/>
              <a:t>WHY ARE ABORTIONS PERFORMED?</a:t>
            </a:r>
          </a:p>
          <a:p>
            <a:pPr algn="l" rtl="0"/>
            <a:r>
              <a:rPr lang="en-US" sz="3600"/>
              <a:t>On average, women give at least </a:t>
            </a:r>
            <a:r>
              <a:rPr lang="en-US" sz="3600">
                <a:hlinkClick r:id="rId2"/>
              </a:rPr>
              <a:t>3 reasons for choosing abortion</a:t>
            </a:r>
            <a:r>
              <a:rPr lang="en-US" sz="3600"/>
              <a:t>: 3/4 say that having a baby would interfere with work, school or other responsibilities;</a:t>
            </a:r>
          </a:p>
          <a:p>
            <a:pPr algn="l" rtl="0"/>
            <a:r>
              <a:rPr lang="en-US" sz="3600"/>
              <a:t> about 3/4 say they cannot afford a child; and </a:t>
            </a:r>
          </a:p>
          <a:p>
            <a:pPr algn="l" rtl="0"/>
            <a:r>
              <a:rPr lang="en-US" sz="3600"/>
              <a:t>1/2 say they do not want to be a single parent or are having problems with their husband or partner (AGI).</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t="12422" r="13393" b="12766"/>
          <a:stretch>
            <a:fillRect/>
          </a:stretch>
        </p:blipFill>
        <p:spPr bwMode="auto">
          <a:xfrm>
            <a:off x="215900" y="908050"/>
            <a:ext cx="8748713" cy="5473700"/>
          </a:xfrm>
          <a:prstGeom prst="rect">
            <a:avLst/>
          </a:prstGeom>
          <a:noFill/>
          <a:ln w="9525">
            <a:noFill/>
            <a:miter lim="800000"/>
            <a:headEnd/>
            <a:tailEnd/>
          </a:ln>
        </p:spPr>
      </p:pic>
      <p:sp>
        <p:nvSpPr>
          <p:cNvPr id="2" name="مستطيل 1"/>
          <p:cNvSpPr/>
          <p:nvPr/>
        </p:nvSpPr>
        <p:spPr>
          <a:xfrm>
            <a:off x="2704149" y="260648"/>
            <a:ext cx="3735702" cy="369332"/>
          </a:xfrm>
          <a:prstGeom prst="rect">
            <a:avLst/>
          </a:prstGeom>
        </p:spPr>
        <p:txBody>
          <a:bodyPr wrap="none">
            <a:spAutoFit/>
          </a:bodyPr>
          <a:lstStyle/>
          <a:p>
            <a:r>
              <a:rPr lang="en-US" dirty="0">
                <a:solidFill>
                  <a:schemeClr val="tx2">
                    <a:lumMod val="60000"/>
                    <a:lumOff val="40000"/>
                  </a:schemeClr>
                </a:solidFill>
              </a:rPr>
              <a:t>http://www.numberofabortions.com/</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rotWithShape="1">
          <a:blip r:embed="rId2"/>
          <a:srcRect t="7875" b="4517"/>
          <a:stretch/>
        </p:blipFill>
        <p:spPr>
          <a:xfrm>
            <a:off x="0" y="0"/>
            <a:ext cx="9144000" cy="6858000"/>
          </a:xfrm>
          <a:prstGeom prst="rect">
            <a:avLst/>
          </a:prstGeom>
        </p:spPr>
      </p:pic>
    </p:spTree>
    <p:extLst>
      <p:ext uri="{BB962C8B-B14F-4D97-AF65-F5344CB8AC3E}">
        <p14:creationId xmlns:p14="http://schemas.microsoft.com/office/powerpoint/2010/main" val="12725204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6000" dirty="0" smtClean="0"/>
              <a:t>الأهداف</a:t>
            </a:r>
            <a:endParaRPr lang="en-US" sz="6000" dirty="0"/>
          </a:p>
        </p:txBody>
      </p:sp>
      <p:sp>
        <p:nvSpPr>
          <p:cNvPr id="3" name="Content Placeholder 2"/>
          <p:cNvSpPr>
            <a:spLocks noGrp="1"/>
          </p:cNvSpPr>
          <p:nvPr>
            <p:ph idx="1"/>
          </p:nvPr>
        </p:nvSpPr>
        <p:spPr/>
        <p:txBody>
          <a:bodyPr>
            <a:normAutofit fontScale="92500"/>
          </a:bodyPr>
          <a:lstStyle/>
          <a:p>
            <a:r>
              <a:rPr lang="ar-SA" b="1" dirty="0" smtClean="0"/>
              <a:t>إدراك أهمية قضايا طب النساء والتوليد في الممارسة الطبية</a:t>
            </a:r>
          </a:p>
          <a:p>
            <a:pPr marL="0" indent="0">
              <a:buNone/>
            </a:pPr>
            <a:endParaRPr lang="ar-SA" b="1" dirty="0" smtClean="0"/>
          </a:p>
          <a:p>
            <a:r>
              <a:rPr lang="ar-SA" b="1" dirty="0" smtClean="0"/>
              <a:t>معرفة الأحكام المتعلقة بالممارسات الطبية في هذا التخصص</a:t>
            </a:r>
          </a:p>
          <a:p>
            <a:pPr marL="0" indent="0">
              <a:buNone/>
            </a:pPr>
            <a:endParaRPr lang="ar-SA" b="1" dirty="0" smtClean="0"/>
          </a:p>
          <a:p>
            <a:r>
              <a:rPr lang="ar-SA" b="1" dirty="0" smtClean="0"/>
              <a:t>دراسة أحكام التقنيات الحديثة في هذا التخصص</a:t>
            </a:r>
          </a:p>
          <a:p>
            <a:pPr marL="0" indent="0">
              <a:buNone/>
            </a:pPr>
            <a:endParaRPr lang="ar-SA" b="1" dirty="0" smtClean="0"/>
          </a:p>
          <a:p>
            <a:r>
              <a:rPr lang="ar-SA" b="1" dirty="0" smtClean="0"/>
              <a:t>تنزيل الأحكام الشرعية على الحالات المختلفة</a:t>
            </a:r>
            <a:endParaRPr lang="en-US" b="1" dirty="0"/>
          </a:p>
        </p:txBody>
      </p:sp>
    </p:spTree>
    <p:extLst>
      <p:ext uri="{BB962C8B-B14F-4D97-AF65-F5344CB8AC3E}">
        <p14:creationId xmlns:p14="http://schemas.microsoft.com/office/powerpoint/2010/main" val="20146521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www.pregnantpause.org/lex/worldabo.gif"/>
          <p:cNvPicPr>
            <a:picLocks noChangeAspect="1" noChangeArrowheads="1"/>
          </p:cNvPicPr>
          <p:nvPr/>
        </p:nvPicPr>
        <p:blipFill>
          <a:blip r:embed="rId2" cstate="print"/>
          <a:srcRect/>
          <a:stretch>
            <a:fillRect/>
          </a:stretch>
        </p:blipFill>
        <p:spPr bwMode="auto">
          <a:xfrm>
            <a:off x="323850" y="144463"/>
            <a:ext cx="7920038" cy="4724400"/>
          </a:xfrm>
          <a:prstGeom prst="rect">
            <a:avLst/>
          </a:prstGeom>
          <a:noFill/>
          <a:ln w="9525">
            <a:noFill/>
            <a:miter lim="800000"/>
            <a:headEnd/>
            <a:tailEnd/>
          </a:ln>
        </p:spPr>
      </p:pic>
      <p:graphicFrame>
        <p:nvGraphicFramePr>
          <p:cNvPr id="4" name="Table 3"/>
          <p:cNvGraphicFramePr>
            <a:graphicFrameLocks noGrp="1"/>
          </p:cNvGraphicFramePr>
          <p:nvPr/>
        </p:nvGraphicFramePr>
        <p:xfrm>
          <a:off x="468313" y="4957763"/>
          <a:ext cx="8352928" cy="1856380"/>
        </p:xfrm>
        <a:graphic>
          <a:graphicData uri="http://schemas.openxmlformats.org/drawingml/2006/table">
            <a:tbl>
              <a:tblPr/>
              <a:tblGrid>
                <a:gridCol w="720080"/>
                <a:gridCol w="7632848"/>
              </a:tblGrid>
              <a:tr h="205864">
                <a:tc gridSpan="2">
                  <a:txBody>
                    <a:bodyPr/>
                    <a:lstStyle/>
                    <a:p>
                      <a:pPr algn="l" rtl="0"/>
                      <a:r>
                        <a:rPr lang="en-US" sz="1400" dirty="0"/>
                        <a:t>Key:</a:t>
                      </a:r>
                    </a:p>
                  </a:txBody>
                  <a:tcPr marL="72571" marR="72571" marT="36286" marB="36286" anchor="ctr">
                    <a:lnL>
                      <a:noFill/>
                    </a:lnL>
                    <a:lnR>
                      <a:noFill/>
                    </a:lnR>
                    <a:lnT>
                      <a:noFill/>
                    </a:lnT>
                    <a:lnB>
                      <a:noFill/>
                    </a:lnB>
                    <a:solidFill>
                      <a:srgbClr val="FFDDCC"/>
                    </a:solidFill>
                  </a:tcPr>
                </a:tc>
                <a:tc hMerge="1">
                  <a:txBody>
                    <a:bodyPr/>
                    <a:lstStyle/>
                    <a:p>
                      <a:pPr rtl="1"/>
                      <a:endParaRPr lang="ar-SA"/>
                    </a:p>
                  </a:txBody>
                  <a:tcPr/>
                </a:tc>
              </a:tr>
              <a:tr h="359478">
                <a:tc>
                  <a:txBody>
                    <a:bodyPr/>
                    <a:lstStyle/>
                    <a:p>
                      <a:pPr algn="l" rtl="0"/>
                      <a:r>
                        <a:rPr lang="en-US" sz="1400"/>
                        <a:t>Green</a:t>
                      </a:r>
                    </a:p>
                  </a:txBody>
                  <a:tcPr marL="72571" marR="72571" marT="36286" marB="36286" anchor="ctr">
                    <a:lnL>
                      <a:noFill/>
                    </a:lnL>
                    <a:lnR>
                      <a:noFill/>
                    </a:lnR>
                    <a:lnT>
                      <a:noFill/>
                    </a:lnT>
                    <a:lnB>
                      <a:noFill/>
                    </a:lnB>
                    <a:solidFill>
                      <a:srgbClr val="00FF00"/>
                    </a:solidFill>
                  </a:tcPr>
                </a:tc>
                <a:tc>
                  <a:txBody>
                    <a:bodyPr/>
                    <a:lstStyle/>
                    <a:p>
                      <a:pPr algn="l" rtl="0"/>
                      <a:r>
                        <a:rPr lang="en-US" sz="1400" dirty="0"/>
                        <a:t>Abortion never legal, or legal only when necessary to save the life of the mother or protect her physical health</a:t>
                      </a:r>
                    </a:p>
                  </a:txBody>
                  <a:tcPr marL="72571" marR="72571" marT="36286" marB="36286" anchor="ctr">
                    <a:lnL>
                      <a:noFill/>
                    </a:lnL>
                    <a:lnR>
                      <a:noFill/>
                    </a:lnR>
                    <a:lnT>
                      <a:noFill/>
                    </a:lnT>
                    <a:lnB>
                      <a:noFill/>
                    </a:lnB>
                    <a:solidFill>
                      <a:srgbClr val="FFDDCC"/>
                    </a:solidFill>
                  </a:tcPr>
                </a:tc>
              </a:tr>
              <a:tr h="205864">
                <a:tc>
                  <a:txBody>
                    <a:bodyPr/>
                    <a:lstStyle/>
                    <a:p>
                      <a:pPr algn="l" rtl="0"/>
                      <a:r>
                        <a:rPr lang="en-US" sz="1400"/>
                        <a:t>Yellow</a:t>
                      </a:r>
                    </a:p>
                  </a:txBody>
                  <a:tcPr marL="72571" marR="72571" marT="36286" marB="36286" anchor="ctr">
                    <a:lnL>
                      <a:noFill/>
                    </a:lnL>
                    <a:lnR>
                      <a:noFill/>
                    </a:lnR>
                    <a:lnT>
                      <a:noFill/>
                    </a:lnT>
                    <a:lnB>
                      <a:noFill/>
                    </a:lnB>
                    <a:solidFill>
                      <a:srgbClr val="FFFF00"/>
                    </a:solidFill>
                  </a:tcPr>
                </a:tc>
                <a:tc>
                  <a:txBody>
                    <a:bodyPr/>
                    <a:lstStyle/>
                    <a:p>
                      <a:pPr algn="l" rtl="0"/>
                      <a:r>
                        <a:rPr lang="en-US" sz="1400" dirty="0"/>
                        <a:t>Abortion legal in "hard cases", such as rape, incest, and/or deformed child.</a:t>
                      </a:r>
                    </a:p>
                  </a:txBody>
                  <a:tcPr marL="72571" marR="72571" marT="36286" marB="36286" anchor="ctr">
                    <a:lnL>
                      <a:noFill/>
                    </a:lnL>
                    <a:lnR>
                      <a:noFill/>
                    </a:lnR>
                    <a:lnT>
                      <a:noFill/>
                    </a:lnT>
                    <a:lnB>
                      <a:noFill/>
                    </a:lnB>
                    <a:solidFill>
                      <a:srgbClr val="FFDDCC"/>
                    </a:solidFill>
                  </a:tcPr>
                </a:tc>
              </a:tr>
              <a:tr h="359478">
                <a:tc>
                  <a:txBody>
                    <a:bodyPr/>
                    <a:lstStyle/>
                    <a:p>
                      <a:pPr algn="l" rtl="0"/>
                      <a:r>
                        <a:rPr lang="en-US" sz="1400"/>
                        <a:t>Red</a:t>
                      </a:r>
                    </a:p>
                  </a:txBody>
                  <a:tcPr marL="72571" marR="72571" marT="36286" marB="36286" anchor="ctr">
                    <a:lnL>
                      <a:noFill/>
                    </a:lnL>
                    <a:lnR>
                      <a:noFill/>
                    </a:lnR>
                    <a:lnT>
                      <a:noFill/>
                    </a:lnT>
                    <a:lnB>
                      <a:noFill/>
                    </a:lnB>
                    <a:solidFill>
                      <a:srgbClr val="FF0000"/>
                    </a:solidFill>
                  </a:tcPr>
                </a:tc>
                <a:tc>
                  <a:txBody>
                    <a:bodyPr/>
                    <a:lstStyle/>
                    <a:p>
                      <a:pPr algn="l" rtl="0"/>
                      <a:r>
                        <a:rPr lang="en-US" sz="1400"/>
                        <a:t>Abortion legal for social reasons (e.g. mother says she can't afford a child), or to protect the mother's "mental health" (definitions and requirements vary).</a:t>
                      </a:r>
                    </a:p>
                  </a:txBody>
                  <a:tcPr marL="72571" marR="72571" marT="36286" marB="36286" anchor="ctr">
                    <a:lnL>
                      <a:noFill/>
                    </a:lnL>
                    <a:lnR>
                      <a:noFill/>
                    </a:lnR>
                    <a:lnT>
                      <a:noFill/>
                    </a:lnT>
                    <a:lnB>
                      <a:noFill/>
                    </a:lnB>
                    <a:solidFill>
                      <a:srgbClr val="FFDDCC"/>
                    </a:solidFill>
                  </a:tcPr>
                </a:tc>
              </a:tr>
              <a:tr h="205864">
                <a:tc>
                  <a:txBody>
                    <a:bodyPr/>
                    <a:lstStyle/>
                    <a:p>
                      <a:pPr algn="l" rtl="0"/>
                      <a:r>
                        <a:rPr lang="en-US" sz="1400"/>
                        <a:t>Purple</a:t>
                      </a:r>
                    </a:p>
                  </a:txBody>
                  <a:tcPr marL="72571" marR="72571" marT="36286" marB="36286" anchor="ctr">
                    <a:lnL>
                      <a:noFill/>
                    </a:lnL>
                    <a:lnR>
                      <a:noFill/>
                    </a:lnR>
                    <a:lnT>
                      <a:noFill/>
                    </a:lnT>
                    <a:lnB>
                      <a:noFill/>
                    </a:lnB>
                    <a:solidFill>
                      <a:srgbClr val="8F00CC"/>
                    </a:solidFill>
                  </a:tcPr>
                </a:tc>
                <a:tc>
                  <a:txBody>
                    <a:bodyPr/>
                    <a:lstStyle/>
                    <a:p>
                      <a:pPr algn="l" rtl="0"/>
                      <a:r>
                        <a:rPr lang="en-US" sz="1400" dirty="0"/>
                        <a:t>Abortion legal at any time during pregnancy for any reason.</a:t>
                      </a:r>
                    </a:p>
                  </a:txBody>
                  <a:tcPr marL="72571" marR="72571" marT="36286" marB="36286" anchor="ctr">
                    <a:lnL>
                      <a:noFill/>
                    </a:lnL>
                    <a:lnR>
                      <a:noFill/>
                    </a:lnR>
                    <a:lnT>
                      <a:noFill/>
                    </a:lnT>
                    <a:lnB>
                      <a:noFill/>
                    </a:lnB>
                    <a:solidFill>
                      <a:srgbClr val="FFDDCC"/>
                    </a:solidFill>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t="10454" r="1447" b="6250"/>
          <a:stretch>
            <a:fillRect/>
          </a:stretch>
        </p:blipFill>
        <p:spPr bwMode="auto">
          <a:xfrm>
            <a:off x="0" y="0"/>
            <a:ext cx="910907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ww.cartoonstock.com/newscartoons/cartoonists/jha/lowres/jhan999l.jpg"/>
          <p:cNvPicPr>
            <a:picLocks noChangeAspect="1" noChangeArrowheads="1"/>
          </p:cNvPicPr>
          <p:nvPr/>
        </p:nvPicPr>
        <p:blipFill>
          <a:blip r:embed="rId2" cstate="print"/>
          <a:srcRect/>
          <a:stretch>
            <a:fillRect/>
          </a:stretch>
        </p:blipFill>
        <p:spPr bwMode="auto">
          <a:xfrm>
            <a:off x="1042988" y="836613"/>
            <a:ext cx="7489825" cy="4962525"/>
          </a:xfrm>
          <a:prstGeom prst="rect">
            <a:avLst/>
          </a:prstGeom>
          <a:noFill/>
          <a:ln w="9525">
            <a:noFill/>
            <a:miter lim="800000"/>
            <a:headEnd/>
            <a:tailEnd/>
          </a:ln>
        </p:spPr>
      </p:pic>
      <p:sp>
        <p:nvSpPr>
          <p:cNvPr id="19459" name="TextBox 2"/>
          <p:cNvSpPr txBox="1">
            <a:spLocks noChangeArrowheads="1"/>
          </p:cNvSpPr>
          <p:nvPr/>
        </p:nvSpPr>
        <p:spPr bwMode="auto">
          <a:xfrm>
            <a:off x="3079750" y="6092825"/>
            <a:ext cx="4084638" cy="400050"/>
          </a:xfrm>
          <a:prstGeom prst="rect">
            <a:avLst/>
          </a:prstGeom>
          <a:noFill/>
          <a:ln w="9525">
            <a:noFill/>
            <a:miter lim="800000"/>
            <a:headEnd/>
            <a:tailEnd/>
          </a:ln>
        </p:spPr>
        <p:txBody>
          <a:bodyPr wrap="none">
            <a:spAutoFit/>
          </a:bodyPr>
          <a:lstStyle/>
          <a:p>
            <a:r>
              <a:rPr lang="ar-SA" sz="2000" b="1">
                <a:solidFill>
                  <a:srgbClr val="C00000"/>
                </a:solidFill>
              </a:rPr>
              <a:t>هل هذا وقت مناسب للحديث عن قدسية الحياة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ar-SA" b="1" smtClean="0"/>
              <a:t>الأسس التي بني عليها حكم الإجهاض </a:t>
            </a:r>
            <a:endParaRPr lang="ar-SA" smtClean="0"/>
          </a:p>
        </p:txBody>
      </p:sp>
      <p:sp>
        <p:nvSpPr>
          <p:cNvPr id="20483" name="Content Placeholder 2"/>
          <p:cNvSpPr>
            <a:spLocks noGrp="1"/>
          </p:cNvSpPr>
          <p:nvPr>
            <p:ph idx="1"/>
          </p:nvPr>
        </p:nvSpPr>
        <p:spPr/>
        <p:txBody>
          <a:bodyPr/>
          <a:lstStyle/>
          <a:p>
            <a:pPr eaLnBrk="1" hangingPunct="1"/>
            <a:r>
              <a:rPr lang="ar-SA" b="1" u="sng" smtClean="0"/>
              <a:t>حرمة الحياة الإنسانية</a:t>
            </a:r>
          </a:p>
          <a:p>
            <a:pPr eaLnBrk="1" hangingPunct="1">
              <a:buFont typeface="Arial" pitchFamily="34" charset="0"/>
              <a:buNone/>
            </a:pPr>
            <a:r>
              <a:rPr lang="ar-SA" smtClean="0"/>
              <a:t>          </a:t>
            </a:r>
          </a:p>
          <a:p>
            <a:pPr eaLnBrk="1" hangingPunct="1">
              <a:buFont typeface="Arial" pitchFamily="34" charset="0"/>
              <a:buNone/>
            </a:pPr>
            <a:r>
              <a:rPr lang="ar-SA" smtClean="0"/>
              <a:t>          - لايجوز العدوان على الحياة الإنسانية</a:t>
            </a:r>
          </a:p>
          <a:p>
            <a:pPr eaLnBrk="1" hangingPunct="1">
              <a:buFont typeface="Arial" pitchFamily="34" charset="0"/>
              <a:buNone/>
            </a:pPr>
            <a:r>
              <a:rPr lang="ar-SA" smtClean="0"/>
              <a:t>قال تعالى:</a:t>
            </a:r>
          </a:p>
          <a:p>
            <a:pPr eaLnBrk="1" hangingPunct="1">
              <a:buFont typeface="Arial" pitchFamily="34" charset="0"/>
              <a:buNone/>
            </a:pPr>
            <a:r>
              <a:rPr lang="ar-SA" smtClean="0"/>
              <a:t>( </a:t>
            </a:r>
            <a:r>
              <a:rPr lang="ar-SA" sz="3600" i="1" smtClean="0">
                <a:latin typeface="Arabic Typesetting" pitchFamily="66" charset="-78"/>
                <a:cs typeface="Arabic Typesetting" pitchFamily="66" charset="-78"/>
              </a:rPr>
              <a:t>من قتل نفساً بغير نفس أو فساد في الأرض فكأنما قتل الناس جميعاً </a:t>
            </a:r>
            <a:r>
              <a:rPr lang="ar-SA" smtClean="0"/>
              <a:t>)  المائدة الآية (32). </a:t>
            </a:r>
          </a:p>
          <a:p>
            <a:pPr eaLnBrk="1" hangingPunct="1">
              <a:buFont typeface="Arial" pitchFamily="34" charset="0"/>
              <a:buNone/>
            </a:pPr>
            <a:endParaRPr lang="ar-SA"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44450"/>
            <a:ext cx="8229600" cy="1143000"/>
          </a:xfrm>
        </p:spPr>
        <p:txBody>
          <a:bodyPr/>
          <a:lstStyle/>
          <a:p>
            <a:r>
              <a:rPr lang="ar-SA" smtClean="0"/>
              <a:t>متى يعتبر الجنين إنسانا</a:t>
            </a:r>
          </a:p>
        </p:txBody>
      </p:sp>
      <p:sp>
        <p:nvSpPr>
          <p:cNvPr id="22531" name="Content Placeholder 2"/>
          <p:cNvSpPr>
            <a:spLocks noGrp="1"/>
          </p:cNvSpPr>
          <p:nvPr>
            <p:ph idx="1"/>
          </p:nvPr>
        </p:nvSpPr>
        <p:spPr>
          <a:xfrm>
            <a:off x="457200" y="1125538"/>
            <a:ext cx="8229600" cy="4525962"/>
          </a:xfrm>
        </p:spPr>
        <p:txBody>
          <a:bodyPr>
            <a:normAutofit fontScale="92500" lnSpcReduction="20000"/>
          </a:bodyPr>
          <a:lstStyle/>
          <a:p>
            <a:pPr>
              <a:buFont typeface="Arial" pitchFamily="34" charset="0"/>
              <a:buNone/>
            </a:pPr>
            <a:r>
              <a:rPr lang="ar-SA" smtClean="0"/>
              <a:t>Aفي مرحلة العلقة</a:t>
            </a:r>
          </a:p>
          <a:p>
            <a:pPr>
              <a:buFont typeface="Arial" pitchFamily="34" charset="0"/>
              <a:buNone/>
            </a:pPr>
            <a:endParaRPr lang="ar-SA" smtClean="0"/>
          </a:p>
          <a:p>
            <a:pPr>
              <a:buFont typeface="Arial" pitchFamily="34" charset="0"/>
              <a:buNone/>
            </a:pPr>
            <a:r>
              <a:rPr lang="ar-SA" smtClean="0"/>
              <a:t>Bبعد تخلق العظام واللحم والأ عضاء وبدء نبض القلب</a:t>
            </a:r>
          </a:p>
          <a:p>
            <a:pPr>
              <a:buFont typeface="Arial" pitchFamily="34" charset="0"/>
              <a:buNone/>
            </a:pPr>
            <a:endParaRPr lang="ar-SA" smtClean="0"/>
          </a:p>
          <a:p>
            <a:pPr>
              <a:buFont typeface="Arial" pitchFamily="34" charset="0"/>
              <a:buNone/>
            </a:pPr>
            <a:r>
              <a:rPr lang="ar-SA" smtClean="0"/>
              <a:t>Cبعد مرور اربعة أشهر وثلاثة أيام</a:t>
            </a:r>
          </a:p>
          <a:p>
            <a:pPr>
              <a:buFont typeface="Arial" pitchFamily="34" charset="0"/>
              <a:buNone/>
            </a:pPr>
            <a:endParaRPr lang="ar-SA" smtClean="0"/>
          </a:p>
          <a:p>
            <a:pPr>
              <a:buFont typeface="Arial" pitchFamily="34" charset="0"/>
              <a:buNone/>
            </a:pPr>
            <a:r>
              <a:rPr lang="ar-SA" smtClean="0"/>
              <a:t>Dبعد نفخ الروح</a:t>
            </a:r>
          </a:p>
          <a:p>
            <a:pPr>
              <a:buFont typeface="Arial" pitchFamily="34" charset="0"/>
              <a:buNone/>
            </a:pPr>
            <a:endParaRPr lang="ar-SA" smtClean="0"/>
          </a:p>
          <a:p>
            <a:pPr>
              <a:buFont typeface="Arial" pitchFamily="34" charset="0"/>
              <a:buNone/>
            </a:pPr>
            <a:r>
              <a:rPr lang="ar-SA" smtClean="0"/>
              <a:t>E </a:t>
            </a:r>
            <a:r>
              <a:rPr lang="ar-MA" smtClean="0"/>
              <a:t>بعد الولادة</a:t>
            </a:r>
            <a:endParaRPr lang="ar-SA"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p:cNvSpPr>
            <a:spLocks noGrp="1"/>
          </p:cNvSpPr>
          <p:nvPr>
            <p:ph type="ctrTitle"/>
          </p:nvPr>
        </p:nvSpPr>
        <p:spPr/>
        <p:txBody>
          <a:bodyPr>
            <a:normAutofit fontScale="90000"/>
          </a:bodyPr>
          <a:lstStyle/>
          <a:p>
            <a:pPr algn="r"/>
            <a:r>
              <a:rPr lang="ar-SA" sz="4800" smtClean="0">
                <a:cs typeface="Arial" pitchFamily="34" charset="0"/>
              </a:rPr>
              <a:t>متى يعتبر الجنين نفسا( إنسانا) ؟</a:t>
            </a:r>
            <a:r>
              <a:rPr lang="en-US" sz="4800" smtClean="0">
                <a:cs typeface="Arial" pitchFamily="34" charset="0"/>
              </a:rPr>
              <a:t/>
            </a:r>
            <a:br>
              <a:rPr lang="en-US" sz="4800" smtClean="0">
                <a:cs typeface="Arial" pitchFamily="34" charset="0"/>
              </a:rPr>
            </a:br>
            <a:r>
              <a:rPr lang="en-US" sz="4800" smtClean="0">
                <a:cs typeface="Arial" pitchFamily="34" charset="0"/>
              </a:rPr>
              <a:t/>
            </a:r>
            <a:br>
              <a:rPr lang="en-US" sz="4800" smtClean="0">
                <a:cs typeface="Arial" pitchFamily="34" charset="0"/>
              </a:rPr>
            </a:br>
            <a:r>
              <a:rPr lang="ar-SA" sz="4800" smtClean="0"/>
              <a:t> - النطفة ؟                           العلقة ؟</a:t>
            </a:r>
          </a:p>
        </p:txBody>
      </p:sp>
      <p:pic>
        <p:nvPicPr>
          <p:cNvPr id="21507" name="Picture 2" descr="https://encrypted-tbn1.gstatic.com/images?q=tbn:ANd9GcTKfrvUpUtcQKYQeEozB2hE4oNP_LewWjk7oD7PER1V7sHjFaIFOw"/>
          <p:cNvPicPr>
            <a:picLocks noChangeAspect="1" noChangeArrowheads="1"/>
          </p:cNvPicPr>
          <p:nvPr/>
        </p:nvPicPr>
        <p:blipFill>
          <a:blip r:embed="rId2" cstate="print"/>
          <a:srcRect/>
          <a:stretch>
            <a:fillRect/>
          </a:stretch>
        </p:blipFill>
        <p:spPr bwMode="auto">
          <a:xfrm>
            <a:off x="3406775" y="3789363"/>
            <a:ext cx="2533650" cy="1809750"/>
          </a:xfrm>
          <a:prstGeom prst="rect">
            <a:avLst/>
          </a:prstGeom>
          <a:noFill/>
          <a:ln w="9525">
            <a:noFill/>
            <a:miter lim="800000"/>
            <a:headEnd/>
            <a:tailEnd/>
          </a:ln>
        </p:spPr>
      </p:pic>
      <p:sp>
        <p:nvSpPr>
          <p:cNvPr id="21508" name="TextBox 6"/>
          <p:cNvSpPr txBox="1">
            <a:spLocks noChangeArrowheads="1"/>
          </p:cNvSpPr>
          <p:nvPr/>
        </p:nvSpPr>
        <p:spPr bwMode="auto">
          <a:xfrm>
            <a:off x="3905250" y="5876925"/>
            <a:ext cx="1746250" cy="769938"/>
          </a:xfrm>
          <a:prstGeom prst="rect">
            <a:avLst/>
          </a:prstGeom>
          <a:noFill/>
          <a:ln w="9525">
            <a:noFill/>
            <a:miter lim="800000"/>
            <a:headEnd/>
            <a:tailEnd/>
          </a:ln>
        </p:spPr>
        <p:txBody>
          <a:bodyPr wrap="none">
            <a:spAutoFit/>
          </a:bodyPr>
          <a:lstStyle/>
          <a:p>
            <a:r>
              <a:rPr lang="ar-SA" sz="4400" b="1"/>
              <a:t>المضغة؟</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611560" y="2060848"/>
            <a:ext cx="7920880" cy="2308324"/>
          </a:xfrm>
          <a:prstGeom prst="rect">
            <a:avLst/>
          </a:prstGeom>
        </p:spPr>
        <p:txBody>
          <a:bodyPr wrap="square">
            <a:spAutoFit/>
          </a:bodyPr>
          <a:lstStyle/>
          <a:p>
            <a:r>
              <a:rPr lang="ar-SA" sz="3600" b="1" dirty="0">
                <a:solidFill>
                  <a:srgbClr val="000000"/>
                </a:solidFill>
                <a:latin typeface="Times New Roman" panose="02020603050405020304" pitchFamily="18" charset="0"/>
                <a:cs typeface="Traditional Arabic" panose="02020603050405020304" pitchFamily="18" charset="-78"/>
              </a:rPr>
              <a:t>وَلَقَدْ خَلَقْنَا الْإِنسَانَ مِن سُلَالَةٍ مِّن طِينٍ </a:t>
            </a:r>
            <a:r>
              <a:rPr lang="ar-SA" sz="3600" b="1" dirty="0">
                <a:solidFill>
                  <a:srgbClr val="008000"/>
                </a:solidFill>
                <a:latin typeface="Times New Roman" panose="02020603050405020304" pitchFamily="18" charset="0"/>
                <a:cs typeface="Traditional Arabic" panose="02020603050405020304" pitchFamily="18" charset="-78"/>
              </a:rPr>
              <a:t>﴿</a:t>
            </a:r>
            <a:r>
              <a:rPr lang="ar-SA" sz="3600" b="1" dirty="0">
                <a:solidFill>
                  <a:srgbClr val="800000"/>
                </a:solidFill>
                <a:latin typeface="Times New Roman" panose="02020603050405020304" pitchFamily="18" charset="0"/>
                <a:cs typeface="Traditional Arabic" panose="02020603050405020304" pitchFamily="18" charset="-78"/>
              </a:rPr>
              <a:t>١٢</a:t>
            </a:r>
            <a:r>
              <a:rPr lang="ar-SA" sz="3600" b="1" dirty="0">
                <a:solidFill>
                  <a:srgbClr val="008000"/>
                </a:solidFill>
                <a:latin typeface="Times New Roman" panose="02020603050405020304" pitchFamily="18" charset="0"/>
                <a:cs typeface="Traditional Arabic" panose="02020603050405020304" pitchFamily="18" charset="-78"/>
              </a:rPr>
              <a:t>﴾</a:t>
            </a:r>
            <a:r>
              <a:rPr lang="ar-SA" sz="3600" b="1" dirty="0">
                <a:solidFill>
                  <a:srgbClr val="000000"/>
                </a:solidFill>
                <a:latin typeface="Times New Roman" panose="02020603050405020304" pitchFamily="18" charset="0"/>
                <a:cs typeface="Traditional Arabic" panose="02020603050405020304" pitchFamily="18" charset="-78"/>
              </a:rPr>
              <a:t> ثُمَّ جَعَلْنَاهُ نُطْفَةً فِي قَرَارٍ مَّكِينٍ </a:t>
            </a:r>
            <a:r>
              <a:rPr lang="ar-SA" sz="3600" b="1" dirty="0">
                <a:solidFill>
                  <a:srgbClr val="008000"/>
                </a:solidFill>
                <a:latin typeface="Times New Roman" panose="02020603050405020304" pitchFamily="18" charset="0"/>
                <a:cs typeface="Traditional Arabic" panose="02020603050405020304" pitchFamily="18" charset="-78"/>
              </a:rPr>
              <a:t>﴿</a:t>
            </a:r>
            <a:r>
              <a:rPr lang="ar-SA" sz="3600" b="1" dirty="0">
                <a:solidFill>
                  <a:srgbClr val="800000"/>
                </a:solidFill>
                <a:latin typeface="Times New Roman" panose="02020603050405020304" pitchFamily="18" charset="0"/>
                <a:cs typeface="Traditional Arabic" panose="02020603050405020304" pitchFamily="18" charset="-78"/>
              </a:rPr>
              <a:t>١٣</a:t>
            </a:r>
            <a:r>
              <a:rPr lang="ar-SA" sz="3600" b="1" dirty="0">
                <a:solidFill>
                  <a:srgbClr val="008000"/>
                </a:solidFill>
                <a:latin typeface="Times New Roman" panose="02020603050405020304" pitchFamily="18" charset="0"/>
                <a:cs typeface="Traditional Arabic" panose="02020603050405020304" pitchFamily="18" charset="-78"/>
              </a:rPr>
              <a:t>﴾</a:t>
            </a:r>
            <a:r>
              <a:rPr lang="ar-SA" sz="3600" b="1" dirty="0">
                <a:solidFill>
                  <a:srgbClr val="000000"/>
                </a:solidFill>
                <a:latin typeface="Times New Roman" panose="02020603050405020304" pitchFamily="18" charset="0"/>
                <a:cs typeface="Traditional Arabic" panose="02020603050405020304" pitchFamily="18" charset="-78"/>
              </a:rPr>
              <a:t> ثُمَّ خَلَقْنَا النُّطْفَةَ عَلَقَةً فَخَلَقْنَا الْعَلَقَةَ مُضْغَةً فَخَلَقْنَا الْمُضْغَةَ عِظَامًا فَكَسَوْنَا الْعِظَامَ لَحْمًا ثُمَّ أَنشَأْنَاهُ خَلْقًا آخَرَ فَتَبَارَكَ اللَّـهُ أَحْسَنُ الْخَالِقِينَ </a:t>
            </a:r>
            <a:r>
              <a:rPr lang="ar-SA" sz="3600" b="1" dirty="0">
                <a:solidFill>
                  <a:srgbClr val="008000"/>
                </a:solidFill>
                <a:latin typeface="Times New Roman" panose="02020603050405020304" pitchFamily="18" charset="0"/>
                <a:cs typeface="Traditional Arabic" panose="02020603050405020304" pitchFamily="18" charset="-78"/>
              </a:rPr>
              <a:t>﴿</a:t>
            </a:r>
            <a:r>
              <a:rPr lang="ar-SA" sz="3600" b="1" dirty="0">
                <a:solidFill>
                  <a:srgbClr val="800000"/>
                </a:solidFill>
                <a:latin typeface="Times New Roman" panose="02020603050405020304" pitchFamily="18" charset="0"/>
                <a:cs typeface="Traditional Arabic" panose="02020603050405020304" pitchFamily="18" charset="-78"/>
              </a:rPr>
              <a:t>١٤</a:t>
            </a:r>
            <a:r>
              <a:rPr lang="ar-SA" sz="3600" b="1" dirty="0">
                <a:solidFill>
                  <a:srgbClr val="008000"/>
                </a:solidFill>
                <a:latin typeface="Times New Roman" panose="02020603050405020304" pitchFamily="18" charset="0"/>
                <a:cs typeface="Traditional Arabic" panose="02020603050405020304" pitchFamily="18" charset="-78"/>
              </a:rPr>
              <a:t>﴾</a:t>
            </a:r>
            <a:endParaRPr lang="en-US" sz="3600" dirty="0"/>
          </a:p>
        </p:txBody>
      </p:sp>
      <p:sp>
        <p:nvSpPr>
          <p:cNvPr id="6" name="مربع نص 5"/>
          <p:cNvSpPr txBox="1"/>
          <p:nvPr/>
        </p:nvSpPr>
        <p:spPr>
          <a:xfrm>
            <a:off x="394894" y="4941168"/>
            <a:ext cx="8353570" cy="461665"/>
          </a:xfrm>
          <a:prstGeom prst="rect">
            <a:avLst/>
          </a:prstGeom>
          <a:noFill/>
        </p:spPr>
        <p:txBody>
          <a:bodyPr wrap="none" rtlCol="0">
            <a:spAutoFit/>
          </a:bodyPr>
          <a:lstStyle/>
          <a:p>
            <a:r>
              <a:rPr lang="ar-SA" sz="2400" b="1" dirty="0">
                <a:solidFill>
                  <a:schemeClr val="tx2">
                    <a:lumMod val="60000"/>
                    <a:lumOff val="40000"/>
                  </a:schemeClr>
                </a:solidFill>
              </a:rPr>
              <a:t>" ثُمَّ أَنْشَأْنَاهُ خَلْقًا آخَرَ " نفخ فيه الروح, فانتقل من كونه جمادا, إلى أن صار حيوانا</a:t>
            </a:r>
            <a:endParaRPr lang="en-US" sz="2400" b="1" dirty="0">
              <a:solidFill>
                <a:schemeClr val="tx2">
                  <a:lumMod val="60000"/>
                  <a:lumOff val="40000"/>
                </a:schemeClr>
              </a:solidFill>
            </a:endParaRPr>
          </a:p>
        </p:txBody>
      </p:sp>
    </p:spTree>
    <p:extLst>
      <p:ext uri="{BB962C8B-B14F-4D97-AF65-F5344CB8AC3E}">
        <p14:creationId xmlns:p14="http://schemas.microsoft.com/office/powerpoint/2010/main" val="62642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ar-SA" b="1" smtClean="0"/>
              <a:t>الأسس التي بني عليها حكم الإجهاض </a:t>
            </a:r>
            <a:endParaRPr lang="ar-SA" smtClean="0"/>
          </a:p>
        </p:txBody>
      </p:sp>
      <p:sp>
        <p:nvSpPr>
          <p:cNvPr id="23555" name="Content Placeholder 2"/>
          <p:cNvSpPr>
            <a:spLocks noGrp="1"/>
          </p:cNvSpPr>
          <p:nvPr>
            <p:ph idx="1"/>
          </p:nvPr>
        </p:nvSpPr>
        <p:spPr/>
        <p:txBody>
          <a:bodyPr>
            <a:normAutofit lnSpcReduction="10000"/>
          </a:bodyPr>
          <a:lstStyle/>
          <a:p>
            <a:pPr eaLnBrk="1" hangingPunct="1"/>
            <a:r>
              <a:rPr lang="ar-SA" sz="2800" b="1" u="sng" smtClean="0"/>
              <a:t>ملاحظة الحقوق الرئيسة الثلاثة </a:t>
            </a:r>
            <a:r>
              <a:rPr lang="ar-SA" sz="2800" smtClean="0"/>
              <a:t>وهي حق الجنين في النمو والحياة ، وحق الأبوين في المحافظة على حياة الأصل وهي الأم, وحق المجتمع في زيادة أفراده بالطرق الشرعية. </a:t>
            </a:r>
            <a:endParaRPr lang="en-US" sz="2800" smtClean="0">
              <a:cs typeface="Arial" pitchFamily="34" charset="0"/>
            </a:endParaRPr>
          </a:p>
          <a:p>
            <a:pPr eaLnBrk="1" hangingPunct="1"/>
            <a:r>
              <a:rPr lang="ar-SA" sz="2800" b="1" u="sng" smtClean="0"/>
              <a:t>الأحاديث النبوية في موضوع الإجهاض  </a:t>
            </a:r>
            <a:r>
              <a:rPr lang="ar-SA" sz="2800" smtClean="0"/>
              <a:t>ومن ذلك قوله صلى الله عليه وسلم : ((إن أحدكم يجمع خلقه في بطن أمه أربعين يوماً نطفة ثم يكون علقه مثل ذلك ثم يكون مضغة مثل ذلك ثم يرسل إليه الملك فينفخ فيه الروح)). أخرجه الشيخان. </a:t>
            </a:r>
            <a:endParaRPr lang="en-US" sz="2800" smtClean="0">
              <a:cs typeface="Arial" pitchFamily="34" charset="0"/>
            </a:endParaRPr>
          </a:p>
          <a:p>
            <a:pPr eaLnBrk="1" hangingPunct="1">
              <a:buFont typeface="Arial" pitchFamily="34" charset="0"/>
              <a:buNone/>
            </a:pPr>
            <a:r>
              <a:rPr lang="ar-SA" sz="2800" smtClean="0"/>
              <a:t>   وقوله صلى الله عليه وسلم : ((إذ مر بالنطفة اثنتان وأربعون ليله بعث الله ملكاً فصورها وخلق سمعها وبصرها وجلدها ولحمها وعظامها – ثم يقول أي رب: أذكر أم أنثى؟ )) رواه مسلم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ar-SA" smtClean="0"/>
              <a:t>أحكام الإجهاض</a:t>
            </a:r>
          </a:p>
        </p:txBody>
      </p:sp>
      <p:sp>
        <p:nvSpPr>
          <p:cNvPr id="25603" name="Content Placeholder 2"/>
          <p:cNvSpPr>
            <a:spLocks noGrp="1"/>
          </p:cNvSpPr>
          <p:nvPr>
            <p:ph idx="1"/>
          </p:nvPr>
        </p:nvSpPr>
        <p:spPr>
          <a:xfrm>
            <a:off x="457200" y="1341438"/>
            <a:ext cx="8229600" cy="4525962"/>
          </a:xfrm>
        </p:spPr>
        <p:txBody>
          <a:bodyPr>
            <a:normAutofit fontScale="92500" lnSpcReduction="20000"/>
          </a:bodyPr>
          <a:lstStyle/>
          <a:p>
            <a:pPr>
              <a:buFont typeface="Arial" pitchFamily="34" charset="0"/>
              <a:buNone/>
            </a:pPr>
            <a:r>
              <a:rPr lang="ar-SA" smtClean="0"/>
              <a:t>Aيحرم الإجهاض في جميع مراحل الحمل</a:t>
            </a:r>
          </a:p>
          <a:p>
            <a:pPr>
              <a:buFont typeface="Arial" pitchFamily="34" charset="0"/>
              <a:buNone/>
            </a:pPr>
            <a:endParaRPr lang="ar-SA" smtClean="0"/>
          </a:p>
          <a:p>
            <a:pPr>
              <a:buFont typeface="Arial" pitchFamily="34" charset="0"/>
              <a:buNone/>
            </a:pPr>
            <a:r>
              <a:rPr lang="ar-SA" smtClean="0"/>
              <a:t>Bيجوز إذا كان الجنين في مرحلة العلقة او المضغة</a:t>
            </a:r>
          </a:p>
          <a:p>
            <a:pPr>
              <a:buFont typeface="Arial" pitchFamily="34" charset="0"/>
              <a:buNone/>
            </a:pPr>
            <a:endParaRPr lang="ar-SA" smtClean="0"/>
          </a:p>
          <a:p>
            <a:pPr>
              <a:buFont typeface="Arial" pitchFamily="34" charset="0"/>
              <a:buNone/>
            </a:pPr>
            <a:r>
              <a:rPr lang="ar-SA" smtClean="0"/>
              <a:t>Cيحرم بعد تخلق الأعضاء</a:t>
            </a:r>
          </a:p>
          <a:p>
            <a:pPr>
              <a:buFont typeface="Arial" pitchFamily="34" charset="0"/>
              <a:buNone/>
            </a:pPr>
            <a:endParaRPr lang="ar-SA" smtClean="0"/>
          </a:p>
          <a:p>
            <a:pPr>
              <a:buFont typeface="Arial" pitchFamily="34" charset="0"/>
              <a:buNone/>
            </a:pPr>
            <a:r>
              <a:rPr lang="ar-SA" smtClean="0"/>
              <a:t>Dيجوزإذا كانت حياة الأم في خطر</a:t>
            </a:r>
          </a:p>
          <a:p>
            <a:pPr>
              <a:buFont typeface="Arial" pitchFamily="34" charset="0"/>
              <a:buNone/>
            </a:pPr>
            <a:endParaRPr lang="ar-SA" smtClean="0"/>
          </a:p>
          <a:p>
            <a:pPr>
              <a:buFont typeface="Arial" pitchFamily="34" charset="0"/>
              <a:buNone/>
            </a:pPr>
            <a:r>
              <a:rPr lang="ar-SA" smtClean="0"/>
              <a:t>E </a:t>
            </a:r>
            <a:r>
              <a:rPr lang="ar-MA" smtClean="0"/>
              <a:t>يجوز إذا وافق الأب والأم</a:t>
            </a:r>
            <a:endParaRPr lang="ar-SA"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908175" y="115888"/>
            <a:ext cx="5688013" cy="9144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sz="5400" dirty="0">
                <a:solidFill>
                  <a:schemeClr val="tx1"/>
                </a:solidFill>
              </a:rPr>
              <a:t>أحكام الإجهاض</a:t>
            </a:r>
          </a:p>
        </p:txBody>
      </p:sp>
      <p:sp>
        <p:nvSpPr>
          <p:cNvPr id="5" name="Oval 4"/>
          <p:cNvSpPr/>
          <p:nvPr/>
        </p:nvSpPr>
        <p:spPr>
          <a:xfrm>
            <a:off x="5435600" y="1268413"/>
            <a:ext cx="3384550" cy="149066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sz="3600" dirty="0">
                <a:solidFill>
                  <a:schemeClr val="tx1"/>
                </a:solidFill>
              </a:rPr>
              <a:t>بعد نفخ الروح</a:t>
            </a:r>
          </a:p>
        </p:txBody>
      </p:sp>
      <p:sp>
        <p:nvSpPr>
          <p:cNvPr id="7" name="Oval 6"/>
          <p:cNvSpPr/>
          <p:nvPr/>
        </p:nvSpPr>
        <p:spPr>
          <a:xfrm>
            <a:off x="755650" y="1412875"/>
            <a:ext cx="3887788" cy="149066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sz="4000" dirty="0">
                <a:solidFill>
                  <a:schemeClr val="tx1"/>
                </a:solidFill>
              </a:rPr>
              <a:t>قبل نفخ الروح</a:t>
            </a:r>
          </a:p>
        </p:txBody>
      </p:sp>
      <p:sp>
        <p:nvSpPr>
          <p:cNvPr id="8" name="Cloud 7"/>
          <p:cNvSpPr/>
          <p:nvPr/>
        </p:nvSpPr>
        <p:spPr>
          <a:xfrm>
            <a:off x="6300788" y="2852738"/>
            <a:ext cx="2663825" cy="1512887"/>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sz="2800" dirty="0">
                <a:solidFill>
                  <a:srgbClr val="FF0000"/>
                </a:solidFill>
              </a:rPr>
              <a:t>الإجماع على التحريم</a:t>
            </a:r>
          </a:p>
        </p:txBody>
      </p:sp>
      <p:sp>
        <p:nvSpPr>
          <p:cNvPr id="9" name="Cloud 8"/>
          <p:cNvSpPr/>
          <p:nvPr/>
        </p:nvSpPr>
        <p:spPr>
          <a:xfrm>
            <a:off x="250825" y="3068638"/>
            <a:ext cx="2449513" cy="165576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sz="2400" dirty="0"/>
              <a:t>الجواز مطلقا</a:t>
            </a:r>
          </a:p>
        </p:txBody>
      </p:sp>
      <p:sp>
        <p:nvSpPr>
          <p:cNvPr id="11" name="Cloud 10"/>
          <p:cNvSpPr/>
          <p:nvPr/>
        </p:nvSpPr>
        <p:spPr>
          <a:xfrm>
            <a:off x="6659563" y="4797425"/>
            <a:ext cx="2339975" cy="1628775"/>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sz="2000" dirty="0">
                <a:solidFill>
                  <a:srgbClr val="00B050"/>
                </a:solidFill>
              </a:rPr>
              <a:t>الجواز إذا كانت الأم في خطر</a:t>
            </a:r>
          </a:p>
        </p:txBody>
      </p:sp>
      <p:sp>
        <p:nvSpPr>
          <p:cNvPr id="17" name="Cloud 16"/>
          <p:cNvSpPr/>
          <p:nvPr/>
        </p:nvSpPr>
        <p:spPr>
          <a:xfrm>
            <a:off x="2987675" y="2997200"/>
            <a:ext cx="2663825" cy="15113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sz="2800" dirty="0">
                <a:solidFill>
                  <a:srgbClr val="FF0000"/>
                </a:solidFill>
              </a:rPr>
              <a:t> التحريم مطلقا</a:t>
            </a:r>
          </a:p>
        </p:txBody>
      </p:sp>
      <p:sp>
        <p:nvSpPr>
          <p:cNvPr id="18" name="Cloud 17"/>
          <p:cNvSpPr/>
          <p:nvPr/>
        </p:nvSpPr>
        <p:spPr>
          <a:xfrm>
            <a:off x="1979613" y="5013325"/>
            <a:ext cx="2376487" cy="158432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sz="2400" dirty="0">
                <a:solidFill>
                  <a:srgbClr val="FFFF00"/>
                </a:solidFill>
              </a:rPr>
              <a:t>الجواز قبل التخلق</a:t>
            </a:r>
          </a:p>
          <a:p>
            <a:pPr algn="ctr">
              <a:defRPr/>
            </a:pPr>
            <a:r>
              <a:rPr lang="ar-SA" sz="2400" dirty="0">
                <a:solidFill>
                  <a:srgbClr val="FFFF00"/>
                </a:solidFill>
              </a:rPr>
              <a:t>(40 يوما)</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strVal val="#ppt_w*0.70"/>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strVal val="#ppt_w*0.05"/>
                                          </p:val>
                                        </p:tav>
                                        <p:tav tm="100000">
                                          <p:val>
                                            <p:strVal val="#ppt_w"/>
                                          </p:val>
                                        </p:tav>
                                      </p:tavLst>
                                    </p:anim>
                                    <p:anim calcmode="lin" valueType="num">
                                      <p:cBhvr>
                                        <p:cTn id="35" dur="500" fill="hold"/>
                                        <p:tgtEl>
                                          <p:spTgt spid="11"/>
                                        </p:tgtEl>
                                        <p:attrNameLst>
                                          <p:attrName>ppt_h</p:attrName>
                                        </p:attrNameLst>
                                      </p:cBhvr>
                                      <p:tavLst>
                                        <p:tav tm="0">
                                          <p:val>
                                            <p:strVal val="#ppt_h"/>
                                          </p:val>
                                        </p:tav>
                                        <p:tav tm="100000">
                                          <p:val>
                                            <p:strVal val="#ppt_h"/>
                                          </p:val>
                                        </p:tav>
                                      </p:tavLst>
                                    </p:anim>
                                    <p:anim calcmode="lin" valueType="num">
                                      <p:cBhvr>
                                        <p:cTn id="36" dur="500" fill="hold"/>
                                        <p:tgtEl>
                                          <p:spTgt spid="11"/>
                                        </p:tgtEl>
                                        <p:attrNameLst>
                                          <p:attrName>ppt_x</p:attrName>
                                        </p:attrNameLst>
                                      </p:cBhvr>
                                      <p:tavLst>
                                        <p:tav tm="0">
                                          <p:val>
                                            <p:strVal val="#ppt_x-.2"/>
                                          </p:val>
                                        </p:tav>
                                        <p:tav tm="100000">
                                          <p:val>
                                            <p:strVal val="#ppt_x"/>
                                          </p:val>
                                        </p:tav>
                                      </p:tavLst>
                                    </p:anim>
                                    <p:anim calcmode="lin" valueType="num">
                                      <p:cBhvr>
                                        <p:cTn id="37" dur="500" fill="hold"/>
                                        <p:tgtEl>
                                          <p:spTgt spid="11"/>
                                        </p:tgtEl>
                                        <p:attrNameLst>
                                          <p:attrName>ppt_y</p:attrName>
                                        </p:attrNameLst>
                                      </p:cBhvr>
                                      <p:tavLst>
                                        <p:tav tm="0">
                                          <p:val>
                                            <p:strVal val="#ppt_y"/>
                                          </p:val>
                                        </p:tav>
                                        <p:tav tm="100000">
                                          <p:val>
                                            <p:strVal val="#ppt_y"/>
                                          </p:val>
                                        </p:tav>
                                      </p:tavLst>
                                    </p:anim>
                                    <p:animEffect transition="in" filter="fade">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slide(fromBottom)">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54" presetClass="entr" presetSubtype="0" accel="100000"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p:cTn id="48" dur="500" fill="hold"/>
                                        <p:tgtEl>
                                          <p:spTgt spid="9"/>
                                        </p:tgtEl>
                                        <p:attrNameLst>
                                          <p:attrName>ppt_w</p:attrName>
                                        </p:attrNameLst>
                                      </p:cBhvr>
                                      <p:tavLst>
                                        <p:tav tm="0">
                                          <p:val>
                                            <p:strVal val="#ppt_w*0.05"/>
                                          </p:val>
                                        </p:tav>
                                        <p:tav tm="100000">
                                          <p:val>
                                            <p:strVal val="#ppt_w"/>
                                          </p:val>
                                        </p:tav>
                                      </p:tavLst>
                                    </p:anim>
                                    <p:anim calcmode="lin" valueType="num">
                                      <p:cBhvr>
                                        <p:cTn id="49" dur="500" fill="hold"/>
                                        <p:tgtEl>
                                          <p:spTgt spid="9"/>
                                        </p:tgtEl>
                                        <p:attrNameLst>
                                          <p:attrName>ppt_h</p:attrName>
                                        </p:attrNameLst>
                                      </p:cBhvr>
                                      <p:tavLst>
                                        <p:tav tm="0">
                                          <p:val>
                                            <p:strVal val="#ppt_h"/>
                                          </p:val>
                                        </p:tav>
                                        <p:tav tm="100000">
                                          <p:val>
                                            <p:strVal val="#ppt_h"/>
                                          </p:val>
                                        </p:tav>
                                      </p:tavLst>
                                    </p:anim>
                                    <p:anim calcmode="lin" valueType="num">
                                      <p:cBhvr>
                                        <p:cTn id="50" dur="500" fill="hold"/>
                                        <p:tgtEl>
                                          <p:spTgt spid="9"/>
                                        </p:tgtEl>
                                        <p:attrNameLst>
                                          <p:attrName>ppt_x</p:attrName>
                                        </p:attrNameLst>
                                      </p:cBhvr>
                                      <p:tavLst>
                                        <p:tav tm="0">
                                          <p:val>
                                            <p:strVal val="#ppt_x-.2"/>
                                          </p:val>
                                        </p:tav>
                                        <p:tav tm="100000">
                                          <p:val>
                                            <p:strVal val="#ppt_x"/>
                                          </p:val>
                                        </p:tav>
                                      </p:tavLst>
                                    </p:anim>
                                    <p:anim calcmode="lin" valueType="num">
                                      <p:cBhvr>
                                        <p:cTn id="51" dur="500" fill="hold"/>
                                        <p:tgtEl>
                                          <p:spTgt spid="9"/>
                                        </p:tgtEl>
                                        <p:attrNameLst>
                                          <p:attrName>ppt_y</p:attrName>
                                        </p:attrNameLst>
                                      </p:cBhvr>
                                      <p:tavLst>
                                        <p:tav tm="0">
                                          <p:val>
                                            <p:strVal val="#ppt_y"/>
                                          </p:val>
                                        </p:tav>
                                        <p:tav tm="100000">
                                          <p:val>
                                            <p:strVal val="#ppt_y"/>
                                          </p:val>
                                        </p:tav>
                                      </p:tavLst>
                                    </p:anim>
                                    <p:animEffect transition="in" filter="fade">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0"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animBg="1"/>
      <p:bldP spid="11" grpId="0" animBg="1"/>
      <p:bldP spid="17" grpId="0" animBg="1"/>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الموضوعات</a:t>
            </a:r>
            <a:endParaRPr lang="en-US" dirty="0"/>
          </a:p>
        </p:txBody>
      </p:sp>
      <p:sp>
        <p:nvSpPr>
          <p:cNvPr id="3" name="Content Placeholder 2"/>
          <p:cNvSpPr>
            <a:spLocks noGrp="1"/>
          </p:cNvSpPr>
          <p:nvPr>
            <p:ph idx="1"/>
          </p:nvPr>
        </p:nvSpPr>
        <p:spPr/>
        <p:txBody>
          <a:bodyPr>
            <a:normAutofit lnSpcReduction="10000"/>
          </a:bodyPr>
          <a:lstStyle/>
          <a:p>
            <a:r>
              <a:rPr lang="ar-SA" dirty="0" smtClean="0"/>
              <a:t>الإجهاض</a:t>
            </a:r>
          </a:p>
          <a:p>
            <a:r>
              <a:rPr lang="ar-SA" dirty="0" smtClean="0"/>
              <a:t>التشخيص الجنيني</a:t>
            </a:r>
          </a:p>
          <a:p>
            <a:r>
              <a:rPr lang="ar-SA" dirty="0" smtClean="0"/>
              <a:t>التشوهات الجنينية</a:t>
            </a:r>
          </a:p>
          <a:p>
            <a:r>
              <a:rPr lang="ar-SA" dirty="0" smtClean="0"/>
              <a:t>التعقيم ومنع الحمل</a:t>
            </a:r>
          </a:p>
          <a:p>
            <a:r>
              <a:rPr lang="ar-SA" dirty="0" smtClean="0"/>
              <a:t>طرق الاستيلاد الحديثة وتقنياتها</a:t>
            </a:r>
          </a:p>
          <a:p>
            <a:r>
              <a:rPr lang="ar-SA" smtClean="0"/>
              <a:t>استئجار الأرحام</a:t>
            </a:r>
            <a:endParaRPr lang="ar-SA" dirty="0" smtClean="0"/>
          </a:p>
          <a:p>
            <a:r>
              <a:rPr lang="ar-SA" dirty="0" smtClean="0"/>
              <a:t>التشخيص الجيني قبل الغرس</a:t>
            </a:r>
          </a:p>
          <a:p>
            <a:r>
              <a:rPr lang="ar-SA" dirty="0" smtClean="0"/>
              <a:t>اختيار جنس الجنين</a:t>
            </a:r>
            <a:endParaRPr lang="en-US" dirty="0"/>
          </a:p>
        </p:txBody>
      </p:sp>
    </p:spTree>
    <p:extLst>
      <p:ext uri="{BB962C8B-B14F-4D97-AF65-F5344CB8AC3E}">
        <p14:creationId xmlns:p14="http://schemas.microsoft.com/office/powerpoint/2010/main" val="11589795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3"/>
          <p:cNvSpPr>
            <a:spLocks noGrp="1"/>
          </p:cNvSpPr>
          <p:nvPr>
            <p:ph type="ctrTitle"/>
          </p:nvPr>
        </p:nvSpPr>
        <p:spPr>
          <a:xfrm>
            <a:off x="899592" y="764704"/>
            <a:ext cx="7772400" cy="1470025"/>
          </a:xfrm>
        </p:spPr>
        <p:txBody>
          <a:bodyPr/>
          <a:lstStyle/>
          <a:p>
            <a:pPr eaLnBrk="1" hangingPunct="1"/>
            <a:r>
              <a:rPr lang="ar-SA" dirty="0" smtClean="0"/>
              <a:t>التشخيص الجنيني والتشوهات الخلقية</a:t>
            </a:r>
          </a:p>
        </p:txBody>
      </p:sp>
      <p:pic>
        <p:nvPicPr>
          <p:cNvPr id="1026" name="Picture 2" descr="http://www.cmflb.com/images/prenatal-diagnosis/prenatal-diagnosis1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3968" y="2996952"/>
            <a:ext cx="4014763" cy="27404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jultrasoundmed.org/content/29/3/455/F7/graphic-7.lar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2686874"/>
            <a:ext cx="3600400" cy="33606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ar-SA" smtClean="0"/>
              <a:t>ماهو التشخيص الجنيني</a:t>
            </a:r>
          </a:p>
        </p:txBody>
      </p:sp>
      <p:sp>
        <p:nvSpPr>
          <p:cNvPr id="27651" name="Content Placeholder 2"/>
          <p:cNvSpPr>
            <a:spLocks noGrp="1"/>
          </p:cNvSpPr>
          <p:nvPr>
            <p:ph idx="1"/>
          </p:nvPr>
        </p:nvSpPr>
        <p:spPr/>
        <p:txBody>
          <a:bodyPr/>
          <a:lstStyle/>
          <a:p>
            <a:r>
              <a:rPr lang="ar-SA" smtClean="0"/>
              <a:t>تشخيص الحالات المرضية والجنين داخل الرحم ويشمل:</a:t>
            </a:r>
          </a:p>
          <a:p>
            <a:pPr>
              <a:buFont typeface="Wingdings" pitchFamily="2" charset="2"/>
              <a:buChar char="ü"/>
            </a:pPr>
            <a:r>
              <a:rPr lang="ar-SA" smtClean="0"/>
              <a:t>     تشخيص التشوهات الجنينية مثل استسقاء الدماغ أو عدم   وجود الدماغ</a:t>
            </a:r>
          </a:p>
          <a:p>
            <a:pPr>
              <a:buFont typeface="Arial" pitchFamily="34" charset="0"/>
              <a:buNone/>
            </a:pPr>
            <a:endParaRPr lang="ar-SA" smtClean="0"/>
          </a:p>
          <a:p>
            <a:pPr>
              <a:buFont typeface="Arial" pitchFamily="34" charset="0"/>
              <a:buNone/>
            </a:pPr>
            <a:endParaRPr lang="ar-SA" smtClean="0"/>
          </a:p>
          <a:p>
            <a:pPr>
              <a:buFont typeface="Wingdings" pitchFamily="2" charset="2"/>
              <a:buChar char="ü"/>
            </a:pPr>
            <a:r>
              <a:rPr lang="ar-SA" smtClean="0"/>
              <a:t>   تشخيص الأمراض الوراثية: معرفة الجينات المصابة ويتم ذلك في حالات الإخصاب غير الطبيعي</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endParaRPr lang="ar-SA" smtClean="0"/>
          </a:p>
        </p:txBody>
      </p:sp>
      <p:sp>
        <p:nvSpPr>
          <p:cNvPr id="28675" name="Content Placeholder 2"/>
          <p:cNvSpPr>
            <a:spLocks noGrp="1"/>
          </p:cNvSpPr>
          <p:nvPr>
            <p:ph idx="1"/>
          </p:nvPr>
        </p:nvSpPr>
        <p:spPr/>
        <p:txBody>
          <a:bodyPr/>
          <a:lstStyle/>
          <a:p>
            <a:r>
              <a:rPr lang="ar-SA" smtClean="0"/>
              <a:t>معرفة التاريخ الوراثي للأمراض في الأسرة .</a:t>
            </a:r>
            <a:endParaRPr lang="en-US" smtClean="0">
              <a:cs typeface="Arial" pitchFamily="34" charset="0"/>
            </a:endParaRPr>
          </a:p>
          <a:p>
            <a:r>
              <a:rPr lang="ar-SA" smtClean="0"/>
              <a:t>معرفة التاريخ المرضي للأم إن كانت قد أصيبت بأمراض قبل الحمل أو خلاله ، مثل الحصبة الألمانية خلال الشهور الأولى أو التعرض للأشعة أو العقاقير .</a:t>
            </a:r>
            <a:endParaRPr lang="en-US" smtClean="0">
              <a:cs typeface="Arial" pitchFamily="34" charset="0"/>
            </a:endParaRPr>
          </a:p>
          <a:p>
            <a:r>
              <a:rPr lang="ar-SA" smtClean="0"/>
              <a:t>تصوير الجنين بالأشعة السينية .</a:t>
            </a:r>
            <a:endParaRPr lang="en-US" smtClean="0">
              <a:cs typeface="Arial" pitchFamily="34" charset="0"/>
            </a:endParaRPr>
          </a:p>
          <a:p>
            <a:r>
              <a:rPr lang="ar-SA" smtClean="0"/>
              <a:t>الفحص بالموجات الصوتية </a:t>
            </a:r>
          </a:p>
          <a:p>
            <a:r>
              <a:rPr lang="ar-SA" smtClean="0"/>
              <a:t>التشخيص الجيني</a:t>
            </a:r>
            <a:endParaRPr lang="en-US" smtClean="0">
              <a:cs typeface="Arial" pitchFamily="34" charset="0"/>
            </a:endParaRPr>
          </a:p>
          <a:p>
            <a:pPr>
              <a:buFont typeface="Arial" pitchFamily="34" charset="0"/>
              <a:buNone/>
            </a:pPr>
            <a:endParaRPr lang="ar-SA"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endParaRPr lang="ar-SA" smtClean="0"/>
          </a:p>
        </p:txBody>
      </p:sp>
      <p:sp>
        <p:nvSpPr>
          <p:cNvPr id="29699" name="Content Placeholder 2"/>
          <p:cNvSpPr>
            <a:spLocks noGrp="1"/>
          </p:cNvSpPr>
          <p:nvPr>
            <p:ph idx="1"/>
          </p:nvPr>
        </p:nvSpPr>
        <p:spPr/>
        <p:txBody>
          <a:bodyPr>
            <a:normAutofit fontScale="92500" lnSpcReduction="10000"/>
          </a:bodyPr>
          <a:lstStyle/>
          <a:p>
            <a:r>
              <a:rPr lang="ar-SA" sz="2800" smtClean="0"/>
              <a:t>منظار رؤية الجنين داخل الرحم </a:t>
            </a:r>
            <a:r>
              <a:rPr lang="en-US" sz="2800" smtClean="0">
                <a:cs typeface="Arial" pitchFamily="34" charset="0"/>
              </a:rPr>
              <a:t>(fetoscopy)</a:t>
            </a:r>
            <a:r>
              <a:rPr lang="ar-SA" sz="2800" smtClean="0"/>
              <a:t> بين الأسبوع 16-18 وذلك لمعرفة العيوب الشكلية الخارجية ولأخذ عينة من دم الجنين أو جلده أو كبده .</a:t>
            </a:r>
            <a:endParaRPr lang="en-US" sz="2800" smtClean="0">
              <a:cs typeface="Arial" pitchFamily="34" charset="0"/>
            </a:endParaRPr>
          </a:p>
          <a:p>
            <a:r>
              <a:rPr lang="ar-SA" sz="2800" smtClean="0"/>
              <a:t>فحوصات الدم للأم الحامل ( الحصبة الألمانية أو الأمراض الفيروسية الأخرى )</a:t>
            </a:r>
            <a:endParaRPr lang="en-US" sz="2800" smtClean="0">
              <a:cs typeface="Arial" pitchFamily="34" charset="0"/>
            </a:endParaRPr>
          </a:p>
          <a:p>
            <a:r>
              <a:rPr lang="ar-SA" sz="2800" smtClean="0"/>
              <a:t>فحص دم الجنين ( بعض أمراض فقر الدم أو الأمراض الفيروسية أو البكتيرية ).</a:t>
            </a:r>
            <a:endParaRPr lang="en-US" sz="2800" smtClean="0">
              <a:cs typeface="Arial" pitchFamily="34" charset="0"/>
            </a:endParaRPr>
          </a:p>
          <a:p>
            <a:r>
              <a:rPr lang="ar-SA" sz="2800" smtClean="0"/>
              <a:t>بزل السائل الأمنيوسي ويحدث عادة في الأسبوع 15-16 لدراسة كروموسومات الجنين .</a:t>
            </a:r>
            <a:endParaRPr lang="en-US" sz="2800" smtClean="0">
              <a:cs typeface="Arial" pitchFamily="34" charset="0"/>
            </a:endParaRPr>
          </a:p>
          <a:p>
            <a:r>
              <a:rPr lang="ar-SA" sz="2800" smtClean="0"/>
              <a:t>أخذ عينة من الخملات المشيمية لمعرفة ما إذا كان هناك خلل في الكروموسومات</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normAutofit fontScale="90000"/>
          </a:bodyPr>
          <a:lstStyle/>
          <a:p>
            <a:pPr eaLnBrk="1" hangingPunct="1"/>
            <a:r>
              <a:rPr lang="ar-SA" b="1" smtClean="0"/>
              <a:t>الحاجة إلى التشخيص الجنيني :</a:t>
            </a:r>
            <a:r>
              <a:rPr lang="en-US" smtClean="0">
                <a:cs typeface="Times New Roman" pitchFamily="18" charset="0"/>
              </a:rPr>
              <a:t/>
            </a:r>
            <a:br>
              <a:rPr lang="en-US" smtClean="0">
                <a:cs typeface="Times New Roman" pitchFamily="18" charset="0"/>
              </a:rPr>
            </a:br>
            <a:endParaRPr lang="ar-SA" smtClean="0"/>
          </a:p>
        </p:txBody>
      </p:sp>
      <p:sp>
        <p:nvSpPr>
          <p:cNvPr id="30723" name="Content Placeholder 2"/>
          <p:cNvSpPr>
            <a:spLocks noGrp="1"/>
          </p:cNvSpPr>
          <p:nvPr>
            <p:ph idx="1"/>
          </p:nvPr>
        </p:nvSpPr>
        <p:spPr/>
        <p:txBody>
          <a:bodyPr>
            <a:normAutofit lnSpcReduction="10000"/>
          </a:bodyPr>
          <a:lstStyle/>
          <a:p>
            <a:pPr eaLnBrk="1" hangingPunct="1"/>
            <a:r>
              <a:rPr lang="ar-SA" dirty="0" smtClean="0"/>
              <a:t>علاج بعض الحالات الطبية أو الجراحية والطفل لا يزال داخل الرحم أو بعد ولادته مباشرة لتلافي حدوث مضاعفات قد تحدث بعد ذلك .</a:t>
            </a:r>
          </a:p>
          <a:p>
            <a:pPr eaLnBrk="1" hangingPunct="1"/>
            <a:endParaRPr lang="ar-SA" dirty="0" smtClean="0"/>
          </a:p>
          <a:p>
            <a:pPr eaLnBrk="1" hangingPunct="1">
              <a:buFont typeface="Arial" pitchFamily="34" charset="0"/>
              <a:buNone/>
            </a:pPr>
            <a:endParaRPr lang="en-US" dirty="0" smtClean="0">
              <a:cs typeface="Arial" pitchFamily="34" charset="0"/>
            </a:endParaRPr>
          </a:p>
          <a:p>
            <a:pPr eaLnBrk="1" hangingPunct="1"/>
            <a:r>
              <a:rPr lang="ar-SA" dirty="0" smtClean="0"/>
              <a:t>  إجهاض الجنين في الحالات التي لا يوجد بها علاج معروف </a:t>
            </a:r>
          </a:p>
          <a:p>
            <a:pPr eaLnBrk="1" hangingPunct="1"/>
            <a:r>
              <a:rPr lang="ar-SA" dirty="0" smtClean="0">
                <a:cs typeface="Arial" pitchFamily="34" charset="0"/>
              </a:rPr>
              <a:t>تهيئة الوالدين نفسيا واجتماعيا لتقبلولادة طفل مريض أومشوه</a:t>
            </a:r>
            <a:endParaRPr lang="en-US" dirty="0" smtClean="0">
              <a:cs typeface="Arial" pitchFamily="34" charset="0"/>
            </a:endParaRPr>
          </a:p>
          <a:p>
            <a:pPr eaLnBrk="1" hangingPunct="1"/>
            <a:endParaRPr lang="ar-SA"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ar-SA" b="1" smtClean="0"/>
              <a:t>الموقف الشرعي من تشوه الجنين </a:t>
            </a:r>
            <a:endParaRPr lang="ar-SA" smtClean="0"/>
          </a:p>
        </p:txBody>
      </p:sp>
      <p:sp>
        <p:nvSpPr>
          <p:cNvPr id="31747" name="Content Placeholder 2"/>
          <p:cNvSpPr>
            <a:spLocks noGrp="1"/>
          </p:cNvSpPr>
          <p:nvPr>
            <p:ph idx="1"/>
          </p:nvPr>
        </p:nvSpPr>
        <p:spPr/>
        <p:txBody>
          <a:bodyPr/>
          <a:lstStyle/>
          <a:p>
            <a:pPr eaLnBrk="1" hangingPunct="1"/>
            <a:r>
              <a:rPr lang="ar-SA" sz="2400" smtClean="0"/>
              <a:t>منع حدوث التشوه إن أمكن وذلك يتم عن طريق محاولة عدم التعرض لمسببات التشوه مثل الأشعة والعقاقير وأيضا التنبه لمخاطر الزواج بين الأقارب  .</a:t>
            </a:r>
          </a:p>
          <a:p>
            <a:pPr eaLnBrk="1" hangingPunct="1">
              <a:buFont typeface="Arial" pitchFamily="34" charset="0"/>
              <a:buNone/>
            </a:pPr>
            <a:endParaRPr lang="ar-SA" sz="2400" smtClean="0"/>
          </a:p>
          <a:p>
            <a:pPr eaLnBrk="1" hangingPunct="1">
              <a:buFont typeface="Arial" pitchFamily="34" charset="0"/>
              <a:buNone/>
            </a:pPr>
            <a:endParaRPr lang="en-US" sz="2400" smtClean="0">
              <a:cs typeface="Arial" pitchFamily="34" charset="0"/>
            </a:endParaRPr>
          </a:p>
          <a:p>
            <a:pPr eaLnBrk="1" hangingPunct="1"/>
            <a:r>
              <a:rPr lang="ar-SA" sz="2400" smtClean="0"/>
              <a:t>محاولة إيجاد علاج لإصلاح هذا التشوه أو التخفيف من آثاره ويتم ذلك بعلاج الأجنة داخل الأرحام وبمعالجة الأمراض.</a:t>
            </a:r>
          </a:p>
          <a:p>
            <a:pPr eaLnBrk="1" hangingPunct="1">
              <a:buFont typeface="Arial" pitchFamily="34" charset="0"/>
              <a:buNone/>
            </a:pPr>
            <a:endParaRPr lang="ar-SA" sz="2400" smtClean="0"/>
          </a:p>
          <a:p>
            <a:pPr eaLnBrk="1" hangingPunct="1">
              <a:buFont typeface="Arial" pitchFamily="34" charset="0"/>
              <a:buNone/>
            </a:pPr>
            <a:endParaRPr lang="en-US" sz="2400" smtClean="0">
              <a:cs typeface="Arial" pitchFamily="34" charset="0"/>
            </a:endParaRPr>
          </a:p>
          <a:p>
            <a:pPr eaLnBrk="1" hangingPunct="1"/>
            <a:r>
              <a:rPr lang="ar-SA" sz="2400" smtClean="0"/>
              <a:t>إجهاض هذا الجنين المشوه متى ما تم التشخيص في مرحلة مبكرة من الحمل وبشرط أن لا تكون هناك وسيلة أخرى لإصلاح هذا التشوه</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تطبيق القواعد الفقهية على إجهاض الجنين</a:t>
            </a:r>
            <a:endParaRPr lang="en-US" dirty="0"/>
          </a:p>
        </p:txBody>
      </p:sp>
      <p:sp>
        <p:nvSpPr>
          <p:cNvPr id="3" name="Content Placeholder 2"/>
          <p:cNvSpPr>
            <a:spLocks noGrp="1"/>
          </p:cNvSpPr>
          <p:nvPr>
            <p:ph idx="1"/>
          </p:nvPr>
        </p:nvSpPr>
        <p:spPr/>
        <p:txBody>
          <a:bodyPr/>
          <a:lstStyle/>
          <a:p>
            <a:r>
              <a:rPr lang="ar-SA" dirty="0" smtClean="0"/>
              <a:t>مقاصد الشريعة/ حفظ النفس/حفظ النسل</a:t>
            </a:r>
          </a:p>
          <a:p>
            <a:r>
              <a:rPr lang="ar-SA" dirty="0" smtClean="0"/>
              <a:t>الأمور بمقاصدها</a:t>
            </a:r>
          </a:p>
          <a:p>
            <a:r>
              <a:rPr lang="ar-SA" dirty="0" smtClean="0"/>
              <a:t>المشقة تجلب التسير/ الضرورات تبيح المحظورات</a:t>
            </a:r>
          </a:p>
          <a:p>
            <a:r>
              <a:rPr lang="ar-SA" dirty="0" smtClean="0"/>
              <a:t>لاضر ولاضرار/ الضرر يدفع بقدر الإمكان</a:t>
            </a:r>
          </a:p>
          <a:p>
            <a:r>
              <a:rPr lang="ar-SA" dirty="0" smtClean="0"/>
              <a:t>يختار أخف الضررين/ أهون الشرين</a:t>
            </a:r>
          </a:p>
          <a:p>
            <a:r>
              <a:rPr lang="ar-SA" dirty="0" smtClean="0"/>
              <a:t>درء المفاسد أولى من جلب المصالح</a:t>
            </a:r>
          </a:p>
          <a:p>
            <a:r>
              <a:rPr lang="ar-SA" dirty="0" smtClean="0"/>
              <a:t>التصرف على الرعية منوط بالمصلحة</a:t>
            </a:r>
            <a:endParaRPr lang="en-US" dirty="0"/>
          </a:p>
        </p:txBody>
      </p:sp>
    </p:spTree>
    <p:extLst>
      <p:ext uri="{BB962C8B-B14F-4D97-AF65-F5344CB8AC3E}">
        <p14:creationId xmlns:p14="http://schemas.microsoft.com/office/powerpoint/2010/main" val="30961726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524000" y="3246438"/>
          <a:ext cx="6096000" cy="365760"/>
        </p:xfrm>
        <a:graphic>
          <a:graphicData uri="http://schemas.openxmlformats.org/drawingml/2006/table">
            <a:tbl>
              <a:tblPr/>
              <a:tblGrid>
                <a:gridCol w="6096000"/>
              </a:tblGrid>
              <a:tr h="0">
                <a:tc>
                  <a:txBody>
                    <a:bodyPr/>
                    <a:lstStyle/>
                    <a:p>
                      <a:pPr algn="just"/>
                      <a:endParaRPr lang="ar-SA"/>
                    </a:p>
                  </a:txBody>
                  <a:tcPr anchor="ctr">
                    <a:lnL>
                      <a:noFill/>
                    </a:lnL>
                    <a:lnR>
                      <a:noFill/>
                    </a:lnR>
                    <a:lnT>
                      <a:noFill/>
                    </a:lnT>
                    <a:lnB>
                      <a:noFill/>
                    </a:lnB>
                    <a:solidFill>
                      <a:srgbClr val="F4F4F4"/>
                    </a:solidFill>
                  </a:tcPr>
                </a:tc>
              </a:tr>
            </a:tbl>
          </a:graphicData>
        </a:graphic>
      </p:graphicFrame>
      <p:graphicFrame>
        <p:nvGraphicFramePr>
          <p:cNvPr id="4" name="Table 3"/>
          <p:cNvGraphicFramePr>
            <a:graphicFrameLocks noGrp="1"/>
          </p:cNvGraphicFramePr>
          <p:nvPr/>
        </p:nvGraphicFramePr>
        <p:xfrm>
          <a:off x="1524000" y="3246438"/>
          <a:ext cx="6096000" cy="365760"/>
        </p:xfrm>
        <a:graphic>
          <a:graphicData uri="http://schemas.openxmlformats.org/drawingml/2006/table">
            <a:tbl>
              <a:tblPr/>
              <a:tblGrid>
                <a:gridCol w="6096000"/>
              </a:tblGrid>
              <a:tr h="0">
                <a:tc>
                  <a:txBody>
                    <a:bodyPr/>
                    <a:lstStyle/>
                    <a:p>
                      <a:pPr algn="just"/>
                      <a:endParaRPr lang="ar-SA"/>
                    </a:p>
                  </a:txBody>
                  <a:tcPr anchor="ctr">
                    <a:lnL>
                      <a:noFill/>
                    </a:lnL>
                    <a:lnR>
                      <a:noFill/>
                    </a:lnR>
                    <a:lnT>
                      <a:noFill/>
                    </a:lnT>
                    <a:lnB>
                      <a:noFill/>
                    </a:lnB>
                  </a:tcPr>
                </a:tc>
              </a:tr>
            </a:tbl>
          </a:graphicData>
        </a:graphic>
      </p:graphicFrame>
      <p:graphicFrame>
        <p:nvGraphicFramePr>
          <p:cNvPr id="5" name="Table 4"/>
          <p:cNvGraphicFramePr>
            <a:graphicFrameLocks noGrp="1"/>
          </p:cNvGraphicFramePr>
          <p:nvPr/>
        </p:nvGraphicFramePr>
        <p:xfrm>
          <a:off x="1524000" y="3246438"/>
          <a:ext cx="6096000" cy="365760"/>
        </p:xfrm>
        <a:graphic>
          <a:graphicData uri="http://schemas.openxmlformats.org/drawingml/2006/table">
            <a:tbl>
              <a:tblPr/>
              <a:tblGrid>
                <a:gridCol w="6096000"/>
              </a:tblGrid>
              <a:tr h="0">
                <a:tc>
                  <a:txBody>
                    <a:bodyPr/>
                    <a:lstStyle/>
                    <a:p>
                      <a:pPr algn="just"/>
                      <a:endParaRPr lang="ar-SA"/>
                    </a:p>
                  </a:txBody>
                  <a:tcPr anchor="ctr">
                    <a:lnL>
                      <a:noFill/>
                    </a:lnL>
                    <a:lnR>
                      <a:noFill/>
                    </a:lnR>
                    <a:lnT>
                      <a:noFill/>
                    </a:lnT>
                    <a:lnB>
                      <a:noFill/>
                    </a:lnB>
                  </a:tcPr>
                </a:tc>
              </a:tr>
            </a:tbl>
          </a:graphicData>
        </a:graphic>
      </p:graphicFrame>
      <p:graphicFrame>
        <p:nvGraphicFramePr>
          <p:cNvPr id="6" name="Table 5"/>
          <p:cNvGraphicFramePr>
            <a:graphicFrameLocks noGrp="1"/>
          </p:cNvGraphicFramePr>
          <p:nvPr/>
        </p:nvGraphicFramePr>
        <p:xfrm>
          <a:off x="1524000" y="3246438"/>
          <a:ext cx="6096000" cy="365760"/>
        </p:xfrm>
        <a:graphic>
          <a:graphicData uri="http://schemas.openxmlformats.org/drawingml/2006/table">
            <a:tbl>
              <a:tblPr/>
              <a:tblGrid>
                <a:gridCol w="6096000"/>
              </a:tblGrid>
              <a:tr h="0">
                <a:tc>
                  <a:txBody>
                    <a:bodyPr/>
                    <a:lstStyle/>
                    <a:p>
                      <a:pPr algn="just"/>
                      <a:endParaRPr lang="ar-SA"/>
                    </a:p>
                  </a:txBody>
                  <a:tcPr anchor="ctr">
                    <a:lnL>
                      <a:noFill/>
                    </a:lnL>
                    <a:lnR>
                      <a:noFill/>
                    </a:lnR>
                    <a:lnT>
                      <a:noFill/>
                    </a:lnT>
                    <a:lnB>
                      <a:noFill/>
                    </a:lnB>
                  </a:tcPr>
                </a:tc>
              </a:tr>
            </a:tbl>
          </a:graphicData>
        </a:graphic>
      </p:graphicFrame>
      <p:graphicFrame>
        <p:nvGraphicFramePr>
          <p:cNvPr id="7" name="Table 6"/>
          <p:cNvGraphicFramePr>
            <a:graphicFrameLocks noGrp="1"/>
          </p:cNvGraphicFramePr>
          <p:nvPr/>
        </p:nvGraphicFramePr>
        <p:xfrm>
          <a:off x="1524000" y="3246438"/>
          <a:ext cx="6096000" cy="365760"/>
        </p:xfrm>
        <a:graphic>
          <a:graphicData uri="http://schemas.openxmlformats.org/drawingml/2006/table">
            <a:tbl>
              <a:tblPr/>
              <a:tblGrid>
                <a:gridCol w="6096000"/>
              </a:tblGrid>
              <a:tr h="0">
                <a:tc>
                  <a:txBody>
                    <a:bodyPr/>
                    <a:lstStyle/>
                    <a:p>
                      <a:pPr algn="just"/>
                      <a:endParaRPr lang="ar-SA"/>
                    </a:p>
                  </a:txBody>
                  <a:tcPr anchor="ctr">
                    <a:lnL>
                      <a:noFill/>
                    </a:lnL>
                    <a:lnR>
                      <a:noFill/>
                    </a:lnR>
                    <a:lnT>
                      <a:noFill/>
                    </a:lnT>
                    <a:lnB>
                      <a:noFill/>
                    </a:lnB>
                  </a:tcPr>
                </a:tc>
              </a:tr>
            </a:tbl>
          </a:graphicData>
        </a:graphic>
      </p:graphicFrame>
      <p:graphicFrame>
        <p:nvGraphicFramePr>
          <p:cNvPr id="8" name="Table 7"/>
          <p:cNvGraphicFramePr>
            <a:graphicFrameLocks noGrp="1"/>
          </p:cNvGraphicFramePr>
          <p:nvPr/>
        </p:nvGraphicFramePr>
        <p:xfrm>
          <a:off x="1524000" y="3246438"/>
          <a:ext cx="6096000" cy="365760"/>
        </p:xfrm>
        <a:graphic>
          <a:graphicData uri="http://schemas.openxmlformats.org/drawingml/2006/table">
            <a:tbl>
              <a:tblPr/>
              <a:tblGrid>
                <a:gridCol w="6096000"/>
              </a:tblGrid>
              <a:tr h="0">
                <a:tc>
                  <a:txBody>
                    <a:bodyPr/>
                    <a:lstStyle/>
                    <a:p>
                      <a:pPr algn="just"/>
                      <a:endParaRPr lang="ar-SA"/>
                    </a:p>
                  </a:txBody>
                  <a:tcPr anchor="ctr">
                    <a:lnL>
                      <a:noFill/>
                    </a:lnL>
                    <a:lnR>
                      <a:noFill/>
                    </a:lnR>
                    <a:lnT>
                      <a:noFill/>
                    </a:lnT>
                    <a:lnB>
                      <a:noFill/>
                    </a:lnB>
                  </a:tcPr>
                </a:tc>
              </a:tr>
            </a:tbl>
          </a:graphicData>
        </a:graphic>
      </p:graphicFrame>
      <p:graphicFrame>
        <p:nvGraphicFramePr>
          <p:cNvPr id="9" name="Table 8"/>
          <p:cNvGraphicFramePr>
            <a:graphicFrameLocks noGrp="1"/>
          </p:cNvGraphicFramePr>
          <p:nvPr/>
        </p:nvGraphicFramePr>
        <p:xfrm>
          <a:off x="1524000" y="3246438"/>
          <a:ext cx="6096000" cy="365760"/>
        </p:xfrm>
        <a:graphic>
          <a:graphicData uri="http://schemas.openxmlformats.org/drawingml/2006/table">
            <a:tbl>
              <a:tblPr/>
              <a:tblGrid>
                <a:gridCol w="6096000"/>
              </a:tblGrid>
              <a:tr h="0">
                <a:tc>
                  <a:txBody>
                    <a:bodyPr/>
                    <a:lstStyle/>
                    <a:p>
                      <a:pPr algn="just"/>
                      <a:endParaRPr lang="ar-SA"/>
                    </a:p>
                  </a:txBody>
                  <a:tcPr anchor="ctr">
                    <a:lnL>
                      <a:noFill/>
                    </a:lnL>
                    <a:lnR>
                      <a:noFill/>
                    </a:lnR>
                    <a:lnT>
                      <a:noFill/>
                    </a:lnT>
                    <a:lnB>
                      <a:noFill/>
                    </a:lnB>
                  </a:tcPr>
                </a:tc>
              </a:tr>
            </a:tbl>
          </a:graphicData>
        </a:graphic>
      </p:graphicFrame>
      <p:graphicFrame>
        <p:nvGraphicFramePr>
          <p:cNvPr id="10" name="Table 9"/>
          <p:cNvGraphicFramePr>
            <a:graphicFrameLocks noGrp="1"/>
          </p:cNvGraphicFramePr>
          <p:nvPr/>
        </p:nvGraphicFramePr>
        <p:xfrm>
          <a:off x="1524000" y="3246438"/>
          <a:ext cx="6096000" cy="365760"/>
        </p:xfrm>
        <a:graphic>
          <a:graphicData uri="http://schemas.openxmlformats.org/drawingml/2006/table">
            <a:tbl>
              <a:tblPr/>
              <a:tblGrid>
                <a:gridCol w="6096000"/>
              </a:tblGrid>
              <a:tr h="0">
                <a:tc>
                  <a:txBody>
                    <a:bodyPr/>
                    <a:lstStyle/>
                    <a:p>
                      <a:pPr algn="just"/>
                      <a:endParaRPr lang="ar-SA"/>
                    </a:p>
                  </a:txBody>
                  <a:tcPr anchor="ctr">
                    <a:lnL>
                      <a:noFill/>
                    </a:lnL>
                    <a:lnR>
                      <a:noFill/>
                    </a:lnR>
                    <a:lnT>
                      <a:noFill/>
                    </a:lnT>
                    <a:lnB>
                      <a:noFill/>
                    </a:lnB>
                  </a:tcPr>
                </a:tc>
              </a:tr>
            </a:tbl>
          </a:graphicData>
        </a:graphic>
      </p:graphicFrame>
      <p:graphicFrame>
        <p:nvGraphicFramePr>
          <p:cNvPr id="11" name="Table 10"/>
          <p:cNvGraphicFramePr>
            <a:graphicFrameLocks noGrp="1"/>
          </p:cNvGraphicFramePr>
          <p:nvPr/>
        </p:nvGraphicFramePr>
        <p:xfrm>
          <a:off x="1524000" y="2879725"/>
          <a:ext cx="6096000" cy="1097280"/>
        </p:xfrm>
        <a:graphic>
          <a:graphicData uri="http://schemas.openxmlformats.org/drawingml/2006/table">
            <a:tbl>
              <a:tblPr/>
              <a:tblGrid>
                <a:gridCol w="6096000"/>
              </a:tblGrid>
              <a:tr h="0">
                <a:tc>
                  <a:txBody>
                    <a:bodyPr/>
                    <a:lstStyle/>
                    <a:p>
                      <a:endParaRPr lang="ar-SA"/>
                    </a:p>
                  </a:txBody>
                  <a:tcPr anchor="ctr">
                    <a:lnL>
                      <a:noFill/>
                    </a:lnL>
                    <a:lnR>
                      <a:noFill/>
                    </a:lnR>
                    <a:lnT>
                      <a:noFill/>
                    </a:lnT>
                    <a:lnB>
                      <a:noFill/>
                    </a:lnB>
                  </a:tcPr>
                </a:tc>
              </a:tr>
              <a:tr h="0">
                <a:tc>
                  <a:txBody>
                    <a:bodyPr/>
                    <a:lstStyle/>
                    <a:p>
                      <a:r>
                        <a:rPr lang="ar-SA" b="1">
                          <a:solidFill>
                            <a:srgbClr val="008000"/>
                          </a:solidFill>
                          <a:latin typeface="tahoma"/>
                        </a:rPr>
                        <a:t>( الجزء رقم : 21، الصفحة رقم: 251)</a:t>
                      </a:r>
                      <a:endParaRPr lang="ar-SA"/>
                    </a:p>
                  </a:txBody>
                  <a:tcPr anchor="ctr">
                    <a:lnL>
                      <a:noFill/>
                    </a:lnL>
                    <a:lnR>
                      <a:noFill/>
                    </a:lnR>
                    <a:lnT>
                      <a:noFill/>
                    </a:lnT>
                    <a:lnB>
                      <a:noFill/>
                    </a:lnB>
                  </a:tcPr>
                </a:tc>
              </a:tr>
              <a:tr h="0">
                <a:tc>
                  <a:txBody>
                    <a:bodyPr/>
                    <a:lstStyle/>
                    <a:p>
                      <a:endParaRPr lang="ar-SA"/>
                    </a:p>
                  </a:txBody>
                  <a:tcPr anchor="ctr">
                    <a:lnL>
                      <a:noFill/>
                    </a:lnL>
                    <a:lnR>
                      <a:noFill/>
                    </a:lnR>
                    <a:lnT>
                      <a:noFill/>
                    </a:lnT>
                    <a:lnB>
                      <a:noFill/>
                    </a:lnB>
                  </a:tcPr>
                </a:tc>
              </a:tr>
            </a:tbl>
          </a:graphicData>
        </a:graphic>
      </p:graphicFrame>
      <p:graphicFrame>
        <p:nvGraphicFramePr>
          <p:cNvPr id="12" name="Table 11"/>
          <p:cNvGraphicFramePr>
            <a:graphicFrameLocks noGrp="1"/>
          </p:cNvGraphicFramePr>
          <p:nvPr/>
        </p:nvGraphicFramePr>
        <p:xfrm>
          <a:off x="1524000" y="3246438"/>
          <a:ext cx="6096000" cy="365760"/>
        </p:xfrm>
        <a:graphic>
          <a:graphicData uri="http://schemas.openxmlformats.org/drawingml/2006/table">
            <a:tbl>
              <a:tblPr/>
              <a:tblGrid>
                <a:gridCol w="6096000"/>
              </a:tblGrid>
              <a:tr h="0">
                <a:tc>
                  <a:txBody>
                    <a:bodyPr/>
                    <a:lstStyle/>
                    <a:p>
                      <a:pPr algn="just"/>
                      <a:endParaRPr lang="ar-SA"/>
                    </a:p>
                  </a:txBody>
                  <a:tcPr anchor="ctr">
                    <a:lnL>
                      <a:noFill/>
                    </a:lnL>
                    <a:lnR>
                      <a:noFill/>
                    </a:lnR>
                    <a:lnT>
                      <a:noFill/>
                    </a:lnT>
                    <a:lnB>
                      <a:noFill/>
                    </a:lnB>
                  </a:tcPr>
                </a:tc>
              </a:tr>
            </a:tbl>
          </a:graphicData>
        </a:graphic>
      </p:graphicFrame>
      <p:graphicFrame>
        <p:nvGraphicFramePr>
          <p:cNvPr id="13" name="Table 12"/>
          <p:cNvGraphicFramePr>
            <a:graphicFrameLocks noGrp="1"/>
          </p:cNvGraphicFramePr>
          <p:nvPr/>
        </p:nvGraphicFramePr>
        <p:xfrm>
          <a:off x="1524000" y="3246438"/>
          <a:ext cx="6096000" cy="365760"/>
        </p:xfrm>
        <a:graphic>
          <a:graphicData uri="http://schemas.openxmlformats.org/drawingml/2006/table">
            <a:tbl>
              <a:tblPr/>
              <a:tblGrid>
                <a:gridCol w="6096000"/>
              </a:tblGrid>
              <a:tr h="0">
                <a:tc>
                  <a:txBody>
                    <a:bodyPr/>
                    <a:lstStyle/>
                    <a:p>
                      <a:pPr algn="just"/>
                      <a:endParaRPr lang="ar-SA"/>
                    </a:p>
                  </a:txBody>
                  <a:tcPr anchor="ctr">
                    <a:lnL>
                      <a:noFill/>
                    </a:lnL>
                    <a:lnR>
                      <a:noFill/>
                    </a:lnR>
                    <a:lnT>
                      <a:noFill/>
                    </a:lnT>
                    <a:lnB>
                      <a:noFill/>
                    </a:lnB>
                  </a:tcPr>
                </a:tc>
              </a:tr>
            </a:tbl>
          </a:graphicData>
        </a:graphic>
      </p:graphicFrame>
      <p:graphicFrame>
        <p:nvGraphicFramePr>
          <p:cNvPr id="14" name="Table 13"/>
          <p:cNvGraphicFramePr>
            <a:graphicFrameLocks noGrp="1"/>
          </p:cNvGraphicFramePr>
          <p:nvPr/>
        </p:nvGraphicFramePr>
        <p:xfrm>
          <a:off x="1524000" y="3246438"/>
          <a:ext cx="6096000" cy="365760"/>
        </p:xfrm>
        <a:graphic>
          <a:graphicData uri="http://schemas.openxmlformats.org/drawingml/2006/table">
            <a:tbl>
              <a:tblPr/>
              <a:tblGrid>
                <a:gridCol w="6096000"/>
              </a:tblGrid>
              <a:tr h="0">
                <a:tc>
                  <a:txBody>
                    <a:bodyPr/>
                    <a:lstStyle/>
                    <a:p>
                      <a:pPr algn="just"/>
                      <a:endParaRPr lang="ar-SA"/>
                    </a:p>
                  </a:txBody>
                  <a:tcPr anchor="ctr">
                    <a:lnL>
                      <a:noFill/>
                    </a:lnL>
                    <a:lnR>
                      <a:noFill/>
                    </a:lnR>
                    <a:lnT>
                      <a:noFill/>
                    </a:lnT>
                    <a:lnB>
                      <a:noFill/>
                    </a:lnB>
                  </a:tcPr>
                </a:tc>
              </a:tr>
            </a:tbl>
          </a:graphicData>
        </a:graphic>
      </p:graphicFrame>
      <p:graphicFrame>
        <p:nvGraphicFramePr>
          <p:cNvPr id="15" name="Table 14"/>
          <p:cNvGraphicFramePr>
            <a:graphicFrameLocks noGrp="1"/>
          </p:cNvGraphicFramePr>
          <p:nvPr/>
        </p:nvGraphicFramePr>
        <p:xfrm>
          <a:off x="1524000" y="3246438"/>
          <a:ext cx="6096000" cy="365760"/>
        </p:xfrm>
        <a:graphic>
          <a:graphicData uri="http://schemas.openxmlformats.org/drawingml/2006/table">
            <a:tbl>
              <a:tblPr/>
              <a:tblGrid>
                <a:gridCol w="6096000"/>
              </a:tblGrid>
              <a:tr h="0">
                <a:tc>
                  <a:txBody>
                    <a:bodyPr/>
                    <a:lstStyle/>
                    <a:p>
                      <a:pPr algn="just"/>
                      <a:endParaRPr lang="ar-SA"/>
                    </a:p>
                  </a:txBody>
                  <a:tcPr anchor="ctr">
                    <a:lnL>
                      <a:noFill/>
                    </a:lnL>
                    <a:lnR>
                      <a:noFill/>
                    </a:lnR>
                    <a:lnT>
                      <a:noFill/>
                    </a:lnT>
                    <a:lnB>
                      <a:noFill/>
                    </a:lnB>
                    <a:solidFill>
                      <a:srgbClr val="F4F4F4"/>
                    </a:solidFill>
                  </a:tcPr>
                </a:tc>
              </a:tr>
            </a:tbl>
          </a:graphicData>
        </a:graphic>
      </p:graphicFrame>
      <p:graphicFrame>
        <p:nvGraphicFramePr>
          <p:cNvPr id="16" name="Table 15"/>
          <p:cNvGraphicFramePr>
            <a:graphicFrameLocks noGrp="1"/>
          </p:cNvGraphicFramePr>
          <p:nvPr/>
        </p:nvGraphicFramePr>
        <p:xfrm>
          <a:off x="1524000" y="3246438"/>
          <a:ext cx="6096000" cy="365760"/>
        </p:xfrm>
        <a:graphic>
          <a:graphicData uri="http://schemas.openxmlformats.org/drawingml/2006/table">
            <a:tbl>
              <a:tblPr/>
              <a:tblGrid>
                <a:gridCol w="6096000"/>
              </a:tblGrid>
              <a:tr h="0">
                <a:tc>
                  <a:txBody>
                    <a:bodyPr/>
                    <a:lstStyle/>
                    <a:p>
                      <a:pPr algn="just"/>
                      <a:endParaRPr lang="ar-SA"/>
                    </a:p>
                  </a:txBody>
                  <a:tcPr anchor="ctr">
                    <a:lnL>
                      <a:noFill/>
                    </a:lnL>
                    <a:lnR>
                      <a:noFill/>
                    </a:lnR>
                    <a:lnT>
                      <a:noFill/>
                    </a:lnT>
                    <a:lnB>
                      <a:noFill/>
                    </a:lnB>
                  </a:tcPr>
                </a:tc>
              </a:tr>
            </a:tbl>
          </a:graphicData>
        </a:graphic>
      </p:graphicFrame>
      <p:graphicFrame>
        <p:nvGraphicFramePr>
          <p:cNvPr id="17" name="Table 16"/>
          <p:cNvGraphicFramePr>
            <a:graphicFrameLocks noGrp="1"/>
          </p:cNvGraphicFramePr>
          <p:nvPr/>
        </p:nvGraphicFramePr>
        <p:xfrm>
          <a:off x="1524000" y="2879725"/>
          <a:ext cx="6096000" cy="1097280"/>
        </p:xfrm>
        <a:graphic>
          <a:graphicData uri="http://schemas.openxmlformats.org/drawingml/2006/table">
            <a:tbl>
              <a:tblPr/>
              <a:tblGrid>
                <a:gridCol w="6096000"/>
              </a:tblGrid>
              <a:tr h="0">
                <a:tc>
                  <a:txBody>
                    <a:bodyPr/>
                    <a:lstStyle/>
                    <a:p>
                      <a:endParaRPr lang="ar-SA"/>
                    </a:p>
                  </a:txBody>
                  <a:tcPr anchor="ctr">
                    <a:lnL>
                      <a:noFill/>
                    </a:lnL>
                    <a:lnR>
                      <a:noFill/>
                    </a:lnR>
                    <a:lnT>
                      <a:noFill/>
                    </a:lnT>
                    <a:lnB>
                      <a:noFill/>
                    </a:lnB>
                  </a:tcPr>
                </a:tc>
              </a:tr>
              <a:tr h="0">
                <a:tc>
                  <a:txBody>
                    <a:bodyPr/>
                    <a:lstStyle/>
                    <a:p>
                      <a:r>
                        <a:rPr lang="ar-SA" b="1">
                          <a:solidFill>
                            <a:srgbClr val="008000"/>
                          </a:solidFill>
                          <a:latin typeface="tahoma"/>
                        </a:rPr>
                        <a:t>( الجزء رقم : 21، الصفحة رقم: 252)</a:t>
                      </a:r>
                      <a:endParaRPr lang="ar-SA"/>
                    </a:p>
                  </a:txBody>
                  <a:tcPr anchor="ctr">
                    <a:lnL>
                      <a:noFill/>
                    </a:lnL>
                    <a:lnR>
                      <a:noFill/>
                    </a:lnR>
                    <a:lnT>
                      <a:noFill/>
                    </a:lnT>
                    <a:lnB>
                      <a:noFill/>
                    </a:lnB>
                  </a:tcPr>
                </a:tc>
              </a:tr>
              <a:tr h="0">
                <a:tc>
                  <a:txBody>
                    <a:bodyPr/>
                    <a:lstStyle/>
                    <a:p>
                      <a:endParaRPr lang="ar-SA"/>
                    </a:p>
                  </a:txBody>
                  <a:tcPr anchor="ctr">
                    <a:lnL>
                      <a:noFill/>
                    </a:lnL>
                    <a:lnR>
                      <a:noFill/>
                    </a:lnR>
                    <a:lnT>
                      <a:noFill/>
                    </a:lnT>
                    <a:lnB>
                      <a:noFill/>
                    </a:lnB>
                  </a:tcPr>
                </a:tc>
              </a:tr>
            </a:tbl>
          </a:graphicData>
        </a:graphic>
      </p:graphicFrame>
      <p:graphicFrame>
        <p:nvGraphicFramePr>
          <p:cNvPr id="18" name="Table 17"/>
          <p:cNvGraphicFramePr>
            <a:graphicFrameLocks noGrp="1"/>
          </p:cNvGraphicFramePr>
          <p:nvPr/>
        </p:nvGraphicFramePr>
        <p:xfrm>
          <a:off x="1524000" y="3246438"/>
          <a:ext cx="6096000" cy="365760"/>
        </p:xfrm>
        <a:graphic>
          <a:graphicData uri="http://schemas.openxmlformats.org/drawingml/2006/table">
            <a:tbl>
              <a:tblPr/>
              <a:tblGrid>
                <a:gridCol w="6096000"/>
              </a:tblGrid>
              <a:tr h="0">
                <a:tc>
                  <a:txBody>
                    <a:bodyPr/>
                    <a:lstStyle/>
                    <a:p>
                      <a:pPr algn="just"/>
                      <a:endParaRPr lang="ar-SA"/>
                    </a:p>
                  </a:txBody>
                  <a:tcPr anchor="ctr">
                    <a:lnL>
                      <a:noFill/>
                    </a:lnL>
                    <a:lnR>
                      <a:noFill/>
                    </a:lnR>
                    <a:lnT>
                      <a:noFill/>
                    </a:lnT>
                    <a:lnB>
                      <a:noFill/>
                    </a:lnB>
                  </a:tcPr>
                </a:tc>
              </a:tr>
            </a:tbl>
          </a:graphicData>
        </a:graphic>
      </p:graphicFrame>
      <p:graphicFrame>
        <p:nvGraphicFramePr>
          <p:cNvPr id="19" name="Table 18"/>
          <p:cNvGraphicFramePr>
            <a:graphicFrameLocks noGrp="1"/>
          </p:cNvGraphicFramePr>
          <p:nvPr/>
        </p:nvGraphicFramePr>
        <p:xfrm>
          <a:off x="1524000" y="3246438"/>
          <a:ext cx="6096000" cy="365760"/>
        </p:xfrm>
        <a:graphic>
          <a:graphicData uri="http://schemas.openxmlformats.org/drawingml/2006/table">
            <a:tbl>
              <a:tblPr/>
              <a:tblGrid>
                <a:gridCol w="6096000"/>
              </a:tblGrid>
              <a:tr h="0">
                <a:tc>
                  <a:txBody>
                    <a:bodyPr/>
                    <a:lstStyle/>
                    <a:p>
                      <a:pPr algn="just"/>
                      <a:endParaRPr lang="ar-SA"/>
                    </a:p>
                  </a:txBody>
                  <a:tcPr anchor="ctr">
                    <a:lnL>
                      <a:noFill/>
                    </a:lnL>
                    <a:lnR>
                      <a:noFill/>
                    </a:lnR>
                    <a:lnT>
                      <a:noFill/>
                    </a:lnT>
                    <a:lnB>
                      <a:noFill/>
                    </a:lnB>
                    <a:solidFill>
                      <a:srgbClr val="F4F4F4"/>
                    </a:solidFill>
                  </a:tcPr>
                </a:tc>
              </a:tr>
            </a:tbl>
          </a:graphicData>
        </a:graphic>
      </p:graphicFrame>
      <p:graphicFrame>
        <p:nvGraphicFramePr>
          <p:cNvPr id="20" name="Table 19"/>
          <p:cNvGraphicFramePr>
            <a:graphicFrameLocks noGrp="1"/>
          </p:cNvGraphicFramePr>
          <p:nvPr/>
        </p:nvGraphicFramePr>
        <p:xfrm>
          <a:off x="1524000" y="3246438"/>
          <a:ext cx="6096000" cy="365760"/>
        </p:xfrm>
        <a:graphic>
          <a:graphicData uri="http://schemas.openxmlformats.org/drawingml/2006/table">
            <a:tbl>
              <a:tblPr/>
              <a:tblGrid>
                <a:gridCol w="6096000"/>
              </a:tblGrid>
              <a:tr h="0">
                <a:tc>
                  <a:txBody>
                    <a:bodyPr/>
                    <a:lstStyle/>
                    <a:p>
                      <a:pPr algn="just"/>
                      <a:endParaRPr lang="ar-SA"/>
                    </a:p>
                  </a:txBody>
                  <a:tcPr anchor="ctr">
                    <a:lnL>
                      <a:noFill/>
                    </a:lnL>
                    <a:lnR>
                      <a:noFill/>
                    </a:lnR>
                    <a:lnT>
                      <a:noFill/>
                    </a:lnT>
                    <a:lnB>
                      <a:noFill/>
                    </a:lnB>
                    <a:solidFill>
                      <a:srgbClr val="F4F4F4"/>
                    </a:solidFill>
                  </a:tcPr>
                </a:tc>
              </a:tr>
            </a:tbl>
          </a:graphicData>
        </a:graphic>
      </p:graphicFrame>
      <p:graphicFrame>
        <p:nvGraphicFramePr>
          <p:cNvPr id="21" name="Table 20"/>
          <p:cNvGraphicFramePr>
            <a:graphicFrameLocks noGrp="1"/>
          </p:cNvGraphicFramePr>
          <p:nvPr/>
        </p:nvGraphicFramePr>
        <p:xfrm>
          <a:off x="1524000" y="6292850"/>
          <a:ext cx="6096000" cy="304800"/>
        </p:xfrm>
        <a:graphic>
          <a:graphicData uri="http://schemas.openxmlformats.org/drawingml/2006/table">
            <a:tbl>
              <a:tblPr/>
              <a:tblGrid>
                <a:gridCol w="1219200"/>
                <a:gridCol w="1219200"/>
                <a:gridCol w="1219200"/>
                <a:gridCol w="1219200"/>
                <a:gridCol w="1219200"/>
              </a:tblGrid>
              <a:tr h="0">
                <a:tc>
                  <a:txBody>
                    <a:bodyPr/>
                    <a:lstStyle/>
                    <a:p>
                      <a:pPr algn="ctr"/>
                      <a:r>
                        <a:rPr lang="ar-SA" sz="1000" b="0" u="none" strike="noStrike" dirty="0">
                          <a:solidFill>
                            <a:srgbClr val="000000"/>
                          </a:solidFill>
                          <a:latin typeface="Tahoma"/>
                        </a:rPr>
                        <a:t>عضو</a:t>
                      </a:r>
                    </a:p>
                  </a:txBody>
                  <a:tcPr marL="0" marR="0" marT="0" marB="0" anchor="ctr">
                    <a:lnL>
                      <a:noFill/>
                    </a:lnL>
                    <a:lnR>
                      <a:noFill/>
                    </a:lnR>
                    <a:lnT>
                      <a:noFill/>
                    </a:lnT>
                    <a:lnB>
                      <a:noFill/>
                    </a:lnB>
                    <a:solidFill>
                      <a:srgbClr val="F4F4F4"/>
                    </a:solidFill>
                  </a:tcPr>
                </a:tc>
                <a:tc>
                  <a:txBody>
                    <a:bodyPr/>
                    <a:lstStyle/>
                    <a:p>
                      <a:pPr algn="ctr"/>
                      <a:r>
                        <a:rPr lang="ar-SA" sz="1000" b="0" u="none" strike="noStrike">
                          <a:solidFill>
                            <a:srgbClr val="000000"/>
                          </a:solidFill>
                          <a:latin typeface="Tahoma"/>
                        </a:rPr>
                        <a:t>عضو</a:t>
                      </a:r>
                    </a:p>
                  </a:txBody>
                  <a:tcPr marL="0" marR="0" marT="0" marB="0" anchor="ctr">
                    <a:lnL>
                      <a:noFill/>
                    </a:lnL>
                    <a:lnR>
                      <a:noFill/>
                    </a:lnR>
                    <a:lnT>
                      <a:noFill/>
                    </a:lnT>
                    <a:lnB>
                      <a:noFill/>
                    </a:lnB>
                    <a:solidFill>
                      <a:srgbClr val="F4F4F4"/>
                    </a:solidFill>
                  </a:tcPr>
                </a:tc>
                <a:tc>
                  <a:txBody>
                    <a:bodyPr/>
                    <a:lstStyle/>
                    <a:p>
                      <a:pPr algn="ctr"/>
                      <a:r>
                        <a:rPr lang="ar-SA" sz="1000" b="0" u="none" strike="noStrike">
                          <a:solidFill>
                            <a:srgbClr val="000000"/>
                          </a:solidFill>
                          <a:latin typeface="Tahoma"/>
                        </a:rPr>
                        <a:t>عضو</a:t>
                      </a:r>
                    </a:p>
                  </a:txBody>
                  <a:tcPr marL="0" marR="0" marT="0" marB="0" anchor="ctr">
                    <a:lnL>
                      <a:noFill/>
                    </a:lnL>
                    <a:lnR>
                      <a:noFill/>
                    </a:lnR>
                    <a:lnT>
                      <a:noFill/>
                    </a:lnT>
                    <a:lnB>
                      <a:noFill/>
                    </a:lnB>
                    <a:solidFill>
                      <a:srgbClr val="F4F4F4"/>
                    </a:solidFill>
                  </a:tcPr>
                </a:tc>
                <a:tc>
                  <a:txBody>
                    <a:bodyPr/>
                    <a:lstStyle/>
                    <a:p>
                      <a:pPr algn="ctr"/>
                      <a:r>
                        <a:rPr lang="ar-SA" sz="1000" b="0" u="none" strike="noStrike">
                          <a:solidFill>
                            <a:srgbClr val="000000"/>
                          </a:solidFill>
                          <a:latin typeface="Tahoma"/>
                        </a:rPr>
                        <a:t>نائب الرئيس</a:t>
                      </a:r>
                    </a:p>
                  </a:txBody>
                  <a:tcPr marL="0" marR="0" marT="0" marB="0" anchor="ctr">
                    <a:lnL>
                      <a:noFill/>
                    </a:lnL>
                    <a:lnR>
                      <a:noFill/>
                    </a:lnR>
                    <a:lnT>
                      <a:noFill/>
                    </a:lnT>
                    <a:lnB>
                      <a:noFill/>
                    </a:lnB>
                    <a:solidFill>
                      <a:srgbClr val="F4F4F4"/>
                    </a:solidFill>
                  </a:tcPr>
                </a:tc>
                <a:tc>
                  <a:txBody>
                    <a:bodyPr/>
                    <a:lstStyle/>
                    <a:p>
                      <a:pPr algn="ctr"/>
                      <a:r>
                        <a:rPr lang="ar-SA" sz="1000" b="0" u="none" strike="noStrike">
                          <a:solidFill>
                            <a:srgbClr val="000000"/>
                          </a:solidFill>
                          <a:latin typeface="Tahoma"/>
                        </a:rPr>
                        <a:t>الرئيس</a:t>
                      </a:r>
                    </a:p>
                  </a:txBody>
                  <a:tcPr marL="0" marR="0" marT="0" marB="0" anchor="ctr">
                    <a:lnL>
                      <a:noFill/>
                    </a:lnL>
                    <a:lnR>
                      <a:noFill/>
                    </a:lnR>
                    <a:lnT>
                      <a:noFill/>
                    </a:lnT>
                    <a:lnB>
                      <a:noFill/>
                    </a:lnB>
                    <a:solidFill>
                      <a:srgbClr val="F4F4F4"/>
                    </a:solidFill>
                  </a:tcPr>
                </a:tc>
              </a:tr>
              <a:tr h="0">
                <a:tc>
                  <a:txBody>
                    <a:bodyPr/>
                    <a:lstStyle/>
                    <a:p>
                      <a:pPr algn="ctr"/>
                      <a:r>
                        <a:rPr lang="ar-SA" sz="1000" b="0" u="none" strike="noStrike">
                          <a:solidFill>
                            <a:srgbClr val="0000FF"/>
                          </a:solidFill>
                          <a:latin typeface="tahoma"/>
                          <a:hlinkClick r:id="rId2"/>
                        </a:rPr>
                        <a:t>بكر أبو زيد</a:t>
                      </a:r>
                      <a:endParaRPr lang="ar-SA" sz="1000" b="0" u="none" strike="noStrike">
                        <a:solidFill>
                          <a:srgbClr val="000000"/>
                        </a:solidFill>
                        <a:latin typeface="Tahoma"/>
                      </a:endParaRPr>
                    </a:p>
                  </a:txBody>
                  <a:tcPr marL="0" marR="0" marT="0" marB="0" anchor="ctr">
                    <a:lnL>
                      <a:noFill/>
                    </a:lnL>
                    <a:lnR>
                      <a:noFill/>
                    </a:lnR>
                    <a:lnT>
                      <a:noFill/>
                    </a:lnT>
                    <a:lnB>
                      <a:noFill/>
                    </a:lnB>
                    <a:solidFill>
                      <a:srgbClr val="F4F4F4"/>
                    </a:solidFill>
                  </a:tcPr>
                </a:tc>
                <a:tc>
                  <a:txBody>
                    <a:bodyPr/>
                    <a:lstStyle/>
                    <a:p>
                      <a:pPr algn="ctr"/>
                      <a:r>
                        <a:rPr lang="ar-SA" sz="1000" b="0" u="none" strike="noStrike">
                          <a:solidFill>
                            <a:srgbClr val="0000FF"/>
                          </a:solidFill>
                          <a:latin typeface="tahoma"/>
                          <a:hlinkClick r:id="rId3"/>
                        </a:rPr>
                        <a:t>صالح الفوزان</a:t>
                      </a:r>
                      <a:endParaRPr lang="ar-SA" sz="1000" b="0" u="none" strike="noStrike">
                        <a:solidFill>
                          <a:srgbClr val="000000"/>
                        </a:solidFill>
                        <a:latin typeface="Tahoma"/>
                      </a:endParaRPr>
                    </a:p>
                  </a:txBody>
                  <a:tcPr marL="0" marR="0" marT="0" marB="0" anchor="ctr">
                    <a:lnL>
                      <a:noFill/>
                    </a:lnL>
                    <a:lnR>
                      <a:noFill/>
                    </a:lnR>
                    <a:lnT>
                      <a:noFill/>
                    </a:lnT>
                    <a:lnB>
                      <a:noFill/>
                    </a:lnB>
                    <a:solidFill>
                      <a:srgbClr val="F4F4F4"/>
                    </a:solidFill>
                  </a:tcPr>
                </a:tc>
                <a:tc>
                  <a:txBody>
                    <a:bodyPr/>
                    <a:lstStyle/>
                    <a:p>
                      <a:pPr algn="ctr"/>
                      <a:r>
                        <a:rPr lang="ar-SA" sz="1000" b="0" u="none" strike="noStrike" dirty="0">
                          <a:solidFill>
                            <a:srgbClr val="0000FF"/>
                          </a:solidFill>
                          <a:latin typeface="tahoma"/>
                          <a:hlinkClick r:id="rId4"/>
                        </a:rPr>
                        <a:t>عبد الله بن </a:t>
                      </a:r>
                      <a:r>
                        <a:rPr lang="ar-SA" sz="1000" b="0" u="none" strike="noStrike" dirty="0" err="1">
                          <a:solidFill>
                            <a:srgbClr val="0000FF"/>
                          </a:solidFill>
                          <a:latin typeface="tahoma"/>
                          <a:hlinkClick r:id="rId4"/>
                        </a:rPr>
                        <a:t>غديان</a:t>
                      </a:r>
                      <a:endParaRPr lang="ar-SA" sz="1000" b="0" u="none" strike="noStrike" dirty="0">
                        <a:solidFill>
                          <a:srgbClr val="000000"/>
                        </a:solidFill>
                        <a:latin typeface="Tahoma"/>
                      </a:endParaRPr>
                    </a:p>
                  </a:txBody>
                  <a:tcPr marL="0" marR="0" marT="0" marB="0" anchor="ctr">
                    <a:lnL>
                      <a:noFill/>
                    </a:lnL>
                    <a:lnR>
                      <a:noFill/>
                    </a:lnR>
                    <a:lnT>
                      <a:noFill/>
                    </a:lnT>
                    <a:lnB>
                      <a:noFill/>
                    </a:lnB>
                    <a:solidFill>
                      <a:srgbClr val="F4F4F4"/>
                    </a:solidFill>
                  </a:tcPr>
                </a:tc>
                <a:tc>
                  <a:txBody>
                    <a:bodyPr/>
                    <a:lstStyle/>
                    <a:p>
                      <a:pPr algn="ctr"/>
                      <a:r>
                        <a:rPr lang="ar-SA" sz="1000" b="0" u="none" strike="noStrike">
                          <a:solidFill>
                            <a:srgbClr val="0000FF"/>
                          </a:solidFill>
                          <a:latin typeface="tahoma"/>
                          <a:hlinkClick r:id="rId5"/>
                        </a:rPr>
                        <a:t>عبد العزيز آل الشيخ</a:t>
                      </a:r>
                      <a:endParaRPr lang="ar-SA" sz="1000" b="0" u="none" strike="noStrike">
                        <a:solidFill>
                          <a:srgbClr val="000000"/>
                        </a:solidFill>
                        <a:latin typeface="Tahoma"/>
                      </a:endParaRPr>
                    </a:p>
                  </a:txBody>
                  <a:tcPr marL="0" marR="0" marT="0" marB="0" anchor="ctr">
                    <a:lnL>
                      <a:noFill/>
                    </a:lnL>
                    <a:lnR>
                      <a:noFill/>
                    </a:lnR>
                    <a:lnT>
                      <a:noFill/>
                    </a:lnT>
                    <a:lnB>
                      <a:noFill/>
                    </a:lnB>
                    <a:solidFill>
                      <a:srgbClr val="F4F4F4"/>
                    </a:solidFill>
                  </a:tcPr>
                </a:tc>
                <a:tc>
                  <a:txBody>
                    <a:bodyPr/>
                    <a:lstStyle/>
                    <a:p>
                      <a:pPr algn="ctr"/>
                      <a:r>
                        <a:rPr lang="ar-SA" sz="1000" b="0" u="none" strike="noStrike" dirty="0">
                          <a:solidFill>
                            <a:srgbClr val="0000FF"/>
                          </a:solidFill>
                          <a:latin typeface="tahoma"/>
                          <a:hlinkClick r:id="rId6"/>
                        </a:rPr>
                        <a:t>عبد العزيز بن عبد الله بن باز</a:t>
                      </a:r>
                      <a:endParaRPr lang="ar-SA" sz="1000" b="0" u="none" strike="noStrike" dirty="0">
                        <a:solidFill>
                          <a:srgbClr val="000000"/>
                        </a:solidFill>
                        <a:latin typeface="Tahoma"/>
                      </a:endParaRPr>
                    </a:p>
                  </a:txBody>
                  <a:tcPr marL="0" marR="0" marT="0" marB="0" anchor="ctr">
                    <a:lnL>
                      <a:noFill/>
                    </a:lnL>
                    <a:lnR>
                      <a:noFill/>
                    </a:lnR>
                    <a:lnT>
                      <a:noFill/>
                    </a:lnT>
                    <a:lnB>
                      <a:noFill/>
                    </a:lnB>
                    <a:solidFill>
                      <a:srgbClr val="F4F4F4"/>
                    </a:solidFill>
                  </a:tcPr>
                </a:tc>
              </a:tr>
            </a:tbl>
          </a:graphicData>
        </a:graphic>
      </p:graphicFrame>
      <p:sp>
        <p:nvSpPr>
          <p:cNvPr id="32821" name="Rectangle 1"/>
          <p:cNvSpPr>
            <a:spLocks noChangeArrowheads="1"/>
          </p:cNvSpPr>
          <p:nvPr/>
        </p:nvSpPr>
        <p:spPr bwMode="auto">
          <a:xfrm>
            <a:off x="395288" y="676275"/>
            <a:ext cx="8424862" cy="5416550"/>
          </a:xfrm>
          <a:prstGeom prst="rect">
            <a:avLst/>
          </a:prstGeom>
          <a:solidFill>
            <a:srgbClr val="F4F4F4"/>
          </a:solidFill>
          <a:ln w="9525">
            <a:noFill/>
            <a:miter lim="800000"/>
            <a:headEnd/>
            <a:tailEnd/>
          </a:ln>
        </p:spPr>
        <p:txBody>
          <a:bodyPr anchor="ctr">
            <a:spAutoFit/>
          </a:bodyPr>
          <a:lstStyle/>
          <a:p>
            <a:pPr algn="l" eaLnBrk="0" hangingPunct="0"/>
            <a:r>
              <a:rPr lang="ar-SA" b="1">
                <a:solidFill>
                  <a:srgbClr val="000000"/>
                </a:solidFill>
                <a:latin typeface="Tahoma" pitchFamily="34" charset="0"/>
              </a:rPr>
              <a:t>لفتوى رقم ( 18567 )الحمد لله وحده والصلاة والسلام على من لا نبي بعده: وبعد:فقد اطلعت اللجنة الدائمة للبحوث العلمية والإفتاء على ما ورد إلى سماحة المفتي العام من المستفتي: المشرف الديني بالنيابة في مستشفى الملك خالد للحرس الوطني بجدة، والدكتور / نايف السحيلي استشاري أمراض النساء والولادة، والمحال إلى اللجنة من الأمانة العامة لهيئة كبار العلماء برقم (642) وتاريخ 29 / 1 / 1417 هـ، وقد سأل المستفتي سؤالاً هذا نصه:هل يجوز إسقاط (إجهاض) </a:t>
            </a:r>
            <a:r>
              <a:rPr lang="ar-SA" b="1">
                <a:solidFill>
                  <a:srgbClr val="FF0000"/>
                </a:solidFill>
                <a:latin typeface="Tahoma" pitchFamily="34" charset="0"/>
              </a:rPr>
              <a:t>الجنين المشوه </a:t>
            </a:r>
            <a:r>
              <a:rPr lang="ar-SA" b="1">
                <a:solidFill>
                  <a:srgbClr val="000000"/>
                </a:solidFill>
                <a:latin typeface="Tahoma" pitchFamily="34" charset="0"/>
              </a:rPr>
              <a:t>الذي متحقق موته بعد ولادته ؛ لأن التشوه كثيرًا وفي أجزاء من الجسم كما يلي:1 - تشوه في حنجرة القلب.2 - تشوه خطير في النخاع الشوكي والعمود الفقري.3 - حجم الرأس صغير جدًّا.4 - بين الرأس والجسم كيس كبير أكبر من الرأس.5 - الأمعاء خارج تجويف الباطن.6 - تشوه في المخ.علمًا بأن المرأة حامل في شهرها الخامس ونفسيتها سيئة جدًّا ومتعبة من وضع جنينها، وموافقة على إسقاطه وزوجها أيضًا، فهل بعد هذا الذي ذكر يجوز للأطباء إسقاطه، وإن كان لا يجوز إسقاطه فما حكم فاعله وماذا عليه؟ أفتونا مأجورين.وبعد دراسة اللجنة للاستفتاء أجابت </a:t>
            </a:r>
            <a:r>
              <a:rPr lang="ar-SA">
                <a:solidFill>
                  <a:srgbClr val="000000"/>
                </a:solidFill>
                <a:latin typeface="Tahoma" pitchFamily="34" charset="0"/>
              </a:rPr>
              <a:t>بأنه لا يجوز إسقاط الحمل المذكور؛ لأن الغالب على أخبار الأطباء الظن، والأصل وجوب احترام </a:t>
            </a:r>
            <a:r>
              <a:rPr lang="ar-SA" b="1">
                <a:solidFill>
                  <a:srgbClr val="FF0000"/>
                </a:solidFill>
                <a:latin typeface="Tahoma" pitchFamily="34" charset="0"/>
              </a:rPr>
              <a:t>الجنين </a:t>
            </a:r>
            <a:r>
              <a:rPr lang="ar-SA">
                <a:solidFill>
                  <a:srgbClr val="000000"/>
                </a:solidFill>
                <a:latin typeface="Tahoma" pitchFamily="34" charset="0"/>
              </a:rPr>
              <a:t>وتحريم إسقاطه؛ ولأن الله سبحانه وتعالى قد يصلح حال </a:t>
            </a:r>
            <a:r>
              <a:rPr lang="ar-SA" b="1">
                <a:solidFill>
                  <a:srgbClr val="FF0000"/>
                </a:solidFill>
                <a:latin typeface="Tahoma" pitchFamily="34" charset="0"/>
              </a:rPr>
              <a:t>الجنين </a:t>
            </a:r>
            <a:r>
              <a:rPr lang="ar-SA">
                <a:solidFill>
                  <a:srgbClr val="000000"/>
                </a:solidFill>
                <a:latin typeface="Tahoma" pitchFamily="34" charset="0"/>
              </a:rPr>
              <a:t>في بقية المدة، فيخرج سليمًا مما ذكره الأطباء إن صح ما قالوه، فالواجب حسن الظن بالله، وسؤاله سبحانه أن يشفيه وأن يكمل خلقته، وأن يخرجه سليمًا، وعلى والديه أن يتقيا الله سبحانه ويسألاه أن يشفيه من كل سوء، وأن يقر أعينهما بولادته سليمًا، وقد قال النبي صلى الله عليه وسلم:   </a:t>
            </a:r>
            <a:r>
              <a:rPr lang="ar-SA" sz="1400">
                <a:solidFill>
                  <a:srgbClr val="0000FF"/>
                </a:solidFill>
              </a:rPr>
              <a:t> </a:t>
            </a:r>
            <a:r>
              <a:rPr lang="ar-SA" sz="2000">
                <a:solidFill>
                  <a:srgbClr val="0000FF"/>
                </a:solidFill>
                <a:latin typeface="Tahoma" pitchFamily="34" charset="0"/>
              </a:rPr>
              <a:t>يقول الله عز وجل: أنا عند ظن عبدي بي </a:t>
            </a:r>
            <a:r>
              <a:rPr lang="ar-SA">
                <a:solidFill>
                  <a:srgbClr val="000000"/>
                </a:solidFill>
                <a:latin typeface="Tahoma" pitchFamily="34" charset="0"/>
              </a:rPr>
              <a:t>  </a:t>
            </a:r>
            <a:r>
              <a:rPr lang="ar-SA" sz="1400">
                <a:solidFill>
                  <a:srgbClr val="000000"/>
                </a:solidFill>
              </a:rPr>
              <a:t> </a:t>
            </a:r>
            <a:r>
              <a:rPr lang="ar-SA">
                <a:solidFill>
                  <a:srgbClr val="000000"/>
                </a:solidFill>
                <a:latin typeface="Tahoma" pitchFamily="34" charset="0"/>
              </a:rPr>
              <a:t>.وبالله التوفيق، وصلى الله على نبينا محمد وآله وصحبه وسلم.</a:t>
            </a:r>
            <a:endParaRPr lang="ar-SA" sz="2800"/>
          </a:p>
          <a:p>
            <a:pPr eaLnBrk="0" hangingPunct="0"/>
            <a:r>
              <a:rPr lang="ar-SA" b="1">
                <a:solidFill>
                  <a:srgbClr val="000000"/>
                </a:solidFill>
                <a:latin typeface="Tahoma" pitchFamily="34" charset="0"/>
              </a:rPr>
              <a:t>اللجنة الدائمة للبحوث العلمية والإفتاء</a:t>
            </a:r>
            <a:endParaRPr lang="ar-SA">
              <a:solidFill>
                <a:srgbClr val="000000"/>
              </a:solidFill>
              <a:latin typeface="Tahoma" pitchFamily="34" charset="0"/>
            </a:endParaRPr>
          </a:p>
          <a:p>
            <a:pPr eaLnBrk="0" hangingPunct="0"/>
            <a:r>
              <a:rPr lang="ar-SA" sz="2800"/>
              <a:t/>
            </a:r>
            <a:br>
              <a:rPr lang="ar-SA" sz="2800"/>
            </a:br>
            <a:endParaRPr lang="ar-SA">
              <a:solidFill>
                <a:srgbClr val="000000"/>
              </a:solidFill>
              <a:latin typeface="Tahoma" pitchFamily="34" charset="0"/>
            </a:endParaRPr>
          </a:p>
        </p:txBody>
      </p:sp>
      <p:pic>
        <p:nvPicPr>
          <p:cNvPr id="32822" name="Picture 2" descr="http://www.alifta.net/_layouts/images/UserControl-Images/MEDIA-H1.GIF"/>
          <p:cNvPicPr>
            <a:picLocks noChangeAspect="1" noChangeArrowheads="1"/>
          </p:cNvPicPr>
          <p:nvPr/>
        </p:nvPicPr>
        <p:blipFill>
          <a:blip r:embed="rId7" cstate="print"/>
          <a:srcRect/>
          <a:stretch>
            <a:fillRect/>
          </a:stretch>
        </p:blipFill>
        <p:spPr bwMode="auto">
          <a:xfrm>
            <a:off x="5175250" y="204788"/>
            <a:ext cx="57150" cy="114300"/>
          </a:xfrm>
          <a:prstGeom prst="rect">
            <a:avLst/>
          </a:prstGeom>
          <a:noFill/>
          <a:ln w="9525">
            <a:noFill/>
            <a:miter lim="800000"/>
            <a:headEnd/>
            <a:tailEnd/>
          </a:ln>
        </p:spPr>
      </p:pic>
      <p:pic>
        <p:nvPicPr>
          <p:cNvPr id="32823" name="Picture 3" descr="http://www.alifta.net/_layouts/images/UserControl-Images/MEDIA-H2.GIF"/>
          <p:cNvPicPr>
            <a:picLocks noChangeAspect="1" noChangeArrowheads="1"/>
          </p:cNvPicPr>
          <p:nvPr/>
        </p:nvPicPr>
        <p:blipFill>
          <a:blip r:embed="rId8" cstate="print"/>
          <a:srcRect/>
          <a:stretch>
            <a:fillRect/>
          </a:stretch>
        </p:blipFill>
        <p:spPr bwMode="auto">
          <a:xfrm>
            <a:off x="2989263" y="204788"/>
            <a:ext cx="57150" cy="114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normAutofit fontScale="90000"/>
          </a:bodyPr>
          <a:lstStyle/>
          <a:p>
            <a:pPr eaLnBrk="1" hangingPunct="1"/>
            <a:r>
              <a:rPr lang="ar-SA" sz="3200" b="1" u="sng" smtClean="0"/>
              <a:t>قرار هيئة كبار العلماء رقم 140 وتاريخ 20/6/1407 بشأن الإجهاض</a:t>
            </a:r>
            <a:r>
              <a:rPr lang="en-US" sz="3200" smtClean="0">
                <a:cs typeface="Times New Roman" pitchFamily="18" charset="0"/>
              </a:rPr>
              <a:t/>
            </a:r>
            <a:br>
              <a:rPr lang="en-US" sz="3200" smtClean="0">
                <a:cs typeface="Times New Roman" pitchFamily="18" charset="0"/>
              </a:rPr>
            </a:br>
            <a:endParaRPr lang="ar-SA" sz="3200" smtClean="0"/>
          </a:p>
        </p:txBody>
      </p:sp>
      <p:sp>
        <p:nvSpPr>
          <p:cNvPr id="33795" name="Content Placeholder 2"/>
          <p:cNvSpPr>
            <a:spLocks noGrp="1"/>
          </p:cNvSpPr>
          <p:nvPr>
            <p:ph idx="1"/>
          </p:nvPr>
        </p:nvSpPr>
        <p:spPr>
          <a:xfrm>
            <a:off x="0" y="1600200"/>
            <a:ext cx="9082088" cy="4525963"/>
          </a:xfrm>
        </p:spPr>
        <p:txBody>
          <a:bodyPr>
            <a:normAutofit lnSpcReduction="10000"/>
          </a:bodyPr>
          <a:lstStyle/>
          <a:p>
            <a:pPr eaLnBrk="1" hangingPunct="1">
              <a:buFont typeface="Arial" pitchFamily="34" charset="0"/>
              <a:buNone/>
            </a:pPr>
            <a:r>
              <a:rPr lang="ar-SA" sz="2000" b="1" smtClean="0"/>
              <a:t>الحمد لله وحده والصلاة والسلام على نبينا محمد وعلى آله وصحبه وسلم ... وبعد :</a:t>
            </a:r>
            <a:endParaRPr lang="en-US" sz="2000" smtClean="0">
              <a:cs typeface="Arial" pitchFamily="34" charset="0"/>
            </a:endParaRPr>
          </a:p>
          <a:p>
            <a:pPr eaLnBrk="1" hangingPunct="1">
              <a:buFont typeface="Arial" pitchFamily="34" charset="0"/>
              <a:buNone/>
            </a:pPr>
            <a:r>
              <a:rPr lang="ar-SA" sz="2000" smtClean="0"/>
              <a:t>  فإن مجلس هيئة كبار العلماء يقرر ما يلي: </a:t>
            </a:r>
            <a:endParaRPr lang="en-US" sz="2000" smtClean="0">
              <a:cs typeface="Arial" pitchFamily="34" charset="0"/>
            </a:endParaRPr>
          </a:p>
          <a:p>
            <a:pPr eaLnBrk="1" hangingPunct="1"/>
            <a:r>
              <a:rPr lang="ar-SA" sz="2000" smtClean="0"/>
              <a:t>لا يجوز إسقاط الحمل  في مختلف مراحله إلا لمبرر شرعي وفي حدود ضيقة جداً . </a:t>
            </a:r>
            <a:endParaRPr lang="en-US" sz="2000" smtClean="0">
              <a:cs typeface="Arial" pitchFamily="34" charset="0"/>
            </a:endParaRPr>
          </a:p>
          <a:p>
            <a:pPr eaLnBrk="1" hangingPunct="1"/>
            <a:r>
              <a:rPr lang="ar-SA" sz="2000" smtClean="0"/>
              <a:t>إذا كان الحمل في الطور الأول وهي مدة الأربعين وكان في إسقاطه مصلحه شرعية أو دفع ضرر متوقع جاز إسقاطه . أما إسقاطه في هذه المدة خشية المشقة في تربية الأولاد أو خوفاً من العجز عن تكاليف معيشتهم وتعليمهم أو من أجل مستقبلهم أو اكتفاءً بما لدى الزوجين من الأولاد فغير جائز. </a:t>
            </a:r>
            <a:endParaRPr lang="en-US" sz="2000" smtClean="0">
              <a:cs typeface="Arial" pitchFamily="34" charset="0"/>
            </a:endParaRPr>
          </a:p>
          <a:p>
            <a:pPr eaLnBrk="1" hangingPunct="1"/>
            <a:r>
              <a:rPr lang="ar-SA" sz="2000" smtClean="0"/>
              <a:t>لا يجوز إسقاط الحمل إذا كان علقه أو مضغه حتى تقرر لجنه طبية موثوقة أن استمراره خطر على سلامة أمه بأن يخشى عليها الهلاك من استمراره جاز إسقاطه بعد استنفاد كافة الوسائل لتلافي تلك الأخطار. </a:t>
            </a:r>
            <a:endParaRPr lang="en-US" sz="2000" smtClean="0">
              <a:cs typeface="Arial" pitchFamily="34" charset="0"/>
            </a:endParaRPr>
          </a:p>
          <a:p>
            <a:pPr eaLnBrk="1" hangingPunct="1"/>
            <a:r>
              <a:rPr lang="ar-SA" sz="2000" smtClean="0"/>
              <a:t>بعد الطور الثالث وبعد إكمال أربعة أشهر للحمل لا يحل إسقاطه حتى يقرر جمع من الأطباء المتخصصين الموثوقين أن بقاء الجنين في بطن أمه يسبب موتها وذلك بعد استنفاذ كافة الوسائل لإنقاذ حياته. وإنما رخص الإقدام على إسقاطه بهذه الشروط دفعا لأعظم الضررين وجلباً لعظمى المصلحتين ) .                                                                         ويوصى المجلس بتقوى الله والتثبت في هذا الأمر . </a:t>
            </a:r>
            <a:endParaRPr lang="en-US" sz="2000" smtClean="0">
              <a:cs typeface="Arial" pitchFamily="34" charset="0"/>
            </a:endParaRPr>
          </a:p>
          <a:p>
            <a:pPr eaLnBrk="1" hangingPunct="1"/>
            <a:endParaRPr lang="en-US" sz="2000" smtClean="0">
              <a:cs typeface="Arial" pitchFamily="34" charset="0"/>
            </a:endParaRPr>
          </a:p>
          <a:p>
            <a:pPr eaLnBrk="1" hangingPunct="1">
              <a:buFont typeface="Arial" pitchFamily="34" charset="0"/>
              <a:buNone/>
            </a:pPr>
            <a:r>
              <a:rPr lang="ar-SA" sz="2000" smtClean="0"/>
              <a:t>                 والله الموفق وصلى الله على نبينا محمد وآله وصحبه وسلم ،،،،،  </a:t>
            </a:r>
            <a:endParaRPr lang="en-US" sz="2000" smtClean="0">
              <a:cs typeface="Arial" pitchFamily="34" charset="0"/>
            </a:endParaRPr>
          </a:p>
          <a:p>
            <a:pPr eaLnBrk="1" hangingPunct="1"/>
            <a:endParaRPr lang="ar-SA" sz="200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normAutofit fontScale="90000"/>
          </a:bodyPr>
          <a:lstStyle/>
          <a:p>
            <a:pPr eaLnBrk="1" hangingPunct="1"/>
            <a:r>
              <a:rPr lang="ar-SA" sz="2800" b="1" smtClean="0"/>
              <a:t>فتوى المجمع الفقهي لرابطة العالم الإسلامي حول إسقاط الجنين المشوه خلقياً </a:t>
            </a:r>
            <a:r>
              <a:rPr lang="en-US" sz="2800" smtClean="0">
                <a:cs typeface="Times New Roman" pitchFamily="18" charset="0"/>
              </a:rPr>
              <a:t/>
            </a:r>
            <a:br>
              <a:rPr lang="en-US" sz="2800" smtClean="0">
                <a:cs typeface="Times New Roman" pitchFamily="18" charset="0"/>
              </a:rPr>
            </a:br>
            <a:endParaRPr lang="ar-SA" sz="2800" smtClean="0"/>
          </a:p>
        </p:txBody>
      </p:sp>
      <p:sp>
        <p:nvSpPr>
          <p:cNvPr id="34819" name="Content Placeholder 2"/>
          <p:cNvSpPr>
            <a:spLocks noGrp="1"/>
          </p:cNvSpPr>
          <p:nvPr>
            <p:ph idx="1"/>
          </p:nvPr>
        </p:nvSpPr>
        <p:spPr/>
        <p:txBody>
          <a:bodyPr>
            <a:normAutofit fontScale="92500" lnSpcReduction="10000"/>
          </a:bodyPr>
          <a:lstStyle/>
          <a:p>
            <a:pPr eaLnBrk="1" hangingPunct="1"/>
            <a:r>
              <a:rPr lang="ar-SA" sz="1600" b="1" u="sng" smtClean="0"/>
              <a:t>بشأن موضوع إسقاط الجنين المشوه خلقياً </a:t>
            </a:r>
            <a:endParaRPr lang="en-US" sz="1600" b="1" smtClean="0">
              <a:cs typeface="Arial" pitchFamily="34" charset="0"/>
            </a:endParaRPr>
          </a:p>
          <a:p>
            <a:pPr eaLnBrk="1" hangingPunct="1"/>
            <a:r>
              <a:rPr lang="ar-SA" sz="1600" b="1" smtClean="0"/>
              <a:t>الحمد لله وحده والصلاة والسلام على من لا نبي بعده سيدنا محمد صلى الله عليه وعلى آله وصحبه وسلم. </a:t>
            </a:r>
            <a:endParaRPr lang="en-US" sz="1600" b="1" smtClean="0">
              <a:cs typeface="Arial" pitchFamily="34" charset="0"/>
            </a:endParaRPr>
          </a:p>
          <a:p>
            <a:pPr eaLnBrk="1" hangingPunct="1"/>
            <a:r>
              <a:rPr lang="ar-SA" sz="1600" b="1" smtClean="0"/>
              <a:t> أما بعد،،،،</a:t>
            </a:r>
            <a:endParaRPr lang="en-US" sz="1600" b="1" smtClean="0">
              <a:cs typeface="Arial" pitchFamily="34" charset="0"/>
            </a:endParaRPr>
          </a:p>
          <a:p>
            <a:pPr eaLnBrk="1" hangingPunct="1"/>
            <a:r>
              <a:rPr lang="ar-SA" sz="1600" b="1" smtClean="0"/>
              <a:t>فإن مجلس المجمع الفقهي الإسلامي لرابطة العالم الإسلامي في دورته الثانية عشرة المنعقدة بمكة المكرمة في الفترة من يوم السبت 15 رجب 1410هـ الموافق 10 فبراير 1990م إلى يوم السبت 22 رجب 1410هـ الموافق 17فبراير1990 م قد نظر في هذا الموضوع وبعد مناقشة من قبل هيئة المجلس الموقرة ومن قبل أصحاب السعادة الأطباء المختصين الذين حضروا لهذا الغرض، قرر بالأكثرية ما يلي : </a:t>
            </a:r>
            <a:endParaRPr lang="en-US" sz="1600" b="1" smtClean="0">
              <a:cs typeface="Arial" pitchFamily="34" charset="0"/>
            </a:endParaRPr>
          </a:p>
          <a:p>
            <a:pPr eaLnBrk="1" hangingPunct="1"/>
            <a:r>
              <a:rPr lang="ar-SA" sz="1600" b="1" smtClean="0"/>
              <a:t> </a:t>
            </a:r>
            <a:endParaRPr lang="en-US" sz="1600" b="1" smtClean="0">
              <a:cs typeface="Arial" pitchFamily="34" charset="0"/>
            </a:endParaRPr>
          </a:p>
          <a:p>
            <a:pPr eaLnBrk="1" hangingPunct="1"/>
            <a:r>
              <a:rPr lang="ar-SA" sz="1600" b="1" smtClean="0"/>
              <a:t>إذا كان الحمل قد بلغ مائة وعشرين يوماً لا يجوز إسقاطه ولو كان التشخيص الطبي يفيد أنه مشوه الخلقة إلا إذا ثبت بتقرير لجنة طبية من الأطباء الثقاة  المختصين أن بقاء الحمل فيه خطر مؤكد على حياة الأم فعندئذ يجوز إسقاطه سواء كان مشوهاً أم لا دفعاً لأعظم الضررين . </a:t>
            </a:r>
            <a:endParaRPr lang="en-US" sz="1600" b="1" smtClean="0">
              <a:cs typeface="Arial" pitchFamily="34" charset="0"/>
            </a:endParaRPr>
          </a:p>
          <a:p>
            <a:pPr eaLnBrk="1" hangingPunct="1"/>
            <a:r>
              <a:rPr lang="ar-SA" sz="1600" b="1" smtClean="0"/>
              <a:t>قبل مرور مائة وعشرين يوماً على الحمل إذا ثبت وتأكد بتقرير لجنة طبية من الأطباء المختصين الثقات وبناء على الفحوص الفنية بالأجهزة والوسائل المختبرية أن الجنين مشوه تشويها خطيراً غير قابل للعلاج وأنه إذا بقي وولد في موعده ستكون حياته سيئة وآلاماً عليه وعلى أهله فعندئذ يجوز إسقاطه بناء على طلب الوالدين . </a:t>
            </a:r>
            <a:endParaRPr lang="en-US" sz="1600" b="1" smtClean="0">
              <a:cs typeface="Arial" pitchFamily="34" charset="0"/>
            </a:endParaRPr>
          </a:p>
          <a:p>
            <a:pPr eaLnBrk="1" hangingPunct="1"/>
            <a:r>
              <a:rPr lang="ar-SA" sz="1600" b="1" smtClean="0"/>
              <a:t>والمجلس إذا يقرر ذلك يوصي الأطباء والوالدين بتقوى الله والتثبت  في هذا الأمر . </a:t>
            </a:r>
            <a:endParaRPr lang="en-US" sz="1600" b="1" smtClean="0">
              <a:cs typeface="Arial" pitchFamily="34" charset="0"/>
            </a:endParaRPr>
          </a:p>
          <a:p>
            <a:pPr eaLnBrk="1" hangingPunct="1"/>
            <a:r>
              <a:rPr lang="ar-SA" sz="1600" b="1" smtClean="0"/>
              <a:t> </a:t>
            </a:r>
            <a:endParaRPr lang="en-US" sz="1600" b="1" smtClean="0">
              <a:cs typeface="Arial" pitchFamily="34" charset="0"/>
            </a:endParaRPr>
          </a:p>
          <a:p>
            <a:pPr eaLnBrk="1" hangingPunct="1"/>
            <a:r>
              <a:rPr lang="ar-SA" sz="1600" b="1" smtClean="0"/>
              <a:t>والله ولــــــــــي التوفيق ،،،</a:t>
            </a:r>
            <a:endParaRPr lang="en-US" sz="1600" b="1" smtClean="0">
              <a:cs typeface="Arial" pitchFamily="34" charset="0"/>
            </a:endParaRPr>
          </a:p>
          <a:p>
            <a:pPr eaLnBrk="1" hangingPunct="1">
              <a:buFont typeface="Arial" pitchFamily="34" charset="0"/>
              <a:buNone/>
            </a:pPr>
            <a:r>
              <a:rPr lang="ar-SA" sz="1600" b="1" smtClean="0"/>
              <a:t/>
            </a:r>
            <a:br>
              <a:rPr lang="ar-SA" sz="1600" b="1" smtClean="0"/>
            </a:br>
            <a:r>
              <a:rPr lang="en-US" sz="1600" b="1" smtClean="0">
                <a:cs typeface="Arial" pitchFamily="34" charset="0"/>
              </a:rPr>
              <a:t> </a:t>
            </a:r>
          </a:p>
          <a:p>
            <a:pPr eaLnBrk="1" hangingPunct="1"/>
            <a:endParaRPr lang="ar-SA" sz="1600" b="1"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loricarroll.edublogs.org/files/2010/08/Fetal-development.png"/>
          <p:cNvPicPr>
            <a:picLocks noChangeAspect="1" noChangeArrowheads="1"/>
          </p:cNvPicPr>
          <p:nvPr/>
        </p:nvPicPr>
        <p:blipFill>
          <a:blip r:embed="rId2" cstate="print"/>
          <a:srcRect/>
          <a:stretch>
            <a:fillRect/>
          </a:stretch>
        </p:blipFill>
        <p:spPr bwMode="auto">
          <a:xfrm>
            <a:off x="179512" y="908720"/>
            <a:ext cx="8856663" cy="3295650"/>
          </a:xfrm>
          <a:prstGeom prst="rect">
            <a:avLst/>
          </a:prstGeom>
          <a:noFill/>
          <a:ln w="9525">
            <a:noFill/>
            <a:miter lim="800000"/>
            <a:headEnd/>
            <a:tailEnd/>
          </a:ln>
        </p:spPr>
      </p:pic>
      <p:pic>
        <p:nvPicPr>
          <p:cNvPr id="2" name="Picture 2" descr="http://www.topdoctors.es/files/Image/large/56e91ba9-f7f4-420d-9603-1fc45b793aa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4725144"/>
            <a:ext cx="3456384" cy="19888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cstate="print"/>
          <a:srcRect l="29051" t="21281" r="29723" b="8829"/>
          <a:stretch>
            <a:fillRect/>
          </a:stretch>
        </p:blipFill>
        <p:spPr bwMode="auto">
          <a:xfrm>
            <a:off x="900113" y="333375"/>
            <a:ext cx="7923212" cy="6335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4253904" y="44624"/>
            <a:ext cx="2046287" cy="914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solidFill>
                  <a:schemeClr val="tx1"/>
                </a:solidFill>
              </a:rPr>
              <a:t>جنين مشوه</a:t>
            </a:r>
            <a:endParaRPr lang="en-US" sz="3200" dirty="0">
              <a:solidFill>
                <a:schemeClr val="tx1"/>
              </a:solidFill>
            </a:endParaRPr>
          </a:p>
        </p:txBody>
      </p:sp>
      <p:pic>
        <p:nvPicPr>
          <p:cNvPr id="1026" name="Picture 2" descr="https://www.glowm.com/resources/glowm/cd/graphics/figures/v2/0140/017f.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0106" y="313590"/>
            <a:ext cx="556086" cy="1024379"/>
          </a:xfrm>
          <a:prstGeom prst="rect">
            <a:avLst/>
          </a:prstGeom>
          <a:noFill/>
          <a:extLst>
            <a:ext uri="{909E8E84-426E-40DD-AFC4-6F175D3DCCD1}">
              <a14:hiddenFill xmlns:a14="http://schemas.microsoft.com/office/drawing/2010/main">
                <a:solidFill>
                  <a:srgbClr val="FFFFFF"/>
                </a:solidFill>
              </a14:hiddenFill>
            </a:ext>
          </a:extLst>
        </p:spPr>
      </p:pic>
      <p:sp>
        <p:nvSpPr>
          <p:cNvPr id="5" name="انفجار 2 4"/>
          <p:cNvSpPr/>
          <p:nvPr/>
        </p:nvSpPr>
        <p:spPr>
          <a:xfrm>
            <a:off x="6750184" y="932282"/>
            <a:ext cx="2256300" cy="1844565"/>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t>تشوه بسيط</a:t>
            </a:r>
            <a:endParaRPr lang="en-US" sz="3200" dirty="0"/>
          </a:p>
        </p:txBody>
      </p:sp>
      <p:sp>
        <p:nvSpPr>
          <p:cNvPr id="4" name="مخمس عادي 3"/>
          <p:cNvSpPr/>
          <p:nvPr/>
        </p:nvSpPr>
        <p:spPr>
          <a:xfrm>
            <a:off x="7377778" y="4020375"/>
            <a:ext cx="1658718" cy="1597645"/>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dirty="0" smtClean="0">
                <a:solidFill>
                  <a:srgbClr val="FF0000"/>
                </a:solidFill>
              </a:rPr>
              <a:t>خطر على الأم</a:t>
            </a:r>
            <a:endParaRPr lang="en-US" sz="2800" dirty="0">
              <a:solidFill>
                <a:srgbClr val="FF0000"/>
              </a:solidFill>
            </a:endParaRPr>
          </a:p>
        </p:txBody>
      </p:sp>
      <p:sp>
        <p:nvSpPr>
          <p:cNvPr id="6" name="دمعة 5"/>
          <p:cNvSpPr/>
          <p:nvPr/>
        </p:nvSpPr>
        <p:spPr>
          <a:xfrm>
            <a:off x="107292" y="4581128"/>
            <a:ext cx="1500582" cy="1224136"/>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dirty="0"/>
              <a:t>لا خطر</a:t>
            </a:r>
            <a:endParaRPr lang="en-US" sz="2800" dirty="0"/>
          </a:p>
        </p:txBody>
      </p:sp>
      <p:sp>
        <p:nvSpPr>
          <p:cNvPr id="8" name="انفجار 2 7"/>
          <p:cNvSpPr/>
          <p:nvPr/>
        </p:nvSpPr>
        <p:spPr>
          <a:xfrm>
            <a:off x="706034" y="872287"/>
            <a:ext cx="3357743" cy="2380435"/>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000" dirty="0" smtClean="0">
                <a:solidFill>
                  <a:srgbClr val="FF0000"/>
                </a:solidFill>
              </a:rPr>
              <a:t>تشوه شديد</a:t>
            </a:r>
            <a:endParaRPr lang="en-US" sz="4000" dirty="0">
              <a:solidFill>
                <a:srgbClr val="FF0000"/>
              </a:solidFill>
            </a:endParaRPr>
          </a:p>
        </p:txBody>
      </p:sp>
      <p:sp>
        <p:nvSpPr>
          <p:cNvPr id="7" name="مخطط انسيابي: معالجة متعاقبة 6"/>
          <p:cNvSpPr/>
          <p:nvPr/>
        </p:nvSpPr>
        <p:spPr>
          <a:xfrm>
            <a:off x="3252423" y="2776847"/>
            <a:ext cx="1829716" cy="1107011"/>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dirty="0" smtClean="0"/>
              <a:t>قبل 120 يوم</a:t>
            </a:r>
            <a:endParaRPr lang="en-US" sz="2800" dirty="0"/>
          </a:p>
        </p:txBody>
      </p:sp>
      <p:cxnSp>
        <p:nvCxnSpPr>
          <p:cNvPr id="12" name="رابط كسهم مستقيم 11"/>
          <p:cNvCxnSpPr/>
          <p:nvPr/>
        </p:nvCxnSpPr>
        <p:spPr>
          <a:xfrm>
            <a:off x="6300191" y="860212"/>
            <a:ext cx="1152129" cy="5525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رابط كسهم مستقيم 14"/>
          <p:cNvCxnSpPr/>
          <p:nvPr/>
        </p:nvCxnSpPr>
        <p:spPr>
          <a:xfrm flipH="1">
            <a:off x="3327757" y="908720"/>
            <a:ext cx="668179" cy="3935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30" name="Picture 6" descr="http://www.intercitypost.com/sites/intercitypost/files/images/stop.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812"/>
          <a:stretch/>
        </p:blipFill>
        <p:spPr bwMode="auto">
          <a:xfrm>
            <a:off x="5143882" y="5673252"/>
            <a:ext cx="1006952" cy="115315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https://upload.wikimedia.org/wikipedia/commons/thumb/1/16/Allowed.svg/2000px-Allowed.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17059" y="5565889"/>
            <a:ext cx="804683" cy="860475"/>
          </a:xfrm>
          <a:prstGeom prst="rect">
            <a:avLst/>
          </a:prstGeom>
          <a:noFill/>
          <a:extLst>
            <a:ext uri="{909E8E84-426E-40DD-AFC4-6F175D3DCCD1}">
              <a14:hiddenFill xmlns:a14="http://schemas.microsoft.com/office/drawing/2010/main">
                <a:solidFill>
                  <a:srgbClr val="FFFFFF"/>
                </a:solidFill>
              </a14:hiddenFill>
            </a:ext>
          </a:extLst>
        </p:spPr>
      </p:pic>
      <p:pic>
        <p:nvPicPr>
          <p:cNvPr id="21" name="صورة 20"/>
          <p:cNvPicPr>
            <a:picLocks noChangeAspect="1"/>
          </p:cNvPicPr>
          <p:nvPr/>
        </p:nvPicPr>
        <p:blipFill>
          <a:blip r:embed="rId5"/>
          <a:stretch>
            <a:fillRect/>
          </a:stretch>
        </p:blipFill>
        <p:spPr>
          <a:xfrm>
            <a:off x="3683391" y="3836489"/>
            <a:ext cx="804742" cy="859611"/>
          </a:xfrm>
          <a:prstGeom prst="rect">
            <a:avLst/>
          </a:prstGeom>
        </p:spPr>
      </p:pic>
      <p:sp>
        <p:nvSpPr>
          <p:cNvPr id="25" name="دمعة 24"/>
          <p:cNvSpPr/>
          <p:nvPr/>
        </p:nvSpPr>
        <p:spPr>
          <a:xfrm>
            <a:off x="5193785" y="4172775"/>
            <a:ext cx="1610463" cy="1500477"/>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dirty="0" smtClean="0"/>
              <a:t>لا خطر</a:t>
            </a:r>
            <a:endParaRPr lang="en-US" sz="2800" dirty="0"/>
          </a:p>
        </p:txBody>
      </p:sp>
      <p:sp>
        <p:nvSpPr>
          <p:cNvPr id="26" name="مخمس عادي 25"/>
          <p:cNvSpPr/>
          <p:nvPr/>
        </p:nvSpPr>
        <p:spPr>
          <a:xfrm>
            <a:off x="2161380" y="4494690"/>
            <a:ext cx="1464176" cy="1417182"/>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dirty="0">
                <a:solidFill>
                  <a:srgbClr val="FF0000"/>
                </a:solidFill>
              </a:rPr>
              <a:t>خطر على الأم</a:t>
            </a:r>
            <a:endParaRPr lang="en-US" sz="2400" dirty="0">
              <a:solidFill>
                <a:srgbClr val="FF0000"/>
              </a:solidFill>
            </a:endParaRPr>
          </a:p>
        </p:txBody>
      </p:sp>
      <p:sp>
        <p:nvSpPr>
          <p:cNvPr id="28" name="مخطط انسيابي: تحضير 27"/>
          <p:cNvSpPr/>
          <p:nvPr/>
        </p:nvSpPr>
        <p:spPr>
          <a:xfrm>
            <a:off x="96321" y="3212976"/>
            <a:ext cx="2174169" cy="1197335"/>
          </a:xfrm>
          <a:prstGeom prst="flowChartPrepa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dirty="0" smtClean="0">
                <a:solidFill>
                  <a:srgbClr val="FFFF00"/>
                </a:solidFill>
              </a:rPr>
              <a:t>بعد 120 يوم</a:t>
            </a:r>
            <a:endParaRPr lang="en-US" sz="2800" dirty="0">
              <a:solidFill>
                <a:srgbClr val="FFFF00"/>
              </a:solidFill>
            </a:endParaRPr>
          </a:p>
        </p:txBody>
      </p:sp>
      <p:pic>
        <p:nvPicPr>
          <p:cNvPr id="31" name="Picture 4" descr="https://upload.wikimedia.org/wikipedia/commons/thumb/1/16/Allowed.svg/2000px-Allowed.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95736" y="5866742"/>
            <a:ext cx="804683" cy="860475"/>
          </a:xfrm>
          <a:prstGeom prst="rect">
            <a:avLst/>
          </a:prstGeom>
          <a:noFill/>
          <a:extLst>
            <a:ext uri="{909E8E84-426E-40DD-AFC4-6F175D3DCCD1}">
              <a14:hiddenFill xmlns:a14="http://schemas.microsoft.com/office/drawing/2010/main">
                <a:solidFill>
                  <a:srgbClr val="FFFFFF"/>
                </a:solidFill>
              </a14:hiddenFill>
            </a:ext>
          </a:extLst>
        </p:spPr>
      </p:pic>
      <p:sp>
        <p:nvSpPr>
          <p:cNvPr id="29" name="سهم للأسفل 28"/>
          <p:cNvSpPr/>
          <p:nvPr/>
        </p:nvSpPr>
        <p:spPr>
          <a:xfrm rot="19617327">
            <a:off x="2119225" y="3802318"/>
            <a:ext cx="484632" cy="978408"/>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6" descr="http://www.intercitypost.com/sites/intercitypost/files/images/stop.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812"/>
          <a:stretch/>
        </p:blipFill>
        <p:spPr bwMode="auto">
          <a:xfrm>
            <a:off x="395536" y="5876242"/>
            <a:ext cx="1006952" cy="1153158"/>
          </a:xfrm>
          <a:prstGeom prst="rect">
            <a:avLst/>
          </a:prstGeom>
          <a:noFill/>
          <a:extLst>
            <a:ext uri="{909E8E84-426E-40DD-AFC4-6F175D3DCCD1}">
              <a14:hiddenFill xmlns:a14="http://schemas.microsoft.com/office/drawing/2010/main">
                <a:solidFill>
                  <a:srgbClr val="FFFFFF"/>
                </a:solidFill>
              </a14:hiddenFill>
            </a:ext>
          </a:extLst>
        </p:spPr>
      </p:pic>
      <p:sp>
        <p:nvSpPr>
          <p:cNvPr id="34" name="سهم للأسفل 33"/>
          <p:cNvSpPr/>
          <p:nvPr/>
        </p:nvSpPr>
        <p:spPr>
          <a:xfrm rot="903438">
            <a:off x="6590172" y="2674457"/>
            <a:ext cx="484632" cy="1479951"/>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سهم للأسفل 34"/>
          <p:cNvSpPr/>
          <p:nvPr/>
        </p:nvSpPr>
        <p:spPr>
          <a:xfrm>
            <a:off x="7855118" y="2564904"/>
            <a:ext cx="484632" cy="1318954"/>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سهم للأسفل 35"/>
          <p:cNvSpPr/>
          <p:nvPr/>
        </p:nvSpPr>
        <p:spPr>
          <a:xfrm>
            <a:off x="3603304" y="1789143"/>
            <a:ext cx="484632" cy="1015946"/>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سهم للأسفل 36"/>
          <p:cNvSpPr/>
          <p:nvPr/>
        </p:nvSpPr>
        <p:spPr>
          <a:xfrm>
            <a:off x="611560" y="2204864"/>
            <a:ext cx="484632" cy="978408"/>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سهم للأسفل 37"/>
          <p:cNvSpPr/>
          <p:nvPr/>
        </p:nvSpPr>
        <p:spPr>
          <a:xfrm>
            <a:off x="126928" y="3818744"/>
            <a:ext cx="484632" cy="978408"/>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سهم للأسفل 39"/>
          <p:cNvSpPr/>
          <p:nvPr/>
        </p:nvSpPr>
        <p:spPr>
          <a:xfrm rot="17556128">
            <a:off x="6353891" y="452450"/>
            <a:ext cx="484632" cy="1584391"/>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سهم للأسفل 40"/>
          <p:cNvSpPr/>
          <p:nvPr/>
        </p:nvSpPr>
        <p:spPr>
          <a:xfrm rot="2904532">
            <a:off x="3750626" y="516798"/>
            <a:ext cx="484632" cy="1267793"/>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86932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08720"/>
            <a:ext cx="7772400" cy="1470025"/>
          </a:xfrm>
        </p:spPr>
        <p:txBody>
          <a:bodyPr>
            <a:normAutofit/>
          </a:bodyPr>
          <a:lstStyle/>
          <a:p>
            <a:r>
              <a:rPr lang="ar-MA" sz="6000" dirty="0" smtClean="0"/>
              <a:t>منع الحمل</a:t>
            </a:r>
            <a:endParaRPr lang="en-GB" sz="6000" dirty="0"/>
          </a:p>
        </p:txBody>
      </p:sp>
      <p:pic>
        <p:nvPicPr>
          <p:cNvPr id="1026" name="Picture 2" descr="https://catholicmoxie.files.wordpress.com/2012/02/contracep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2564904"/>
            <a:ext cx="4476750" cy="4133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30111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rotWithShape="1">
          <a:blip r:embed="rId2"/>
          <a:srcRect l="20913" t="22640" r="24297" b="32109"/>
          <a:stretch/>
        </p:blipFill>
        <p:spPr>
          <a:xfrm>
            <a:off x="611560" y="476672"/>
            <a:ext cx="7920880" cy="5976664"/>
          </a:xfrm>
          <a:prstGeom prst="rect">
            <a:avLst/>
          </a:prstGeom>
        </p:spPr>
      </p:pic>
    </p:spTree>
    <p:extLst>
      <p:ext uri="{BB962C8B-B14F-4D97-AF65-F5344CB8AC3E}">
        <p14:creationId xmlns:p14="http://schemas.microsoft.com/office/powerpoint/2010/main" val="74717768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7924" t="21586" r="42460" b="7588"/>
          <a:stretch/>
        </p:blipFill>
        <p:spPr>
          <a:xfrm>
            <a:off x="827584" y="404664"/>
            <a:ext cx="7704856" cy="6048672"/>
          </a:xfrm>
          <a:prstGeom prst="rect">
            <a:avLst/>
          </a:prstGeom>
        </p:spPr>
      </p:pic>
    </p:spTree>
    <p:extLst>
      <p:ext uri="{BB962C8B-B14F-4D97-AF65-F5344CB8AC3E}">
        <p14:creationId xmlns:p14="http://schemas.microsoft.com/office/powerpoint/2010/main" val="415175540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548680"/>
            <a:ext cx="7772400" cy="1470025"/>
          </a:xfrm>
        </p:spPr>
        <p:txBody>
          <a:bodyPr>
            <a:noAutofit/>
          </a:bodyPr>
          <a:lstStyle/>
          <a:p>
            <a:r>
              <a:rPr lang="ar-SA" sz="11500" dirty="0" smtClean="0">
                <a:solidFill>
                  <a:srgbClr val="FF0000"/>
                </a:solidFill>
              </a:rPr>
              <a:t>التعقيم</a:t>
            </a:r>
            <a:endParaRPr lang="en-US" sz="11500" dirty="0">
              <a:solidFill>
                <a:srgbClr val="FF0000"/>
              </a:solidFill>
            </a:endParaRPr>
          </a:p>
        </p:txBody>
      </p:sp>
      <p:pic>
        <p:nvPicPr>
          <p:cNvPr id="2050" name="Picture 2" descr="http://cache4.asset-cache.net/gc/168859235-female-uterus-with-sterilization-gettyimages.jpg?v=1&amp;c=IWSAsset&amp;k=2&amp;d=%2Fis8PrW2MhnL6RJRXJ0mSDtYw4ugN%2Fo4U9ONXvyjk99dTcSn9U3oxHiNyeczB77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6179" y="2636912"/>
            <a:ext cx="5572125" cy="27908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http://www.intercitypost.com/sites/intercitypost/files/images/stop.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812"/>
          <a:stretch/>
        </p:blipFill>
        <p:spPr bwMode="auto">
          <a:xfrm>
            <a:off x="3851920" y="5589240"/>
            <a:ext cx="1872208" cy="1268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461584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260648"/>
            <a:ext cx="8640960" cy="5324535"/>
          </a:xfrm>
          <a:prstGeom prst="rect">
            <a:avLst/>
          </a:prstGeom>
        </p:spPr>
        <p:txBody>
          <a:bodyPr wrap="square">
            <a:spAutoFit/>
          </a:bodyPr>
          <a:lstStyle/>
          <a:p>
            <a:r>
              <a:rPr lang="ar-SA" sz="2000" dirty="0">
                <a:solidFill>
                  <a:srgbClr val="000000"/>
                </a:solidFill>
                <a:latin typeface="Traditional Arabic" panose="02020603050405020304" pitchFamily="18" charset="-78"/>
                <a:cs typeface="Traditional Arabic" panose="02020603050405020304" pitchFamily="18" charset="-78"/>
              </a:rPr>
              <a:t>الأصل الشرعي الذي تقرره أدلة الكتاب والسنة هو حرمة اتخاذ وسائل منع الحمل الدائم التي تؤدي إلى قطع النسل، فقد ثبت في الصحيحين أن النبي صلى الله عليه وسلم نهى عن الاختصاء، ويقاس عليه كل ما يؤدي إلى منع الإنجاب بالكلية، أو استئصال الشهوة، ولو كان بعذر الفقر، أو عدم الرغبة في الإنجاب.</a:t>
            </a:r>
            <a:r>
              <a:rPr lang="ar-SA" sz="2000" dirty="0"/>
              <a:t/>
            </a:r>
            <a:br>
              <a:rPr lang="ar-SA" sz="2000" dirty="0"/>
            </a:br>
            <a:r>
              <a:rPr lang="ar-SA" sz="2000" dirty="0">
                <a:solidFill>
                  <a:srgbClr val="000000"/>
                </a:solidFill>
                <a:latin typeface="Traditional Arabic" panose="02020603050405020304" pitchFamily="18" charset="-78"/>
                <a:cs typeface="Traditional Arabic" panose="02020603050405020304" pitchFamily="18" charset="-78"/>
              </a:rPr>
              <a:t>وإنما يستثنى من حكم التحريم حالات الضرورة الطبية، إذا ثبت لدى الأطباء أن حدوث الحمل لامرأة معينة سيكون خطرا على حياتها، أو سيؤدي إلى ضرر على صحتها، فلا بأس حينئذ - فقط - من إجراء عملية " ربط الأنابيب ".</a:t>
            </a:r>
            <a:r>
              <a:rPr lang="ar-SA" sz="2000" dirty="0"/>
              <a:t/>
            </a:r>
            <a:br>
              <a:rPr lang="ar-SA" sz="2000" dirty="0"/>
            </a:br>
            <a:r>
              <a:rPr lang="ar-SA" sz="2000" dirty="0">
                <a:solidFill>
                  <a:srgbClr val="000000"/>
                </a:solidFill>
                <a:latin typeface="Traditional Arabic" panose="02020603050405020304" pitchFamily="18" charset="-78"/>
                <a:cs typeface="Traditional Arabic" panose="02020603050405020304" pitchFamily="18" charset="-78"/>
              </a:rPr>
              <a:t>ولذلك جاء في قرارات المجامع الفقهية تأكيد الحكم الشرعي السابق في أكثر من سياق:</a:t>
            </a:r>
            <a:r>
              <a:rPr lang="ar-SA" sz="2000" dirty="0"/>
              <a:t/>
            </a:r>
            <a:br>
              <a:rPr lang="ar-SA" sz="2000" dirty="0"/>
            </a:br>
            <a:r>
              <a:rPr lang="ar-SA" sz="2000" dirty="0">
                <a:solidFill>
                  <a:srgbClr val="000000"/>
                </a:solidFill>
                <a:latin typeface="Traditional Arabic" panose="02020603050405020304" pitchFamily="18" charset="-78"/>
                <a:cs typeface="Traditional Arabic" panose="02020603050405020304" pitchFamily="18" charset="-78"/>
              </a:rPr>
              <a:t>جاء في قرار مجلس الإفتاء الأردني (رقم/</a:t>
            </a:r>
            <a:r>
              <a:rPr lang="ar-SA" sz="2000" dirty="0">
                <a:latin typeface="Traditional Arabic" panose="02020603050405020304" pitchFamily="18" charset="-78"/>
                <a:cs typeface="Traditional Arabic" panose="02020603050405020304" pitchFamily="18" charset="-78"/>
                <a:hlinkClick r:id="rId2"/>
              </a:rPr>
              <a:t>65</a:t>
            </a:r>
            <a:r>
              <a:rPr lang="ar-SA" sz="2000" dirty="0">
                <a:solidFill>
                  <a:srgbClr val="000000"/>
                </a:solidFill>
                <a:latin typeface="Traditional Arabic" panose="02020603050405020304" pitchFamily="18" charset="-78"/>
                <a:cs typeface="Traditional Arabic" panose="02020603050405020304" pitchFamily="18" charset="-78"/>
              </a:rPr>
              <a:t>): "أجمع العلماء على تحريم تحديد النسل والقيام بأي عمل يقطع الذرية، كربط الأنابيب للإناث، وقطع القنوات المنوية للذكور، وما أشبه ذلك".</a:t>
            </a:r>
            <a:r>
              <a:rPr lang="ar-SA" sz="2000" dirty="0"/>
              <a:t/>
            </a:r>
            <a:br>
              <a:rPr lang="ar-SA" sz="2000" dirty="0"/>
            </a:br>
            <a:r>
              <a:rPr lang="ar-SA" sz="2000" dirty="0">
                <a:solidFill>
                  <a:srgbClr val="000000"/>
                </a:solidFill>
                <a:latin typeface="Traditional Arabic" panose="02020603050405020304" pitchFamily="18" charset="-78"/>
                <a:cs typeface="Traditional Arabic" panose="02020603050405020304" pitchFamily="18" charset="-78"/>
              </a:rPr>
              <a:t>وجاء في قرار مجمع الفقه الإسلامي (رقم/39) ما نصه: "</a:t>
            </a:r>
            <a:r>
              <a:rPr lang="ar-SA" sz="2000" b="1" dirty="0">
                <a:solidFill>
                  <a:srgbClr val="C00000"/>
                </a:solidFill>
                <a:latin typeface="Traditional Arabic" panose="02020603050405020304" pitchFamily="18" charset="-78"/>
                <a:cs typeface="Traditional Arabic" panose="02020603050405020304" pitchFamily="18" charset="-78"/>
              </a:rPr>
              <a:t>يحرم استئصال القدرة على الإنجاب في الرجل أو المرأة، وهو ما يعرف </a:t>
            </a:r>
            <a:r>
              <a:rPr lang="ar-SA" sz="2000" b="1" dirty="0" err="1">
                <a:solidFill>
                  <a:srgbClr val="C00000"/>
                </a:solidFill>
                <a:latin typeface="Traditional Arabic" panose="02020603050405020304" pitchFamily="18" charset="-78"/>
                <a:cs typeface="Traditional Arabic" panose="02020603050405020304" pitchFamily="18" charset="-78"/>
              </a:rPr>
              <a:t>بالإعقام</a:t>
            </a:r>
            <a:r>
              <a:rPr lang="ar-SA" sz="2000" b="1" dirty="0">
                <a:solidFill>
                  <a:srgbClr val="C00000"/>
                </a:solidFill>
                <a:latin typeface="Traditional Arabic" panose="02020603050405020304" pitchFamily="18" charset="-78"/>
                <a:cs typeface="Traditional Arabic" panose="02020603050405020304" pitchFamily="18" charset="-78"/>
              </a:rPr>
              <a:t> أو التعقيم، ما لم تدعُ إلى ذلك الضرورة بمعاييرها الشرعية".</a:t>
            </a:r>
            <a:r>
              <a:rPr lang="ar-SA" sz="2000" b="1" dirty="0">
                <a:solidFill>
                  <a:srgbClr val="C00000"/>
                </a:solidFill>
              </a:rPr>
              <a:t/>
            </a:r>
            <a:br>
              <a:rPr lang="ar-SA" sz="2000" b="1" dirty="0">
                <a:solidFill>
                  <a:srgbClr val="C00000"/>
                </a:solidFill>
              </a:rPr>
            </a:br>
            <a:r>
              <a:rPr lang="ar-SA" sz="2000" dirty="0">
                <a:solidFill>
                  <a:srgbClr val="000000"/>
                </a:solidFill>
                <a:latin typeface="Traditional Arabic" panose="02020603050405020304" pitchFamily="18" charset="-78"/>
                <a:cs typeface="Traditional Arabic" panose="02020603050405020304" pitchFamily="18" charset="-78"/>
              </a:rPr>
              <a:t>وكذلك جاء في قرار المجمع الفقهي الإسلامي التابع لرابطة العالم الإسلامي (رقم/9) ما يلي:</a:t>
            </a:r>
            <a:r>
              <a:rPr lang="ar-SA" sz="2000" dirty="0"/>
              <a:t/>
            </a:r>
            <a:br>
              <a:rPr lang="ar-SA" sz="2000" dirty="0"/>
            </a:br>
            <a:r>
              <a:rPr lang="ar-SA" sz="2000" dirty="0">
                <a:solidFill>
                  <a:srgbClr val="000000"/>
                </a:solidFill>
                <a:latin typeface="Traditional Arabic" panose="02020603050405020304" pitchFamily="18" charset="-78"/>
                <a:cs typeface="Traditional Arabic" panose="02020603050405020304" pitchFamily="18" charset="-78"/>
              </a:rPr>
              <a:t>"إن مجلس المجمع الفقهي الإسلامي يقرر بالإجماع: أنه لا يجوز تحديد النسل مطلقا، ولا يجوز منع الحمل إذا كان القصد من ذلك خشية الإملاق؛ لأن الله تعالى هو الرزاق ذو القوة المتين، وما من دابة في الأرض إلا على الله رزقها، أو كان ذلك لأسباب أخرى غير معتبرة شرعا، أما تعاطي أسباب منع الحمل، أو تأخيره في حالات فردية لضرر محقق، ككون المرأة لا تلد ولادة عادية، وتضطر معها إلى إجراء عملية جراحية لإخراج الجنين - فإنه لا مانع من ذلك شرعا. وهكذا إذا كان تأخيره لأسباب أخرى شرعية أو صحية يقرها طبيب مسلم ثقة، بل قد يتعين منع الحمل في حالة ثبوت الضرر المحقق على أمه إذا كان يخشى على حياتها بتقرير من يوثق به من الأطباء المسلمين".</a:t>
            </a:r>
            <a:endParaRPr lang="en-US" sz="2000" dirty="0"/>
          </a:p>
        </p:txBody>
      </p:sp>
      <p:pic>
        <p:nvPicPr>
          <p:cNvPr id="3" name="صورة 2"/>
          <p:cNvPicPr>
            <a:picLocks noChangeAspect="1"/>
          </p:cNvPicPr>
          <p:nvPr/>
        </p:nvPicPr>
        <p:blipFill rotWithShape="1">
          <a:blip r:embed="rId3"/>
          <a:srcRect l="68041" t="14190" r="1031" b="71027"/>
          <a:stretch/>
        </p:blipFill>
        <p:spPr>
          <a:xfrm>
            <a:off x="1043608" y="5301208"/>
            <a:ext cx="3240360" cy="1440160"/>
          </a:xfrm>
          <a:prstGeom prst="rect">
            <a:avLst/>
          </a:prstGeom>
        </p:spPr>
      </p:pic>
      <p:pic>
        <p:nvPicPr>
          <p:cNvPr id="4" name="Picture 6" descr="http://www.intercitypost.com/sites/intercitypost/files/images/stop.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7812"/>
          <a:stretch/>
        </p:blipFill>
        <p:spPr bwMode="auto">
          <a:xfrm>
            <a:off x="4860032" y="5517232"/>
            <a:ext cx="1872208" cy="1268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41171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3"/>
          <p:cNvSpPr>
            <a:spLocks noGrp="1"/>
          </p:cNvSpPr>
          <p:nvPr>
            <p:ph type="ctrTitle"/>
          </p:nvPr>
        </p:nvSpPr>
        <p:spPr>
          <a:xfrm>
            <a:off x="685800" y="404813"/>
            <a:ext cx="7772400" cy="1470025"/>
          </a:xfrm>
        </p:spPr>
        <p:txBody>
          <a:bodyPr/>
          <a:lstStyle/>
          <a:p>
            <a:r>
              <a:rPr lang="ar-SA" smtClean="0"/>
              <a:t>طرق الاستيلاد الحديثة</a:t>
            </a:r>
            <a:br>
              <a:rPr lang="ar-SA" smtClean="0"/>
            </a:br>
            <a:endParaRPr lang="ar-SA" smtClean="0"/>
          </a:p>
        </p:txBody>
      </p:sp>
      <p:sp>
        <p:nvSpPr>
          <p:cNvPr id="36867" name="Subtitle 4"/>
          <p:cNvSpPr>
            <a:spLocks noGrp="1"/>
          </p:cNvSpPr>
          <p:nvPr>
            <p:ph type="subTitle" idx="1"/>
          </p:nvPr>
        </p:nvSpPr>
        <p:spPr>
          <a:xfrm>
            <a:off x="1371600" y="1412875"/>
            <a:ext cx="6400800" cy="1752600"/>
          </a:xfrm>
        </p:spPr>
        <p:txBody>
          <a:bodyPr/>
          <a:lstStyle/>
          <a:p>
            <a:r>
              <a:rPr lang="ar-SA" b="1" smtClean="0">
                <a:solidFill>
                  <a:schemeClr val="tx1"/>
                </a:solidFill>
              </a:rPr>
              <a:t>المساعدة على الإنجاب</a:t>
            </a:r>
          </a:p>
          <a:p>
            <a:r>
              <a:rPr lang="ar-SA" b="1" smtClean="0">
                <a:solidFill>
                  <a:schemeClr val="tx1"/>
                </a:solidFill>
              </a:rPr>
              <a:t>ASSISTED REPRODUCTION</a:t>
            </a:r>
          </a:p>
        </p:txBody>
      </p:sp>
      <p:pic>
        <p:nvPicPr>
          <p:cNvPr id="36868" name="Picture 2" descr="A University of Adelaide study has identified various risks of major birth defects associated with different types of assisted reproductive technology."/>
          <p:cNvPicPr>
            <a:picLocks noChangeAspect="1" noChangeArrowheads="1"/>
          </p:cNvPicPr>
          <p:nvPr/>
        </p:nvPicPr>
        <p:blipFill>
          <a:blip r:embed="rId2" cstate="print"/>
          <a:srcRect/>
          <a:stretch>
            <a:fillRect/>
          </a:stretch>
        </p:blipFill>
        <p:spPr bwMode="auto">
          <a:xfrm>
            <a:off x="2699792" y="3165475"/>
            <a:ext cx="4143375" cy="2762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image.slidesharecdn.com/assisted-reproductive-technology945/95/assisted-reproductive-technology-7-728.jpg?cb=11866651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052736"/>
            <a:ext cx="6934200" cy="5200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938587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5.ZIFT,GIFT &lt;ul&gt;&lt;li&gt;GIFT involves laparoscopically placing mature eggs into the healthy fallopian tube along with washed 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9001000" cy="6552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70321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ctrTitle"/>
          </p:nvPr>
        </p:nvSpPr>
        <p:spPr>
          <a:xfrm>
            <a:off x="685800" y="549275"/>
            <a:ext cx="7772400" cy="1470025"/>
          </a:xfrm>
        </p:spPr>
        <p:txBody>
          <a:bodyPr/>
          <a:lstStyle/>
          <a:p>
            <a:pPr eaLnBrk="1" hangingPunct="1"/>
            <a:r>
              <a:rPr lang="ar-SA" smtClean="0"/>
              <a:t>ماهو الإجهاض ؟</a:t>
            </a:r>
          </a:p>
        </p:txBody>
      </p:sp>
      <p:pic>
        <p:nvPicPr>
          <p:cNvPr id="5123" name="Picture 2" descr="http://enayh.com/images/stories/kids/abortion.jpg"/>
          <p:cNvPicPr>
            <a:picLocks noChangeAspect="1" noChangeArrowheads="1"/>
          </p:cNvPicPr>
          <p:nvPr/>
        </p:nvPicPr>
        <p:blipFill>
          <a:blip r:embed="rId2" cstate="print"/>
          <a:srcRect/>
          <a:stretch>
            <a:fillRect/>
          </a:stretch>
        </p:blipFill>
        <p:spPr bwMode="auto">
          <a:xfrm>
            <a:off x="2979738" y="2420938"/>
            <a:ext cx="3895725" cy="3905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676484"/>
            <a:ext cx="6934200" cy="5200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308569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رسم تخطيطي 1"/>
          <p:cNvGraphicFramePr/>
          <p:nvPr/>
        </p:nvGraphicFramePr>
        <p:xfrm>
          <a:off x="0" y="53340"/>
          <a:ext cx="9144000" cy="6751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c1.staticflickr.com/3/2156/2401006852_92deceeabb_z.jpg?zz=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412776"/>
            <a:ext cx="6624736" cy="519454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915816" y="260648"/>
            <a:ext cx="3530134" cy="1015663"/>
          </a:xfrm>
          <a:prstGeom prst="rect">
            <a:avLst/>
          </a:prstGeom>
          <a:noFill/>
        </p:spPr>
        <p:txBody>
          <a:bodyPr wrap="none" rtlCol="0">
            <a:spAutoFit/>
          </a:bodyPr>
          <a:lstStyle/>
          <a:p>
            <a:r>
              <a:rPr lang="ar-SA" sz="6000" dirty="0" smtClean="0">
                <a:solidFill>
                  <a:srgbClr val="FF0000"/>
                </a:solidFill>
              </a:rPr>
              <a:t>تأجير الأرحام</a:t>
            </a:r>
            <a:endParaRPr lang="en-US" sz="6000" dirty="0">
              <a:solidFill>
                <a:srgbClr val="FF0000"/>
              </a:solidFill>
            </a:endParaRPr>
          </a:p>
        </p:txBody>
      </p:sp>
      <p:sp>
        <p:nvSpPr>
          <p:cNvPr id="3" name="Multiply 2"/>
          <p:cNvSpPr/>
          <p:nvPr/>
        </p:nvSpPr>
        <p:spPr>
          <a:xfrm>
            <a:off x="971600" y="2478203"/>
            <a:ext cx="5544616" cy="4104456"/>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531880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ar-SA" sz="6600" b="1" smtClean="0"/>
              <a:t>ضوابط</a:t>
            </a:r>
          </a:p>
        </p:txBody>
      </p:sp>
      <p:sp>
        <p:nvSpPr>
          <p:cNvPr id="38915" name="Content Placeholder 2"/>
          <p:cNvSpPr>
            <a:spLocks noGrp="1"/>
          </p:cNvSpPr>
          <p:nvPr>
            <p:ph idx="1"/>
          </p:nvPr>
        </p:nvSpPr>
        <p:spPr>
          <a:xfrm>
            <a:off x="457200" y="1412875"/>
            <a:ext cx="8229600" cy="4525963"/>
          </a:xfrm>
        </p:spPr>
        <p:txBody>
          <a:bodyPr>
            <a:normAutofit fontScale="92500" lnSpcReduction="10000"/>
          </a:bodyPr>
          <a:lstStyle/>
          <a:p>
            <a:r>
              <a:rPr lang="ar-SA" smtClean="0"/>
              <a:t> ألا تنكشف عورة الرجل إلا لطبيب ذكر مسلم – فان لم يتيسر فغير مسلم .</a:t>
            </a:r>
            <a:endParaRPr lang="en-US" smtClean="0">
              <a:cs typeface="Arial" pitchFamily="34" charset="0"/>
            </a:endParaRPr>
          </a:p>
          <a:p>
            <a:r>
              <a:rPr lang="ar-SA" smtClean="0"/>
              <a:t>ب ـ لا تنكشف عورة المرأة إلا لطبيبه مسلمة – فان لم يتيسر فطبيبة غير مسلمة – فان لم يتيسر فلطبيب مسلم – فان لم يتيسر فلطبيب غير مسلم ثقة مع ضمان عدم الخلوة .</a:t>
            </a:r>
            <a:endParaRPr lang="en-US" smtClean="0">
              <a:cs typeface="Arial" pitchFamily="34" charset="0"/>
            </a:endParaRPr>
          </a:p>
          <a:p>
            <a:r>
              <a:rPr lang="ar-SA" smtClean="0"/>
              <a:t>يجب أن يتم الإنجاب في زمن قيام الزوجية.</a:t>
            </a:r>
            <a:endParaRPr lang="en-US" smtClean="0">
              <a:cs typeface="Arial" pitchFamily="34" charset="0"/>
            </a:endParaRPr>
          </a:p>
          <a:p>
            <a:r>
              <a:rPr lang="ar-SA" smtClean="0"/>
              <a:t>   أن استخدام أي طرف ثالث في وسائل الإنجاب يعتبر باطلا </a:t>
            </a:r>
          </a:p>
          <a:p>
            <a:r>
              <a:rPr lang="ar-SA" smtClean="0"/>
              <a:t>الحذر من اختلاط الأنساب بوضع الضوابط العملية والإجرائية المناسبة</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55576" y="764704"/>
            <a:ext cx="7772400" cy="1470025"/>
          </a:xfrm>
        </p:spPr>
        <p:txBody>
          <a:bodyPr>
            <a:normAutofit fontScale="90000"/>
          </a:bodyPr>
          <a:lstStyle/>
          <a:p>
            <a:r>
              <a:rPr lang="ar-SA" dirty="0"/>
              <a:t>التشخيص الجيني قبل الغرس</a:t>
            </a:r>
            <a:br>
              <a:rPr lang="ar-SA" dirty="0"/>
            </a:br>
            <a:r>
              <a:rPr lang="en-US" dirty="0"/>
              <a:t/>
            </a:r>
            <a:br>
              <a:rPr lang="en-US" dirty="0"/>
            </a:br>
            <a:endParaRPr lang="en-GB" dirty="0"/>
          </a:p>
        </p:txBody>
      </p:sp>
      <p:sp>
        <p:nvSpPr>
          <p:cNvPr id="5" name="Subtitle 4"/>
          <p:cNvSpPr>
            <a:spLocks noGrp="1"/>
          </p:cNvSpPr>
          <p:nvPr>
            <p:ph type="subTitle" idx="1"/>
          </p:nvPr>
        </p:nvSpPr>
        <p:spPr/>
        <p:txBody>
          <a:bodyPr/>
          <a:lstStyle/>
          <a:p>
            <a:endParaRPr lang="en-GB"/>
          </a:p>
        </p:txBody>
      </p:sp>
      <p:pic>
        <p:nvPicPr>
          <p:cNvPr id="2050" name="Picture 2" descr="https://i.ytimg.com/vi/oZoX3VBukeE/hq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2276872"/>
            <a:ext cx="4572000" cy="186500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ivigen.com/wp-content/uploads/PGD-prevent-genetic-disease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276872"/>
            <a:ext cx="3467649" cy="177395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img7.irna.ir/1394/13940722/81798640/81798640-7023116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784" y="4635184"/>
            <a:ext cx="3609975" cy="2007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17088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55576" y="476672"/>
            <a:ext cx="7772400" cy="1470025"/>
          </a:xfrm>
        </p:spPr>
        <p:txBody>
          <a:bodyPr/>
          <a:lstStyle/>
          <a:p>
            <a:endParaRPr lang="en-GB" dirty="0">
              <a:solidFill>
                <a:srgbClr val="FF0000"/>
              </a:solidFill>
            </a:endParaRPr>
          </a:p>
        </p:txBody>
      </p:sp>
      <p:sp>
        <p:nvSpPr>
          <p:cNvPr id="5" name="Subtitle 4"/>
          <p:cNvSpPr>
            <a:spLocks noGrp="1"/>
          </p:cNvSpPr>
          <p:nvPr>
            <p:ph type="subTitle" idx="1"/>
          </p:nvPr>
        </p:nvSpPr>
        <p:spPr/>
        <p:txBody>
          <a:bodyPr/>
          <a:lstStyle/>
          <a:p>
            <a:endParaRPr lang="en-GB"/>
          </a:p>
        </p:txBody>
      </p:sp>
      <p:pic>
        <p:nvPicPr>
          <p:cNvPr id="4098" name="Picture 2" descr="http://www.grefipr.org/wp-content/uploads/2013/01/gender-selec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3501008"/>
            <a:ext cx="4876800" cy="324802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i.dailymail.co.uk/i/pix/2015/11/06/06/2E29B2E500000578-3306476-image-a-31_144679072997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476672"/>
            <a:ext cx="8640959" cy="195914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031508" y="302050"/>
            <a:ext cx="3288080" cy="707886"/>
          </a:xfrm>
          <a:prstGeom prst="rect">
            <a:avLst/>
          </a:prstGeom>
          <a:noFill/>
        </p:spPr>
        <p:txBody>
          <a:bodyPr wrap="none" rtlCol="0">
            <a:spAutoFit/>
          </a:bodyPr>
          <a:lstStyle/>
          <a:p>
            <a:r>
              <a:rPr lang="ar-SA" sz="4000" dirty="0">
                <a:solidFill>
                  <a:srgbClr val="FF0000"/>
                </a:solidFill>
              </a:rPr>
              <a:t>اختيار جنس الجنين</a:t>
            </a:r>
            <a:endParaRPr lang="en-US" sz="4000" dirty="0"/>
          </a:p>
        </p:txBody>
      </p:sp>
    </p:spTree>
    <p:extLst>
      <p:ext uri="{BB962C8B-B14F-4D97-AF65-F5344CB8AC3E}">
        <p14:creationId xmlns:p14="http://schemas.microsoft.com/office/powerpoint/2010/main" val="209509518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9466" t="5547" r="33149" b="18569"/>
          <a:stretch/>
        </p:blipFill>
        <p:spPr>
          <a:xfrm>
            <a:off x="1115616" y="332656"/>
            <a:ext cx="6696744" cy="4464496"/>
          </a:xfrm>
          <a:prstGeom prst="rect">
            <a:avLst/>
          </a:prstGeom>
        </p:spPr>
      </p:pic>
      <p:pic>
        <p:nvPicPr>
          <p:cNvPr id="5" name="Picture 4"/>
          <p:cNvPicPr>
            <a:picLocks noChangeAspect="1"/>
          </p:cNvPicPr>
          <p:nvPr/>
        </p:nvPicPr>
        <p:blipFill rotWithShape="1">
          <a:blip r:embed="rId3"/>
          <a:srcRect l="30104" t="11554" r="30165" b="72812"/>
          <a:stretch/>
        </p:blipFill>
        <p:spPr>
          <a:xfrm>
            <a:off x="1691680" y="4971956"/>
            <a:ext cx="6624736" cy="1481380"/>
          </a:xfrm>
          <a:prstGeom prst="rect">
            <a:avLst/>
          </a:prstGeom>
        </p:spPr>
      </p:pic>
    </p:spTree>
    <p:extLst>
      <p:ext uri="{BB962C8B-B14F-4D97-AF65-F5344CB8AC3E}">
        <p14:creationId xmlns:p14="http://schemas.microsoft.com/office/powerpoint/2010/main" val="34348348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www.saudi4x4team.com/upload/uploads/images/domain-33ca74d705.png"/>
          <p:cNvPicPr>
            <a:picLocks noChangeAspect="1" noChangeArrowheads="1"/>
          </p:cNvPicPr>
          <p:nvPr/>
        </p:nvPicPr>
        <p:blipFill>
          <a:blip r:embed="rId2" cstate="print"/>
          <a:srcRect b="9052"/>
          <a:stretch>
            <a:fillRect/>
          </a:stretch>
        </p:blipFill>
        <p:spPr bwMode="auto">
          <a:xfrm>
            <a:off x="44450" y="0"/>
            <a:ext cx="9167813" cy="6858000"/>
          </a:xfrm>
          <a:prstGeom prst="rect">
            <a:avLst/>
          </a:prstGeom>
          <a:noFill/>
          <a:ln w="9525">
            <a:noFill/>
            <a:miter lim="800000"/>
            <a:headEnd/>
            <a:tailEnd/>
          </a:ln>
        </p:spPr>
      </p:pic>
      <p:sp>
        <p:nvSpPr>
          <p:cNvPr id="3" name="Rectangle 2"/>
          <p:cNvSpPr/>
          <p:nvPr/>
        </p:nvSpPr>
        <p:spPr>
          <a:xfrm>
            <a:off x="4002055" y="3244334"/>
            <a:ext cx="1794081" cy="769441"/>
          </a:xfrm>
          <a:prstGeom prst="rect">
            <a:avLst/>
          </a:prstGeom>
        </p:spPr>
        <p:txBody>
          <a:bodyPr wrap="none">
            <a:spAutoFit/>
          </a:bodyPr>
          <a:lstStyle/>
          <a:p>
            <a:pPr>
              <a:defRPr/>
            </a:pPr>
            <a:r>
              <a:rPr lang="ar-SA" sz="4400" b="1" cap="all" dirty="0">
                <a:ln w="0"/>
                <a:solidFill>
                  <a:schemeClr val="bg1"/>
                </a:solidFill>
                <a:effectLst>
                  <a:reflection blurRad="12700" stA="50000" endPos="50000" dist="5000" dir="5400000" sy="-100000" rotWithShape="0"/>
                </a:effectLst>
              </a:rPr>
              <a:t>شكرا لكم</a:t>
            </a:r>
            <a:endParaRPr lang="ar-SA" sz="4400" dirty="0">
              <a:solidFill>
                <a:schemeClr val="bg1"/>
              </a:solidFill>
            </a:endParaRP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alriyadh.com/2016/03/17/img/0564817949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0"/>
            <a:ext cx="9108504" cy="6723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47317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ar-SA" smtClean="0"/>
              <a:t>الإجهاض هو:</a:t>
            </a:r>
          </a:p>
        </p:txBody>
      </p:sp>
      <p:sp>
        <p:nvSpPr>
          <p:cNvPr id="6147" name="Content Placeholder 2"/>
          <p:cNvSpPr>
            <a:spLocks noGrp="1"/>
          </p:cNvSpPr>
          <p:nvPr>
            <p:ph idx="1"/>
          </p:nvPr>
        </p:nvSpPr>
        <p:spPr/>
        <p:txBody>
          <a:bodyPr/>
          <a:lstStyle/>
          <a:p>
            <a:pPr marL="514350" indent="-514350">
              <a:buFont typeface="Arial" pitchFamily="34" charset="0"/>
              <a:buAutoNum type="alphaUcPeriod"/>
            </a:pPr>
            <a:r>
              <a:rPr lang="ar-SA" smtClean="0"/>
              <a:t>ما تحمله المرأة الحامل في رحمها فإن خرج حيا كان ولدا وان خرج ميتا كان سقطا</a:t>
            </a:r>
          </a:p>
          <a:p>
            <a:pPr marL="514350" indent="-514350">
              <a:buFont typeface="Arial" pitchFamily="34" charset="0"/>
              <a:buAutoNum type="alphaUcPeriod"/>
            </a:pPr>
            <a:r>
              <a:rPr lang="ar-SA" smtClean="0"/>
              <a:t>التخلص من حمل موجود في الرحم سواء كان له أسبوع أو تسعة أشهر</a:t>
            </a:r>
          </a:p>
          <a:p>
            <a:pPr marL="514350" indent="-514350">
              <a:buFont typeface="Arial" pitchFamily="34" charset="0"/>
              <a:buAutoNum type="alphaUcPeriod"/>
            </a:pPr>
            <a:r>
              <a:rPr lang="ar-SA" smtClean="0"/>
              <a:t>   هو إخراج الحمل من الرحم في غير موعده الطبيعي ، عمداً وبلا ضرورة بأي وسيلة من الوسائل</a:t>
            </a:r>
          </a:p>
          <a:p>
            <a:pPr marL="514350" indent="-514350">
              <a:buFont typeface="Arial" pitchFamily="34" charset="0"/>
              <a:buAutoNum type="alphaUcPeriod"/>
            </a:pPr>
            <a:r>
              <a:rPr lang="ar-SA" smtClean="0"/>
              <a:t>إسقاط الجنين بفعل أمه أو بفعل غيرها، بناءً على طلبها أو رضاها</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115888"/>
            <a:ext cx="8229600" cy="1143000"/>
          </a:xfrm>
        </p:spPr>
        <p:txBody>
          <a:bodyPr/>
          <a:lstStyle/>
          <a:p>
            <a:pPr eaLnBrk="1" hangingPunct="1"/>
            <a:endParaRPr lang="ar-SA" smtClean="0"/>
          </a:p>
        </p:txBody>
      </p:sp>
      <p:sp>
        <p:nvSpPr>
          <p:cNvPr id="3" name="Content Placeholder 2"/>
          <p:cNvSpPr>
            <a:spLocks noGrp="1"/>
          </p:cNvSpPr>
          <p:nvPr>
            <p:ph idx="1"/>
          </p:nvPr>
        </p:nvSpPr>
        <p:spPr>
          <a:xfrm>
            <a:off x="251520" y="260648"/>
            <a:ext cx="8712968" cy="4525962"/>
          </a:xfrm>
        </p:spPr>
        <p:txBody>
          <a:bodyPr rtlCol="1">
            <a:noAutofit/>
          </a:bodyPr>
          <a:lstStyle/>
          <a:p>
            <a:pPr eaLnBrk="1" fontAlgn="auto" hangingPunct="1">
              <a:spcAft>
                <a:spcPts val="0"/>
              </a:spcAft>
              <a:buFont typeface="Arial" pitchFamily="34" charset="0"/>
              <a:buNone/>
              <a:defRPr/>
            </a:pPr>
            <a:r>
              <a:rPr lang="ar-SA" dirty="0" smtClean="0"/>
              <a:t>طبيا:خروج محتويات الرحم قبل عشرين </a:t>
            </a:r>
            <a:r>
              <a:rPr lang="ar-SA" dirty="0" err="1" smtClean="0"/>
              <a:t>اسبوعا</a:t>
            </a:r>
            <a:r>
              <a:rPr lang="ar-SA" dirty="0" smtClean="0"/>
              <a:t> </a:t>
            </a:r>
          </a:p>
          <a:p>
            <a:pPr eaLnBrk="1" fontAlgn="auto" hangingPunct="1">
              <a:spcAft>
                <a:spcPts val="0"/>
              </a:spcAft>
              <a:buFont typeface="Arial" pitchFamily="34" charset="0"/>
              <a:buNone/>
              <a:defRPr/>
            </a:pPr>
            <a:endParaRPr lang="ar-SA" dirty="0" smtClean="0"/>
          </a:p>
          <a:p>
            <a:pPr eaLnBrk="1" fontAlgn="auto" hangingPunct="1">
              <a:spcAft>
                <a:spcPts val="0"/>
              </a:spcAft>
              <a:buFont typeface="Arial" pitchFamily="34" charset="0"/>
              <a:buNone/>
              <a:defRPr/>
            </a:pPr>
            <a:r>
              <a:rPr lang="ar-SA" dirty="0" smtClean="0"/>
              <a:t>فقهيا: نزول الحمل قبل ستة أشهر من الحمل</a:t>
            </a:r>
          </a:p>
          <a:p>
            <a:pPr eaLnBrk="1" fontAlgn="auto" hangingPunct="1">
              <a:spcAft>
                <a:spcPts val="0"/>
              </a:spcAft>
              <a:buFont typeface="Arial" pitchFamily="34" charset="0"/>
              <a:buNone/>
              <a:defRPr/>
            </a:pPr>
            <a:endParaRPr lang="ar-SA" dirty="0" smtClean="0"/>
          </a:p>
          <a:p>
            <a:pPr eaLnBrk="1" fontAlgn="auto" hangingPunct="1">
              <a:spcAft>
                <a:spcPts val="0"/>
              </a:spcAft>
              <a:buFont typeface="Arial" pitchFamily="34" charset="0"/>
              <a:buNone/>
              <a:defRPr/>
            </a:pPr>
            <a:r>
              <a:rPr lang="ar-SA" dirty="0" smtClean="0"/>
              <a:t>        -أقل مدة للحمل ؟؟؟</a:t>
            </a:r>
          </a:p>
          <a:p>
            <a:pPr eaLnBrk="1" fontAlgn="auto" hangingPunct="1">
              <a:spcAft>
                <a:spcPts val="0"/>
              </a:spcAft>
              <a:buFont typeface="Arial" pitchFamily="34" charset="0"/>
              <a:buNone/>
              <a:defRPr/>
            </a:pPr>
            <a:r>
              <a:rPr lang="ar-SA" dirty="0" smtClean="0"/>
              <a:t> </a:t>
            </a:r>
          </a:p>
          <a:p>
            <a:pPr eaLnBrk="1" fontAlgn="auto" hangingPunct="1">
              <a:spcAft>
                <a:spcPts val="0"/>
              </a:spcAft>
              <a:buFont typeface="Arial" pitchFamily="34" charset="0"/>
              <a:buNone/>
              <a:defRPr/>
            </a:pPr>
            <a:r>
              <a:rPr lang="ar-SA" dirty="0" smtClean="0"/>
              <a:t> قال تعالى :{وحمله وفصاله ثلاثون شهرا}  </a:t>
            </a:r>
            <a:r>
              <a:rPr lang="ar-SA" dirty="0" err="1" smtClean="0"/>
              <a:t>الأحقاف</a:t>
            </a:r>
            <a:r>
              <a:rPr lang="ar-SA" dirty="0" smtClean="0"/>
              <a:t>    الآية (15)</a:t>
            </a:r>
          </a:p>
          <a:p>
            <a:pPr eaLnBrk="1" fontAlgn="auto" hangingPunct="1">
              <a:spcAft>
                <a:spcPts val="0"/>
              </a:spcAft>
              <a:buFont typeface="Arial" pitchFamily="34" charset="0"/>
              <a:buNone/>
              <a:defRPr/>
            </a:pPr>
            <a:r>
              <a:rPr lang="ar-SA" dirty="0" smtClean="0"/>
              <a:t> </a:t>
            </a:r>
          </a:p>
          <a:p>
            <a:pPr eaLnBrk="1" fontAlgn="auto" hangingPunct="1">
              <a:spcAft>
                <a:spcPts val="0"/>
              </a:spcAft>
              <a:buFont typeface="Arial" pitchFamily="34" charset="0"/>
              <a:buNone/>
              <a:defRPr/>
            </a:pPr>
            <a:r>
              <a:rPr lang="ar-SA" dirty="0" smtClean="0"/>
              <a:t>    </a:t>
            </a:r>
          </a:p>
          <a:p>
            <a:pPr eaLnBrk="1" fontAlgn="auto" hangingPunct="1">
              <a:spcAft>
                <a:spcPts val="0"/>
              </a:spcAft>
              <a:buFont typeface="Arial" pitchFamily="34" charset="0"/>
              <a:buNone/>
              <a:defRPr/>
            </a:pPr>
            <a:r>
              <a:rPr lang="ar-SA" dirty="0" smtClean="0"/>
              <a:t>  وقال في موضع آخر: { وفصاله في عامين } لقمان الآية (14)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p:cNvSpPr>
            <a:spLocks noGrp="1"/>
          </p:cNvSpPr>
          <p:nvPr>
            <p:ph type="title"/>
          </p:nvPr>
        </p:nvSpPr>
        <p:spPr/>
        <p:txBody>
          <a:bodyPr/>
          <a:lstStyle/>
          <a:p>
            <a:endParaRPr lang="ar-SA" smtClean="0"/>
          </a:p>
        </p:txBody>
      </p:sp>
      <p:sp>
        <p:nvSpPr>
          <p:cNvPr id="4099" name="Content Placeholder 4"/>
          <p:cNvSpPr>
            <a:spLocks noGrp="1"/>
          </p:cNvSpPr>
          <p:nvPr>
            <p:ph sz="half" idx="1"/>
          </p:nvPr>
        </p:nvSpPr>
        <p:spPr/>
        <p:txBody>
          <a:bodyPr/>
          <a:lstStyle/>
          <a:p>
            <a:r>
              <a:rPr lang="ar-SA" smtClean="0"/>
              <a:t>نطفة</a:t>
            </a:r>
          </a:p>
          <a:p>
            <a:r>
              <a:rPr lang="ar-SA" smtClean="0"/>
              <a:t>اللقيحة</a:t>
            </a:r>
          </a:p>
          <a:p>
            <a:r>
              <a:rPr lang="ar-SA" smtClean="0"/>
              <a:t>العلقة</a:t>
            </a:r>
          </a:p>
          <a:p>
            <a:r>
              <a:rPr lang="ar-SA" smtClean="0"/>
              <a:t>الكتل البدنية</a:t>
            </a:r>
          </a:p>
          <a:p>
            <a:r>
              <a:rPr lang="ar-SA" smtClean="0"/>
              <a:t>تكون الأعضاء</a:t>
            </a:r>
          </a:p>
          <a:p>
            <a:r>
              <a:rPr lang="ar-SA" smtClean="0"/>
              <a:t>الجنين المكتمل</a:t>
            </a:r>
          </a:p>
        </p:txBody>
      </p:sp>
      <p:sp>
        <p:nvSpPr>
          <p:cNvPr id="4100" name="Content Placeholder 5"/>
          <p:cNvSpPr>
            <a:spLocks noGrp="1"/>
          </p:cNvSpPr>
          <p:nvPr>
            <p:ph sz="half" idx="2"/>
          </p:nvPr>
        </p:nvSpPr>
        <p:spPr/>
        <p:txBody>
          <a:bodyPr/>
          <a:lstStyle/>
          <a:p>
            <a:r>
              <a:rPr lang="ar-SA" smtClean="0"/>
              <a:t>نطفة</a:t>
            </a:r>
          </a:p>
          <a:p>
            <a:r>
              <a:rPr lang="ar-SA" smtClean="0"/>
              <a:t>علقة</a:t>
            </a:r>
          </a:p>
          <a:p>
            <a:r>
              <a:rPr lang="ar-SA" smtClean="0"/>
              <a:t>مضغة</a:t>
            </a:r>
          </a:p>
          <a:p>
            <a:r>
              <a:rPr lang="ar-SA" smtClean="0"/>
              <a:t>عظام</a:t>
            </a:r>
          </a:p>
          <a:p>
            <a:r>
              <a:rPr lang="ar-SA" smtClean="0"/>
              <a:t>لحم يكسو العظام</a:t>
            </a:r>
          </a:p>
          <a:p>
            <a:r>
              <a:rPr lang="ar-SA" smtClean="0"/>
              <a:t>خلق آخر</a:t>
            </a:r>
          </a:p>
          <a:p>
            <a:pPr>
              <a:buFont typeface="Arial" pitchFamily="34" charset="0"/>
              <a:buNone/>
            </a:pPr>
            <a:r>
              <a:rPr lang="ar-SA" smtClean="0"/>
              <a:t>       تصوير ونفخ الروح</a:t>
            </a:r>
          </a:p>
        </p:txBody>
      </p:sp>
      <p:sp>
        <p:nvSpPr>
          <p:cNvPr id="7" name="Rectangle 6"/>
          <p:cNvSpPr/>
          <p:nvPr/>
        </p:nvSpPr>
        <p:spPr>
          <a:xfrm>
            <a:off x="684213" y="333375"/>
            <a:ext cx="3959225" cy="10572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sz="6600" b="1" dirty="0">
                <a:solidFill>
                  <a:schemeClr val="tx1"/>
                </a:solidFill>
              </a:rPr>
              <a:t>طبيا</a:t>
            </a:r>
          </a:p>
        </p:txBody>
      </p:sp>
      <p:sp>
        <p:nvSpPr>
          <p:cNvPr id="8" name="Rectangle 7"/>
          <p:cNvSpPr/>
          <p:nvPr/>
        </p:nvSpPr>
        <p:spPr>
          <a:xfrm>
            <a:off x="4716463" y="354013"/>
            <a:ext cx="4111625" cy="10588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sz="6600" b="1" dirty="0">
                <a:solidFill>
                  <a:schemeClr val="tx1"/>
                </a:solidFill>
              </a:rPr>
              <a:t>شرعا</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3"/>
          <p:cNvSpPr>
            <a:spLocks noGrp="1"/>
          </p:cNvSpPr>
          <p:nvPr>
            <p:ph type="ctrTitle"/>
          </p:nvPr>
        </p:nvSpPr>
        <p:spPr/>
        <p:txBody>
          <a:bodyPr/>
          <a:lstStyle/>
          <a:p>
            <a:pPr eaLnBrk="1" hangingPunct="1"/>
            <a:r>
              <a:rPr lang="ar-SA" smtClean="0"/>
              <a:t>ما أنواع الإجهاض ؟</a:t>
            </a:r>
          </a:p>
        </p:txBody>
      </p:sp>
      <p:sp>
        <p:nvSpPr>
          <p:cNvPr id="5" name="Subtitle 4"/>
          <p:cNvSpPr>
            <a:spLocks noGrp="1"/>
          </p:cNvSpPr>
          <p:nvPr>
            <p:ph type="subTitle" idx="1"/>
          </p:nvPr>
        </p:nvSpPr>
        <p:spPr/>
        <p:txBody>
          <a:bodyPr rtlCol="1">
            <a:normAutofit/>
          </a:bodyPr>
          <a:lstStyle/>
          <a:p>
            <a:pPr eaLnBrk="1" fontAlgn="auto" hangingPunct="1">
              <a:spcAft>
                <a:spcPts val="0"/>
              </a:spcAft>
              <a:defRPr/>
            </a:pPr>
            <a:endParaRPr lang="ar-SA"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478</TotalTime>
  <Words>1617</Words>
  <Application>Microsoft Office PowerPoint</Application>
  <PresentationFormat>On-screen Show (4:3)</PresentationFormat>
  <Paragraphs>258</Paragraphs>
  <Slides>58</Slides>
  <Notes>0</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Office Theme</vt:lpstr>
      <vt:lpstr>الأخلاقيات المتعلقة بطب النساء والتوليد</vt:lpstr>
      <vt:lpstr>الأهداف</vt:lpstr>
      <vt:lpstr>الموضوعات</vt:lpstr>
      <vt:lpstr>PowerPoint Presentation</vt:lpstr>
      <vt:lpstr>ماهو الإجهاض ؟</vt:lpstr>
      <vt:lpstr>الإجهاض هو:</vt:lpstr>
      <vt:lpstr>PowerPoint Presentation</vt:lpstr>
      <vt:lpstr>PowerPoint Presentation</vt:lpstr>
      <vt:lpstr>ما أنواع الإجهاض ؟</vt:lpstr>
      <vt:lpstr>أنواع الاجهاض</vt:lpstr>
      <vt:lpstr>PowerPoint Presentation</vt:lpstr>
      <vt:lpstr>PowerPoint Presentation</vt:lpstr>
      <vt:lpstr>PowerPoint Presentation</vt:lpstr>
      <vt:lpstr>ABORTION FACTS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الأسس التي بني عليها حكم الإجهاض </vt:lpstr>
      <vt:lpstr>متى يعتبر الجنين إنسانا</vt:lpstr>
      <vt:lpstr>متى يعتبر الجنين نفسا( إنسانا) ؟   - النطفة ؟                           العلقة ؟</vt:lpstr>
      <vt:lpstr>PowerPoint Presentation</vt:lpstr>
      <vt:lpstr>الأسس التي بني عليها حكم الإجهاض </vt:lpstr>
      <vt:lpstr>أحكام الإجهاض</vt:lpstr>
      <vt:lpstr>PowerPoint Presentation</vt:lpstr>
      <vt:lpstr>التشخيص الجنيني والتشوهات الخلقية</vt:lpstr>
      <vt:lpstr>ماهو التشخيص الجنيني</vt:lpstr>
      <vt:lpstr>PowerPoint Presentation</vt:lpstr>
      <vt:lpstr>PowerPoint Presentation</vt:lpstr>
      <vt:lpstr>الحاجة إلى التشخيص الجنيني : </vt:lpstr>
      <vt:lpstr>الموقف الشرعي من تشوه الجنين </vt:lpstr>
      <vt:lpstr>تطبيق القواعد الفقهية على إجهاض الجنين</vt:lpstr>
      <vt:lpstr>PowerPoint Presentation</vt:lpstr>
      <vt:lpstr>قرار هيئة كبار العلماء رقم 140 وتاريخ 20/6/1407 بشأن الإجهاض </vt:lpstr>
      <vt:lpstr>فتوى المجمع الفقهي لرابطة العالم الإسلامي حول إسقاط الجنين المشوه خلقياً  </vt:lpstr>
      <vt:lpstr>PowerPoint Presentation</vt:lpstr>
      <vt:lpstr>PowerPoint Presentation</vt:lpstr>
      <vt:lpstr>منع الحمل</vt:lpstr>
      <vt:lpstr>PowerPoint Presentation</vt:lpstr>
      <vt:lpstr>PowerPoint Presentation</vt:lpstr>
      <vt:lpstr>التعقيم</vt:lpstr>
      <vt:lpstr>PowerPoint Presentation</vt:lpstr>
      <vt:lpstr>طرق الاستيلاد الحديثة </vt:lpstr>
      <vt:lpstr>PowerPoint Presentation</vt:lpstr>
      <vt:lpstr>PowerPoint Presentation</vt:lpstr>
      <vt:lpstr>PowerPoint Presentation</vt:lpstr>
      <vt:lpstr>PowerPoint Presentation</vt:lpstr>
      <vt:lpstr>PowerPoint Presentation</vt:lpstr>
      <vt:lpstr>ضوابط</vt:lpstr>
      <vt:lpstr>التشخيص الجيني قبل الغرس  </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أحكام الإجهاض والتشخيص الجنيني وإجهاض المشوهين خلقيا</dc:title>
  <dc:creator>dell</dc:creator>
  <cp:lastModifiedBy>3422</cp:lastModifiedBy>
  <cp:revision>35</cp:revision>
  <dcterms:created xsi:type="dcterms:W3CDTF">2015-04-01T11:10:57Z</dcterms:created>
  <dcterms:modified xsi:type="dcterms:W3CDTF">2018-05-07T08:14:06Z</dcterms:modified>
</cp:coreProperties>
</file>